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48"/>
  </p:notesMasterIdLst>
  <p:sldIdLst>
    <p:sldId id="258" r:id="rId2"/>
    <p:sldId id="322" r:id="rId3"/>
    <p:sldId id="256" r:id="rId4"/>
    <p:sldId id="327" r:id="rId5"/>
    <p:sldId id="280" r:id="rId6"/>
    <p:sldId id="263" r:id="rId7"/>
    <p:sldId id="328" r:id="rId8"/>
    <p:sldId id="287" r:id="rId9"/>
    <p:sldId id="288" r:id="rId10"/>
    <p:sldId id="329" r:id="rId11"/>
    <p:sldId id="330" r:id="rId12"/>
    <p:sldId id="344" r:id="rId13"/>
    <p:sldId id="331" r:id="rId14"/>
    <p:sldId id="290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46" r:id="rId23"/>
    <p:sldId id="339" r:id="rId24"/>
    <p:sldId id="340" r:id="rId25"/>
    <p:sldId id="313" r:id="rId26"/>
    <p:sldId id="314" r:id="rId27"/>
    <p:sldId id="319" r:id="rId28"/>
    <p:sldId id="325" r:id="rId29"/>
    <p:sldId id="321" r:id="rId30"/>
    <p:sldId id="341" r:id="rId31"/>
    <p:sldId id="347" r:id="rId32"/>
    <p:sldId id="342" r:id="rId33"/>
    <p:sldId id="343" r:id="rId34"/>
    <p:sldId id="315" r:id="rId35"/>
    <p:sldId id="316" r:id="rId36"/>
    <p:sldId id="317" r:id="rId37"/>
    <p:sldId id="289" r:id="rId38"/>
    <p:sldId id="318" r:id="rId39"/>
    <p:sldId id="320" r:id="rId40"/>
    <p:sldId id="326" r:id="rId41"/>
    <p:sldId id="323" r:id="rId42"/>
    <p:sldId id="324" r:id="rId43"/>
    <p:sldId id="264" r:id="rId44"/>
    <p:sldId id="269" r:id="rId45"/>
    <p:sldId id="348" r:id="rId46"/>
    <p:sldId id="267" r:id="rId4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Mouse Memoirs" panose="020B0604020202020204" charset="0"/>
      <p:regular r:id="rId53"/>
    </p:embeddedFont>
    <p:embeddedFont>
      <p:font typeface="Patrick Hand" panose="020B0604020202020204" charset="0"/>
      <p:regular r:id="rId54"/>
    </p:embeddedFont>
    <p:embeddedFont>
      <p:font typeface="#9Slide05 SVNAnthem" panose="020B0604020202020204" charset="0"/>
      <p:regular r:id="rId55"/>
    </p:embeddedFont>
    <p:embeddedFont>
      <p:font typeface="Catamaran" panose="020B0604020202020204" charset="0"/>
      <p:regular r:id="rId56"/>
      <p:bold r:id="rId57"/>
    </p:embeddedFont>
    <p:embeddedFont>
      <p:font typeface="Segoe UI" panose="020B0502040204020203" pitchFamily="34" charset="0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27AA28-F561-483F-BFC7-0E76C9974BC7}">
  <a:tblStyle styleId="{7427AA28-F561-483F-BFC7-0E76C9974B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bfe78c466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bfe78c466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c062ea4f8e_0_3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c062ea4f8e_0_3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gc062ea4f8e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6" name="Google Shape;1846;gc062ea4f8e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198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5762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5755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5925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gbfe78c4662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1" name="Google Shape;1941;gbfe78c4662_0_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2698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bf7f69803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bf7f69803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4401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c062ea4f8e_0_3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c062ea4f8e_0_3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208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8412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6814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bf7f69803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bf7f69803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953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8368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2314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64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bf7f69803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bf7f69803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57626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c062ea4f8e_0_3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c062ea4f8e_0_3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72707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1850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7414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22179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gbfe78c4662_0_16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5" name="Google Shape;3475;gbfe78c4662_0_16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gc062ea4f8e_0_3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7" name="Google Shape;3507;gc062ea4f8e_0_3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0760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12718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48487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9507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gc062ea4f8e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6" name="Google Shape;1846;gc062ea4f8e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gbfe78c4662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1" name="Google Shape;1941;gbfe78c4662_0_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gbfe78c466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1" name="Google Shape;1911;gbfe78c466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gbfe78c4662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5" name="Google Shape;2675;gbfe78c4662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Google Shape;1836;gc03ec87245_0_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7" name="Google Shape;1837;gc03ec87245_0_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gbfe78c4662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5" name="Google Shape;2675;gbfe78c4662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0398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5" name="Google Shape;3185;gc062ea4f8e_0_3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6" name="Google Shape;3186;gc062ea4f8e_0_3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gbfe78c4662_0_16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0" name="Google Shape;3410;gbfe78c4662_0_16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bf7f698039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bf7f698039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65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80550" y="122873"/>
            <a:ext cx="11441566" cy="5039017"/>
            <a:chOff x="-1180550" y="122873"/>
            <a:chExt cx="11441566" cy="5039017"/>
          </a:xfrm>
        </p:grpSpPr>
        <p:sp>
          <p:nvSpPr>
            <p:cNvPr id="10" name="Google Shape;10;p2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 rot="302">
            <a:off x="952650" y="781589"/>
            <a:ext cx="34098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1119150" y="2834125"/>
            <a:ext cx="3076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4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180492" y="-428245"/>
            <a:ext cx="10962165" cy="5590386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881100" y="434550"/>
            <a:ext cx="7381800" cy="42744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453425" y="863350"/>
            <a:ext cx="559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453425" y="2187038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3500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453425" y="1691743"/>
            <a:ext cx="43602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453425" y="3949175"/>
            <a:ext cx="2152800" cy="3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2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453425" y="2891902"/>
            <a:ext cx="4360200" cy="66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0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67309" y="3025548"/>
            <a:ext cx="9144057" cy="2384862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757905" y="-367561"/>
            <a:ext cx="10637921" cy="1974753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070850" y="3055950"/>
            <a:ext cx="20493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070850" y="3541675"/>
            <a:ext cx="2049300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3547350" y="2741625"/>
            <a:ext cx="20493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3547350" y="3227350"/>
            <a:ext cx="2049300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6002687" y="3055950"/>
            <a:ext cx="20493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6002687" y="3541675"/>
            <a:ext cx="2049300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6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2288583" y="3206553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800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2288585" y="3676350"/>
            <a:ext cx="21552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6036308" y="3206555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800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6036310" y="3676353"/>
            <a:ext cx="21552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2288583" y="1525050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800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2288585" y="1994847"/>
            <a:ext cx="21552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6036308" y="1525050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800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000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6036310" y="1994848"/>
            <a:ext cx="2155200" cy="6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340459" y="3213363"/>
            <a:ext cx="1401294" cy="1941805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19062" y="38523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757905" y="-367561"/>
            <a:ext cx="10637921" cy="1974753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2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7380358" y="3213363"/>
            <a:ext cx="1401294" cy="1941805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7916200" y="38523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757905" y="-367561"/>
            <a:ext cx="10637921" cy="1974753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356363" y="3189487"/>
            <a:ext cx="970053" cy="2018817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566387" y="3890404"/>
            <a:ext cx="1186850" cy="1319432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3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9" name="Google Shape;879;p36"/>
          <p:cNvGrpSpPr/>
          <p:nvPr/>
        </p:nvGrpSpPr>
        <p:grpSpPr>
          <a:xfrm flipH="1">
            <a:off x="-581010" y="305270"/>
            <a:ext cx="9971987" cy="4856125"/>
            <a:chOff x="-376905" y="-18529"/>
            <a:chExt cx="10637921" cy="5180419"/>
          </a:xfrm>
        </p:grpSpPr>
        <p:sp>
          <p:nvSpPr>
            <p:cNvPr id="880" name="Google Shape;880;p36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3" name="Google Shape;893;p36"/>
          <p:cNvGrpSpPr/>
          <p:nvPr/>
        </p:nvGrpSpPr>
        <p:grpSpPr>
          <a:xfrm flipH="1">
            <a:off x="6202552" y="3352712"/>
            <a:ext cx="2751530" cy="1370893"/>
            <a:chOff x="404850" y="2182975"/>
            <a:chExt cx="2230850" cy="1111475"/>
          </a:xfrm>
        </p:grpSpPr>
        <p:sp>
          <p:nvSpPr>
            <p:cNvPr id="894" name="Google Shape;894;p36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4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37"/>
          <p:cNvSpPr/>
          <p:nvPr/>
        </p:nvSpPr>
        <p:spPr>
          <a:xfrm>
            <a:off x="-854998" y="922250"/>
            <a:ext cx="2185797" cy="242683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37"/>
          <p:cNvSpPr/>
          <p:nvPr/>
        </p:nvSpPr>
        <p:spPr>
          <a:xfrm>
            <a:off x="822289" y="2804800"/>
            <a:ext cx="154814" cy="545487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7"/>
          <p:cNvSpPr/>
          <p:nvPr/>
        </p:nvSpPr>
        <p:spPr>
          <a:xfrm>
            <a:off x="369172" y="1047543"/>
            <a:ext cx="1659688" cy="1929456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7"/>
          <p:cNvSpPr/>
          <p:nvPr/>
        </p:nvSpPr>
        <p:spPr>
          <a:xfrm>
            <a:off x="-992935" y="2840331"/>
            <a:ext cx="147759" cy="525587"/>
          </a:xfrm>
          <a:custGeom>
            <a:avLst/>
            <a:gdLst/>
            <a:ahLst/>
            <a:cxnLst/>
            <a:rect l="l" t="t" r="r" b="b"/>
            <a:pathLst>
              <a:path w="4084" h="14526" extrusionOk="0">
                <a:moveTo>
                  <a:pt x="1" y="0"/>
                </a:moveTo>
                <a:lnTo>
                  <a:pt x="1" y="14525"/>
                </a:lnTo>
                <a:lnTo>
                  <a:pt x="4083" y="14525"/>
                </a:lnTo>
                <a:lnTo>
                  <a:pt x="4083" y="0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37"/>
          <p:cNvSpPr/>
          <p:nvPr/>
        </p:nvSpPr>
        <p:spPr>
          <a:xfrm>
            <a:off x="-1633501" y="1187319"/>
            <a:ext cx="1599366" cy="1818313"/>
          </a:xfrm>
          <a:custGeom>
            <a:avLst/>
            <a:gdLst/>
            <a:ahLst/>
            <a:cxnLst/>
            <a:rect l="l" t="t" r="r" b="b"/>
            <a:pathLst>
              <a:path w="39532" h="44941" extrusionOk="0">
                <a:moveTo>
                  <a:pt x="19510" y="0"/>
                </a:moveTo>
                <a:cubicBezTo>
                  <a:pt x="19510" y="13975"/>
                  <a:pt x="10560" y="20178"/>
                  <a:pt x="4201" y="21356"/>
                </a:cubicBezTo>
                <a:cubicBezTo>
                  <a:pt x="4874" y="21560"/>
                  <a:pt x="5558" y="21647"/>
                  <a:pt x="6235" y="21647"/>
                </a:cubicBezTo>
                <a:cubicBezTo>
                  <a:pt x="9974" y="21647"/>
                  <a:pt x="13465" y="19000"/>
                  <a:pt x="13465" y="19000"/>
                </a:cubicBezTo>
                <a:lnTo>
                  <a:pt x="13465" y="19040"/>
                </a:lnTo>
                <a:cubicBezTo>
                  <a:pt x="11110" y="22102"/>
                  <a:pt x="7694" y="24182"/>
                  <a:pt x="3886" y="24810"/>
                </a:cubicBezTo>
                <a:cubicBezTo>
                  <a:pt x="3886" y="24810"/>
                  <a:pt x="5143" y="25553"/>
                  <a:pt x="7418" y="25553"/>
                </a:cubicBezTo>
                <a:cubicBezTo>
                  <a:pt x="8409" y="25553"/>
                  <a:pt x="9594" y="25412"/>
                  <a:pt x="10953" y="25006"/>
                </a:cubicBezTo>
                <a:lnTo>
                  <a:pt x="10953" y="25006"/>
                </a:lnTo>
                <a:cubicBezTo>
                  <a:pt x="8676" y="28343"/>
                  <a:pt x="5574" y="30973"/>
                  <a:pt x="1924" y="32661"/>
                </a:cubicBezTo>
                <a:cubicBezTo>
                  <a:pt x="1962" y="32700"/>
                  <a:pt x="2102" y="32717"/>
                  <a:pt x="2320" y="32717"/>
                </a:cubicBezTo>
                <a:cubicBezTo>
                  <a:pt x="3668" y="32717"/>
                  <a:pt x="8017" y="32042"/>
                  <a:pt x="10010" y="31366"/>
                </a:cubicBezTo>
                <a:lnTo>
                  <a:pt x="10010" y="31366"/>
                </a:lnTo>
                <a:cubicBezTo>
                  <a:pt x="8597" y="34232"/>
                  <a:pt x="5260" y="39178"/>
                  <a:pt x="0" y="39845"/>
                </a:cubicBezTo>
                <a:cubicBezTo>
                  <a:pt x="0" y="39845"/>
                  <a:pt x="1511" y="40159"/>
                  <a:pt x="3602" y="40159"/>
                </a:cubicBezTo>
                <a:cubicBezTo>
                  <a:pt x="5692" y="40159"/>
                  <a:pt x="8362" y="39845"/>
                  <a:pt x="10678" y="38589"/>
                </a:cubicBezTo>
                <a:lnTo>
                  <a:pt x="10678" y="38589"/>
                </a:lnTo>
                <a:cubicBezTo>
                  <a:pt x="10364" y="39374"/>
                  <a:pt x="7262" y="43889"/>
                  <a:pt x="4201" y="44831"/>
                </a:cubicBezTo>
                <a:cubicBezTo>
                  <a:pt x="5130" y="44881"/>
                  <a:pt x="6003" y="44904"/>
                  <a:pt x="6824" y="44904"/>
                </a:cubicBezTo>
                <a:cubicBezTo>
                  <a:pt x="18314" y="44904"/>
                  <a:pt x="19510" y="40356"/>
                  <a:pt x="19510" y="40356"/>
                </a:cubicBezTo>
                <a:cubicBezTo>
                  <a:pt x="19510" y="40356"/>
                  <a:pt x="20298" y="44941"/>
                  <a:pt x="32995" y="44941"/>
                </a:cubicBezTo>
                <a:cubicBezTo>
                  <a:pt x="33590" y="44941"/>
                  <a:pt x="34211" y="44930"/>
                  <a:pt x="34860" y="44909"/>
                </a:cubicBezTo>
                <a:cubicBezTo>
                  <a:pt x="34860" y="44909"/>
                  <a:pt x="27990" y="41141"/>
                  <a:pt x="27990" y="38864"/>
                </a:cubicBezTo>
                <a:lnTo>
                  <a:pt x="27990" y="38864"/>
                </a:lnTo>
                <a:cubicBezTo>
                  <a:pt x="30500" y="40438"/>
                  <a:pt x="33243" y="40849"/>
                  <a:pt x="35425" y="40849"/>
                </a:cubicBezTo>
                <a:cubicBezTo>
                  <a:pt x="37815" y="40849"/>
                  <a:pt x="39531" y="40356"/>
                  <a:pt x="39531" y="40356"/>
                </a:cubicBezTo>
                <a:cubicBezTo>
                  <a:pt x="34271" y="39649"/>
                  <a:pt x="30463" y="34389"/>
                  <a:pt x="29050" y="31523"/>
                </a:cubicBezTo>
                <a:lnTo>
                  <a:pt x="29050" y="31523"/>
                </a:lnTo>
                <a:cubicBezTo>
                  <a:pt x="30795" y="32125"/>
                  <a:pt x="34616" y="33142"/>
                  <a:pt x="36305" y="33142"/>
                </a:cubicBezTo>
                <a:cubicBezTo>
                  <a:pt x="36820" y="33142"/>
                  <a:pt x="37136" y="33048"/>
                  <a:pt x="37136" y="32818"/>
                </a:cubicBezTo>
                <a:cubicBezTo>
                  <a:pt x="32190" y="30188"/>
                  <a:pt x="29364" y="27283"/>
                  <a:pt x="27754" y="24849"/>
                </a:cubicBezTo>
                <a:lnTo>
                  <a:pt x="27754" y="24849"/>
                </a:lnTo>
                <a:cubicBezTo>
                  <a:pt x="29390" y="25399"/>
                  <a:pt x="30794" y="25582"/>
                  <a:pt x="31940" y="25582"/>
                </a:cubicBezTo>
                <a:cubicBezTo>
                  <a:pt x="34231" y="25582"/>
                  <a:pt x="35488" y="24849"/>
                  <a:pt x="35488" y="24849"/>
                </a:cubicBezTo>
                <a:cubicBezTo>
                  <a:pt x="32151" y="24261"/>
                  <a:pt x="29128" y="22612"/>
                  <a:pt x="26812" y="20139"/>
                </a:cubicBezTo>
                <a:lnTo>
                  <a:pt x="26812" y="20139"/>
                </a:lnTo>
                <a:cubicBezTo>
                  <a:pt x="28739" y="21492"/>
                  <a:pt x="30806" y="21838"/>
                  <a:pt x="32363" y="21838"/>
                </a:cubicBezTo>
                <a:cubicBezTo>
                  <a:pt x="33787" y="21838"/>
                  <a:pt x="34785" y="21548"/>
                  <a:pt x="34860" y="21473"/>
                </a:cubicBezTo>
                <a:cubicBezTo>
                  <a:pt x="30698" y="21473"/>
                  <a:pt x="19510" y="14093"/>
                  <a:pt x="19510" y="79"/>
                </a:cubicBezTo>
                <a:lnTo>
                  <a:pt x="1951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7"/>
          <p:cNvSpPr/>
          <p:nvPr/>
        </p:nvSpPr>
        <p:spPr>
          <a:xfrm>
            <a:off x="-84430" y="4887169"/>
            <a:ext cx="75850" cy="20616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5"/>
                  <a:pt x="745" y="0"/>
                  <a:pt x="1685" y="0"/>
                </a:cubicBezTo>
                <a:cubicBezTo>
                  <a:pt x="2591" y="0"/>
                  <a:pt x="3336" y="195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7"/>
          <p:cNvSpPr/>
          <p:nvPr/>
        </p:nvSpPr>
        <p:spPr>
          <a:xfrm>
            <a:off x="514726" y="5088098"/>
            <a:ext cx="44914" cy="21366"/>
          </a:xfrm>
          <a:custGeom>
            <a:avLst/>
            <a:gdLst/>
            <a:ahLst/>
            <a:cxnLst/>
            <a:rect l="l" t="t" r="r" b="b"/>
            <a:pathLst>
              <a:path w="1976" h="940" extrusionOk="0">
                <a:moveTo>
                  <a:pt x="1976" y="454"/>
                </a:moveTo>
                <a:cubicBezTo>
                  <a:pt x="1976" y="713"/>
                  <a:pt x="1522" y="940"/>
                  <a:pt x="1004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8"/>
                  <a:pt x="454" y="1"/>
                  <a:pt x="1004" y="1"/>
                </a:cubicBezTo>
                <a:cubicBezTo>
                  <a:pt x="1522" y="1"/>
                  <a:pt x="1976" y="228"/>
                  <a:pt x="197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7"/>
          <p:cNvSpPr/>
          <p:nvPr/>
        </p:nvSpPr>
        <p:spPr>
          <a:xfrm>
            <a:off x="1322904" y="4930582"/>
            <a:ext cx="92034" cy="22844"/>
          </a:xfrm>
          <a:custGeom>
            <a:avLst/>
            <a:gdLst/>
            <a:ahLst/>
            <a:cxnLst/>
            <a:rect l="l" t="t" r="r" b="b"/>
            <a:pathLst>
              <a:path w="4049" h="1005" extrusionOk="0">
                <a:moveTo>
                  <a:pt x="4049" y="487"/>
                </a:moveTo>
                <a:cubicBezTo>
                  <a:pt x="4049" y="778"/>
                  <a:pt x="3142" y="1005"/>
                  <a:pt x="2041" y="1005"/>
                </a:cubicBezTo>
                <a:cubicBezTo>
                  <a:pt x="908" y="1005"/>
                  <a:pt x="1" y="778"/>
                  <a:pt x="1" y="487"/>
                </a:cubicBezTo>
                <a:cubicBezTo>
                  <a:pt x="1" y="195"/>
                  <a:pt x="908" y="1"/>
                  <a:pt x="2041" y="1"/>
                </a:cubicBezTo>
                <a:cubicBezTo>
                  <a:pt x="3142" y="1"/>
                  <a:pt x="4049" y="195"/>
                  <a:pt x="4049" y="487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37"/>
          <p:cNvSpPr/>
          <p:nvPr/>
        </p:nvSpPr>
        <p:spPr>
          <a:xfrm>
            <a:off x="-174683" y="4704910"/>
            <a:ext cx="78713" cy="20159"/>
          </a:xfrm>
          <a:custGeom>
            <a:avLst/>
            <a:gdLst/>
            <a:ahLst/>
            <a:cxnLst/>
            <a:rect l="l" t="t" r="r" b="b"/>
            <a:pathLst>
              <a:path w="4049" h="1037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7"/>
                  <a:pt x="907" y="0"/>
                  <a:pt x="2008" y="0"/>
                </a:cubicBezTo>
                <a:cubicBezTo>
                  <a:pt x="3142" y="0"/>
                  <a:pt x="4049" y="227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37"/>
          <p:cNvSpPr/>
          <p:nvPr/>
        </p:nvSpPr>
        <p:spPr>
          <a:xfrm>
            <a:off x="457342" y="4709323"/>
            <a:ext cx="62966" cy="11353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8" y="292"/>
                </a:moveTo>
                <a:cubicBezTo>
                  <a:pt x="3238" y="454"/>
                  <a:pt x="2526" y="583"/>
                  <a:pt x="1619" y="583"/>
                </a:cubicBezTo>
                <a:cubicBezTo>
                  <a:pt x="713" y="583"/>
                  <a:pt x="0" y="454"/>
                  <a:pt x="0" y="292"/>
                </a:cubicBezTo>
                <a:cubicBezTo>
                  <a:pt x="0" y="130"/>
                  <a:pt x="713" y="0"/>
                  <a:pt x="1619" y="0"/>
                </a:cubicBezTo>
                <a:cubicBezTo>
                  <a:pt x="2526" y="0"/>
                  <a:pt x="3238" y="130"/>
                  <a:pt x="323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37"/>
          <p:cNvSpPr/>
          <p:nvPr/>
        </p:nvSpPr>
        <p:spPr>
          <a:xfrm>
            <a:off x="384309" y="4742058"/>
            <a:ext cx="37169" cy="17632"/>
          </a:xfrm>
          <a:custGeom>
            <a:avLst/>
            <a:gdLst/>
            <a:ahLst/>
            <a:cxnLst/>
            <a:rect l="l" t="t" r="r" b="b"/>
            <a:pathLst>
              <a:path w="1912" h="907" extrusionOk="0">
                <a:moveTo>
                  <a:pt x="1911" y="453"/>
                </a:moveTo>
                <a:cubicBezTo>
                  <a:pt x="1911" y="712"/>
                  <a:pt x="1490" y="907"/>
                  <a:pt x="972" y="907"/>
                </a:cubicBezTo>
                <a:cubicBezTo>
                  <a:pt x="422" y="907"/>
                  <a:pt x="1" y="712"/>
                  <a:pt x="1" y="453"/>
                </a:cubicBezTo>
                <a:cubicBezTo>
                  <a:pt x="1" y="194"/>
                  <a:pt x="422" y="0"/>
                  <a:pt x="972" y="0"/>
                </a:cubicBezTo>
                <a:cubicBezTo>
                  <a:pt x="1490" y="0"/>
                  <a:pt x="1911" y="194"/>
                  <a:pt x="1911" y="45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37"/>
          <p:cNvSpPr/>
          <p:nvPr/>
        </p:nvSpPr>
        <p:spPr>
          <a:xfrm>
            <a:off x="520286" y="4757162"/>
            <a:ext cx="47861" cy="5054"/>
          </a:xfrm>
          <a:custGeom>
            <a:avLst/>
            <a:gdLst/>
            <a:ahLst/>
            <a:cxnLst/>
            <a:rect l="l" t="t" r="r" b="b"/>
            <a:pathLst>
              <a:path w="2462" h="260" extrusionOk="0">
                <a:moveTo>
                  <a:pt x="2462" y="130"/>
                </a:moveTo>
                <a:cubicBezTo>
                  <a:pt x="2462" y="195"/>
                  <a:pt x="1911" y="259"/>
                  <a:pt x="1231" y="259"/>
                </a:cubicBezTo>
                <a:cubicBezTo>
                  <a:pt x="551" y="259"/>
                  <a:pt x="0" y="195"/>
                  <a:pt x="0" y="130"/>
                </a:cubicBezTo>
                <a:cubicBezTo>
                  <a:pt x="0" y="65"/>
                  <a:pt x="551" y="0"/>
                  <a:pt x="1231" y="0"/>
                </a:cubicBezTo>
                <a:cubicBezTo>
                  <a:pt x="1911" y="0"/>
                  <a:pt x="2462" y="65"/>
                  <a:pt x="246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37"/>
          <p:cNvSpPr/>
          <p:nvPr/>
        </p:nvSpPr>
        <p:spPr>
          <a:xfrm>
            <a:off x="-838149" y="4841528"/>
            <a:ext cx="42710" cy="12547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37"/>
          <p:cNvSpPr/>
          <p:nvPr/>
        </p:nvSpPr>
        <p:spPr>
          <a:xfrm>
            <a:off x="-762345" y="4853302"/>
            <a:ext cx="79532" cy="33890"/>
          </a:xfrm>
          <a:custGeom>
            <a:avLst/>
            <a:gdLst/>
            <a:ahLst/>
            <a:cxnLst/>
            <a:rect l="l" t="t" r="r" b="b"/>
            <a:pathLst>
              <a:path w="3499" h="1491" extrusionOk="0">
                <a:moveTo>
                  <a:pt x="3498" y="745"/>
                </a:moveTo>
                <a:cubicBezTo>
                  <a:pt x="3498" y="1166"/>
                  <a:pt x="2721" y="1490"/>
                  <a:pt x="1750" y="1490"/>
                </a:cubicBezTo>
                <a:cubicBezTo>
                  <a:pt x="778" y="1490"/>
                  <a:pt x="1" y="1166"/>
                  <a:pt x="1" y="745"/>
                </a:cubicBezTo>
                <a:cubicBezTo>
                  <a:pt x="1" y="357"/>
                  <a:pt x="778" y="1"/>
                  <a:pt x="1750" y="1"/>
                </a:cubicBezTo>
                <a:cubicBezTo>
                  <a:pt x="2721" y="1"/>
                  <a:pt x="3498" y="357"/>
                  <a:pt x="3498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37"/>
          <p:cNvSpPr/>
          <p:nvPr/>
        </p:nvSpPr>
        <p:spPr>
          <a:xfrm>
            <a:off x="-807963" y="4903352"/>
            <a:ext cx="27981" cy="8865"/>
          </a:xfrm>
          <a:custGeom>
            <a:avLst/>
            <a:gdLst/>
            <a:ahLst/>
            <a:cxnLst/>
            <a:rect l="l" t="t" r="r" b="b"/>
            <a:pathLst>
              <a:path w="1231" h="390" extrusionOk="0">
                <a:moveTo>
                  <a:pt x="1231" y="195"/>
                </a:moveTo>
                <a:cubicBezTo>
                  <a:pt x="1231" y="292"/>
                  <a:pt x="972" y="389"/>
                  <a:pt x="616" y="389"/>
                </a:cubicBezTo>
                <a:cubicBezTo>
                  <a:pt x="259" y="389"/>
                  <a:pt x="0" y="292"/>
                  <a:pt x="0" y="195"/>
                </a:cubicBezTo>
                <a:cubicBezTo>
                  <a:pt x="0" y="98"/>
                  <a:pt x="259" y="1"/>
                  <a:pt x="616" y="1"/>
                </a:cubicBezTo>
                <a:cubicBezTo>
                  <a:pt x="972" y="1"/>
                  <a:pt x="1231" y="98"/>
                  <a:pt x="1231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7"/>
          <p:cNvSpPr/>
          <p:nvPr/>
        </p:nvSpPr>
        <p:spPr>
          <a:xfrm>
            <a:off x="-518705" y="4935742"/>
            <a:ext cx="34618" cy="12547"/>
          </a:xfrm>
          <a:custGeom>
            <a:avLst/>
            <a:gdLst/>
            <a:ahLst/>
            <a:cxnLst/>
            <a:rect l="l" t="t" r="r" b="b"/>
            <a:pathLst>
              <a:path w="1523" h="552" extrusionOk="0">
                <a:moveTo>
                  <a:pt x="1523" y="260"/>
                </a:moveTo>
                <a:cubicBezTo>
                  <a:pt x="1523" y="422"/>
                  <a:pt x="1167" y="551"/>
                  <a:pt x="746" y="551"/>
                </a:cubicBezTo>
                <a:cubicBezTo>
                  <a:pt x="357" y="551"/>
                  <a:pt x="1" y="422"/>
                  <a:pt x="1" y="260"/>
                </a:cubicBezTo>
                <a:cubicBezTo>
                  <a:pt x="1" y="98"/>
                  <a:pt x="357" y="1"/>
                  <a:pt x="746" y="1"/>
                </a:cubicBezTo>
                <a:cubicBezTo>
                  <a:pt x="1167" y="1"/>
                  <a:pt x="1523" y="98"/>
                  <a:pt x="1523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37"/>
          <p:cNvSpPr/>
          <p:nvPr/>
        </p:nvSpPr>
        <p:spPr>
          <a:xfrm>
            <a:off x="-1199496" y="4721900"/>
            <a:ext cx="62966" cy="11353"/>
          </a:xfrm>
          <a:custGeom>
            <a:avLst/>
            <a:gdLst/>
            <a:ahLst/>
            <a:cxnLst/>
            <a:rect l="l" t="t" r="r" b="b"/>
            <a:pathLst>
              <a:path w="3239" h="584" extrusionOk="0">
                <a:moveTo>
                  <a:pt x="3239" y="292"/>
                </a:moveTo>
                <a:cubicBezTo>
                  <a:pt x="3239" y="454"/>
                  <a:pt x="2526" y="584"/>
                  <a:pt x="1619" y="584"/>
                </a:cubicBezTo>
                <a:cubicBezTo>
                  <a:pt x="745" y="584"/>
                  <a:pt x="0" y="454"/>
                  <a:pt x="0" y="292"/>
                </a:cubicBezTo>
                <a:cubicBezTo>
                  <a:pt x="0" y="130"/>
                  <a:pt x="745" y="1"/>
                  <a:pt x="1619" y="1"/>
                </a:cubicBezTo>
                <a:cubicBezTo>
                  <a:pt x="2526" y="1"/>
                  <a:pt x="3239" y="130"/>
                  <a:pt x="3239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37"/>
          <p:cNvSpPr/>
          <p:nvPr/>
        </p:nvSpPr>
        <p:spPr>
          <a:xfrm>
            <a:off x="-1122691" y="4750864"/>
            <a:ext cx="37150" cy="18274"/>
          </a:xfrm>
          <a:custGeom>
            <a:avLst/>
            <a:gdLst/>
            <a:ahLst/>
            <a:cxnLst/>
            <a:rect l="l" t="t" r="r" b="b"/>
            <a:pathLst>
              <a:path w="1911" h="940" extrusionOk="0">
                <a:moveTo>
                  <a:pt x="1911" y="486"/>
                </a:moveTo>
                <a:cubicBezTo>
                  <a:pt x="1911" y="713"/>
                  <a:pt x="1490" y="940"/>
                  <a:pt x="972" y="940"/>
                </a:cubicBezTo>
                <a:cubicBezTo>
                  <a:pt x="421" y="940"/>
                  <a:pt x="0" y="713"/>
                  <a:pt x="0" y="486"/>
                </a:cubicBezTo>
                <a:cubicBezTo>
                  <a:pt x="0" y="227"/>
                  <a:pt x="421" y="0"/>
                  <a:pt x="972" y="0"/>
                </a:cubicBezTo>
                <a:cubicBezTo>
                  <a:pt x="1490" y="0"/>
                  <a:pt x="1911" y="227"/>
                  <a:pt x="1911" y="48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37"/>
          <p:cNvSpPr/>
          <p:nvPr/>
        </p:nvSpPr>
        <p:spPr>
          <a:xfrm>
            <a:off x="-1336453" y="4815025"/>
            <a:ext cx="55961" cy="6660"/>
          </a:xfrm>
          <a:custGeom>
            <a:avLst/>
            <a:gdLst/>
            <a:ahLst/>
            <a:cxnLst/>
            <a:rect l="l" t="t" r="r" b="b"/>
            <a:pathLst>
              <a:path w="2462" h="293" extrusionOk="0">
                <a:moveTo>
                  <a:pt x="2461" y="163"/>
                </a:moveTo>
                <a:cubicBezTo>
                  <a:pt x="2461" y="227"/>
                  <a:pt x="1911" y="292"/>
                  <a:pt x="1231" y="292"/>
                </a:cubicBezTo>
                <a:cubicBezTo>
                  <a:pt x="551" y="292"/>
                  <a:pt x="0" y="227"/>
                  <a:pt x="0" y="163"/>
                </a:cubicBezTo>
                <a:cubicBezTo>
                  <a:pt x="0" y="66"/>
                  <a:pt x="551" y="1"/>
                  <a:pt x="1231" y="1"/>
                </a:cubicBezTo>
                <a:cubicBezTo>
                  <a:pt x="1911" y="1"/>
                  <a:pt x="2461" y="66"/>
                  <a:pt x="2461" y="16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37"/>
          <p:cNvSpPr/>
          <p:nvPr/>
        </p:nvSpPr>
        <p:spPr>
          <a:xfrm>
            <a:off x="15671" y="4962244"/>
            <a:ext cx="59644" cy="26526"/>
          </a:xfrm>
          <a:custGeom>
            <a:avLst/>
            <a:gdLst/>
            <a:ahLst/>
            <a:cxnLst/>
            <a:rect l="l" t="t" r="r" b="b"/>
            <a:pathLst>
              <a:path w="2624" h="1167" extrusionOk="0">
                <a:moveTo>
                  <a:pt x="2624" y="583"/>
                </a:moveTo>
                <a:cubicBezTo>
                  <a:pt x="2624" y="907"/>
                  <a:pt x="2041" y="1166"/>
                  <a:pt x="1296" y="1166"/>
                </a:cubicBezTo>
                <a:cubicBezTo>
                  <a:pt x="584" y="1166"/>
                  <a:pt x="1" y="907"/>
                  <a:pt x="1" y="583"/>
                </a:cubicBezTo>
                <a:cubicBezTo>
                  <a:pt x="1" y="259"/>
                  <a:pt x="584" y="0"/>
                  <a:pt x="1296" y="0"/>
                </a:cubicBezTo>
                <a:cubicBezTo>
                  <a:pt x="2041" y="0"/>
                  <a:pt x="2624" y="259"/>
                  <a:pt x="2624" y="583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37"/>
          <p:cNvSpPr/>
          <p:nvPr/>
        </p:nvSpPr>
        <p:spPr>
          <a:xfrm>
            <a:off x="1134475" y="5099144"/>
            <a:ext cx="42732" cy="12547"/>
          </a:xfrm>
          <a:custGeom>
            <a:avLst/>
            <a:gdLst/>
            <a:ahLst/>
            <a:cxnLst/>
            <a:rect l="l" t="t" r="r" b="b"/>
            <a:pathLst>
              <a:path w="1880" h="552" extrusionOk="0">
                <a:moveTo>
                  <a:pt x="1879" y="260"/>
                </a:moveTo>
                <a:cubicBezTo>
                  <a:pt x="1879" y="422"/>
                  <a:pt x="1458" y="551"/>
                  <a:pt x="940" y="551"/>
                </a:cubicBezTo>
                <a:cubicBezTo>
                  <a:pt x="422" y="551"/>
                  <a:pt x="1" y="422"/>
                  <a:pt x="1" y="260"/>
                </a:cubicBezTo>
                <a:cubicBezTo>
                  <a:pt x="1" y="98"/>
                  <a:pt x="422" y="1"/>
                  <a:pt x="940" y="1"/>
                </a:cubicBezTo>
                <a:cubicBezTo>
                  <a:pt x="1458" y="1"/>
                  <a:pt x="1879" y="98"/>
                  <a:pt x="1879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7"/>
          <p:cNvSpPr/>
          <p:nvPr/>
        </p:nvSpPr>
        <p:spPr>
          <a:xfrm>
            <a:off x="1021871" y="5110918"/>
            <a:ext cx="80237" cy="33890"/>
          </a:xfrm>
          <a:custGeom>
            <a:avLst/>
            <a:gdLst/>
            <a:ahLst/>
            <a:cxnLst/>
            <a:rect l="l" t="t" r="r" b="b"/>
            <a:pathLst>
              <a:path w="3530" h="1491" extrusionOk="0">
                <a:moveTo>
                  <a:pt x="3530" y="746"/>
                </a:moveTo>
                <a:cubicBezTo>
                  <a:pt x="3530" y="1166"/>
                  <a:pt x="2720" y="1490"/>
                  <a:pt x="1781" y="1490"/>
                </a:cubicBezTo>
                <a:cubicBezTo>
                  <a:pt x="810" y="1490"/>
                  <a:pt x="0" y="1166"/>
                  <a:pt x="0" y="746"/>
                </a:cubicBezTo>
                <a:cubicBezTo>
                  <a:pt x="0" y="357"/>
                  <a:pt x="810" y="1"/>
                  <a:pt x="1781" y="1"/>
                </a:cubicBezTo>
                <a:cubicBezTo>
                  <a:pt x="2720" y="1"/>
                  <a:pt x="3530" y="357"/>
                  <a:pt x="3530" y="746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7"/>
          <p:cNvSpPr/>
          <p:nvPr/>
        </p:nvSpPr>
        <p:spPr>
          <a:xfrm>
            <a:off x="-649205" y="4874422"/>
            <a:ext cx="26636" cy="8218"/>
          </a:xfrm>
          <a:custGeom>
            <a:avLst/>
            <a:gdLst/>
            <a:ahLst/>
            <a:cxnLst/>
            <a:rect l="l" t="t" r="r" b="b"/>
            <a:pathLst>
              <a:path w="1264" h="390" extrusionOk="0">
                <a:moveTo>
                  <a:pt x="1264" y="195"/>
                </a:moveTo>
                <a:cubicBezTo>
                  <a:pt x="1264" y="292"/>
                  <a:pt x="972" y="389"/>
                  <a:pt x="616" y="389"/>
                </a:cubicBezTo>
                <a:cubicBezTo>
                  <a:pt x="292" y="389"/>
                  <a:pt x="1" y="292"/>
                  <a:pt x="1" y="195"/>
                </a:cubicBezTo>
                <a:cubicBezTo>
                  <a:pt x="1" y="98"/>
                  <a:pt x="292" y="1"/>
                  <a:pt x="616" y="1"/>
                </a:cubicBezTo>
                <a:cubicBezTo>
                  <a:pt x="972" y="1"/>
                  <a:pt x="1264" y="98"/>
                  <a:pt x="1264" y="19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7"/>
          <p:cNvSpPr/>
          <p:nvPr/>
        </p:nvSpPr>
        <p:spPr>
          <a:xfrm>
            <a:off x="882743" y="5099144"/>
            <a:ext cx="33890" cy="12547"/>
          </a:xfrm>
          <a:custGeom>
            <a:avLst/>
            <a:gdLst/>
            <a:ahLst/>
            <a:cxnLst/>
            <a:rect l="l" t="t" r="r" b="b"/>
            <a:pathLst>
              <a:path w="1491" h="552" extrusionOk="0">
                <a:moveTo>
                  <a:pt x="1490" y="260"/>
                </a:moveTo>
                <a:cubicBezTo>
                  <a:pt x="1490" y="422"/>
                  <a:pt x="1167" y="551"/>
                  <a:pt x="746" y="551"/>
                </a:cubicBezTo>
                <a:cubicBezTo>
                  <a:pt x="325" y="551"/>
                  <a:pt x="1" y="422"/>
                  <a:pt x="1" y="260"/>
                </a:cubicBezTo>
                <a:cubicBezTo>
                  <a:pt x="1" y="98"/>
                  <a:pt x="325" y="1"/>
                  <a:pt x="746" y="1"/>
                </a:cubicBezTo>
                <a:cubicBezTo>
                  <a:pt x="1167" y="1"/>
                  <a:pt x="1490" y="98"/>
                  <a:pt x="1490" y="26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37"/>
          <p:cNvSpPr/>
          <p:nvPr/>
        </p:nvSpPr>
        <p:spPr>
          <a:xfrm>
            <a:off x="1170564" y="4790519"/>
            <a:ext cx="36528" cy="10731"/>
          </a:xfrm>
          <a:custGeom>
            <a:avLst/>
            <a:gdLst/>
            <a:ahLst/>
            <a:cxnLst/>
            <a:rect l="l" t="t" r="r" b="b"/>
            <a:pathLst>
              <a:path w="1879" h="552" extrusionOk="0">
                <a:moveTo>
                  <a:pt x="1878" y="292"/>
                </a:moveTo>
                <a:cubicBezTo>
                  <a:pt x="1878" y="422"/>
                  <a:pt x="1457" y="551"/>
                  <a:pt x="939" y="551"/>
                </a:cubicBezTo>
                <a:cubicBezTo>
                  <a:pt x="421" y="551"/>
                  <a:pt x="0" y="422"/>
                  <a:pt x="0" y="292"/>
                </a:cubicBezTo>
                <a:cubicBezTo>
                  <a:pt x="0" y="130"/>
                  <a:pt x="421" y="1"/>
                  <a:pt x="939" y="1"/>
                </a:cubicBezTo>
                <a:cubicBezTo>
                  <a:pt x="1457" y="1"/>
                  <a:pt x="1878" y="130"/>
                  <a:pt x="1878" y="292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37"/>
          <p:cNvSpPr/>
          <p:nvPr/>
        </p:nvSpPr>
        <p:spPr>
          <a:xfrm>
            <a:off x="1074243" y="4801230"/>
            <a:ext cx="68643" cy="28344"/>
          </a:xfrm>
          <a:custGeom>
            <a:avLst/>
            <a:gdLst/>
            <a:ahLst/>
            <a:cxnLst/>
            <a:rect l="l" t="t" r="r" b="b"/>
            <a:pathLst>
              <a:path w="3531" h="1458" extrusionOk="0">
                <a:moveTo>
                  <a:pt x="3530" y="745"/>
                </a:moveTo>
                <a:cubicBezTo>
                  <a:pt x="3530" y="1133"/>
                  <a:pt x="2721" y="1457"/>
                  <a:pt x="1749" y="1457"/>
                </a:cubicBezTo>
                <a:cubicBezTo>
                  <a:pt x="810" y="1457"/>
                  <a:pt x="0" y="1133"/>
                  <a:pt x="0" y="745"/>
                </a:cubicBezTo>
                <a:cubicBezTo>
                  <a:pt x="0" y="324"/>
                  <a:pt x="810" y="0"/>
                  <a:pt x="1749" y="0"/>
                </a:cubicBezTo>
                <a:cubicBezTo>
                  <a:pt x="2721" y="0"/>
                  <a:pt x="3530" y="324"/>
                  <a:pt x="3530" y="745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37"/>
          <p:cNvSpPr/>
          <p:nvPr/>
        </p:nvSpPr>
        <p:spPr>
          <a:xfrm>
            <a:off x="1157345" y="4844035"/>
            <a:ext cx="23931" cy="6940"/>
          </a:xfrm>
          <a:custGeom>
            <a:avLst/>
            <a:gdLst/>
            <a:ahLst/>
            <a:cxnLst/>
            <a:rect l="l" t="t" r="r" b="b"/>
            <a:pathLst>
              <a:path w="1231" h="357" extrusionOk="0">
                <a:moveTo>
                  <a:pt x="1231" y="194"/>
                </a:moveTo>
                <a:cubicBezTo>
                  <a:pt x="1231" y="292"/>
                  <a:pt x="972" y="356"/>
                  <a:pt x="615" y="356"/>
                </a:cubicBezTo>
                <a:cubicBezTo>
                  <a:pt x="259" y="356"/>
                  <a:pt x="0" y="292"/>
                  <a:pt x="0" y="194"/>
                </a:cubicBezTo>
                <a:cubicBezTo>
                  <a:pt x="0" y="97"/>
                  <a:pt x="259" y="0"/>
                  <a:pt x="615" y="0"/>
                </a:cubicBezTo>
                <a:cubicBezTo>
                  <a:pt x="972" y="0"/>
                  <a:pt x="1231" y="97"/>
                  <a:pt x="1231" y="19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37"/>
          <p:cNvSpPr/>
          <p:nvPr/>
        </p:nvSpPr>
        <p:spPr>
          <a:xfrm>
            <a:off x="1366336" y="2383353"/>
            <a:ext cx="346887" cy="602465"/>
          </a:xfrm>
          <a:custGeom>
            <a:avLst/>
            <a:gdLst/>
            <a:ahLst/>
            <a:cxnLst/>
            <a:rect l="l" t="t" r="r" b="b"/>
            <a:pathLst>
              <a:path w="17844" h="30991" extrusionOk="0">
                <a:moveTo>
                  <a:pt x="7222" y="0"/>
                </a:moveTo>
                <a:lnTo>
                  <a:pt x="10622" y="0"/>
                </a:lnTo>
                <a:cubicBezTo>
                  <a:pt x="14605" y="0"/>
                  <a:pt x="17843" y="3206"/>
                  <a:pt x="17843" y="7222"/>
                </a:cubicBezTo>
                <a:lnTo>
                  <a:pt x="17843" y="23769"/>
                </a:lnTo>
                <a:cubicBezTo>
                  <a:pt x="17843" y="27785"/>
                  <a:pt x="14605" y="30991"/>
                  <a:pt x="10622" y="30991"/>
                </a:cubicBezTo>
                <a:lnTo>
                  <a:pt x="7222" y="30991"/>
                </a:lnTo>
                <a:cubicBezTo>
                  <a:pt x="3238" y="30991"/>
                  <a:pt x="0" y="27785"/>
                  <a:pt x="0" y="23769"/>
                </a:cubicBezTo>
                <a:lnTo>
                  <a:pt x="0" y="7222"/>
                </a:lnTo>
                <a:cubicBezTo>
                  <a:pt x="0" y="3206"/>
                  <a:pt x="3238" y="0"/>
                  <a:pt x="7222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37"/>
          <p:cNvSpPr/>
          <p:nvPr/>
        </p:nvSpPr>
        <p:spPr>
          <a:xfrm>
            <a:off x="-496366" y="3278218"/>
            <a:ext cx="2525100" cy="2028300"/>
          </a:xfrm>
          <a:prstGeom prst="trapezoid">
            <a:avLst>
              <a:gd name="adj" fmla="val 3429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7"/>
          <p:cNvSpPr/>
          <p:nvPr/>
        </p:nvSpPr>
        <p:spPr>
          <a:xfrm>
            <a:off x="-1016942" y="2896755"/>
            <a:ext cx="19537" cy="15377"/>
          </a:xfrm>
          <a:custGeom>
            <a:avLst/>
            <a:gdLst/>
            <a:ahLst/>
            <a:cxnLst/>
            <a:rect l="l" t="t" r="r" b="b"/>
            <a:pathLst>
              <a:path w="1005" h="791" extrusionOk="0">
                <a:moveTo>
                  <a:pt x="440" y="1"/>
                </a:moveTo>
                <a:cubicBezTo>
                  <a:pt x="369" y="1"/>
                  <a:pt x="298" y="31"/>
                  <a:pt x="227" y="78"/>
                </a:cubicBezTo>
                <a:cubicBezTo>
                  <a:pt x="162" y="78"/>
                  <a:pt x="130" y="111"/>
                  <a:pt x="98" y="176"/>
                </a:cubicBezTo>
                <a:cubicBezTo>
                  <a:pt x="65" y="208"/>
                  <a:pt x="33" y="273"/>
                  <a:pt x="0" y="337"/>
                </a:cubicBezTo>
                <a:cubicBezTo>
                  <a:pt x="0" y="370"/>
                  <a:pt x="0" y="435"/>
                  <a:pt x="0" y="467"/>
                </a:cubicBezTo>
                <a:cubicBezTo>
                  <a:pt x="33" y="597"/>
                  <a:pt x="98" y="661"/>
                  <a:pt x="162" y="726"/>
                </a:cubicBezTo>
                <a:lnTo>
                  <a:pt x="227" y="791"/>
                </a:lnTo>
                <a:lnTo>
                  <a:pt x="227" y="726"/>
                </a:lnTo>
                <a:lnTo>
                  <a:pt x="227" y="661"/>
                </a:lnTo>
                <a:lnTo>
                  <a:pt x="227" y="564"/>
                </a:lnTo>
                <a:cubicBezTo>
                  <a:pt x="227" y="532"/>
                  <a:pt x="227" y="499"/>
                  <a:pt x="227" y="467"/>
                </a:cubicBezTo>
                <a:cubicBezTo>
                  <a:pt x="227" y="435"/>
                  <a:pt x="227" y="402"/>
                  <a:pt x="227" y="402"/>
                </a:cubicBezTo>
                <a:cubicBezTo>
                  <a:pt x="259" y="370"/>
                  <a:pt x="259" y="337"/>
                  <a:pt x="292" y="337"/>
                </a:cubicBezTo>
                <a:cubicBezTo>
                  <a:pt x="324" y="305"/>
                  <a:pt x="357" y="273"/>
                  <a:pt x="357" y="273"/>
                </a:cubicBezTo>
                <a:cubicBezTo>
                  <a:pt x="389" y="240"/>
                  <a:pt x="421" y="240"/>
                  <a:pt x="454" y="240"/>
                </a:cubicBezTo>
                <a:lnTo>
                  <a:pt x="583" y="208"/>
                </a:lnTo>
                <a:cubicBezTo>
                  <a:pt x="648" y="176"/>
                  <a:pt x="713" y="176"/>
                  <a:pt x="778" y="176"/>
                </a:cubicBezTo>
                <a:lnTo>
                  <a:pt x="1004" y="176"/>
                </a:lnTo>
                <a:lnTo>
                  <a:pt x="939" y="143"/>
                </a:lnTo>
                <a:cubicBezTo>
                  <a:pt x="875" y="111"/>
                  <a:pt x="842" y="78"/>
                  <a:pt x="778" y="46"/>
                </a:cubicBezTo>
                <a:cubicBezTo>
                  <a:pt x="713" y="14"/>
                  <a:pt x="616" y="14"/>
                  <a:pt x="518" y="14"/>
                </a:cubicBezTo>
                <a:cubicBezTo>
                  <a:pt x="492" y="5"/>
                  <a:pt x="466" y="1"/>
                  <a:pt x="44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7"/>
          <p:cNvSpPr/>
          <p:nvPr/>
        </p:nvSpPr>
        <p:spPr>
          <a:xfrm>
            <a:off x="-978550" y="2814548"/>
            <a:ext cx="43468" cy="30074"/>
          </a:xfrm>
          <a:custGeom>
            <a:avLst/>
            <a:gdLst/>
            <a:ahLst/>
            <a:cxnLst/>
            <a:rect l="l" t="t" r="r" b="b"/>
            <a:pathLst>
              <a:path w="2236" h="1547" extrusionOk="0">
                <a:moveTo>
                  <a:pt x="519" y="1"/>
                </a:moveTo>
                <a:cubicBezTo>
                  <a:pt x="422" y="1"/>
                  <a:pt x="357" y="33"/>
                  <a:pt x="292" y="33"/>
                </a:cubicBezTo>
                <a:cubicBezTo>
                  <a:pt x="260" y="65"/>
                  <a:pt x="227" y="65"/>
                  <a:pt x="227" y="98"/>
                </a:cubicBezTo>
                <a:cubicBezTo>
                  <a:pt x="195" y="98"/>
                  <a:pt x="163" y="130"/>
                  <a:pt x="130" y="162"/>
                </a:cubicBezTo>
                <a:cubicBezTo>
                  <a:pt x="65" y="227"/>
                  <a:pt x="33" y="292"/>
                  <a:pt x="33" y="357"/>
                </a:cubicBezTo>
                <a:cubicBezTo>
                  <a:pt x="1" y="389"/>
                  <a:pt x="1" y="454"/>
                  <a:pt x="33" y="486"/>
                </a:cubicBezTo>
                <a:cubicBezTo>
                  <a:pt x="33" y="519"/>
                  <a:pt x="33" y="551"/>
                  <a:pt x="33" y="583"/>
                </a:cubicBezTo>
                <a:cubicBezTo>
                  <a:pt x="65" y="648"/>
                  <a:pt x="65" y="681"/>
                  <a:pt x="98" y="713"/>
                </a:cubicBezTo>
                <a:cubicBezTo>
                  <a:pt x="98" y="745"/>
                  <a:pt x="130" y="778"/>
                  <a:pt x="163" y="810"/>
                </a:cubicBezTo>
                <a:cubicBezTo>
                  <a:pt x="195" y="842"/>
                  <a:pt x="227" y="842"/>
                  <a:pt x="260" y="875"/>
                </a:cubicBezTo>
                <a:cubicBezTo>
                  <a:pt x="292" y="907"/>
                  <a:pt x="325" y="907"/>
                  <a:pt x="357" y="940"/>
                </a:cubicBezTo>
                <a:cubicBezTo>
                  <a:pt x="389" y="940"/>
                  <a:pt x="422" y="972"/>
                  <a:pt x="454" y="972"/>
                </a:cubicBezTo>
                <a:lnTo>
                  <a:pt x="681" y="972"/>
                </a:lnTo>
                <a:cubicBezTo>
                  <a:pt x="681" y="994"/>
                  <a:pt x="681" y="1015"/>
                  <a:pt x="681" y="1037"/>
                </a:cubicBezTo>
                <a:cubicBezTo>
                  <a:pt x="681" y="1134"/>
                  <a:pt x="713" y="1199"/>
                  <a:pt x="746" y="1263"/>
                </a:cubicBezTo>
                <a:cubicBezTo>
                  <a:pt x="778" y="1296"/>
                  <a:pt x="810" y="1296"/>
                  <a:pt x="843" y="1328"/>
                </a:cubicBezTo>
                <a:cubicBezTo>
                  <a:pt x="843" y="1361"/>
                  <a:pt x="875" y="1393"/>
                  <a:pt x="907" y="1425"/>
                </a:cubicBezTo>
                <a:cubicBezTo>
                  <a:pt x="972" y="1458"/>
                  <a:pt x="1037" y="1490"/>
                  <a:pt x="1102" y="1490"/>
                </a:cubicBezTo>
                <a:cubicBezTo>
                  <a:pt x="1145" y="1499"/>
                  <a:pt x="1186" y="1503"/>
                  <a:pt x="1226" y="1503"/>
                </a:cubicBezTo>
                <a:cubicBezTo>
                  <a:pt x="1333" y="1503"/>
                  <a:pt x="1428" y="1473"/>
                  <a:pt x="1523" y="1425"/>
                </a:cubicBezTo>
                <a:cubicBezTo>
                  <a:pt x="1555" y="1393"/>
                  <a:pt x="1587" y="1393"/>
                  <a:pt x="1620" y="1361"/>
                </a:cubicBezTo>
                <a:cubicBezTo>
                  <a:pt x="1620" y="1336"/>
                  <a:pt x="1639" y="1330"/>
                  <a:pt x="1662" y="1314"/>
                </a:cubicBezTo>
                <a:lnTo>
                  <a:pt x="1662" y="1314"/>
                </a:lnTo>
                <a:cubicBezTo>
                  <a:pt x="1691" y="1367"/>
                  <a:pt x="1723" y="1399"/>
                  <a:pt x="1782" y="1458"/>
                </a:cubicBezTo>
                <a:cubicBezTo>
                  <a:pt x="1782" y="1490"/>
                  <a:pt x="1847" y="1522"/>
                  <a:pt x="1879" y="1522"/>
                </a:cubicBezTo>
                <a:cubicBezTo>
                  <a:pt x="1895" y="1539"/>
                  <a:pt x="1919" y="1547"/>
                  <a:pt x="1944" y="1547"/>
                </a:cubicBezTo>
                <a:cubicBezTo>
                  <a:pt x="1968" y="1547"/>
                  <a:pt x="1992" y="1539"/>
                  <a:pt x="2008" y="1522"/>
                </a:cubicBezTo>
                <a:cubicBezTo>
                  <a:pt x="2041" y="1522"/>
                  <a:pt x="2073" y="1490"/>
                  <a:pt x="2106" y="1458"/>
                </a:cubicBezTo>
                <a:cubicBezTo>
                  <a:pt x="2138" y="1425"/>
                  <a:pt x="2138" y="1393"/>
                  <a:pt x="2170" y="1361"/>
                </a:cubicBezTo>
                <a:cubicBezTo>
                  <a:pt x="2203" y="1328"/>
                  <a:pt x="2203" y="1263"/>
                  <a:pt x="2235" y="1199"/>
                </a:cubicBezTo>
                <a:cubicBezTo>
                  <a:pt x="2235" y="1134"/>
                  <a:pt x="2235" y="1069"/>
                  <a:pt x="2235" y="1004"/>
                </a:cubicBezTo>
                <a:cubicBezTo>
                  <a:pt x="2203" y="875"/>
                  <a:pt x="2170" y="778"/>
                  <a:pt x="2138" y="681"/>
                </a:cubicBezTo>
                <a:lnTo>
                  <a:pt x="2106" y="745"/>
                </a:lnTo>
                <a:cubicBezTo>
                  <a:pt x="2106" y="778"/>
                  <a:pt x="2106" y="810"/>
                  <a:pt x="2106" y="810"/>
                </a:cubicBezTo>
                <a:cubicBezTo>
                  <a:pt x="2106" y="875"/>
                  <a:pt x="2106" y="940"/>
                  <a:pt x="2106" y="972"/>
                </a:cubicBezTo>
                <a:cubicBezTo>
                  <a:pt x="2106" y="1037"/>
                  <a:pt x="2106" y="1102"/>
                  <a:pt x="2073" y="1134"/>
                </a:cubicBezTo>
                <a:cubicBezTo>
                  <a:pt x="2041" y="1199"/>
                  <a:pt x="2041" y="1231"/>
                  <a:pt x="2008" y="1296"/>
                </a:cubicBezTo>
                <a:cubicBezTo>
                  <a:pt x="1976" y="1296"/>
                  <a:pt x="1976" y="1328"/>
                  <a:pt x="1976" y="1328"/>
                </a:cubicBezTo>
                <a:cubicBezTo>
                  <a:pt x="1944" y="1361"/>
                  <a:pt x="1944" y="1361"/>
                  <a:pt x="1911" y="1361"/>
                </a:cubicBezTo>
                <a:cubicBezTo>
                  <a:pt x="1911" y="1361"/>
                  <a:pt x="1879" y="1328"/>
                  <a:pt x="1879" y="1328"/>
                </a:cubicBezTo>
                <a:cubicBezTo>
                  <a:pt x="1847" y="1296"/>
                  <a:pt x="1847" y="1263"/>
                  <a:pt x="1847" y="1231"/>
                </a:cubicBezTo>
                <a:cubicBezTo>
                  <a:pt x="1782" y="1166"/>
                  <a:pt x="1782" y="1102"/>
                  <a:pt x="1782" y="1069"/>
                </a:cubicBezTo>
                <a:cubicBezTo>
                  <a:pt x="1782" y="1037"/>
                  <a:pt x="1782" y="1004"/>
                  <a:pt x="1749" y="1004"/>
                </a:cubicBezTo>
                <a:cubicBezTo>
                  <a:pt x="1736" y="991"/>
                  <a:pt x="1717" y="983"/>
                  <a:pt x="1697" y="983"/>
                </a:cubicBezTo>
                <a:cubicBezTo>
                  <a:pt x="1669" y="983"/>
                  <a:pt x="1639" y="999"/>
                  <a:pt x="1620" y="1037"/>
                </a:cubicBezTo>
                <a:cubicBezTo>
                  <a:pt x="1587" y="1069"/>
                  <a:pt x="1555" y="1102"/>
                  <a:pt x="1523" y="1134"/>
                </a:cubicBezTo>
                <a:cubicBezTo>
                  <a:pt x="1490" y="1166"/>
                  <a:pt x="1490" y="1166"/>
                  <a:pt x="1458" y="1199"/>
                </a:cubicBezTo>
                <a:cubicBezTo>
                  <a:pt x="1458" y="1199"/>
                  <a:pt x="1426" y="1199"/>
                  <a:pt x="1393" y="1231"/>
                </a:cubicBezTo>
                <a:cubicBezTo>
                  <a:pt x="1361" y="1231"/>
                  <a:pt x="1328" y="1263"/>
                  <a:pt x="1264" y="1263"/>
                </a:cubicBezTo>
                <a:lnTo>
                  <a:pt x="1134" y="1263"/>
                </a:lnTo>
                <a:cubicBezTo>
                  <a:pt x="1102" y="1263"/>
                  <a:pt x="1069" y="1231"/>
                  <a:pt x="1037" y="1231"/>
                </a:cubicBezTo>
                <a:cubicBezTo>
                  <a:pt x="1005" y="1199"/>
                  <a:pt x="1005" y="1199"/>
                  <a:pt x="972" y="1199"/>
                </a:cubicBezTo>
                <a:cubicBezTo>
                  <a:pt x="972" y="1166"/>
                  <a:pt x="940" y="1166"/>
                  <a:pt x="940" y="1134"/>
                </a:cubicBezTo>
                <a:cubicBezTo>
                  <a:pt x="907" y="1102"/>
                  <a:pt x="907" y="1069"/>
                  <a:pt x="907" y="1004"/>
                </a:cubicBezTo>
                <a:cubicBezTo>
                  <a:pt x="907" y="1004"/>
                  <a:pt x="907" y="972"/>
                  <a:pt x="907" y="940"/>
                </a:cubicBezTo>
                <a:lnTo>
                  <a:pt x="907" y="875"/>
                </a:lnTo>
                <a:cubicBezTo>
                  <a:pt x="875" y="810"/>
                  <a:pt x="810" y="778"/>
                  <a:pt x="778" y="778"/>
                </a:cubicBezTo>
                <a:lnTo>
                  <a:pt x="519" y="778"/>
                </a:lnTo>
                <a:lnTo>
                  <a:pt x="422" y="745"/>
                </a:lnTo>
                <a:cubicBezTo>
                  <a:pt x="357" y="745"/>
                  <a:pt x="325" y="713"/>
                  <a:pt x="292" y="681"/>
                </a:cubicBezTo>
                <a:cubicBezTo>
                  <a:pt x="260" y="648"/>
                  <a:pt x="227" y="648"/>
                  <a:pt x="227" y="616"/>
                </a:cubicBezTo>
                <a:cubicBezTo>
                  <a:pt x="195" y="583"/>
                  <a:pt x="195" y="583"/>
                  <a:pt x="195" y="551"/>
                </a:cubicBezTo>
                <a:cubicBezTo>
                  <a:pt x="163" y="519"/>
                  <a:pt x="163" y="486"/>
                  <a:pt x="163" y="454"/>
                </a:cubicBezTo>
                <a:cubicBezTo>
                  <a:pt x="163" y="454"/>
                  <a:pt x="163" y="421"/>
                  <a:pt x="163" y="389"/>
                </a:cubicBezTo>
                <a:cubicBezTo>
                  <a:pt x="163" y="357"/>
                  <a:pt x="163" y="324"/>
                  <a:pt x="163" y="292"/>
                </a:cubicBezTo>
                <a:cubicBezTo>
                  <a:pt x="163" y="260"/>
                  <a:pt x="163" y="227"/>
                  <a:pt x="195" y="227"/>
                </a:cubicBezTo>
                <a:cubicBezTo>
                  <a:pt x="195" y="195"/>
                  <a:pt x="227" y="162"/>
                  <a:pt x="260" y="162"/>
                </a:cubicBezTo>
                <a:cubicBezTo>
                  <a:pt x="260" y="130"/>
                  <a:pt x="292" y="98"/>
                  <a:pt x="325" y="98"/>
                </a:cubicBezTo>
                <a:cubicBezTo>
                  <a:pt x="389" y="65"/>
                  <a:pt x="454" y="33"/>
                  <a:pt x="519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37"/>
          <p:cNvSpPr/>
          <p:nvPr/>
        </p:nvSpPr>
        <p:spPr>
          <a:xfrm>
            <a:off x="-968481" y="2747192"/>
            <a:ext cx="18915" cy="9467"/>
          </a:xfrm>
          <a:custGeom>
            <a:avLst/>
            <a:gdLst/>
            <a:ahLst/>
            <a:cxnLst/>
            <a:rect l="l" t="t" r="r" b="b"/>
            <a:pathLst>
              <a:path w="973" h="487" extrusionOk="0">
                <a:moveTo>
                  <a:pt x="1" y="1"/>
                </a:moveTo>
                <a:cubicBezTo>
                  <a:pt x="1" y="33"/>
                  <a:pt x="1" y="33"/>
                  <a:pt x="1" y="65"/>
                </a:cubicBezTo>
                <a:cubicBezTo>
                  <a:pt x="1" y="195"/>
                  <a:pt x="33" y="324"/>
                  <a:pt x="163" y="389"/>
                </a:cubicBezTo>
                <a:cubicBezTo>
                  <a:pt x="195" y="422"/>
                  <a:pt x="228" y="454"/>
                  <a:pt x="260" y="454"/>
                </a:cubicBezTo>
                <a:cubicBezTo>
                  <a:pt x="325" y="486"/>
                  <a:pt x="357" y="486"/>
                  <a:pt x="422" y="486"/>
                </a:cubicBezTo>
                <a:cubicBezTo>
                  <a:pt x="487" y="486"/>
                  <a:pt x="584" y="486"/>
                  <a:pt x="648" y="454"/>
                </a:cubicBezTo>
                <a:cubicBezTo>
                  <a:pt x="713" y="422"/>
                  <a:pt x="778" y="389"/>
                  <a:pt x="843" y="324"/>
                </a:cubicBezTo>
                <a:cubicBezTo>
                  <a:pt x="908" y="292"/>
                  <a:pt x="940" y="227"/>
                  <a:pt x="972" y="162"/>
                </a:cubicBezTo>
                <a:lnTo>
                  <a:pt x="972" y="162"/>
                </a:lnTo>
                <a:lnTo>
                  <a:pt x="908" y="195"/>
                </a:lnTo>
                <a:lnTo>
                  <a:pt x="778" y="195"/>
                </a:lnTo>
                <a:cubicBezTo>
                  <a:pt x="648" y="227"/>
                  <a:pt x="551" y="260"/>
                  <a:pt x="422" y="260"/>
                </a:cubicBezTo>
                <a:cubicBezTo>
                  <a:pt x="325" y="260"/>
                  <a:pt x="195" y="227"/>
                  <a:pt x="130" y="130"/>
                </a:cubicBezTo>
                <a:lnTo>
                  <a:pt x="33" y="65"/>
                </a:lnTo>
                <a:lnTo>
                  <a:pt x="1" y="1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37"/>
          <p:cNvSpPr/>
          <p:nvPr/>
        </p:nvSpPr>
        <p:spPr>
          <a:xfrm>
            <a:off x="-960297" y="2672916"/>
            <a:ext cx="34020" cy="23931"/>
          </a:xfrm>
          <a:custGeom>
            <a:avLst/>
            <a:gdLst/>
            <a:ahLst/>
            <a:cxnLst/>
            <a:rect l="l" t="t" r="r" b="b"/>
            <a:pathLst>
              <a:path w="1750" h="1231" extrusionOk="0">
                <a:moveTo>
                  <a:pt x="130" y="0"/>
                </a:moveTo>
                <a:lnTo>
                  <a:pt x="66" y="130"/>
                </a:lnTo>
                <a:cubicBezTo>
                  <a:pt x="33" y="162"/>
                  <a:pt x="33" y="195"/>
                  <a:pt x="1" y="227"/>
                </a:cubicBezTo>
                <a:cubicBezTo>
                  <a:pt x="1" y="259"/>
                  <a:pt x="1" y="324"/>
                  <a:pt x="1" y="357"/>
                </a:cubicBezTo>
                <a:cubicBezTo>
                  <a:pt x="1" y="421"/>
                  <a:pt x="33" y="454"/>
                  <a:pt x="33" y="518"/>
                </a:cubicBezTo>
                <a:cubicBezTo>
                  <a:pt x="66" y="551"/>
                  <a:pt x="98" y="583"/>
                  <a:pt x="130" y="616"/>
                </a:cubicBezTo>
                <a:cubicBezTo>
                  <a:pt x="195" y="648"/>
                  <a:pt x="227" y="680"/>
                  <a:pt x="260" y="680"/>
                </a:cubicBezTo>
                <a:cubicBezTo>
                  <a:pt x="325" y="713"/>
                  <a:pt x="357" y="713"/>
                  <a:pt x="422" y="713"/>
                </a:cubicBezTo>
                <a:lnTo>
                  <a:pt x="454" y="713"/>
                </a:lnTo>
                <a:cubicBezTo>
                  <a:pt x="475" y="759"/>
                  <a:pt x="497" y="809"/>
                  <a:pt x="519" y="875"/>
                </a:cubicBezTo>
                <a:cubicBezTo>
                  <a:pt x="519" y="907"/>
                  <a:pt x="551" y="939"/>
                  <a:pt x="584" y="972"/>
                </a:cubicBezTo>
                <a:cubicBezTo>
                  <a:pt x="616" y="1004"/>
                  <a:pt x="681" y="1037"/>
                  <a:pt x="713" y="1069"/>
                </a:cubicBezTo>
                <a:lnTo>
                  <a:pt x="908" y="1069"/>
                </a:lnTo>
                <a:cubicBezTo>
                  <a:pt x="940" y="1037"/>
                  <a:pt x="972" y="1004"/>
                  <a:pt x="1005" y="972"/>
                </a:cubicBezTo>
                <a:cubicBezTo>
                  <a:pt x="1006" y="971"/>
                  <a:pt x="1006" y="971"/>
                  <a:pt x="1007" y="971"/>
                </a:cubicBezTo>
                <a:lnTo>
                  <a:pt x="1007" y="971"/>
                </a:lnTo>
                <a:cubicBezTo>
                  <a:pt x="1015" y="1015"/>
                  <a:pt x="1037" y="1042"/>
                  <a:pt x="1037" y="1069"/>
                </a:cubicBezTo>
                <a:cubicBezTo>
                  <a:pt x="1069" y="1101"/>
                  <a:pt x="1102" y="1134"/>
                  <a:pt x="1134" y="1166"/>
                </a:cubicBezTo>
                <a:lnTo>
                  <a:pt x="1167" y="1199"/>
                </a:lnTo>
                <a:lnTo>
                  <a:pt x="1264" y="1231"/>
                </a:lnTo>
                <a:lnTo>
                  <a:pt x="1393" y="1231"/>
                </a:lnTo>
                <a:cubicBezTo>
                  <a:pt x="1458" y="1231"/>
                  <a:pt x="1490" y="1199"/>
                  <a:pt x="1523" y="1166"/>
                </a:cubicBezTo>
                <a:cubicBezTo>
                  <a:pt x="1555" y="1134"/>
                  <a:pt x="1555" y="1101"/>
                  <a:pt x="1588" y="1069"/>
                </a:cubicBezTo>
                <a:cubicBezTo>
                  <a:pt x="1620" y="1004"/>
                  <a:pt x="1652" y="972"/>
                  <a:pt x="1685" y="907"/>
                </a:cubicBezTo>
                <a:cubicBezTo>
                  <a:pt x="1717" y="842"/>
                  <a:pt x="1717" y="745"/>
                  <a:pt x="1717" y="680"/>
                </a:cubicBezTo>
                <a:cubicBezTo>
                  <a:pt x="1749" y="616"/>
                  <a:pt x="1749" y="551"/>
                  <a:pt x="1717" y="486"/>
                </a:cubicBezTo>
                <a:cubicBezTo>
                  <a:pt x="1717" y="454"/>
                  <a:pt x="1717" y="421"/>
                  <a:pt x="1717" y="389"/>
                </a:cubicBezTo>
                <a:lnTo>
                  <a:pt x="1685" y="324"/>
                </a:lnTo>
                <a:cubicBezTo>
                  <a:pt x="1685" y="357"/>
                  <a:pt x="1685" y="421"/>
                  <a:pt x="1685" y="454"/>
                </a:cubicBezTo>
                <a:cubicBezTo>
                  <a:pt x="1652" y="518"/>
                  <a:pt x="1652" y="583"/>
                  <a:pt x="1620" y="648"/>
                </a:cubicBezTo>
                <a:cubicBezTo>
                  <a:pt x="1588" y="745"/>
                  <a:pt x="1523" y="842"/>
                  <a:pt x="1458" y="939"/>
                </a:cubicBezTo>
                <a:cubicBezTo>
                  <a:pt x="1426" y="939"/>
                  <a:pt x="1426" y="972"/>
                  <a:pt x="1393" y="972"/>
                </a:cubicBezTo>
                <a:cubicBezTo>
                  <a:pt x="1393" y="1004"/>
                  <a:pt x="1361" y="1004"/>
                  <a:pt x="1361" y="1004"/>
                </a:cubicBezTo>
                <a:lnTo>
                  <a:pt x="1296" y="1004"/>
                </a:lnTo>
                <a:cubicBezTo>
                  <a:pt x="1264" y="1004"/>
                  <a:pt x="1264" y="939"/>
                  <a:pt x="1264" y="939"/>
                </a:cubicBezTo>
                <a:cubicBezTo>
                  <a:pt x="1264" y="939"/>
                  <a:pt x="1264" y="907"/>
                  <a:pt x="1264" y="875"/>
                </a:cubicBezTo>
                <a:cubicBezTo>
                  <a:pt x="1231" y="842"/>
                  <a:pt x="1231" y="778"/>
                  <a:pt x="1231" y="713"/>
                </a:cubicBezTo>
                <a:cubicBezTo>
                  <a:pt x="1199" y="680"/>
                  <a:pt x="1199" y="648"/>
                  <a:pt x="1167" y="648"/>
                </a:cubicBezTo>
                <a:cubicBezTo>
                  <a:pt x="1140" y="635"/>
                  <a:pt x="1113" y="627"/>
                  <a:pt x="1088" y="627"/>
                </a:cubicBezTo>
                <a:cubicBezTo>
                  <a:pt x="1054" y="627"/>
                  <a:pt x="1024" y="642"/>
                  <a:pt x="1005" y="680"/>
                </a:cubicBezTo>
                <a:cubicBezTo>
                  <a:pt x="988" y="697"/>
                  <a:pt x="971" y="723"/>
                  <a:pt x="954" y="749"/>
                </a:cubicBezTo>
                <a:lnTo>
                  <a:pt x="954" y="749"/>
                </a:lnTo>
                <a:lnTo>
                  <a:pt x="940" y="745"/>
                </a:lnTo>
                <a:lnTo>
                  <a:pt x="940" y="745"/>
                </a:lnTo>
                <a:cubicBezTo>
                  <a:pt x="942" y="750"/>
                  <a:pt x="945" y="755"/>
                  <a:pt x="947" y="759"/>
                </a:cubicBezTo>
                <a:lnTo>
                  <a:pt x="947" y="759"/>
                </a:lnTo>
                <a:cubicBezTo>
                  <a:pt x="934" y="779"/>
                  <a:pt x="921" y="797"/>
                  <a:pt x="908" y="810"/>
                </a:cubicBezTo>
                <a:cubicBezTo>
                  <a:pt x="843" y="842"/>
                  <a:pt x="810" y="842"/>
                  <a:pt x="810" y="842"/>
                </a:cubicBezTo>
                <a:cubicBezTo>
                  <a:pt x="778" y="842"/>
                  <a:pt x="746" y="810"/>
                  <a:pt x="746" y="778"/>
                </a:cubicBezTo>
                <a:cubicBezTo>
                  <a:pt x="713" y="713"/>
                  <a:pt x="681" y="680"/>
                  <a:pt x="648" y="616"/>
                </a:cubicBezTo>
                <a:cubicBezTo>
                  <a:pt x="648" y="568"/>
                  <a:pt x="614" y="538"/>
                  <a:pt x="582" y="538"/>
                </a:cubicBezTo>
                <a:cubicBezTo>
                  <a:pt x="571" y="538"/>
                  <a:pt x="560" y="542"/>
                  <a:pt x="551" y="551"/>
                </a:cubicBezTo>
                <a:lnTo>
                  <a:pt x="357" y="551"/>
                </a:lnTo>
                <a:cubicBezTo>
                  <a:pt x="325" y="551"/>
                  <a:pt x="292" y="518"/>
                  <a:pt x="260" y="518"/>
                </a:cubicBezTo>
                <a:cubicBezTo>
                  <a:pt x="227" y="518"/>
                  <a:pt x="227" y="486"/>
                  <a:pt x="227" y="486"/>
                </a:cubicBezTo>
                <a:lnTo>
                  <a:pt x="195" y="454"/>
                </a:lnTo>
                <a:cubicBezTo>
                  <a:pt x="163" y="421"/>
                  <a:pt x="130" y="421"/>
                  <a:pt x="130" y="389"/>
                </a:cubicBezTo>
                <a:cubicBezTo>
                  <a:pt x="130" y="357"/>
                  <a:pt x="130" y="292"/>
                  <a:pt x="130" y="259"/>
                </a:cubicBezTo>
                <a:cubicBezTo>
                  <a:pt x="130" y="227"/>
                  <a:pt x="130" y="195"/>
                  <a:pt x="130" y="162"/>
                </a:cubicBezTo>
                <a:lnTo>
                  <a:pt x="130" y="0"/>
                </a:ln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7"/>
          <p:cNvSpPr/>
          <p:nvPr/>
        </p:nvSpPr>
        <p:spPr>
          <a:xfrm>
            <a:off x="-935745" y="2951768"/>
            <a:ext cx="30249" cy="26477"/>
          </a:xfrm>
          <a:custGeom>
            <a:avLst/>
            <a:gdLst/>
            <a:ahLst/>
            <a:cxnLst/>
            <a:rect l="l" t="t" r="r" b="b"/>
            <a:pathLst>
              <a:path w="1556" h="1362" extrusionOk="0">
                <a:moveTo>
                  <a:pt x="1490" y="1"/>
                </a:moveTo>
                <a:cubicBezTo>
                  <a:pt x="1490" y="131"/>
                  <a:pt x="1490" y="260"/>
                  <a:pt x="1426" y="390"/>
                </a:cubicBezTo>
                <a:cubicBezTo>
                  <a:pt x="1426" y="454"/>
                  <a:pt x="1393" y="519"/>
                  <a:pt x="1361" y="551"/>
                </a:cubicBezTo>
                <a:cubicBezTo>
                  <a:pt x="1328" y="616"/>
                  <a:pt x="1296" y="649"/>
                  <a:pt x="1264" y="713"/>
                </a:cubicBezTo>
                <a:cubicBezTo>
                  <a:pt x="1231" y="713"/>
                  <a:pt x="1231" y="746"/>
                  <a:pt x="1199" y="746"/>
                </a:cubicBezTo>
                <a:cubicBezTo>
                  <a:pt x="1167" y="778"/>
                  <a:pt x="1167" y="778"/>
                  <a:pt x="1134" y="778"/>
                </a:cubicBezTo>
                <a:lnTo>
                  <a:pt x="972" y="778"/>
                </a:lnTo>
                <a:cubicBezTo>
                  <a:pt x="940" y="746"/>
                  <a:pt x="907" y="746"/>
                  <a:pt x="907" y="713"/>
                </a:cubicBezTo>
                <a:cubicBezTo>
                  <a:pt x="875" y="681"/>
                  <a:pt x="843" y="649"/>
                  <a:pt x="810" y="584"/>
                </a:cubicBezTo>
                <a:cubicBezTo>
                  <a:pt x="778" y="551"/>
                  <a:pt x="746" y="551"/>
                  <a:pt x="681" y="551"/>
                </a:cubicBezTo>
                <a:cubicBezTo>
                  <a:pt x="616" y="551"/>
                  <a:pt x="584" y="616"/>
                  <a:pt x="584" y="681"/>
                </a:cubicBezTo>
                <a:cubicBezTo>
                  <a:pt x="590" y="700"/>
                  <a:pt x="595" y="720"/>
                  <a:pt x="599" y="739"/>
                </a:cubicBezTo>
                <a:lnTo>
                  <a:pt x="599" y="739"/>
                </a:lnTo>
                <a:lnTo>
                  <a:pt x="584" y="746"/>
                </a:lnTo>
                <a:cubicBezTo>
                  <a:pt x="590" y="749"/>
                  <a:pt x="596" y="753"/>
                  <a:pt x="602" y="757"/>
                </a:cubicBezTo>
                <a:lnTo>
                  <a:pt x="602" y="757"/>
                </a:lnTo>
                <a:cubicBezTo>
                  <a:pt x="614" y="829"/>
                  <a:pt x="608" y="900"/>
                  <a:pt x="584" y="972"/>
                </a:cubicBezTo>
                <a:cubicBezTo>
                  <a:pt x="584" y="1037"/>
                  <a:pt x="584" y="1070"/>
                  <a:pt x="551" y="1102"/>
                </a:cubicBezTo>
                <a:cubicBezTo>
                  <a:pt x="519" y="1134"/>
                  <a:pt x="519" y="1167"/>
                  <a:pt x="486" y="1167"/>
                </a:cubicBezTo>
                <a:lnTo>
                  <a:pt x="292" y="1167"/>
                </a:lnTo>
                <a:cubicBezTo>
                  <a:pt x="260" y="1134"/>
                  <a:pt x="260" y="1134"/>
                  <a:pt x="227" y="1102"/>
                </a:cubicBezTo>
                <a:cubicBezTo>
                  <a:pt x="195" y="1102"/>
                  <a:pt x="195" y="1070"/>
                  <a:pt x="163" y="1070"/>
                </a:cubicBezTo>
                <a:cubicBezTo>
                  <a:pt x="163" y="1037"/>
                  <a:pt x="130" y="1037"/>
                  <a:pt x="98" y="1005"/>
                </a:cubicBezTo>
                <a:cubicBezTo>
                  <a:pt x="66" y="972"/>
                  <a:pt x="33" y="940"/>
                  <a:pt x="1" y="875"/>
                </a:cubicBezTo>
                <a:lnTo>
                  <a:pt x="1" y="875"/>
                </a:lnTo>
                <a:cubicBezTo>
                  <a:pt x="1" y="940"/>
                  <a:pt x="33" y="1005"/>
                  <a:pt x="66" y="1037"/>
                </a:cubicBezTo>
                <a:cubicBezTo>
                  <a:pt x="66" y="1070"/>
                  <a:pt x="98" y="1102"/>
                  <a:pt x="98" y="1134"/>
                </a:cubicBezTo>
                <a:cubicBezTo>
                  <a:pt x="130" y="1134"/>
                  <a:pt x="130" y="1167"/>
                  <a:pt x="163" y="1199"/>
                </a:cubicBezTo>
                <a:cubicBezTo>
                  <a:pt x="195" y="1232"/>
                  <a:pt x="260" y="1296"/>
                  <a:pt x="325" y="1329"/>
                </a:cubicBezTo>
                <a:cubicBezTo>
                  <a:pt x="357" y="1329"/>
                  <a:pt x="389" y="1329"/>
                  <a:pt x="422" y="1361"/>
                </a:cubicBezTo>
                <a:lnTo>
                  <a:pt x="519" y="1361"/>
                </a:lnTo>
                <a:cubicBezTo>
                  <a:pt x="616" y="1329"/>
                  <a:pt x="681" y="1296"/>
                  <a:pt x="713" y="1232"/>
                </a:cubicBezTo>
                <a:cubicBezTo>
                  <a:pt x="746" y="1167"/>
                  <a:pt x="778" y="1102"/>
                  <a:pt x="810" y="1037"/>
                </a:cubicBezTo>
                <a:cubicBezTo>
                  <a:pt x="817" y="1011"/>
                  <a:pt x="822" y="985"/>
                  <a:pt x="826" y="958"/>
                </a:cubicBezTo>
                <a:lnTo>
                  <a:pt x="826" y="958"/>
                </a:lnTo>
                <a:cubicBezTo>
                  <a:pt x="832" y="962"/>
                  <a:pt x="837" y="967"/>
                  <a:pt x="843" y="972"/>
                </a:cubicBezTo>
                <a:cubicBezTo>
                  <a:pt x="875" y="1005"/>
                  <a:pt x="907" y="1005"/>
                  <a:pt x="972" y="1005"/>
                </a:cubicBezTo>
                <a:cubicBezTo>
                  <a:pt x="991" y="1014"/>
                  <a:pt x="1013" y="1018"/>
                  <a:pt x="1037" y="1018"/>
                </a:cubicBezTo>
                <a:cubicBezTo>
                  <a:pt x="1094" y="1018"/>
                  <a:pt x="1163" y="995"/>
                  <a:pt x="1231" y="972"/>
                </a:cubicBezTo>
                <a:cubicBezTo>
                  <a:pt x="1264" y="940"/>
                  <a:pt x="1296" y="940"/>
                  <a:pt x="1328" y="908"/>
                </a:cubicBezTo>
                <a:cubicBezTo>
                  <a:pt x="1361" y="875"/>
                  <a:pt x="1361" y="843"/>
                  <a:pt x="1393" y="811"/>
                </a:cubicBezTo>
                <a:cubicBezTo>
                  <a:pt x="1490" y="681"/>
                  <a:pt x="1523" y="551"/>
                  <a:pt x="1555" y="422"/>
                </a:cubicBezTo>
                <a:cubicBezTo>
                  <a:pt x="1555" y="357"/>
                  <a:pt x="1555" y="260"/>
                  <a:pt x="1555" y="195"/>
                </a:cubicBezTo>
                <a:cubicBezTo>
                  <a:pt x="1555" y="131"/>
                  <a:pt x="1523" y="66"/>
                  <a:pt x="1490" y="1"/>
                </a:cubicBezTo>
                <a:close/>
              </a:path>
            </a:pathLst>
          </a:custGeom>
          <a:solidFill>
            <a:srgbClr val="70944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7"/>
          <p:cNvSpPr/>
          <p:nvPr/>
        </p:nvSpPr>
        <p:spPr>
          <a:xfrm>
            <a:off x="-1740875" y="3323054"/>
            <a:ext cx="3026147" cy="1980480"/>
          </a:xfrm>
          <a:custGeom>
            <a:avLst/>
            <a:gdLst/>
            <a:ahLst/>
            <a:cxnLst/>
            <a:rect l="l" t="t" r="r" b="b"/>
            <a:pathLst>
              <a:path w="155666" h="80344" extrusionOk="0">
                <a:moveTo>
                  <a:pt x="155666" y="80343"/>
                </a:moveTo>
                <a:lnTo>
                  <a:pt x="155666" y="1"/>
                </a:lnTo>
                <a:lnTo>
                  <a:pt x="67131" y="1"/>
                </a:lnTo>
                <a:cubicBezTo>
                  <a:pt x="67131" y="1"/>
                  <a:pt x="1264" y="78497"/>
                  <a:pt x="1" y="8018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7"/>
          <p:cNvSpPr/>
          <p:nvPr/>
        </p:nvSpPr>
        <p:spPr>
          <a:xfrm>
            <a:off x="148881" y="3744314"/>
            <a:ext cx="294011" cy="1559982"/>
          </a:xfrm>
          <a:custGeom>
            <a:avLst/>
            <a:gdLst/>
            <a:ahLst/>
            <a:cxnLst/>
            <a:rect l="l" t="t" r="r" b="b"/>
            <a:pathLst>
              <a:path w="15124" h="80246" extrusionOk="0">
                <a:moveTo>
                  <a:pt x="10687" y="0"/>
                </a:moveTo>
                <a:lnTo>
                  <a:pt x="1" y="80245"/>
                </a:lnTo>
                <a:lnTo>
                  <a:pt x="5344" y="80245"/>
                </a:lnTo>
                <a:lnTo>
                  <a:pt x="151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37"/>
          <p:cNvSpPr/>
          <p:nvPr/>
        </p:nvSpPr>
        <p:spPr>
          <a:xfrm>
            <a:off x="-128729" y="4612381"/>
            <a:ext cx="64871" cy="17632"/>
          </a:xfrm>
          <a:custGeom>
            <a:avLst/>
            <a:gdLst/>
            <a:ahLst/>
            <a:cxnLst/>
            <a:rect l="l" t="t" r="r" b="b"/>
            <a:pathLst>
              <a:path w="3337" h="907" extrusionOk="0">
                <a:moveTo>
                  <a:pt x="3336" y="454"/>
                </a:moveTo>
                <a:cubicBezTo>
                  <a:pt x="3336" y="713"/>
                  <a:pt x="2591" y="907"/>
                  <a:pt x="1685" y="907"/>
                </a:cubicBezTo>
                <a:cubicBezTo>
                  <a:pt x="745" y="907"/>
                  <a:pt x="1" y="713"/>
                  <a:pt x="1" y="454"/>
                </a:cubicBezTo>
                <a:cubicBezTo>
                  <a:pt x="1" y="194"/>
                  <a:pt x="745" y="0"/>
                  <a:pt x="1685" y="0"/>
                </a:cubicBezTo>
                <a:cubicBezTo>
                  <a:pt x="2591" y="0"/>
                  <a:pt x="3336" y="194"/>
                  <a:pt x="3336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7"/>
          <p:cNvSpPr/>
          <p:nvPr/>
        </p:nvSpPr>
        <p:spPr>
          <a:xfrm>
            <a:off x="-17926" y="4629992"/>
            <a:ext cx="37791" cy="18274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3" y="940"/>
                  <a:pt x="0" y="713"/>
                  <a:pt x="0" y="454"/>
                </a:cubicBezTo>
                <a:cubicBezTo>
                  <a:pt x="0" y="228"/>
                  <a:pt x="453" y="1"/>
                  <a:pt x="972" y="1"/>
                </a:cubicBezTo>
                <a:cubicBezTo>
                  <a:pt x="1522" y="1"/>
                  <a:pt x="1943" y="228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7"/>
          <p:cNvSpPr/>
          <p:nvPr/>
        </p:nvSpPr>
        <p:spPr>
          <a:xfrm>
            <a:off x="-969725" y="4539990"/>
            <a:ext cx="64230" cy="17632"/>
          </a:xfrm>
          <a:custGeom>
            <a:avLst/>
            <a:gdLst/>
            <a:ahLst/>
            <a:cxnLst/>
            <a:rect l="l" t="t" r="r" b="b"/>
            <a:pathLst>
              <a:path w="3304" h="907" extrusionOk="0">
                <a:moveTo>
                  <a:pt x="3303" y="454"/>
                </a:moveTo>
                <a:cubicBezTo>
                  <a:pt x="3303" y="713"/>
                  <a:pt x="2558" y="907"/>
                  <a:pt x="1652" y="907"/>
                </a:cubicBezTo>
                <a:cubicBezTo>
                  <a:pt x="745" y="907"/>
                  <a:pt x="0" y="713"/>
                  <a:pt x="0" y="454"/>
                </a:cubicBezTo>
                <a:cubicBezTo>
                  <a:pt x="0" y="194"/>
                  <a:pt x="745" y="0"/>
                  <a:pt x="1652" y="0"/>
                </a:cubicBezTo>
                <a:cubicBezTo>
                  <a:pt x="2558" y="0"/>
                  <a:pt x="3303" y="194"/>
                  <a:pt x="330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7"/>
          <p:cNvSpPr/>
          <p:nvPr/>
        </p:nvSpPr>
        <p:spPr>
          <a:xfrm>
            <a:off x="-940780" y="4608590"/>
            <a:ext cx="78713" cy="20179"/>
          </a:xfrm>
          <a:custGeom>
            <a:avLst/>
            <a:gdLst/>
            <a:ahLst/>
            <a:cxnLst/>
            <a:rect l="l" t="t" r="r" b="b"/>
            <a:pathLst>
              <a:path w="4049" h="1038" extrusionOk="0">
                <a:moveTo>
                  <a:pt x="4049" y="519"/>
                </a:moveTo>
                <a:cubicBezTo>
                  <a:pt x="4049" y="810"/>
                  <a:pt x="3142" y="1037"/>
                  <a:pt x="2008" y="1037"/>
                </a:cubicBezTo>
                <a:cubicBezTo>
                  <a:pt x="907" y="1037"/>
                  <a:pt x="1" y="810"/>
                  <a:pt x="1" y="519"/>
                </a:cubicBezTo>
                <a:cubicBezTo>
                  <a:pt x="1" y="228"/>
                  <a:pt x="907" y="1"/>
                  <a:pt x="2008" y="1"/>
                </a:cubicBezTo>
                <a:cubicBezTo>
                  <a:pt x="3142" y="1"/>
                  <a:pt x="4049" y="228"/>
                  <a:pt x="4049" y="519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37"/>
          <p:cNvSpPr/>
          <p:nvPr/>
        </p:nvSpPr>
        <p:spPr>
          <a:xfrm>
            <a:off x="-932596" y="3110409"/>
            <a:ext cx="29607" cy="15766"/>
          </a:xfrm>
          <a:custGeom>
            <a:avLst/>
            <a:gdLst/>
            <a:ahLst/>
            <a:cxnLst/>
            <a:rect l="l" t="t" r="r" b="b"/>
            <a:pathLst>
              <a:path w="1523" h="811" extrusionOk="0">
                <a:moveTo>
                  <a:pt x="227" y="583"/>
                </a:moveTo>
                <a:cubicBezTo>
                  <a:pt x="422" y="810"/>
                  <a:pt x="1523" y="745"/>
                  <a:pt x="1458" y="357"/>
                </a:cubicBezTo>
                <a:cubicBezTo>
                  <a:pt x="1393" y="0"/>
                  <a:pt x="616" y="0"/>
                  <a:pt x="324" y="98"/>
                </a:cubicBezTo>
                <a:cubicBezTo>
                  <a:pt x="98" y="162"/>
                  <a:pt x="1" y="324"/>
                  <a:pt x="227" y="583"/>
                </a:cubicBezTo>
                <a:close/>
              </a:path>
            </a:pathLst>
          </a:custGeom>
          <a:solidFill>
            <a:srgbClr val="F0CA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7"/>
          <p:cNvSpPr/>
          <p:nvPr/>
        </p:nvSpPr>
        <p:spPr>
          <a:xfrm>
            <a:off x="-1274414" y="2383353"/>
            <a:ext cx="346265" cy="602465"/>
          </a:xfrm>
          <a:custGeom>
            <a:avLst/>
            <a:gdLst/>
            <a:ahLst/>
            <a:cxnLst/>
            <a:rect l="l" t="t" r="r" b="b"/>
            <a:pathLst>
              <a:path w="17812" h="30991" extrusionOk="0">
                <a:moveTo>
                  <a:pt x="7190" y="0"/>
                </a:moveTo>
                <a:lnTo>
                  <a:pt x="10590" y="0"/>
                </a:lnTo>
                <a:cubicBezTo>
                  <a:pt x="14605" y="0"/>
                  <a:pt x="17811" y="3206"/>
                  <a:pt x="17811" y="7222"/>
                </a:cubicBezTo>
                <a:lnTo>
                  <a:pt x="17811" y="23769"/>
                </a:lnTo>
                <a:cubicBezTo>
                  <a:pt x="17811" y="27785"/>
                  <a:pt x="14605" y="30991"/>
                  <a:pt x="10590" y="30991"/>
                </a:cubicBezTo>
                <a:lnTo>
                  <a:pt x="7190" y="30991"/>
                </a:lnTo>
                <a:cubicBezTo>
                  <a:pt x="3207" y="30991"/>
                  <a:pt x="1" y="27785"/>
                  <a:pt x="1" y="23769"/>
                </a:cubicBezTo>
                <a:lnTo>
                  <a:pt x="1" y="7222"/>
                </a:lnTo>
                <a:cubicBezTo>
                  <a:pt x="1" y="3206"/>
                  <a:pt x="3207" y="0"/>
                  <a:pt x="7190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7"/>
          <p:cNvSpPr/>
          <p:nvPr/>
        </p:nvSpPr>
        <p:spPr>
          <a:xfrm>
            <a:off x="-1176829" y="2619400"/>
            <a:ext cx="376475" cy="47239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199"/>
                </a:moveTo>
                <a:cubicBezTo>
                  <a:pt x="19365" y="1879"/>
                  <a:pt x="18847" y="2430"/>
                  <a:pt x="18167" y="2430"/>
                </a:cubicBezTo>
                <a:lnTo>
                  <a:pt x="1231" y="2430"/>
                </a:lnTo>
                <a:cubicBezTo>
                  <a:pt x="551" y="2430"/>
                  <a:pt x="0" y="1879"/>
                  <a:pt x="0" y="1199"/>
                </a:cubicBezTo>
                <a:lnTo>
                  <a:pt x="0" y="1199"/>
                </a:lnTo>
                <a:cubicBezTo>
                  <a:pt x="0" y="551"/>
                  <a:pt x="551" y="1"/>
                  <a:pt x="1231" y="1"/>
                </a:cubicBezTo>
                <a:lnTo>
                  <a:pt x="18167" y="1"/>
                </a:lnTo>
                <a:cubicBezTo>
                  <a:pt x="18847" y="1"/>
                  <a:pt x="19365" y="551"/>
                  <a:pt x="19365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37"/>
          <p:cNvSpPr/>
          <p:nvPr/>
        </p:nvSpPr>
        <p:spPr>
          <a:xfrm>
            <a:off x="-1176829" y="2778042"/>
            <a:ext cx="376475" cy="47239"/>
          </a:xfrm>
          <a:custGeom>
            <a:avLst/>
            <a:gdLst/>
            <a:ahLst/>
            <a:cxnLst/>
            <a:rect l="l" t="t" r="r" b="b"/>
            <a:pathLst>
              <a:path w="19366" h="2430" extrusionOk="0">
                <a:moveTo>
                  <a:pt x="19365" y="1231"/>
                </a:moveTo>
                <a:cubicBezTo>
                  <a:pt x="19365" y="1911"/>
                  <a:pt x="18847" y="2429"/>
                  <a:pt x="18167" y="2429"/>
                </a:cubicBezTo>
                <a:lnTo>
                  <a:pt x="1231" y="2429"/>
                </a:lnTo>
                <a:cubicBezTo>
                  <a:pt x="551" y="2429"/>
                  <a:pt x="0" y="1911"/>
                  <a:pt x="0" y="1231"/>
                </a:cubicBezTo>
                <a:lnTo>
                  <a:pt x="0" y="1231"/>
                </a:lnTo>
                <a:cubicBezTo>
                  <a:pt x="0" y="551"/>
                  <a:pt x="551" y="0"/>
                  <a:pt x="1231" y="0"/>
                </a:cubicBezTo>
                <a:lnTo>
                  <a:pt x="18167" y="0"/>
                </a:lnTo>
                <a:cubicBezTo>
                  <a:pt x="18847" y="0"/>
                  <a:pt x="19365" y="551"/>
                  <a:pt x="19365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7"/>
          <p:cNvSpPr/>
          <p:nvPr/>
        </p:nvSpPr>
        <p:spPr>
          <a:xfrm>
            <a:off x="1238543" y="2619400"/>
            <a:ext cx="377097" cy="47239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199"/>
                </a:moveTo>
                <a:cubicBezTo>
                  <a:pt x="0" y="1879"/>
                  <a:pt x="551" y="2430"/>
                  <a:pt x="1231" y="2430"/>
                </a:cubicBezTo>
                <a:lnTo>
                  <a:pt x="18167" y="2430"/>
                </a:lnTo>
                <a:cubicBezTo>
                  <a:pt x="18847" y="2430"/>
                  <a:pt x="19398" y="1879"/>
                  <a:pt x="19398" y="1199"/>
                </a:cubicBezTo>
                <a:lnTo>
                  <a:pt x="19398" y="1199"/>
                </a:lnTo>
                <a:cubicBezTo>
                  <a:pt x="19398" y="551"/>
                  <a:pt x="18847" y="1"/>
                  <a:pt x="18167" y="1"/>
                </a:cubicBezTo>
                <a:lnTo>
                  <a:pt x="1199" y="1"/>
                </a:lnTo>
                <a:cubicBezTo>
                  <a:pt x="551" y="1"/>
                  <a:pt x="0" y="551"/>
                  <a:pt x="0" y="1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7"/>
          <p:cNvSpPr/>
          <p:nvPr/>
        </p:nvSpPr>
        <p:spPr>
          <a:xfrm>
            <a:off x="1238543" y="2778042"/>
            <a:ext cx="377097" cy="47239"/>
          </a:xfrm>
          <a:custGeom>
            <a:avLst/>
            <a:gdLst/>
            <a:ahLst/>
            <a:cxnLst/>
            <a:rect l="l" t="t" r="r" b="b"/>
            <a:pathLst>
              <a:path w="19398" h="2430" extrusionOk="0">
                <a:moveTo>
                  <a:pt x="0" y="1231"/>
                </a:moveTo>
                <a:cubicBezTo>
                  <a:pt x="0" y="1911"/>
                  <a:pt x="551" y="2429"/>
                  <a:pt x="1231" y="2429"/>
                </a:cubicBezTo>
                <a:lnTo>
                  <a:pt x="18167" y="2429"/>
                </a:lnTo>
                <a:cubicBezTo>
                  <a:pt x="18847" y="2429"/>
                  <a:pt x="19398" y="1911"/>
                  <a:pt x="19398" y="1231"/>
                </a:cubicBezTo>
                <a:lnTo>
                  <a:pt x="19398" y="1231"/>
                </a:lnTo>
                <a:cubicBezTo>
                  <a:pt x="19398" y="551"/>
                  <a:pt x="18847" y="0"/>
                  <a:pt x="18167" y="0"/>
                </a:cubicBezTo>
                <a:lnTo>
                  <a:pt x="1199" y="0"/>
                </a:lnTo>
                <a:cubicBezTo>
                  <a:pt x="551" y="0"/>
                  <a:pt x="0" y="551"/>
                  <a:pt x="0" y="1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37"/>
          <p:cNvSpPr/>
          <p:nvPr/>
        </p:nvSpPr>
        <p:spPr>
          <a:xfrm>
            <a:off x="-912457" y="2009425"/>
            <a:ext cx="2263788" cy="1190447"/>
          </a:xfrm>
          <a:custGeom>
            <a:avLst/>
            <a:gdLst/>
            <a:ahLst/>
            <a:cxnLst/>
            <a:rect l="l" t="t" r="r" b="b"/>
            <a:pathLst>
              <a:path w="116450" h="61237" extrusionOk="0">
                <a:moveTo>
                  <a:pt x="114928" y="19690"/>
                </a:moveTo>
                <a:cubicBezTo>
                  <a:pt x="114345" y="14379"/>
                  <a:pt x="113471" y="9100"/>
                  <a:pt x="112305" y="3887"/>
                </a:cubicBezTo>
                <a:cubicBezTo>
                  <a:pt x="112143" y="3142"/>
                  <a:pt x="111172" y="33"/>
                  <a:pt x="110589" y="1"/>
                </a:cubicBezTo>
                <a:lnTo>
                  <a:pt x="5830" y="1"/>
                </a:lnTo>
                <a:cubicBezTo>
                  <a:pt x="5247" y="1"/>
                  <a:pt x="4308" y="3142"/>
                  <a:pt x="4114" y="3887"/>
                </a:cubicBezTo>
                <a:cubicBezTo>
                  <a:pt x="2948" y="9100"/>
                  <a:pt x="2106" y="14379"/>
                  <a:pt x="1523" y="19690"/>
                </a:cubicBezTo>
                <a:cubicBezTo>
                  <a:pt x="422" y="30829"/>
                  <a:pt x="1" y="42066"/>
                  <a:pt x="940" y="53271"/>
                </a:cubicBezTo>
                <a:cubicBezTo>
                  <a:pt x="1134" y="55926"/>
                  <a:pt x="1491" y="58614"/>
                  <a:pt x="2073" y="61237"/>
                </a:cubicBezTo>
                <a:cubicBezTo>
                  <a:pt x="23640" y="58743"/>
                  <a:pt x="92810" y="58743"/>
                  <a:pt x="114377" y="61237"/>
                </a:cubicBezTo>
                <a:cubicBezTo>
                  <a:pt x="114928" y="58614"/>
                  <a:pt x="115317" y="55926"/>
                  <a:pt x="115511" y="53271"/>
                </a:cubicBezTo>
                <a:cubicBezTo>
                  <a:pt x="116450" y="42066"/>
                  <a:pt x="115997" y="30829"/>
                  <a:pt x="114928" y="1969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37"/>
          <p:cNvSpPr/>
          <p:nvPr/>
        </p:nvSpPr>
        <p:spPr>
          <a:xfrm>
            <a:off x="-833126" y="2120227"/>
            <a:ext cx="1018578" cy="876316"/>
          </a:xfrm>
          <a:custGeom>
            <a:avLst/>
            <a:gdLst/>
            <a:ahLst/>
            <a:cxnLst/>
            <a:rect l="l" t="t" r="r" b="b"/>
            <a:pathLst>
              <a:path w="52396" h="45078" extrusionOk="0">
                <a:moveTo>
                  <a:pt x="39766" y="32"/>
                </a:moveTo>
                <a:cubicBezTo>
                  <a:pt x="30473" y="32"/>
                  <a:pt x="19559" y="227"/>
                  <a:pt x="10104" y="551"/>
                </a:cubicBezTo>
                <a:cubicBezTo>
                  <a:pt x="7934" y="680"/>
                  <a:pt x="5667" y="1004"/>
                  <a:pt x="3465" y="972"/>
                </a:cubicBezTo>
                <a:cubicBezTo>
                  <a:pt x="2688" y="4890"/>
                  <a:pt x="1846" y="10201"/>
                  <a:pt x="1457" y="13990"/>
                </a:cubicBezTo>
                <a:cubicBezTo>
                  <a:pt x="454" y="24320"/>
                  <a:pt x="0" y="34715"/>
                  <a:pt x="713" y="45077"/>
                </a:cubicBezTo>
                <a:cubicBezTo>
                  <a:pt x="13666" y="44915"/>
                  <a:pt x="26651" y="43005"/>
                  <a:pt x="39443" y="42875"/>
                </a:cubicBezTo>
                <a:cubicBezTo>
                  <a:pt x="43782" y="42810"/>
                  <a:pt x="48089" y="42810"/>
                  <a:pt x="52396" y="42843"/>
                </a:cubicBezTo>
                <a:cubicBezTo>
                  <a:pt x="51910" y="27461"/>
                  <a:pt x="52201" y="14767"/>
                  <a:pt x="51942" y="0"/>
                </a:cubicBezTo>
                <a:cubicBezTo>
                  <a:pt x="48251" y="32"/>
                  <a:pt x="44268" y="32"/>
                  <a:pt x="39766" y="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7"/>
          <p:cNvSpPr/>
          <p:nvPr/>
        </p:nvSpPr>
        <p:spPr>
          <a:xfrm>
            <a:off x="254008" y="2119585"/>
            <a:ext cx="1017334" cy="866246"/>
          </a:xfrm>
          <a:custGeom>
            <a:avLst/>
            <a:gdLst/>
            <a:ahLst/>
            <a:cxnLst/>
            <a:rect l="l" t="t" r="r" b="b"/>
            <a:pathLst>
              <a:path w="52332" h="44560" extrusionOk="0">
                <a:moveTo>
                  <a:pt x="50874" y="14023"/>
                </a:moveTo>
                <a:cubicBezTo>
                  <a:pt x="50518" y="10299"/>
                  <a:pt x="49708" y="5117"/>
                  <a:pt x="48899" y="1167"/>
                </a:cubicBezTo>
                <a:cubicBezTo>
                  <a:pt x="25518" y="98"/>
                  <a:pt x="14961" y="1"/>
                  <a:pt x="1" y="33"/>
                </a:cubicBezTo>
                <a:cubicBezTo>
                  <a:pt x="227" y="14832"/>
                  <a:pt x="1" y="27494"/>
                  <a:pt x="454" y="42908"/>
                </a:cubicBezTo>
                <a:cubicBezTo>
                  <a:pt x="17584" y="43070"/>
                  <a:pt x="34618" y="43750"/>
                  <a:pt x="51684" y="44560"/>
                </a:cubicBezTo>
                <a:cubicBezTo>
                  <a:pt x="52331" y="34391"/>
                  <a:pt x="51878" y="24158"/>
                  <a:pt x="50874" y="140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37"/>
          <p:cNvSpPr/>
          <p:nvPr/>
        </p:nvSpPr>
        <p:spPr>
          <a:xfrm>
            <a:off x="-804181" y="2966250"/>
            <a:ext cx="19" cy="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A9E3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37"/>
          <p:cNvSpPr/>
          <p:nvPr/>
        </p:nvSpPr>
        <p:spPr>
          <a:xfrm>
            <a:off x="175319" y="2120227"/>
            <a:ext cx="86897" cy="832868"/>
          </a:xfrm>
          <a:custGeom>
            <a:avLst/>
            <a:gdLst/>
            <a:ahLst/>
            <a:cxnLst/>
            <a:rect l="l" t="t" r="r" b="b"/>
            <a:pathLst>
              <a:path w="4470" h="42843" extrusionOk="0">
                <a:moveTo>
                  <a:pt x="1" y="32"/>
                </a:moveTo>
                <a:cubicBezTo>
                  <a:pt x="260" y="14799"/>
                  <a:pt x="1" y="27461"/>
                  <a:pt x="486" y="42843"/>
                </a:cubicBezTo>
                <a:lnTo>
                  <a:pt x="4469" y="42843"/>
                </a:lnTo>
                <a:cubicBezTo>
                  <a:pt x="3984" y="27428"/>
                  <a:pt x="4243" y="14767"/>
                  <a:pt x="3984" y="0"/>
                </a:cubicBezTo>
                <a:close/>
              </a:path>
            </a:pathLst>
          </a:custGeom>
          <a:solidFill>
            <a:srgbClr val="E2B7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37"/>
          <p:cNvSpPr/>
          <p:nvPr/>
        </p:nvSpPr>
        <p:spPr>
          <a:xfrm>
            <a:off x="-610295" y="1653128"/>
            <a:ext cx="1658815" cy="422431"/>
          </a:xfrm>
          <a:custGeom>
            <a:avLst/>
            <a:gdLst/>
            <a:ahLst/>
            <a:cxnLst/>
            <a:rect l="l" t="t" r="r" b="b"/>
            <a:pathLst>
              <a:path w="85330" h="21730" extrusionOk="0">
                <a:moveTo>
                  <a:pt x="84747" y="616"/>
                </a:moveTo>
                <a:cubicBezTo>
                  <a:pt x="74773" y="325"/>
                  <a:pt x="59262" y="1"/>
                  <a:pt x="41839" y="1"/>
                </a:cubicBezTo>
                <a:cubicBezTo>
                  <a:pt x="25033" y="1"/>
                  <a:pt x="10234" y="325"/>
                  <a:pt x="584" y="584"/>
                </a:cubicBezTo>
                <a:cubicBezTo>
                  <a:pt x="1" y="7546"/>
                  <a:pt x="130" y="14930"/>
                  <a:pt x="1426" y="21730"/>
                </a:cubicBezTo>
                <a:lnTo>
                  <a:pt x="83905" y="21730"/>
                </a:lnTo>
                <a:cubicBezTo>
                  <a:pt x="85200" y="14930"/>
                  <a:pt x="85330" y="7546"/>
                  <a:pt x="84747" y="6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7"/>
          <p:cNvSpPr/>
          <p:nvPr/>
        </p:nvSpPr>
        <p:spPr>
          <a:xfrm>
            <a:off x="-628548" y="1664461"/>
            <a:ext cx="45976" cy="411098"/>
          </a:xfrm>
          <a:custGeom>
            <a:avLst/>
            <a:gdLst/>
            <a:ahLst/>
            <a:cxnLst/>
            <a:rect l="l" t="t" r="r" b="b"/>
            <a:pathLst>
              <a:path w="2365" h="21147" extrusionOk="0">
                <a:moveTo>
                  <a:pt x="1523" y="1"/>
                </a:moveTo>
                <a:lnTo>
                  <a:pt x="551" y="33"/>
                </a:lnTo>
                <a:cubicBezTo>
                  <a:pt x="1" y="6996"/>
                  <a:pt x="130" y="14379"/>
                  <a:pt x="1425" y="21147"/>
                </a:cubicBezTo>
                <a:lnTo>
                  <a:pt x="2365" y="21147"/>
                </a:lnTo>
                <a:cubicBezTo>
                  <a:pt x="1069" y="14347"/>
                  <a:pt x="940" y="6963"/>
                  <a:pt x="1523" y="1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7"/>
          <p:cNvSpPr/>
          <p:nvPr/>
        </p:nvSpPr>
        <p:spPr>
          <a:xfrm>
            <a:off x="-1041494" y="1665102"/>
            <a:ext cx="440685" cy="410456"/>
          </a:xfrm>
          <a:custGeom>
            <a:avLst/>
            <a:gdLst/>
            <a:ahLst/>
            <a:cxnLst/>
            <a:rect l="l" t="t" r="r" b="b"/>
            <a:pathLst>
              <a:path w="22669" h="21114" extrusionOk="0">
                <a:moveTo>
                  <a:pt x="21794" y="0"/>
                </a:moveTo>
                <a:cubicBezTo>
                  <a:pt x="15058" y="195"/>
                  <a:pt x="11075" y="356"/>
                  <a:pt x="11075" y="356"/>
                </a:cubicBezTo>
                <a:cubicBezTo>
                  <a:pt x="2818" y="356"/>
                  <a:pt x="0" y="11464"/>
                  <a:pt x="4016" y="17390"/>
                </a:cubicBezTo>
                <a:cubicBezTo>
                  <a:pt x="5635" y="19689"/>
                  <a:pt x="8258" y="21082"/>
                  <a:pt x="11075" y="21114"/>
                </a:cubicBezTo>
                <a:lnTo>
                  <a:pt x="22668" y="21114"/>
                </a:lnTo>
                <a:cubicBezTo>
                  <a:pt x="21373" y="14346"/>
                  <a:pt x="21244" y="6963"/>
                  <a:pt x="21794" y="0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7"/>
          <p:cNvSpPr/>
          <p:nvPr/>
        </p:nvSpPr>
        <p:spPr>
          <a:xfrm>
            <a:off x="1020727" y="1665102"/>
            <a:ext cx="46617" cy="410456"/>
          </a:xfrm>
          <a:custGeom>
            <a:avLst/>
            <a:gdLst/>
            <a:ahLst/>
            <a:cxnLst/>
            <a:rect l="l" t="t" r="r" b="b"/>
            <a:pathLst>
              <a:path w="2398" h="21114" extrusionOk="0">
                <a:moveTo>
                  <a:pt x="1814" y="33"/>
                </a:moveTo>
                <a:lnTo>
                  <a:pt x="843" y="0"/>
                </a:lnTo>
                <a:cubicBezTo>
                  <a:pt x="1426" y="6930"/>
                  <a:pt x="1296" y="14314"/>
                  <a:pt x="1" y="21114"/>
                </a:cubicBezTo>
                <a:lnTo>
                  <a:pt x="972" y="21114"/>
                </a:lnTo>
                <a:cubicBezTo>
                  <a:pt x="2268" y="14346"/>
                  <a:pt x="2397" y="6963"/>
                  <a:pt x="1814" y="33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7"/>
          <p:cNvSpPr/>
          <p:nvPr/>
        </p:nvSpPr>
        <p:spPr>
          <a:xfrm>
            <a:off x="1039622" y="1665724"/>
            <a:ext cx="420546" cy="409834"/>
          </a:xfrm>
          <a:custGeom>
            <a:avLst/>
            <a:gdLst/>
            <a:ahLst/>
            <a:cxnLst/>
            <a:rect l="l" t="t" r="r" b="b"/>
            <a:pathLst>
              <a:path w="21633" h="21082" extrusionOk="0">
                <a:moveTo>
                  <a:pt x="11594" y="324"/>
                </a:moveTo>
                <a:cubicBezTo>
                  <a:pt x="11561" y="324"/>
                  <a:pt x="7578" y="163"/>
                  <a:pt x="842" y="1"/>
                </a:cubicBezTo>
                <a:cubicBezTo>
                  <a:pt x="1425" y="6931"/>
                  <a:pt x="1296" y="14314"/>
                  <a:pt x="0" y="21082"/>
                </a:cubicBezTo>
                <a:lnTo>
                  <a:pt x="11594" y="21082"/>
                </a:lnTo>
                <a:cubicBezTo>
                  <a:pt x="16095" y="21082"/>
                  <a:pt x="18977" y="17844"/>
                  <a:pt x="20013" y="13958"/>
                </a:cubicBezTo>
                <a:cubicBezTo>
                  <a:pt x="21632" y="7837"/>
                  <a:pt x="18523" y="584"/>
                  <a:pt x="11594" y="324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37"/>
          <p:cNvSpPr/>
          <p:nvPr/>
        </p:nvSpPr>
        <p:spPr>
          <a:xfrm>
            <a:off x="-935745" y="1760159"/>
            <a:ext cx="285826" cy="209019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4703" y="5376"/>
                </a:moveTo>
                <a:cubicBezTo>
                  <a:pt x="14703" y="8322"/>
                  <a:pt x="12662" y="10751"/>
                  <a:pt x="10201" y="10751"/>
                </a:cubicBezTo>
                <a:lnTo>
                  <a:pt x="4470" y="10751"/>
                </a:lnTo>
                <a:cubicBezTo>
                  <a:pt x="2008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008" y="0"/>
                  <a:pt x="4470" y="0"/>
                </a:cubicBezTo>
                <a:lnTo>
                  <a:pt x="10201" y="0"/>
                </a:lnTo>
                <a:cubicBezTo>
                  <a:pt x="12695" y="0"/>
                  <a:pt x="14703" y="2396"/>
                  <a:pt x="14703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7"/>
          <p:cNvSpPr/>
          <p:nvPr/>
        </p:nvSpPr>
        <p:spPr>
          <a:xfrm>
            <a:off x="1088084" y="1760159"/>
            <a:ext cx="285826" cy="209019"/>
          </a:xfrm>
          <a:custGeom>
            <a:avLst/>
            <a:gdLst/>
            <a:ahLst/>
            <a:cxnLst/>
            <a:rect l="l" t="t" r="r" b="b"/>
            <a:pathLst>
              <a:path w="14703" h="10752" extrusionOk="0">
                <a:moveTo>
                  <a:pt x="1" y="5376"/>
                </a:moveTo>
                <a:cubicBezTo>
                  <a:pt x="1" y="8322"/>
                  <a:pt x="2041" y="10751"/>
                  <a:pt x="4502" y="10751"/>
                </a:cubicBezTo>
                <a:lnTo>
                  <a:pt x="10234" y="10751"/>
                </a:lnTo>
                <a:cubicBezTo>
                  <a:pt x="12727" y="10751"/>
                  <a:pt x="14703" y="8322"/>
                  <a:pt x="14703" y="5376"/>
                </a:cubicBezTo>
                <a:lnTo>
                  <a:pt x="14703" y="5376"/>
                </a:lnTo>
                <a:cubicBezTo>
                  <a:pt x="14703" y="2396"/>
                  <a:pt x="12695" y="0"/>
                  <a:pt x="10234" y="0"/>
                </a:cubicBezTo>
                <a:lnTo>
                  <a:pt x="4502" y="0"/>
                </a:lnTo>
                <a:cubicBezTo>
                  <a:pt x="2041" y="0"/>
                  <a:pt x="1" y="2396"/>
                  <a:pt x="1" y="537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37"/>
          <p:cNvSpPr/>
          <p:nvPr/>
        </p:nvSpPr>
        <p:spPr>
          <a:xfrm>
            <a:off x="-908666" y="1803585"/>
            <a:ext cx="121519" cy="121519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41" y="6250"/>
                </a:cubicBezTo>
                <a:cubicBezTo>
                  <a:pt x="1425" y="6250"/>
                  <a:pt x="0" y="4858"/>
                  <a:pt x="0" y="3142"/>
                </a:cubicBezTo>
                <a:cubicBezTo>
                  <a:pt x="0" y="1393"/>
                  <a:pt x="1425" y="0"/>
                  <a:pt x="3141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37"/>
          <p:cNvSpPr/>
          <p:nvPr/>
        </p:nvSpPr>
        <p:spPr>
          <a:xfrm>
            <a:off x="-761998" y="1822461"/>
            <a:ext cx="84370" cy="84389"/>
          </a:xfrm>
          <a:custGeom>
            <a:avLst/>
            <a:gdLst/>
            <a:ahLst/>
            <a:cxnLst/>
            <a:rect l="l" t="t" r="r" b="b"/>
            <a:pathLst>
              <a:path w="4340" h="4341" extrusionOk="0">
                <a:moveTo>
                  <a:pt x="4340" y="2171"/>
                </a:moveTo>
                <a:cubicBezTo>
                  <a:pt x="4340" y="3369"/>
                  <a:pt x="3368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68" y="1"/>
                  <a:pt x="4340" y="972"/>
                  <a:pt x="4340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7"/>
          <p:cNvSpPr/>
          <p:nvPr/>
        </p:nvSpPr>
        <p:spPr>
          <a:xfrm>
            <a:off x="1225324" y="1803585"/>
            <a:ext cx="121519" cy="121519"/>
          </a:xfrm>
          <a:custGeom>
            <a:avLst/>
            <a:gdLst/>
            <a:ahLst/>
            <a:cxnLst/>
            <a:rect l="l" t="t" r="r" b="b"/>
            <a:pathLst>
              <a:path w="6251" h="6251" extrusionOk="0">
                <a:moveTo>
                  <a:pt x="6250" y="3142"/>
                </a:moveTo>
                <a:cubicBezTo>
                  <a:pt x="6250" y="4858"/>
                  <a:pt x="4858" y="6250"/>
                  <a:pt x="3109" y="6250"/>
                </a:cubicBezTo>
                <a:cubicBezTo>
                  <a:pt x="1393" y="6250"/>
                  <a:pt x="0" y="4858"/>
                  <a:pt x="0" y="3142"/>
                </a:cubicBezTo>
                <a:cubicBezTo>
                  <a:pt x="0" y="1393"/>
                  <a:pt x="1393" y="0"/>
                  <a:pt x="3109" y="0"/>
                </a:cubicBezTo>
                <a:cubicBezTo>
                  <a:pt x="4858" y="0"/>
                  <a:pt x="6250" y="1393"/>
                  <a:pt x="6250" y="314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7"/>
          <p:cNvSpPr/>
          <p:nvPr/>
        </p:nvSpPr>
        <p:spPr>
          <a:xfrm>
            <a:off x="1116426" y="1822461"/>
            <a:ext cx="83748" cy="84389"/>
          </a:xfrm>
          <a:custGeom>
            <a:avLst/>
            <a:gdLst/>
            <a:ahLst/>
            <a:cxnLst/>
            <a:rect l="l" t="t" r="r" b="b"/>
            <a:pathLst>
              <a:path w="4308" h="4341" extrusionOk="0">
                <a:moveTo>
                  <a:pt x="4307" y="2171"/>
                </a:moveTo>
                <a:cubicBezTo>
                  <a:pt x="4307" y="3369"/>
                  <a:pt x="3336" y="4340"/>
                  <a:pt x="2170" y="4340"/>
                </a:cubicBezTo>
                <a:cubicBezTo>
                  <a:pt x="972" y="4340"/>
                  <a:pt x="0" y="3369"/>
                  <a:pt x="0" y="2171"/>
                </a:cubicBezTo>
                <a:cubicBezTo>
                  <a:pt x="0" y="972"/>
                  <a:pt x="972" y="1"/>
                  <a:pt x="2170" y="1"/>
                </a:cubicBezTo>
                <a:cubicBezTo>
                  <a:pt x="3336" y="1"/>
                  <a:pt x="4307" y="972"/>
                  <a:pt x="4307" y="21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37"/>
          <p:cNvSpPr/>
          <p:nvPr/>
        </p:nvSpPr>
        <p:spPr>
          <a:xfrm>
            <a:off x="-537904" y="1760159"/>
            <a:ext cx="1514668" cy="209019"/>
          </a:xfrm>
          <a:custGeom>
            <a:avLst/>
            <a:gdLst/>
            <a:ahLst/>
            <a:cxnLst/>
            <a:rect l="l" t="t" r="r" b="b"/>
            <a:pathLst>
              <a:path w="77915" h="10752" extrusionOk="0">
                <a:moveTo>
                  <a:pt x="77914" y="5376"/>
                </a:moveTo>
                <a:cubicBezTo>
                  <a:pt x="77914" y="8322"/>
                  <a:pt x="75485" y="10751"/>
                  <a:pt x="72539" y="10751"/>
                </a:cubicBezTo>
                <a:lnTo>
                  <a:pt x="5376" y="10751"/>
                </a:lnTo>
                <a:cubicBezTo>
                  <a:pt x="2397" y="10751"/>
                  <a:pt x="1" y="8322"/>
                  <a:pt x="1" y="5376"/>
                </a:cubicBezTo>
                <a:lnTo>
                  <a:pt x="1" y="5376"/>
                </a:lnTo>
                <a:cubicBezTo>
                  <a:pt x="1" y="2396"/>
                  <a:pt x="2397" y="0"/>
                  <a:pt x="5376" y="0"/>
                </a:cubicBezTo>
                <a:lnTo>
                  <a:pt x="72539" y="0"/>
                </a:lnTo>
                <a:cubicBezTo>
                  <a:pt x="75485" y="0"/>
                  <a:pt x="77914" y="2396"/>
                  <a:pt x="77914" y="5376"/>
                </a:cubicBezTo>
                <a:close/>
              </a:path>
            </a:pathLst>
          </a:custGeom>
          <a:solidFill>
            <a:srgbClr val="A8A8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37"/>
          <p:cNvSpPr/>
          <p:nvPr/>
        </p:nvSpPr>
        <p:spPr>
          <a:xfrm>
            <a:off x="-548595" y="1750711"/>
            <a:ext cx="1536052" cy="227895"/>
          </a:xfrm>
          <a:custGeom>
            <a:avLst/>
            <a:gdLst/>
            <a:ahLst/>
            <a:cxnLst/>
            <a:rect l="l" t="t" r="r" b="b"/>
            <a:pathLst>
              <a:path w="79015" h="11723" extrusionOk="0">
                <a:moveTo>
                  <a:pt x="73089" y="11626"/>
                </a:moveTo>
                <a:lnTo>
                  <a:pt x="5926" y="11626"/>
                </a:lnTo>
                <a:cubicBezTo>
                  <a:pt x="2656" y="11723"/>
                  <a:pt x="0" y="9100"/>
                  <a:pt x="0" y="5862"/>
                </a:cubicBezTo>
                <a:cubicBezTo>
                  <a:pt x="0" y="2591"/>
                  <a:pt x="2656" y="0"/>
                  <a:pt x="5926" y="65"/>
                </a:cubicBezTo>
                <a:lnTo>
                  <a:pt x="73089" y="65"/>
                </a:lnTo>
                <a:cubicBezTo>
                  <a:pt x="76327" y="0"/>
                  <a:pt x="79015" y="2591"/>
                  <a:pt x="79015" y="5862"/>
                </a:cubicBezTo>
                <a:cubicBezTo>
                  <a:pt x="79015" y="9100"/>
                  <a:pt x="76327" y="11723"/>
                  <a:pt x="73089" y="11626"/>
                </a:cubicBezTo>
                <a:close/>
                <a:moveTo>
                  <a:pt x="5926" y="875"/>
                </a:moveTo>
                <a:cubicBezTo>
                  <a:pt x="3109" y="810"/>
                  <a:pt x="810" y="3044"/>
                  <a:pt x="810" y="5862"/>
                </a:cubicBezTo>
                <a:cubicBezTo>
                  <a:pt x="810" y="8647"/>
                  <a:pt x="3109" y="10913"/>
                  <a:pt x="5926" y="10816"/>
                </a:cubicBezTo>
                <a:lnTo>
                  <a:pt x="73089" y="10816"/>
                </a:lnTo>
                <a:cubicBezTo>
                  <a:pt x="75873" y="10913"/>
                  <a:pt x="78205" y="8647"/>
                  <a:pt x="78205" y="5862"/>
                </a:cubicBezTo>
                <a:cubicBezTo>
                  <a:pt x="78205" y="3044"/>
                  <a:pt x="75873" y="810"/>
                  <a:pt x="73089" y="875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7"/>
          <p:cNvSpPr/>
          <p:nvPr/>
        </p:nvSpPr>
        <p:spPr>
          <a:xfrm>
            <a:off x="-537904" y="2001241"/>
            <a:ext cx="1514668" cy="29607"/>
          </a:xfrm>
          <a:custGeom>
            <a:avLst/>
            <a:gdLst/>
            <a:ahLst/>
            <a:cxnLst/>
            <a:rect l="l" t="t" r="r" b="b"/>
            <a:pathLst>
              <a:path w="77915" h="1523" extrusionOk="0">
                <a:moveTo>
                  <a:pt x="77914" y="746"/>
                </a:moveTo>
                <a:cubicBezTo>
                  <a:pt x="77914" y="1199"/>
                  <a:pt x="77558" y="1523"/>
                  <a:pt x="77137" y="1523"/>
                </a:cubicBezTo>
                <a:lnTo>
                  <a:pt x="778" y="1523"/>
                </a:lnTo>
                <a:cubicBezTo>
                  <a:pt x="325" y="1523"/>
                  <a:pt x="1" y="1199"/>
                  <a:pt x="1" y="746"/>
                </a:cubicBezTo>
                <a:lnTo>
                  <a:pt x="1" y="746"/>
                </a:lnTo>
                <a:cubicBezTo>
                  <a:pt x="1" y="325"/>
                  <a:pt x="325" y="1"/>
                  <a:pt x="778" y="1"/>
                </a:cubicBezTo>
                <a:lnTo>
                  <a:pt x="77137" y="1"/>
                </a:lnTo>
                <a:cubicBezTo>
                  <a:pt x="77558" y="1"/>
                  <a:pt x="77914" y="325"/>
                  <a:pt x="77914" y="746"/>
                </a:cubicBezTo>
                <a:close/>
              </a:path>
            </a:pathLst>
          </a:custGeom>
          <a:solidFill>
            <a:srgbClr val="606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7"/>
          <p:cNvSpPr/>
          <p:nvPr/>
        </p:nvSpPr>
        <p:spPr>
          <a:xfrm>
            <a:off x="-347693" y="1795402"/>
            <a:ext cx="81862" cy="139774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96" y="6445"/>
                  <a:pt x="1847" y="6445"/>
                </a:cubicBezTo>
                <a:cubicBezTo>
                  <a:pt x="2786" y="6445"/>
                  <a:pt x="3304" y="5959"/>
                  <a:pt x="3304" y="5279"/>
                </a:cubicBezTo>
                <a:cubicBezTo>
                  <a:pt x="3304" y="4567"/>
                  <a:pt x="2948" y="4243"/>
                  <a:pt x="2008" y="3886"/>
                </a:cubicBezTo>
                <a:cubicBezTo>
                  <a:pt x="875" y="3465"/>
                  <a:pt x="163" y="2915"/>
                  <a:pt x="163" y="1911"/>
                </a:cubicBezTo>
                <a:cubicBezTo>
                  <a:pt x="163" y="842"/>
                  <a:pt x="1069" y="33"/>
                  <a:pt x="2429" y="33"/>
                </a:cubicBezTo>
                <a:cubicBezTo>
                  <a:pt x="2948" y="1"/>
                  <a:pt x="3466" y="130"/>
                  <a:pt x="3951" y="389"/>
                </a:cubicBezTo>
                <a:lnTo>
                  <a:pt x="3692" y="1102"/>
                </a:lnTo>
                <a:cubicBezTo>
                  <a:pt x="3304" y="875"/>
                  <a:pt x="2818" y="778"/>
                  <a:pt x="2365" y="778"/>
                </a:cubicBezTo>
                <a:cubicBezTo>
                  <a:pt x="1426" y="778"/>
                  <a:pt x="1069" y="1328"/>
                  <a:pt x="1069" y="1814"/>
                </a:cubicBezTo>
                <a:cubicBezTo>
                  <a:pt x="1069" y="2462"/>
                  <a:pt x="1458" y="2785"/>
                  <a:pt x="2429" y="3142"/>
                </a:cubicBezTo>
                <a:cubicBezTo>
                  <a:pt x="3595" y="3595"/>
                  <a:pt x="4211" y="4178"/>
                  <a:pt x="4211" y="5182"/>
                </a:cubicBezTo>
                <a:cubicBezTo>
                  <a:pt x="4211" y="6186"/>
                  <a:pt x="3401" y="7190"/>
                  <a:pt x="1782" y="7190"/>
                </a:cubicBezTo>
                <a:cubicBezTo>
                  <a:pt x="1167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37"/>
          <p:cNvSpPr/>
          <p:nvPr/>
        </p:nvSpPr>
        <p:spPr>
          <a:xfrm>
            <a:off x="-245074" y="1795402"/>
            <a:ext cx="103246" cy="140396"/>
          </a:xfrm>
          <a:custGeom>
            <a:avLst/>
            <a:gdLst/>
            <a:ahLst/>
            <a:cxnLst/>
            <a:rect l="l" t="t" r="r" b="b"/>
            <a:pathLst>
              <a:path w="5311" h="7222" extrusionOk="0">
                <a:moveTo>
                  <a:pt x="5279" y="6866"/>
                </a:moveTo>
                <a:cubicBezTo>
                  <a:pt x="4696" y="7092"/>
                  <a:pt x="4080" y="7222"/>
                  <a:pt x="3433" y="7190"/>
                </a:cubicBezTo>
                <a:cubicBezTo>
                  <a:pt x="1490" y="7190"/>
                  <a:pt x="0" y="5959"/>
                  <a:pt x="0" y="3692"/>
                </a:cubicBezTo>
                <a:cubicBezTo>
                  <a:pt x="0" y="1523"/>
                  <a:pt x="1490" y="33"/>
                  <a:pt x="3659" y="33"/>
                </a:cubicBezTo>
                <a:cubicBezTo>
                  <a:pt x="4210" y="1"/>
                  <a:pt x="4760" y="130"/>
                  <a:pt x="5311" y="357"/>
                </a:cubicBezTo>
                <a:lnTo>
                  <a:pt x="5084" y="1069"/>
                </a:lnTo>
                <a:cubicBezTo>
                  <a:pt x="4631" y="875"/>
                  <a:pt x="4178" y="778"/>
                  <a:pt x="3692" y="778"/>
                </a:cubicBezTo>
                <a:cubicBezTo>
                  <a:pt x="2073" y="778"/>
                  <a:pt x="972" y="1814"/>
                  <a:pt x="972" y="3660"/>
                </a:cubicBezTo>
                <a:cubicBezTo>
                  <a:pt x="972" y="5344"/>
                  <a:pt x="1943" y="6445"/>
                  <a:pt x="3627" y="6445"/>
                </a:cubicBezTo>
                <a:cubicBezTo>
                  <a:pt x="4145" y="6445"/>
                  <a:pt x="4631" y="6348"/>
                  <a:pt x="5117" y="61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37"/>
          <p:cNvSpPr/>
          <p:nvPr/>
        </p:nvSpPr>
        <p:spPr>
          <a:xfrm>
            <a:off x="-116037" y="1798551"/>
            <a:ext cx="100738" cy="134739"/>
          </a:xfrm>
          <a:custGeom>
            <a:avLst/>
            <a:gdLst/>
            <a:ahLst/>
            <a:cxnLst/>
            <a:rect l="l" t="t" r="r" b="b"/>
            <a:pathLst>
              <a:path w="5182" h="6931" extrusionOk="0">
                <a:moveTo>
                  <a:pt x="907" y="0"/>
                </a:moveTo>
                <a:lnTo>
                  <a:pt x="907" y="2883"/>
                </a:lnTo>
                <a:lnTo>
                  <a:pt x="4275" y="2883"/>
                </a:lnTo>
                <a:lnTo>
                  <a:pt x="4275" y="0"/>
                </a:lnTo>
                <a:lnTo>
                  <a:pt x="5182" y="0"/>
                </a:lnTo>
                <a:lnTo>
                  <a:pt x="5182" y="6930"/>
                </a:lnTo>
                <a:lnTo>
                  <a:pt x="4275" y="6930"/>
                </a:lnTo>
                <a:lnTo>
                  <a:pt x="4275" y="3692"/>
                </a:lnTo>
                <a:lnTo>
                  <a:pt x="907" y="3692"/>
                </a:lnTo>
                <a:lnTo>
                  <a:pt x="907" y="6930"/>
                </a:lnTo>
                <a:lnTo>
                  <a:pt x="1" y="6930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7"/>
          <p:cNvSpPr/>
          <p:nvPr/>
        </p:nvSpPr>
        <p:spPr>
          <a:xfrm>
            <a:off x="11756" y="1796024"/>
            <a:ext cx="123405" cy="139152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5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64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7"/>
          <p:cNvSpPr/>
          <p:nvPr/>
        </p:nvSpPr>
        <p:spPr>
          <a:xfrm>
            <a:off x="154653" y="1796024"/>
            <a:ext cx="123405" cy="139152"/>
          </a:xfrm>
          <a:custGeom>
            <a:avLst/>
            <a:gdLst/>
            <a:ahLst/>
            <a:cxnLst/>
            <a:rect l="l" t="t" r="r" b="b"/>
            <a:pathLst>
              <a:path w="6348" h="7158" extrusionOk="0">
                <a:moveTo>
                  <a:pt x="6347" y="3531"/>
                </a:moveTo>
                <a:cubicBezTo>
                  <a:pt x="6347" y="5895"/>
                  <a:pt x="4890" y="7158"/>
                  <a:pt x="3109" y="7158"/>
                </a:cubicBezTo>
                <a:cubicBezTo>
                  <a:pt x="1263" y="7158"/>
                  <a:pt x="0" y="5733"/>
                  <a:pt x="0" y="3628"/>
                </a:cubicBezTo>
                <a:cubicBezTo>
                  <a:pt x="0" y="1426"/>
                  <a:pt x="1360" y="1"/>
                  <a:pt x="3239" y="1"/>
                </a:cubicBezTo>
                <a:cubicBezTo>
                  <a:pt x="5084" y="1"/>
                  <a:pt x="6347" y="1458"/>
                  <a:pt x="6347" y="3531"/>
                </a:cubicBezTo>
                <a:close/>
                <a:moveTo>
                  <a:pt x="972" y="3628"/>
                </a:moveTo>
                <a:cubicBezTo>
                  <a:pt x="972" y="5117"/>
                  <a:pt x="1781" y="6445"/>
                  <a:pt x="3174" y="6445"/>
                </a:cubicBezTo>
                <a:cubicBezTo>
                  <a:pt x="4566" y="6445"/>
                  <a:pt x="5408" y="5150"/>
                  <a:pt x="5408" y="3563"/>
                </a:cubicBezTo>
                <a:cubicBezTo>
                  <a:pt x="5408" y="2171"/>
                  <a:pt x="4696" y="713"/>
                  <a:pt x="3174" y="713"/>
                </a:cubicBezTo>
                <a:cubicBezTo>
                  <a:pt x="1684" y="713"/>
                  <a:pt x="972" y="2106"/>
                  <a:pt x="972" y="36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7"/>
          <p:cNvSpPr/>
          <p:nvPr/>
        </p:nvSpPr>
        <p:spPr>
          <a:xfrm>
            <a:off x="305734" y="1798551"/>
            <a:ext cx="74922" cy="134739"/>
          </a:xfrm>
          <a:custGeom>
            <a:avLst/>
            <a:gdLst/>
            <a:ahLst/>
            <a:cxnLst/>
            <a:rect l="l" t="t" r="r" b="b"/>
            <a:pathLst>
              <a:path w="3854" h="6931" extrusionOk="0">
                <a:moveTo>
                  <a:pt x="0" y="0"/>
                </a:moveTo>
                <a:lnTo>
                  <a:pt x="907" y="0"/>
                </a:lnTo>
                <a:lnTo>
                  <a:pt x="907" y="6186"/>
                </a:lnTo>
                <a:lnTo>
                  <a:pt x="3854" y="6186"/>
                </a:lnTo>
                <a:lnTo>
                  <a:pt x="3854" y="6930"/>
                </a:lnTo>
                <a:lnTo>
                  <a:pt x="0" y="69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7"/>
          <p:cNvSpPr/>
          <p:nvPr/>
        </p:nvSpPr>
        <p:spPr>
          <a:xfrm>
            <a:off x="452402" y="1797287"/>
            <a:ext cx="85011" cy="137266"/>
          </a:xfrm>
          <a:custGeom>
            <a:avLst/>
            <a:gdLst/>
            <a:ahLst/>
            <a:cxnLst/>
            <a:rect l="l" t="t" r="r" b="b"/>
            <a:pathLst>
              <a:path w="4373" h="7061" extrusionOk="0">
                <a:moveTo>
                  <a:pt x="0" y="130"/>
                </a:moveTo>
                <a:cubicBezTo>
                  <a:pt x="551" y="33"/>
                  <a:pt x="1101" y="1"/>
                  <a:pt x="1620" y="1"/>
                </a:cubicBezTo>
                <a:cubicBezTo>
                  <a:pt x="2526" y="1"/>
                  <a:pt x="3109" y="163"/>
                  <a:pt x="3530" y="519"/>
                </a:cubicBezTo>
                <a:cubicBezTo>
                  <a:pt x="3919" y="778"/>
                  <a:pt x="4145" y="1231"/>
                  <a:pt x="4113" y="1717"/>
                </a:cubicBezTo>
                <a:cubicBezTo>
                  <a:pt x="4081" y="2429"/>
                  <a:pt x="3627" y="3045"/>
                  <a:pt x="2947" y="3239"/>
                </a:cubicBezTo>
                <a:lnTo>
                  <a:pt x="2947" y="3271"/>
                </a:lnTo>
                <a:cubicBezTo>
                  <a:pt x="3757" y="3433"/>
                  <a:pt x="4372" y="4146"/>
                  <a:pt x="4372" y="5020"/>
                </a:cubicBezTo>
                <a:cubicBezTo>
                  <a:pt x="4372" y="5538"/>
                  <a:pt x="4178" y="6024"/>
                  <a:pt x="3789" y="6412"/>
                </a:cubicBezTo>
                <a:cubicBezTo>
                  <a:pt x="3304" y="6833"/>
                  <a:pt x="2526" y="7060"/>
                  <a:pt x="1393" y="7060"/>
                </a:cubicBezTo>
                <a:cubicBezTo>
                  <a:pt x="940" y="7060"/>
                  <a:pt x="454" y="7028"/>
                  <a:pt x="0" y="6963"/>
                </a:cubicBezTo>
                <a:close/>
                <a:moveTo>
                  <a:pt x="907" y="2980"/>
                </a:moveTo>
                <a:lnTo>
                  <a:pt x="1717" y="2980"/>
                </a:lnTo>
                <a:cubicBezTo>
                  <a:pt x="2656" y="2980"/>
                  <a:pt x="3239" y="2494"/>
                  <a:pt x="3239" y="1814"/>
                </a:cubicBezTo>
                <a:cubicBezTo>
                  <a:pt x="3239" y="1005"/>
                  <a:pt x="2591" y="681"/>
                  <a:pt x="1684" y="681"/>
                </a:cubicBezTo>
                <a:cubicBezTo>
                  <a:pt x="1425" y="681"/>
                  <a:pt x="1166" y="681"/>
                  <a:pt x="875" y="745"/>
                </a:cubicBezTo>
                <a:close/>
                <a:moveTo>
                  <a:pt x="907" y="6315"/>
                </a:moveTo>
                <a:cubicBezTo>
                  <a:pt x="1166" y="6348"/>
                  <a:pt x="1425" y="6348"/>
                  <a:pt x="1684" y="6348"/>
                </a:cubicBezTo>
                <a:cubicBezTo>
                  <a:pt x="2623" y="6348"/>
                  <a:pt x="3465" y="5992"/>
                  <a:pt x="3465" y="4988"/>
                </a:cubicBezTo>
                <a:cubicBezTo>
                  <a:pt x="3465" y="4049"/>
                  <a:pt x="2656" y="3660"/>
                  <a:pt x="1684" y="3660"/>
                </a:cubicBezTo>
                <a:lnTo>
                  <a:pt x="907" y="36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7"/>
          <p:cNvSpPr/>
          <p:nvPr/>
        </p:nvSpPr>
        <p:spPr>
          <a:xfrm>
            <a:off x="566335" y="1798551"/>
            <a:ext cx="99494" cy="137246"/>
          </a:xfrm>
          <a:custGeom>
            <a:avLst/>
            <a:gdLst/>
            <a:ahLst/>
            <a:cxnLst/>
            <a:rect l="l" t="t" r="r" b="b"/>
            <a:pathLst>
              <a:path w="5118" h="7060" extrusionOk="0">
                <a:moveTo>
                  <a:pt x="908" y="0"/>
                </a:moveTo>
                <a:lnTo>
                  <a:pt x="908" y="4081"/>
                </a:lnTo>
                <a:cubicBezTo>
                  <a:pt x="908" y="5667"/>
                  <a:pt x="1588" y="6315"/>
                  <a:pt x="2527" y="6315"/>
                </a:cubicBezTo>
                <a:cubicBezTo>
                  <a:pt x="3531" y="6315"/>
                  <a:pt x="4211" y="5635"/>
                  <a:pt x="4211" y="4081"/>
                </a:cubicBezTo>
                <a:lnTo>
                  <a:pt x="4211" y="0"/>
                </a:lnTo>
                <a:lnTo>
                  <a:pt x="5117" y="0"/>
                </a:lnTo>
                <a:lnTo>
                  <a:pt x="5117" y="4048"/>
                </a:lnTo>
                <a:cubicBezTo>
                  <a:pt x="5117" y="6186"/>
                  <a:pt x="3984" y="7060"/>
                  <a:pt x="2494" y="7060"/>
                </a:cubicBezTo>
                <a:cubicBezTo>
                  <a:pt x="1069" y="7060"/>
                  <a:pt x="1" y="6250"/>
                  <a:pt x="1" y="4081"/>
                </a:cubicBez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7"/>
          <p:cNvSpPr/>
          <p:nvPr/>
        </p:nvSpPr>
        <p:spPr>
          <a:xfrm>
            <a:off x="694128" y="1795402"/>
            <a:ext cx="81862" cy="139774"/>
          </a:xfrm>
          <a:custGeom>
            <a:avLst/>
            <a:gdLst/>
            <a:ahLst/>
            <a:cxnLst/>
            <a:rect l="l" t="t" r="r" b="b"/>
            <a:pathLst>
              <a:path w="4211" h="7190" extrusionOk="0">
                <a:moveTo>
                  <a:pt x="227" y="5991"/>
                </a:moveTo>
                <a:cubicBezTo>
                  <a:pt x="713" y="6283"/>
                  <a:pt x="1263" y="6445"/>
                  <a:pt x="1846" y="6445"/>
                </a:cubicBezTo>
                <a:cubicBezTo>
                  <a:pt x="2753" y="6445"/>
                  <a:pt x="3304" y="5959"/>
                  <a:pt x="3304" y="5279"/>
                </a:cubicBezTo>
                <a:cubicBezTo>
                  <a:pt x="3304" y="4567"/>
                  <a:pt x="2915" y="4243"/>
                  <a:pt x="1976" y="3886"/>
                </a:cubicBezTo>
                <a:cubicBezTo>
                  <a:pt x="842" y="3465"/>
                  <a:pt x="162" y="2915"/>
                  <a:pt x="162" y="1911"/>
                </a:cubicBezTo>
                <a:cubicBezTo>
                  <a:pt x="162" y="842"/>
                  <a:pt x="1037" y="33"/>
                  <a:pt x="2397" y="33"/>
                </a:cubicBezTo>
                <a:cubicBezTo>
                  <a:pt x="2915" y="1"/>
                  <a:pt x="3465" y="130"/>
                  <a:pt x="3919" y="389"/>
                </a:cubicBezTo>
                <a:lnTo>
                  <a:pt x="3692" y="1102"/>
                </a:lnTo>
                <a:cubicBezTo>
                  <a:pt x="3271" y="875"/>
                  <a:pt x="2818" y="778"/>
                  <a:pt x="2364" y="778"/>
                </a:cubicBezTo>
                <a:cubicBezTo>
                  <a:pt x="1425" y="778"/>
                  <a:pt x="1069" y="1361"/>
                  <a:pt x="1069" y="1814"/>
                </a:cubicBezTo>
                <a:cubicBezTo>
                  <a:pt x="1069" y="2462"/>
                  <a:pt x="1458" y="2785"/>
                  <a:pt x="2429" y="3174"/>
                </a:cubicBezTo>
                <a:cubicBezTo>
                  <a:pt x="3627" y="3627"/>
                  <a:pt x="4210" y="4178"/>
                  <a:pt x="4210" y="5182"/>
                </a:cubicBezTo>
                <a:cubicBezTo>
                  <a:pt x="4210" y="6186"/>
                  <a:pt x="3401" y="7190"/>
                  <a:pt x="1782" y="7190"/>
                </a:cubicBezTo>
                <a:cubicBezTo>
                  <a:pt x="1166" y="7190"/>
                  <a:pt x="551" y="7028"/>
                  <a:pt x="1" y="67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7"/>
          <p:cNvSpPr/>
          <p:nvPr/>
        </p:nvSpPr>
        <p:spPr>
          <a:xfrm>
            <a:off x="-856414" y="3886568"/>
            <a:ext cx="587982" cy="867510"/>
          </a:xfrm>
          <a:custGeom>
            <a:avLst/>
            <a:gdLst/>
            <a:ahLst/>
            <a:cxnLst/>
            <a:rect l="l" t="t" r="r" b="b"/>
            <a:pathLst>
              <a:path w="30246" h="44625" extrusionOk="0">
                <a:moveTo>
                  <a:pt x="28691" y="35525"/>
                </a:moveTo>
                <a:cubicBezTo>
                  <a:pt x="28367" y="36626"/>
                  <a:pt x="27979" y="37662"/>
                  <a:pt x="27428" y="38666"/>
                </a:cubicBezTo>
                <a:cubicBezTo>
                  <a:pt x="26554" y="40285"/>
                  <a:pt x="24967" y="42001"/>
                  <a:pt x="23348" y="42811"/>
                </a:cubicBezTo>
                <a:cubicBezTo>
                  <a:pt x="20110" y="44430"/>
                  <a:pt x="15350" y="44624"/>
                  <a:pt x="11885" y="44106"/>
                </a:cubicBezTo>
                <a:cubicBezTo>
                  <a:pt x="7869" y="43459"/>
                  <a:pt x="4404" y="40965"/>
                  <a:pt x="2493" y="37403"/>
                </a:cubicBezTo>
                <a:cubicBezTo>
                  <a:pt x="874" y="34294"/>
                  <a:pt x="518" y="30700"/>
                  <a:pt x="291" y="27202"/>
                </a:cubicBezTo>
                <a:cubicBezTo>
                  <a:pt x="32" y="23608"/>
                  <a:pt x="0" y="20046"/>
                  <a:pt x="130" y="16451"/>
                </a:cubicBezTo>
                <a:cubicBezTo>
                  <a:pt x="356" y="12824"/>
                  <a:pt x="777" y="8841"/>
                  <a:pt x="2591" y="5700"/>
                </a:cubicBezTo>
                <a:cubicBezTo>
                  <a:pt x="4793" y="1879"/>
                  <a:pt x="9197" y="195"/>
                  <a:pt x="13245" y="98"/>
                </a:cubicBezTo>
                <a:cubicBezTo>
                  <a:pt x="16515" y="1"/>
                  <a:pt x="20822" y="195"/>
                  <a:pt x="23737" y="1944"/>
                </a:cubicBezTo>
                <a:cubicBezTo>
                  <a:pt x="27105" y="3984"/>
                  <a:pt x="28691" y="7967"/>
                  <a:pt x="29242" y="11756"/>
                </a:cubicBezTo>
                <a:cubicBezTo>
                  <a:pt x="29987" y="16419"/>
                  <a:pt x="30246" y="21147"/>
                  <a:pt x="29987" y="25842"/>
                </a:cubicBezTo>
                <a:cubicBezTo>
                  <a:pt x="29760" y="28886"/>
                  <a:pt x="29566" y="32416"/>
                  <a:pt x="28691" y="35525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37"/>
          <p:cNvSpPr/>
          <p:nvPr/>
        </p:nvSpPr>
        <p:spPr>
          <a:xfrm>
            <a:off x="-800390" y="4206359"/>
            <a:ext cx="110186" cy="491035"/>
          </a:xfrm>
          <a:custGeom>
            <a:avLst/>
            <a:gdLst/>
            <a:ahLst/>
            <a:cxnLst/>
            <a:rect l="l" t="t" r="r" b="b"/>
            <a:pathLst>
              <a:path w="5668" h="25259" extrusionOk="0">
                <a:moveTo>
                  <a:pt x="0" y="0"/>
                </a:moveTo>
                <a:lnTo>
                  <a:pt x="162" y="1101"/>
                </a:lnTo>
                <a:lnTo>
                  <a:pt x="292" y="2397"/>
                </a:lnTo>
                <a:lnTo>
                  <a:pt x="356" y="3174"/>
                </a:lnTo>
                <a:lnTo>
                  <a:pt x="486" y="4048"/>
                </a:lnTo>
                <a:lnTo>
                  <a:pt x="745" y="5991"/>
                </a:lnTo>
                <a:cubicBezTo>
                  <a:pt x="842" y="6671"/>
                  <a:pt x="1004" y="7383"/>
                  <a:pt x="1101" y="8128"/>
                </a:cubicBezTo>
                <a:cubicBezTo>
                  <a:pt x="1231" y="8873"/>
                  <a:pt x="1360" y="9650"/>
                  <a:pt x="1522" y="10427"/>
                </a:cubicBezTo>
                <a:lnTo>
                  <a:pt x="2008" y="12824"/>
                </a:lnTo>
                <a:lnTo>
                  <a:pt x="2558" y="15155"/>
                </a:lnTo>
                <a:cubicBezTo>
                  <a:pt x="2720" y="15933"/>
                  <a:pt x="2979" y="16710"/>
                  <a:pt x="3141" y="17422"/>
                </a:cubicBezTo>
                <a:cubicBezTo>
                  <a:pt x="3336" y="18135"/>
                  <a:pt x="3530" y="18879"/>
                  <a:pt x="3757" y="19527"/>
                </a:cubicBezTo>
                <a:lnTo>
                  <a:pt x="4339" y="21405"/>
                </a:lnTo>
                <a:lnTo>
                  <a:pt x="4598" y="22247"/>
                </a:lnTo>
                <a:lnTo>
                  <a:pt x="4858" y="22960"/>
                </a:lnTo>
                <a:lnTo>
                  <a:pt x="5279" y="24190"/>
                </a:lnTo>
                <a:lnTo>
                  <a:pt x="5667" y="25259"/>
                </a:lnTo>
                <a:lnTo>
                  <a:pt x="5181" y="24223"/>
                </a:lnTo>
                <a:lnTo>
                  <a:pt x="4663" y="23057"/>
                </a:lnTo>
                <a:lnTo>
                  <a:pt x="4339" y="22344"/>
                </a:lnTo>
                <a:lnTo>
                  <a:pt x="4016" y="21535"/>
                </a:lnTo>
                <a:lnTo>
                  <a:pt x="3303" y="19689"/>
                </a:lnTo>
                <a:cubicBezTo>
                  <a:pt x="3076" y="19041"/>
                  <a:pt x="2882" y="18329"/>
                  <a:pt x="2655" y="17584"/>
                </a:cubicBezTo>
                <a:cubicBezTo>
                  <a:pt x="2396" y="16872"/>
                  <a:pt x="2170" y="16095"/>
                  <a:pt x="2008" y="15317"/>
                </a:cubicBezTo>
                <a:lnTo>
                  <a:pt x="1393" y="12953"/>
                </a:lnTo>
                <a:lnTo>
                  <a:pt x="939" y="10557"/>
                </a:lnTo>
                <a:cubicBezTo>
                  <a:pt x="777" y="9780"/>
                  <a:pt x="680" y="9003"/>
                  <a:pt x="583" y="8225"/>
                </a:cubicBezTo>
                <a:cubicBezTo>
                  <a:pt x="453" y="7481"/>
                  <a:pt x="356" y="6768"/>
                  <a:pt x="292" y="6056"/>
                </a:cubicBezTo>
                <a:lnTo>
                  <a:pt x="130" y="4080"/>
                </a:lnTo>
                <a:lnTo>
                  <a:pt x="65" y="3206"/>
                </a:lnTo>
                <a:lnTo>
                  <a:pt x="65" y="2397"/>
                </a:lnTo>
                <a:lnTo>
                  <a:pt x="32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37"/>
          <p:cNvSpPr/>
          <p:nvPr/>
        </p:nvSpPr>
        <p:spPr>
          <a:xfrm>
            <a:off x="-719815" y="4150336"/>
            <a:ext cx="64852" cy="458298"/>
          </a:xfrm>
          <a:custGeom>
            <a:avLst/>
            <a:gdLst/>
            <a:ahLst/>
            <a:cxnLst/>
            <a:rect l="l" t="t" r="r" b="b"/>
            <a:pathLst>
              <a:path w="3336" h="23575" extrusionOk="0">
                <a:moveTo>
                  <a:pt x="97" y="0"/>
                </a:moveTo>
                <a:cubicBezTo>
                  <a:pt x="97" y="0"/>
                  <a:pt x="130" y="356"/>
                  <a:pt x="162" y="1036"/>
                </a:cubicBezTo>
                <a:lnTo>
                  <a:pt x="227" y="2202"/>
                </a:lnTo>
                <a:lnTo>
                  <a:pt x="259" y="2915"/>
                </a:lnTo>
                <a:lnTo>
                  <a:pt x="356" y="3724"/>
                </a:lnTo>
                <a:lnTo>
                  <a:pt x="518" y="5505"/>
                </a:lnTo>
                <a:cubicBezTo>
                  <a:pt x="551" y="6153"/>
                  <a:pt x="680" y="6833"/>
                  <a:pt x="745" y="7513"/>
                </a:cubicBezTo>
                <a:cubicBezTo>
                  <a:pt x="810" y="8193"/>
                  <a:pt x="907" y="8905"/>
                  <a:pt x="1036" y="9650"/>
                </a:cubicBezTo>
                <a:lnTo>
                  <a:pt x="1328" y="11820"/>
                </a:lnTo>
                <a:cubicBezTo>
                  <a:pt x="1587" y="13309"/>
                  <a:pt x="1814" y="14767"/>
                  <a:pt x="2040" y="16127"/>
                </a:cubicBezTo>
                <a:lnTo>
                  <a:pt x="2396" y="18135"/>
                </a:lnTo>
                <a:lnTo>
                  <a:pt x="2720" y="19916"/>
                </a:lnTo>
                <a:lnTo>
                  <a:pt x="3174" y="22571"/>
                </a:lnTo>
                <a:cubicBezTo>
                  <a:pt x="3271" y="23219"/>
                  <a:pt x="3336" y="23575"/>
                  <a:pt x="3336" y="23575"/>
                </a:cubicBezTo>
                <a:cubicBezTo>
                  <a:pt x="3336" y="23575"/>
                  <a:pt x="3238" y="23219"/>
                  <a:pt x="3044" y="22571"/>
                </a:cubicBezTo>
                <a:cubicBezTo>
                  <a:pt x="2882" y="21956"/>
                  <a:pt x="2623" y="21049"/>
                  <a:pt x="2364" y="19980"/>
                </a:cubicBezTo>
                <a:cubicBezTo>
                  <a:pt x="2105" y="18879"/>
                  <a:pt x="1814" y="17616"/>
                  <a:pt x="1522" y="16256"/>
                </a:cubicBezTo>
                <a:cubicBezTo>
                  <a:pt x="1393" y="15576"/>
                  <a:pt x="1231" y="14864"/>
                  <a:pt x="1134" y="14119"/>
                </a:cubicBezTo>
                <a:lnTo>
                  <a:pt x="745" y="11917"/>
                </a:lnTo>
                <a:lnTo>
                  <a:pt x="453" y="9715"/>
                </a:lnTo>
                <a:cubicBezTo>
                  <a:pt x="356" y="9003"/>
                  <a:pt x="292" y="8258"/>
                  <a:pt x="227" y="7578"/>
                </a:cubicBezTo>
                <a:cubicBezTo>
                  <a:pt x="162" y="6865"/>
                  <a:pt x="97" y="6185"/>
                  <a:pt x="65" y="5538"/>
                </a:cubicBezTo>
                <a:lnTo>
                  <a:pt x="0" y="3724"/>
                </a:lnTo>
                <a:lnTo>
                  <a:pt x="0" y="2915"/>
                </a:lnTo>
                <a:lnTo>
                  <a:pt x="32" y="2202"/>
                </a:lnTo>
                <a:lnTo>
                  <a:pt x="65" y="1004"/>
                </a:lnTo>
                <a:cubicBezTo>
                  <a:pt x="65" y="356"/>
                  <a:pt x="97" y="0"/>
                  <a:pt x="97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37"/>
          <p:cNvSpPr/>
          <p:nvPr/>
        </p:nvSpPr>
        <p:spPr>
          <a:xfrm>
            <a:off x="-648065" y="4192499"/>
            <a:ext cx="51652" cy="480984"/>
          </a:xfrm>
          <a:custGeom>
            <a:avLst/>
            <a:gdLst/>
            <a:ahLst/>
            <a:cxnLst/>
            <a:rect l="l" t="t" r="r" b="b"/>
            <a:pathLst>
              <a:path w="2657" h="24742" extrusionOk="0">
                <a:moveTo>
                  <a:pt x="1" y="1"/>
                </a:moveTo>
                <a:lnTo>
                  <a:pt x="130" y="1069"/>
                </a:lnTo>
                <a:cubicBezTo>
                  <a:pt x="195" y="1749"/>
                  <a:pt x="325" y="2689"/>
                  <a:pt x="422" y="3854"/>
                </a:cubicBezTo>
                <a:lnTo>
                  <a:pt x="584" y="5733"/>
                </a:lnTo>
                <a:cubicBezTo>
                  <a:pt x="648" y="6413"/>
                  <a:pt x="746" y="7093"/>
                  <a:pt x="810" y="7837"/>
                </a:cubicBezTo>
                <a:cubicBezTo>
                  <a:pt x="972" y="9295"/>
                  <a:pt x="1134" y="10817"/>
                  <a:pt x="1264" y="12371"/>
                </a:cubicBezTo>
                <a:cubicBezTo>
                  <a:pt x="1426" y="13925"/>
                  <a:pt x="1652" y="15480"/>
                  <a:pt x="1814" y="16905"/>
                </a:cubicBezTo>
                <a:cubicBezTo>
                  <a:pt x="1879" y="17649"/>
                  <a:pt x="1944" y="18330"/>
                  <a:pt x="2041" y="19010"/>
                </a:cubicBezTo>
                <a:lnTo>
                  <a:pt x="2268" y="20888"/>
                </a:lnTo>
                <a:cubicBezTo>
                  <a:pt x="2397" y="22021"/>
                  <a:pt x="2494" y="22993"/>
                  <a:pt x="2559" y="23673"/>
                </a:cubicBezTo>
                <a:lnTo>
                  <a:pt x="2656" y="24741"/>
                </a:lnTo>
                <a:lnTo>
                  <a:pt x="2429" y="23705"/>
                </a:lnTo>
                <a:cubicBezTo>
                  <a:pt x="2332" y="23025"/>
                  <a:pt x="2106" y="22086"/>
                  <a:pt x="1911" y="20920"/>
                </a:cubicBezTo>
                <a:lnTo>
                  <a:pt x="1588" y="19074"/>
                </a:lnTo>
                <a:cubicBezTo>
                  <a:pt x="1458" y="18427"/>
                  <a:pt x="1361" y="17714"/>
                  <a:pt x="1264" y="17002"/>
                </a:cubicBezTo>
                <a:cubicBezTo>
                  <a:pt x="1069" y="15545"/>
                  <a:pt x="875" y="13990"/>
                  <a:pt x="681" y="12436"/>
                </a:cubicBezTo>
                <a:cubicBezTo>
                  <a:pt x="487" y="10914"/>
                  <a:pt x="389" y="9327"/>
                  <a:pt x="260" y="7870"/>
                </a:cubicBezTo>
                <a:cubicBezTo>
                  <a:pt x="227" y="7157"/>
                  <a:pt x="163" y="6445"/>
                  <a:pt x="130" y="5765"/>
                </a:cubicBezTo>
                <a:lnTo>
                  <a:pt x="66" y="3887"/>
                </a:lnTo>
                <a:cubicBezTo>
                  <a:pt x="33" y="2721"/>
                  <a:pt x="33" y="1749"/>
                  <a:pt x="1" y="1037"/>
                </a:cubicBezTo>
                <a:cubicBezTo>
                  <a:pt x="1" y="357"/>
                  <a:pt x="1" y="1"/>
                  <a:pt x="1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7"/>
          <p:cNvSpPr/>
          <p:nvPr/>
        </p:nvSpPr>
        <p:spPr>
          <a:xfrm>
            <a:off x="-557421" y="4152843"/>
            <a:ext cx="22064" cy="527563"/>
          </a:xfrm>
          <a:custGeom>
            <a:avLst/>
            <a:gdLst/>
            <a:ahLst/>
            <a:cxnLst/>
            <a:rect l="l" t="t" r="r" b="b"/>
            <a:pathLst>
              <a:path w="1135" h="27138" extrusionOk="0">
                <a:moveTo>
                  <a:pt x="33" y="1"/>
                </a:moveTo>
                <a:lnTo>
                  <a:pt x="130" y="1166"/>
                </a:lnTo>
                <a:cubicBezTo>
                  <a:pt x="195" y="1879"/>
                  <a:pt x="292" y="2947"/>
                  <a:pt x="389" y="4210"/>
                </a:cubicBezTo>
                <a:cubicBezTo>
                  <a:pt x="454" y="5506"/>
                  <a:pt x="551" y="6963"/>
                  <a:pt x="649" y="8582"/>
                </a:cubicBezTo>
                <a:cubicBezTo>
                  <a:pt x="746" y="10169"/>
                  <a:pt x="810" y="11853"/>
                  <a:pt x="875" y="13569"/>
                </a:cubicBezTo>
                <a:cubicBezTo>
                  <a:pt x="940" y="15253"/>
                  <a:pt x="1005" y="16937"/>
                  <a:pt x="1037" y="18556"/>
                </a:cubicBezTo>
                <a:cubicBezTo>
                  <a:pt x="1070" y="20143"/>
                  <a:pt x="1102" y="21632"/>
                  <a:pt x="1102" y="22895"/>
                </a:cubicBezTo>
                <a:cubicBezTo>
                  <a:pt x="1134" y="24191"/>
                  <a:pt x="1102" y="25227"/>
                  <a:pt x="1102" y="25972"/>
                </a:cubicBezTo>
                <a:lnTo>
                  <a:pt x="1102" y="27138"/>
                </a:lnTo>
                <a:lnTo>
                  <a:pt x="1005" y="25972"/>
                </a:lnTo>
                <a:cubicBezTo>
                  <a:pt x="972" y="25259"/>
                  <a:pt x="843" y="24191"/>
                  <a:pt x="778" y="22895"/>
                </a:cubicBezTo>
                <a:cubicBezTo>
                  <a:pt x="713" y="21632"/>
                  <a:pt x="584" y="20143"/>
                  <a:pt x="519" y="18556"/>
                </a:cubicBezTo>
                <a:cubicBezTo>
                  <a:pt x="422" y="16969"/>
                  <a:pt x="357" y="15285"/>
                  <a:pt x="260" y="13569"/>
                </a:cubicBezTo>
                <a:cubicBezTo>
                  <a:pt x="195" y="11885"/>
                  <a:pt x="163" y="10169"/>
                  <a:pt x="98" y="8582"/>
                </a:cubicBezTo>
                <a:cubicBezTo>
                  <a:pt x="66" y="6995"/>
                  <a:pt x="66" y="5506"/>
                  <a:pt x="33" y="4243"/>
                </a:cubicBezTo>
                <a:cubicBezTo>
                  <a:pt x="1" y="2947"/>
                  <a:pt x="33" y="1879"/>
                  <a:pt x="33" y="1134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37"/>
          <p:cNvSpPr/>
          <p:nvPr/>
        </p:nvSpPr>
        <p:spPr>
          <a:xfrm>
            <a:off x="-468020" y="4145301"/>
            <a:ext cx="23931" cy="521264"/>
          </a:xfrm>
          <a:custGeom>
            <a:avLst/>
            <a:gdLst/>
            <a:ahLst/>
            <a:cxnLst/>
            <a:rect l="l" t="t" r="r" b="b"/>
            <a:pathLst>
              <a:path w="1231" h="26814" extrusionOk="0">
                <a:moveTo>
                  <a:pt x="0" y="0"/>
                </a:moveTo>
                <a:lnTo>
                  <a:pt x="162" y="1166"/>
                </a:lnTo>
                <a:cubicBezTo>
                  <a:pt x="227" y="1878"/>
                  <a:pt x="389" y="2915"/>
                  <a:pt x="518" y="4177"/>
                </a:cubicBezTo>
                <a:lnTo>
                  <a:pt x="745" y="6185"/>
                </a:lnTo>
                <a:cubicBezTo>
                  <a:pt x="842" y="6930"/>
                  <a:pt x="875" y="7675"/>
                  <a:pt x="939" y="8452"/>
                </a:cubicBezTo>
                <a:cubicBezTo>
                  <a:pt x="1037" y="10039"/>
                  <a:pt x="1101" y="11690"/>
                  <a:pt x="1198" y="13407"/>
                </a:cubicBezTo>
                <a:cubicBezTo>
                  <a:pt x="1198" y="15090"/>
                  <a:pt x="1231" y="16742"/>
                  <a:pt x="1231" y="18329"/>
                </a:cubicBezTo>
                <a:lnTo>
                  <a:pt x="1231" y="20596"/>
                </a:lnTo>
                <a:lnTo>
                  <a:pt x="1166" y="22636"/>
                </a:lnTo>
                <a:cubicBezTo>
                  <a:pt x="1134" y="23899"/>
                  <a:pt x="1069" y="24935"/>
                  <a:pt x="1037" y="25680"/>
                </a:cubicBezTo>
                <a:lnTo>
                  <a:pt x="972" y="26813"/>
                </a:lnTo>
                <a:lnTo>
                  <a:pt x="939" y="25680"/>
                </a:lnTo>
                <a:cubicBezTo>
                  <a:pt x="907" y="24935"/>
                  <a:pt x="842" y="23899"/>
                  <a:pt x="842" y="22636"/>
                </a:cubicBezTo>
                <a:cubicBezTo>
                  <a:pt x="842" y="21988"/>
                  <a:pt x="810" y="21308"/>
                  <a:pt x="777" y="20596"/>
                </a:cubicBezTo>
                <a:cubicBezTo>
                  <a:pt x="777" y="19883"/>
                  <a:pt x="745" y="19106"/>
                  <a:pt x="713" y="18329"/>
                </a:cubicBezTo>
                <a:cubicBezTo>
                  <a:pt x="680" y="16774"/>
                  <a:pt x="648" y="15090"/>
                  <a:pt x="616" y="13407"/>
                </a:cubicBezTo>
                <a:cubicBezTo>
                  <a:pt x="551" y="11723"/>
                  <a:pt x="454" y="10071"/>
                  <a:pt x="421" y="8484"/>
                </a:cubicBezTo>
                <a:cubicBezTo>
                  <a:pt x="356" y="7707"/>
                  <a:pt x="389" y="6962"/>
                  <a:pt x="324" y="6250"/>
                </a:cubicBezTo>
                <a:lnTo>
                  <a:pt x="195" y="4210"/>
                </a:lnTo>
                <a:cubicBezTo>
                  <a:pt x="130" y="2947"/>
                  <a:pt x="97" y="1911"/>
                  <a:pt x="65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7"/>
          <p:cNvSpPr/>
          <p:nvPr/>
        </p:nvSpPr>
        <p:spPr>
          <a:xfrm>
            <a:off x="-379261" y="4203832"/>
            <a:ext cx="27721" cy="418018"/>
          </a:xfrm>
          <a:custGeom>
            <a:avLst/>
            <a:gdLst/>
            <a:ahLst/>
            <a:cxnLst/>
            <a:rect l="l" t="t" r="r" b="b"/>
            <a:pathLst>
              <a:path w="1426" h="21503" extrusionOk="0">
                <a:moveTo>
                  <a:pt x="486" y="1"/>
                </a:moveTo>
                <a:cubicBezTo>
                  <a:pt x="486" y="1"/>
                  <a:pt x="551" y="357"/>
                  <a:pt x="648" y="940"/>
                </a:cubicBezTo>
                <a:lnTo>
                  <a:pt x="777" y="1976"/>
                </a:lnTo>
                <a:cubicBezTo>
                  <a:pt x="842" y="2397"/>
                  <a:pt x="907" y="2850"/>
                  <a:pt x="972" y="3368"/>
                </a:cubicBezTo>
                <a:lnTo>
                  <a:pt x="1134" y="4988"/>
                </a:lnTo>
                <a:cubicBezTo>
                  <a:pt x="1198" y="5571"/>
                  <a:pt x="1231" y="6186"/>
                  <a:pt x="1263" y="6801"/>
                </a:cubicBezTo>
                <a:cubicBezTo>
                  <a:pt x="1328" y="7449"/>
                  <a:pt x="1360" y="8096"/>
                  <a:pt x="1360" y="8744"/>
                </a:cubicBezTo>
                <a:cubicBezTo>
                  <a:pt x="1360" y="9424"/>
                  <a:pt x="1393" y="10104"/>
                  <a:pt x="1425" y="10784"/>
                </a:cubicBezTo>
                <a:cubicBezTo>
                  <a:pt x="1425" y="11464"/>
                  <a:pt x="1360" y="12144"/>
                  <a:pt x="1360" y="12792"/>
                </a:cubicBezTo>
                <a:cubicBezTo>
                  <a:pt x="1328" y="13472"/>
                  <a:pt x="1263" y="14120"/>
                  <a:pt x="1231" y="14767"/>
                </a:cubicBezTo>
                <a:cubicBezTo>
                  <a:pt x="1166" y="15383"/>
                  <a:pt x="1134" y="15998"/>
                  <a:pt x="1037" y="16581"/>
                </a:cubicBezTo>
                <a:lnTo>
                  <a:pt x="777" y="18200"/>
                </a:lnTo>
                <a:lnTo>
                  <a:pt x="648" y="18912"/>
                </a:lnTo>
                <a:lnTo>
                  <a:pt x="486" y="19560"/>
                </a:lnTo>
                <a:lnTo>
                  <a:pt x="227" y="20596"/>
                </a:lnTo>
                <a:cubicBezTo>
                  <a:pt x="97" y="21179"/>
                  <a:pt x="0" y="21503"/>
                  <a:pt x="0" y="21503"/>
                </a:cubicBezTo>
                <a:cubicBezTo>
                  <a:pt x="0" y="21503"/>
                  <a:pt x="33" y="21179"/>
                  <a:pt x="130" y="20596"/>
                </a:cubicBezTo>
                <a:lnTo>
                  <a:pt x="259" y="19528"/>
                </a:lnTo>
                <a:lnTo>
                  <a:pt x="356" y="18880"/>
                </a:lnTo>
                <a:lnTo>
                  <a:pt x="421" y="18167"/>
                </a:lnTo>
                <a:lnTo>
                  <a:pt x="583" y="16548"/>
                </a:lnTo>
                <a:cubicBezTo>
                  <a:pt x="648" y="15965"/>
                  <a:pt x="648" y="15350"/>
                  <a:pt x="680" y="14735"/>
                </a:cubicBezTo>
                <a:cubicBezTo>
                  <a:pt x="713" y="14087"/>
                  <a:pt x="745" y="13440"/>
                  <a:pt x="745" y="12792"/>
                </a:cubicBezTo>
                <a:cubicBezTo>
                  <a:pt x="745" y="12112"/>
                  <a:pt x="777" y="11432"/>
                  <a:pt x="810" y="10752"/>
                </a:cubicBezTo>
                <a:cubicBezTo>
                  <a:pt x="810" y="10072"/>
                  <a:pt x="810" y="9392"/>
                  <a:pt x="810" y="8744"/>
                </a:cubicBezTo>
                <a:cubicBezTo>
                  <a:pt x="810" y="8064"/>
                  <a:pt x="777" y="7416"/>
                  <a:pt x="745" y="6769"/>
                </a:cubicBezTo>
                <a:cubicBezTo>
                  <a:pt x="745" y="6153"/>
                  <a:pt x="745" y="5538"/>
                  <a:pt x="713" y="4955"/>
                </a:cubicBezTo>
                <a:lnTo>
                  <a:pt x="648" y="3336"/>
                </a:lnTo>
                <a:cubicBezTo>
                  <a:pt x="616" y="2332"/>
                  <a:pt x="551" y="1490"/>
                  <a:pt x="551" y="907"/>
                </a:cubicBezTo>
                <a:cubicBezTo>
                  <a:pt x="518" y="357"/>
                  <a:pt x="486" y="1"/>
                  <a:pt x="486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7"/>
          <p:cNvSpPr/>
          <p:nvPr/>
        </p:nvSpPr>
        <p:spPr>
          <a:xfrm>
            <a:off x="707251" y="3887210"/>
            <a:ext cx="587982" cy="866868"/>
          </a:xfrm>
          <a:custGeom>
            <a:avLst/>
            <a:gdLst/>
            <a:ahLst/>
            <a:cxnLst/>
            <a:rect l="l" t="t" r="r" b="b"/>
            <a:pathLst>
              <a:path w="30246" h="44592" extrusionOk="0">
                <a:moveTo>
                  <a:pt x="1555" y="35492"/>
                </a:moveTo>
                <a:cubicBezTo>
                  <a:pt x="1846" y="36593"/>
                  <a:pt x="2267" y="37629"/>
                  <a:pt x="2785" y="38633"/>
                </a:cubicBezTo>
                <a:cubicBezTo>
                  <a:pt x="3659" y="40252"/>
                  <a:pt x="5279" y="41968"/>
                  <a:pt x="6898" y="42778"/>
                </a:cubicBezTo>
                <a:cubicBezTo>
                  <a:pt x="10136" y="44397"/>
                  <a:pt x="14864" y="44591"/>
                  <a:pt x="18361" y="44073"/>
                </a:cubicBezTo>
                <a:cubicBezTo>
                  <a:pt x="22344" y="43426"/>
                  <a:pt x="25809" y="40932"/>
                  <a:pt x="27752" y="37370"/>
                </a:cubicBezTo>
                <a:cubicBezTo>
                  <a:pt x="29372" y="34261"/>
                  <a:pt x="29728" y="30667"/>
                  <a:pt x="29922" y="27169"/>
                </a:cubicBezTo>
                <a:cubicBezTo>
                  <a:pt x="30181" y="23607"/>
                  <a:pt x="30246" y="20013"/>
                  <a:pt x="30084" y="16418"/>
                </a:cubicBezTo>
                <a:cubicBezTo>
                  <a:pt x="29890" y="12824"/>
                  <a:pt x="29469" y="8808"/>
                  <a:pt x="27623" y="5667"/>
                </a:cubicBezTo>
                <a:cubicBezTo>
                  <a:pt x="25421" y="1846"/>
                  <a:pt x="21017" y="162"/>
                  <a:pt x="17001" y="65"/>
                </a:cubicBezTo>
                <a:cubicBezTo>
                  <a:pt x="13731" y="0"/>
                  <a:pt x="9424" y="162"/>
                  <a:pt x="6509" y="1943"/>
                </a:cubicBezTo>
                <a:cubicBezTo>
                  <a:pt x="3141" y="3951"/>
                  <a:pt x="1555" y="7934"/>
                  <a:pt x="1004" y="11723"/>
                </a:cubicBezTo>
                <a:cubicBezTo>
                  <a:pt x="259" y="16386"/>
                  <a:pt x="0" y="21114"/>
                  <a:pt x="259" y="25809"/>
                </a:cubicBezTo>
                <a:cubicBezTo>
                  <a:pt x="486" y="28853"/>
                  <a:pt x="680" y="32383"/>
                  <a:pt x="1555" y="3549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7"/>
          <p:cNvSpPr/>
          <p:nvPr/>
        </p:nvSpPr>
        <p:spPr>
          <a:xfrm>
            <a:off x="1129003" y="4206359"/>
            <a:ext cx="109564" cy="491035"/>
          </a:xfrm>
          <a:custGeom>
            <a:avLst/>
            <a:gdLst/>
            <a:ahLst/>
            <a:cxnLst/>
            <a:rect l="l" t="t" r="r" b="b"/>
            <a:pathLst>
              <a:path w="5636" h="25259" extrusionOk="0">
                <a:moveTo>
                  <a:pt x="5635" y="0"/>
                </a:moveTo>
                <a:lnTo>
                  <a:pt x="5635" y="1101"/>
                </a:lnTo>
                <a:cubicBezTo>
                  <a:pt x="5635" y="1457"/>
                  <a:pt x="5635" y="1911"/>
                  <a:pt x="5603" y="2397"/>
                </a:cubicBezTo>
                <a:lnTo>
                  <a:pt x="5603" y="3206"/>
                </a:lnTo>
                <a:lnTo>
                  <a:pt x="5538" y="4080"/>
                </a:lnTo>
                <a:lnTo>
                  <a:pt x="5376" y="6056"/>
                </a:lnTo>
                <a:cubicBezTo>
                  <a:pt x="5312" y="6768"/>
                  <a:pt x="5182" y="7481"/>
                  <a:pt x="5085" y="8225"/>
                </a:cubicBezTo>
                <a:cubicBezTo>
                  <a:pt x="4988" y="9003"/>
                  <a:pt x="4891" y="9780"/>
                  <a:pt x="4729" y="10557"/>
                </a:cubicBezTo>
                <a:lnTo>
                  <a:pt x="4243" y="12953"/>
                </a:lnTo>
                <a:lnTo>
                  <a:pt x="3660" y="15317"/>
                </a:lnTo>
                <a:cubicBezTo>
                  <a:pt x="3498" y="16095"/>
                  <a:pt x="3239" y="16872"/>
                  <a:pt x="3012" y="17584"/>
                </a:cubicBezTo>
                <a:cubicBezTo>
                  <a:pt x="2786" y="18329"/>
                  <a:pt x="2591" y="19041"/>
                  <a:pt x="2332" y="19689"/>
                </a:cubicBezTo>
                <a:lnTo>
                  <a:pt x="1652" y="21535"/>
                </a:lnTo>
                <a:lnTo>
                  <a:pt x="1328" y="22344"/>
                </a:lnTo>
                <a:lnTo>
                  <a:pt x="1005" y="23057"/>
                </a:lnTo>
                <a:lnTo>
                  <a:pt x="487" y="24223"/>
                </a:lnTo>
                <a:lnTo>
                  <a:pt x="1" y="25259"/>
                </a:lnTo>
                <a:lnTo>
                  <a:pt x="357" y="24190"/>
                </a:lnTo>
                <a:lnTo>
                  <a:pt x="810" y="22960"/>
                </a:lnTo>
                <a:lnTo>
                  <a:pt x="1069" y="22247"/>
                </a:lnTo>
                <a:lnTo>
                  <a:pt x="1328" y="21405"/>
                </a:lnTo>
                <a:lnTo>
                  <a:pt x="1911" y="19527"/>
                </a:lnTo>
                <a:cubicBezTo>
                  <a:pt x="2138" y="18879"/>
                  <a:pt x="2300" y="18135"/>
                  <a:pt x="2494" y="17422"/>
                </a:cubicBezTo>
                <a:cubicBezTo>
                  <a:pt x="2721" y="16677"/>
                  <a:pt x="2915" y="15933"/>
                  <a:pt x="3110" y="15155"/>
                </a:cubicBezTo>
                <a:lnTo>
                  <a:pt x="3660" y="12824"/>
                </a:lnTo>
                <a:lnTo>
                  <a:pt x="4146" y="10427"/>
                </a:lnTo>
                <a:cubicBezTo>
                  <a:pt x="4308" y="9650"/>
                  <a:pt x="4437" y="8873"/>
                  <a:pt x="4534" y="8128"/>
                </a:cubicBezTo>
                <a:cubicBezTo>
                  <a:pt x="4664" y="7383"/>
                  <a:pt x="4826" y="6671"/>
                  <a:pt x="4891" y="5991"/>
                </a:cubicBezTo>
                <a:lnTo>
                  <a:pt x="5182" y="4048"/>
                </a:lnTo>
                <a:lnTo>
                  <a:pt x="5279" y="3174"/>
                </a:lnTo>
                <a:lnTo>
                  <a:pt x="5376" y="2397"/>
                </a:lnTo>
                <a:lnTo>
                  <a:pt x="5506" y="1101"/>
                </a:ln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7"/>
          <p:cNvSpPr/>
          <p:nvPr/>
        </p:nvSpPr>
        <p:spPr>
          <a:xfrm>
            <a:off x="1093760" y="4150336"/>
            <a:ext cx="65493" cy="458298"/>
          </a:xfrm>
          <a:custGeom>
            <a:avLst/>
            <a:gdLst/>
            <a:ahLst/>
            <a:cxnLst/>
            <a:rect l="l" t="t" r="r" b="b"/>
            <a:pathLst>
              <a:path w="3369" h="23575" extrusionOk="0">
                <a:moveTo>
                  <a:pt x="3239" y="0"/>
                </a:moveTo>
                <a:cubicBezTo>
                  <a:pt x="3239" y="0"/>
                  <a:pt x="3239" y="356"/>
                  <a:pt x="3271" y="1036"/>
                </a:cubicBezTo>
                <a:cubicBezTo>
                  <a:pt x="3271" y="1360"/>
                  <a:pt x="3303" y="1749"/>
                  <a:pt x="3303" y="2202"/>
                </a:cubicBezTo>
                <a:cubicBezTo>
                  <a:pt x="3303" y="2429"/>
                  <a:pt x="3336" y="2656"/>
                  <a:pt x="3336" y="2915"/>
                </a:cubicBezTo>
                <a:cubicBezTo>
                  <a:pt x="3368" y="3174"/>
                  <a:pt x="3336" y="3465"/>
                  <a:pt x="3303" y="3724"/>
                </a:cubicBezTo>
                <a:lnTo>
                  <a:pt x="3271" y="5538"/>
                </a:lnTo>
                <a:cubicBezTo>
                  <a:pt x="3239" y="6185"/>
                  <a:pt x="3174" y="6865"/>
                  <a:pt x="3109" y="7578"/>
                </a:cubicBezTo>
                <a:cubicBezTo>
                  <a:pt x="3044" y="8290"/>
                  <a:pt x="2980" y="9003"/>
                  <a:pt x="2882" y="9715"/>
                </a:cubicBezTo>
                <a:lnTo>
                  <a:pt x="2591" y="11917"/>
                </a:lnTo>
                <a:lnTo>
                  <a:pt x="2202" y="14119"/>
                </a:lnTo>
                <a:cubicBezTo>
                  <a:pt x="2105" y="14864"/>
                  <a:pt x="1943" y="15576"/>
                  <a:pt x="1814" y="16256"/>
                </a:cubicBezTo>
                <a:cubicBezTo>
                  <a:pt x="1522" y="17616"/>
                  <a:pt x="1231" y="18879"/>
                  <a:pt x="972" y="19980"/>
                </a:cubicBezTo>
                <a:cubicBezTo>
                  <a:pt x="680" y="21049"/>
                  <a:pt x="421" y="21956"/>
                  <a:pt x="259" y="22603"/>
                </a:cubicBezTo>
                <a:cubicBezTo>
                  <a:pt x="97" y="23219"/>
                  <a:pt x="0" y="23575"/>
                  <a:pt x="0" y="23575"/>
                </a:cubicBezTo>
                <a:cubicBezTo>
                  <a:pt x="0" y="23575"/>
                  <a:pt x="33" y="23219"/>
                  <a:pt x="162" y="22571"/>
                </a:cubicBezTo>
                <a:lnTo>
                  <a:pt x="616" y="19916"/>
                </a:lnTo>
                <a:lnTo>
                  <a:pt x="939" y="18135"/>
                </a:lnTo>
                <a:lnTo>
                  <a:pt x="1263" y="16127"/>
                </a:lnTo>
                <a:cubicBezTo>
                  <a:pt x="1522" y="14767"/>
                  <a:pt x="1749" y="13309"/>
                  <a:pt x="1976" y="11820"/>
                </a:cubicBezTo>
                <a:lnTo>
                  <a:pt x="2300" y="9650"/>
                </a:lnTo>
                <a:cubicBezTo>
                  <a:pt x="2429" y="8905"/>
                  <a:pt x="2494" y="8193"/>
                  <a:pt x="2591" y="7513"/>
                </a:cubicBezTo>
                <a:cubicBezTo>
                  <a:pt x="2656" y="6833"/>
                  <a:pt x="2753" y="6153"/>
                  <a:pt x="2818" y="5505"/>
                </a:cubicBezTo>
                <a:lnTo>
                  <a:pt x="2980" y="3724"/>
                </a:lnTo>
                <a:lnTo>
                  <a:pt x="3044" y="2915"/>
                </a:lnTo>
                <a:cubicBezTo>
                  <a:pt x="3044" y="2656"/>
                  <a:pt x="3077" y="2429"/>
                  <a:pt x="3077" y="2202"/>
                </a:cubicBezTo>
                <a:cubicBezTo>
                  <a:pt x="3109" y="1749"/>
                  <a:pt x="3141" y="1360"/>
                  <a:pt x="3174" y="1036"/>
                </a:cubicBezTo>
                <a:cubicBezTo>
                  <a:pt x="3206" y="356"/>
                  <a:pt x="3239" y="0"/>
                  <a:pt x="3239" y="0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37"/>
          <p:cNvSpPr/>
          <p:nvPr/>
        </p:nvSpPr>
        <p:spPr>
          <a:xfrm>
            <a:off x="1035209" y="4192499"/>
            <a:ext cx="51011" cy="481607"/>
          </a:xfrm>
          <a:custGeom>
            <a:avLst/>
            <a:gdLst/>
            <a:ahLst/>
            <a:cxnLst/>
            <a:rect l="l" t="t" r="r" b="b"/>
            <a:pathLst>
              <a:path w="2624" h="24774" extrusionOk="0">
                <a:moveTo>
                  <a:pt x="2624" y="1"/>
                </a:moveTo>
                <a:lnTo>
                  <a:pt x="2624" y="1069"/>
                </a:lnTo>
                <a:cubicBezTo>
                  <a:pt x="2624" y="1717"/>
                  <a:pt x="2624" y="2721"/>
                  <a:pt x="2591" y="3887"/>
                </a:cubicBezTo>
                <a:lnTo>
                  <a:pt x="2527" y="5797"/>
                </a:lnTo>
                <a:cubicBezTo>
                  <a:pt x="2494" y="6445"/>
                  <a:pt x="2429" y="7157"/>
                  <a:pt x="2365" y="7902"/>
                </a:cubicBezTo>
                <a:cubicBezTo>
                  <a:pt x="2268" y="9359"/>
                  <a:pt x="2106" y="10914"/>
                  <a:pt x="1976" y="12468"/>
                </a:cubicBezTo>
                <a:cubicBezTo>
                  <a:pt x="1814" y="14023"/>
                  <a:pt x="1555" y="15545"/>
                  <a:pt x="1361" y="17002"/>
                </a:cubicBezTo>
                <a:cubicBezTo>
                  <a:pt x="1264" y="17714"/>
                  <a:pt x="1167" y="18427"/>
                  <a:pt x="1069" y="19074"/>
                </a:cubicBezTo>
                <a:lnTo>
                  <a:pt x="746" y="20953"/>
                </a:lnTo>
                <a:cubicBezTo>
                  <a:pt x="519" y="22086"/>
                  <a:pt x="325" y="23057"/>
                  <a:pt x="195" y="23705"/>
                </a:cubicBezTo>
                <a:lnTo>
                  <a:pt x="1" y="24774"/>
                </a:lnTo>
                <a:lnTo>
                  <a:pt x="98" y="23705"/>
                </a:lnTo>
                <a:cubicBezTo>
                  <a:pt x="163" y="23025"/>
                  <a:pt x="260" y="22054"/>
                  <a:pt x="389" y="20888"/>
                </a:cubicBezTo>
                <a:lnTo>
                  <a:pt x="616" y="19010"/>
                </a:lnTo>
                <a:cubicBezTo>
                  <a:pt x="713" y="18362"/>
                  <a:pt x="746" y="17649"/>
                  <a:pt x="843" y="16937"/>
                </a:cubicBezTo>
                <a:cubicBezTo>
                  <a:pt x="1005" y="15480"/>
                  <a:pt x="1167" y="13925"/>
                  <a:pt x="1361" y="12403"/>
                </a:cubicBezTo>
                <a:cubicBezTo>
                  <a:pt x="1555" y="10849"/>
                  <a:pt x="1685" y="9295"/>
                  <a:pt x="1847" y="7837"/>
                </a:cubicBezTo>
                <a:cubicBezTo>
                  <a:pt x="1911" y="7125"/>
                  <a:pt x="2008" y="6413"/>
                  <a:pt x="2041" y="5765"/>
                </a:cubicBezTo>
                <a:lnTo>
                  <a:pt x="2235" y="3887"/>
                </a:lnTo>
                <a:cubicBezTo>
                  <a:pt x="2332" y="2721"/>
                  <a:pt x="2429" y="1749"/>
                  <a:pt x="2527" y="1069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37"/>
          <p:cNvSpPr/>
          <p:nvPr/>
        </p:nvSpPr>
        <p:spPr>
          <a:xfrm>
            <a:off x="974151" y="4152843"/>
            <a:ext cx="21423" cy="528185"/>
          </a:xfrm>
          <a:custGeom>
            <a:avLst/>
            <a:gdLst/>
            <a:ahLst/>
            <a:cxnLst/>
            <a:rect l="l" t="t" r="r" b="b"/>
            <a:pathLst>
              <a:path w="1102" h="27170" extrusionOk="0">
                <a:moveTo>
                  <a:pt x="1102" y="1"/>
                </a:moveTo>
                <a:lnTo>
                  <a:pt x="1102" y="1166"/>
                </a:lnTo>
                <a:lnTo>
                  <a:pt x="1102" y="4243"/>
                </a:lnTo>
                <a:cubicBezTo>
                  <a:pt x="1102" y="5506"/>
                  <a:pt x="1069" y="6995"/>
                  <a:pt x="1004" y="8582"/>
                </a:cubicBezTo>
                <a:cubicBezTo>
                  <a:pt x="972" y="10169"/>
                  <a:pt x="907" y="11885"/>
                  <a:pt x="843" y="13569"/>
                </a:cubicBezTo>
                <a:cubicBezTo>
                  <a:pt x="778" y="15285"/>
                  <a:pt x="713" y="16969"/>
                  <a:pt x="616" y="18556"/>
                </a:cubicBezTo>
                <a:cubicBezTo>
                  <a:pt x="519" y="20143"/>
                  <a:pt x="422" y="21632"/>
                  <a:pt x="357" y="22928"/>
                </a:cubicBezTo>
                <a:cubicBezTo>
                  <a:pt x="260" y="24191"/>
                  <a:pt x="163" y="25259"/>
                  <a:pt x="98" y="26004"/>
                </a:cubicBezTo>
                <a:lnTo>
                  <a:pt x="1" y="27170"/>
                </a:lnTo>
                <a:lnTo>
                  <a:pt x="1" y="26004"/>
                </a:lnTo>
                <a:lnTo>
                  <a:pt x="1" y="22895"/>
                </a:lnTo>
                <a:cubicBezTo>
                  <a:pt x="1" y="21632"/>
                  <a:pt x="33" y="20143"/>
                  <a:pt x="65" y="18556"/>
                </a:cubicBezTo>
                <a:cubicBezTo>
                  <a:pt x="130" y="16969"/>
                  <a:pt x="195" y="15253"/>
                  <a:pt x="227" y="13569"/>
                </a:cubicBezTo>
                <a:cubicBezTo>
                  <a:pt x="292" y="11853"/>
                  <a:pt x="389" y="10169"/>
                  <a:pt x="486" y="8582"/>
                </a:cubicBezTo>
                <a:cubicBezTo>
                  <a:pt x="551" y="6995"/>
                  <a:pt x="681" y="5506"/>
                  <a:pt x="745" y="4243"/>
                </a:cubicBezTo>
                <a:cubicBezTo>
                  <a:pt x="810" y="2947"/>
                  <a:pt x="907" y="1911"/>
                  <a:pt x="97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37"/>
          <p:cNvSpPr/>
          <p:nvPr/>
        </p:nvSpPr>
        <p:spPr>
          <a:xfrm>
            <a:off x="882243" y="4145301"/>
            <a:ext cx="23950" cy="521264"/>
          </a:xfrm>
          <a:custGeom>
            <a:avLst/>
            <a:gdLst/>
            <a:ahLst/>
            <a:cxnLst/>
            <a:rect l="l" t="t" r="r" b="b"/>
            <a:pathLst>
              <a:path w="1232" h="26814" extrusionOk="0">
                <a:moveTo>
                  <a:pt x="1231" y="0"/>
                </a:moveTo>
                <a:lnTo>
                  <a:pt x="1199" y="1166"/>
                </a:lnTo>
                <a:cubicBezTo>
                  <a:pt x="1166" y="1911"/>
                  <a:pt x="1134" y="2947"/>
                  <a:pt x="1069" y="4210"/>
                </a:cubicBezTo>
                <a:lnTo>
                  <a:pt x="940" y="6218"/>
                </a:lnTo>
                <a:cubicBezTo>
                  <a:pt x="875" y="6962"/>
                  <a:pt x="875" y="7707"/>
                  <a:pt x="843" y="8484"/>
                </a:cubicBezTo>
                <a:cubicBezTo>
                  <a:pt x="810" y="10071"/>
                  <a:pt x="745" y="11723"/>
                  <a:pt x="648" y="13407"/>
                </a:cubicBezTo>
                <a:cubicBezTo>
                  <a:pt x="584" y="15090"/>
                  <a:pt x="584" y="16742"/>
                  <a:pt x="551" y="18329"/>
                </a:cubicBezTo>
                <a:cubicBezTo>
                  <a:pt x="551" y="19106"/>
                  <a:pt x="486" y="19883"/>
                  <a:pt x="454" y="20596"/>
                </a:cubicBezTo>
                <a:cubicBezTo>
                  <a:pt x="454" y="21308"/>
                  <a:pt x="454" y="21988"/>
                  <a:pt x="422" y="22636"/>
                </a:cubicBezTo>
                <a:cubicBezTo>
                  <a:pt x="422" y="23866"/>
                  <a:pt x="357" y="24935"/>
                  <a:pt x="325" y="25647"/>
                </a:cubicBezTo>
                <a:lnTo>
                  <a:pt x="292" y="26813"/>
                </a:lnTo>
                <a:lnTo>
                  <a:pt x="227" y="25647"/>
                </a:lnTo>
                <a:cubicBezTo>
                  <a:pt x="195" y="24935"/>
                  <a:pt x="130" y="23866"/>
                  <a:pt x="98" y="22636"/>
                </a:cubicBezTo>
                <a:lnTo>
                  <a:pt x="33" y="20596"/>
                </a:lnTo>
                <a:cubicBezTo>
                  <a:pt x="1" y="19883"/>
                  <a:pt x="1" y="19106"/>
                  <a:pt x="33" y="18329"/>
                </a:cubicBezTo>
                <a:cubicBezTo>
                  <a:pt x="33" y="16742"/>
                  <a:pt x="33" y="15090"/>
                  <a:pt x="65" y="13407"/>
                </a:cubicBezTo>
                <a:cubicBezTo>
                  <a:pt x="163" y="11723"/>
                  <a:pt x="227" y="10039"/>
                  <a:pt x="325" y="8452"/>
                </a:cubicBezTo>
                <a:cubicBezTo>
                  <a:pt x="389" y="7675"/>
                  <a:pt x="422" y="6898"/>
                  <a:pt x="519" y="6185"/>
                </a:cubicBezTo>
                <a:lnTo>
                  <a:pt x="745" y="4177"/>
                </a:lnTo>
                <a:cubicBezTo>
                  <a:pt x="875" y="2915"/>
                  <a:pt x="1005" y="1878"/>
                  <a:pt x="1102" y="1166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37"/>
          <p:cNvSpPr/>
          <p:nvPr/>
        </p:nvSpPr>
        <p:spPr>
          <a:xfrm>
            <a:off x="789712" y="4203832"/>
            <a:ext cx="28344" cy="418660"/>
          </a:xfrm>
          <a:custGeom>
            <a:avLst/>
            <a:gdLst/>
            <a:ahLst/>
            <a:cxnLst/>
            <a:rect l="l" t="t" r="r" b="b"/>
            <a:pathLst>
              <a:path w="1458" h="21536" extrusionOk="0">
                <a:moveTo>
                  <a:pt x="972" y="1"/>
                </a:moveTo>
                <a:cubicBezTo>
                  <a:pt x="972" y="1"/>
                  <a:pt x="972" y="357"/>
                  <a:pt x="939" y="940"/>
                </a:cubicBezTo>
                <a:cubicBezTo>
                  <a:pt x="907" y="1523"/>
                  <a:pt x="875" y="2365"/>
                  <a:pt x="842" y="3368"/>
                </a:cubicBezTo>
                <a:lnTo>
                  <a:pt x="745" y="4988"/>
                </a:lnTo>
                <a:cubicBezTo>
                  <a:pt x="713" y="5571"/>
                  <a:pt x="745" y="6186"/>
                  <a:pt x="713" y="6801"/>
                </a:cubicBezTo>
                <a:cubicBezTo>
                  <a:pt x="680" y="7449"/>
                  <a:pt x="648" y="8096"/>
                  <a:pt x="680" y="8744"/>
                </a:cubicBezTo>
                <a:cubicBezTo>
                  <a:pt x="680" y="9424"/>
                  <a:pt x="680" y="10104"/>
                  <a:pt x="680" y="10784"/>
                </a:cubicBezTo>
                <a:cubicBezTo>
                  <a:pt x="680" y="11464"/>
                  <a:pt x="680" y="12112"/>
                  <a:pt x="713" y="12792"/>
                </a:cubicBezTo>
                <a:cubicBezTo>
                  <a:pt x="713" y="13472"/>
                  <a:pt x="745" y="14120"/>
                  <a:pt x="778" y="14735"/>
                </a:cubicBezTo>
                <a:cubicBezTo>
                  <a:pt x="810" y="15383"/>
                  <a:pt x="842" y="15998"/>
                  <a:pt x="875" y="16548"/>
                </a:cubicBezTo>
                <a:lnTo>
                  <a:pt x="1037" y="18167"/>
                </a:lnTo>
                <a:lnTo>
                  <a:pt x="1101" y="18912"/>
                </a:lnTo>
                <a:lnTo>
                  <a:pt x="1199" y="19560"/>
                </a:lnTo>
                <a:lnTo>
                  <a:pt x="1328" y="20596"/>
                </a:lnTo>
                <a:cubicBezTo>
                  <a:pt x="1425" y="21211"/>
                  <a:pt x="1458" y="21535"/>
                  <a:pt x="1458" y="21535"/>
                </a:cubicBezTo>
                <a:cubicBezTo>
                  <a:pt x="1458" y="21535"/>
                  <a:pt x="1360" y="21211"/>
                  <a:pt x="1231" y="20629"/>
                </a:cubicBezTo>
                <a:lnTo>
                  <a:pt x="972" y="19592"/>
                </a:lnTo>
                <a:lnTo>
                  <a:pt x="778" y="18945"/>
                </a:lnTo>
                <a:lnTo>
                  <a:pt x="680" y="18232"/>
                </a:lnTo>
                <a:lnTo>
                  <a:pt x="421" y="16613"/>
                </a:lnTo>
                <a:cubicBezTo>
                  <a:pt x="324" y="16030"/>
                  <a:pt x="292" y="15415"/>
                  <a:pt x="227" y="14800"/>
                </a:cubicBezTo>
                <a:cubicBezTo>
                  <a:pt x="162" y="14152"/>
                  <a:pt x="98" y="13504"/>
                  <a:pt x="98" y="12824"/>
                </a:cubicBezTo>
                <a:cubicBezTo>
                  <a:pt x="98" y="12177"/>
                  <a:pt x="65" y="11497"/>
                  <a:pt x="33" y="10817"/>
                </a:cubicBezTo>
                <a:cubicBezTo>
                  <a:pt x="0" y="10137"/>
                  <a:pt x="65" y="9456"/>
                  <a:pt x="65" y="8776"/>
                </a:cubicBezTo>
                <a:cubicBezTo>
                  <a:pt x="98" y="8129"/>
                  <a:pt x="130" y="7449"/>
                  <a:pt x="162" y="6833"/>
                </a:cubicBezTo>
                <a:cubicBezTo>
                  <a:pt x="195" y="6186"/>
                  <a:pt x="259" y="5571"/>
                  <a:pt x="292" y="5020"/>
                </a:cubicBezTo>
                <a:lnTo>
                  <a:pt x="486" y="3401"/>
                </a:lnTo>
                <a:cubicBezTo>
                  <a:pt x="519" y="2883"/>
                  <a:pt x="583" y="2429"/>
                  <a:pt x="648" y="2008"/>
                </a:cubicBezTo>
                <a:lnTo>
                  <a:pt x="810" y="972"/>
                </a:lnTo>
                <a:cubicBezTo>
                  <a:pt x="907" y="324"/>
                  <a:pt x="972" y="1"/>
                  <a:pt x="972" y="1"/>
                </a:cubicBezTo>
                <a:close/>
              </a:path>
            </a:pathLst>
          </a:custGeom>
          <a:solidFill>
            <a:srgbClr val="F9F3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7"/>
          <p:cNvSpPr/>
          <p:nvPr/>
        </p:nvSpPr>
        <p:spPr>
          <a:xfrm>
            <a:off x="-1089975" y="3865166"/>
            <a:ext cx="2618840" cy="635221"/>
          </a:xfrm>
          <a:custGeom>
            <a:avLst/>
            <a:gdLst/>
            <a:ahLst/>
            <a:cxnLst/>
            <a:rect l="l" t="t" r="r" b="b"/>
            <a:pathLst>
              <a:path w="134714" h="32676" extrusionOk="0">
                <a:moveTo>
                  <a:pt x="134293" y="5506"/>
                </a:moveTo>
                <a:cubicBezTo>
                  <a:pt x="133678" y="1"/>
                  <a:pt x="128464" y="1911"/>
                  <a:pt x="128464" y="1911"/>
                </a:cubicBezTo>
                <a:lnTo>
                  <a:pt x="6218" y="1911"/>
                </a:lnTo>
                <a:cubicBezTo>
                  <a:pt x="6218" y="1911"/>
                  <a:pt x="1037" y="1"/>
                  <a:pt x="422" y="5506"/>
                </a:cubicBezTo>
                <a:cubicBezTo>
                  <a:pt x="1" y="9295"/>
                  <a:pt x="681" y="13310"/>
                  <a:pt x="1296" y="17034"/>
                </a:cubicBezTo>
                <a:cubicBezTo>
                  <a:pt x="1847" y="20661"/>
                  <a:pt x="2171" y="23770"/>
                  <a:pt x="5668" y="25680"/>
                </a:cubicBezTo>
                <a:cubicBezTo>
                  <a:pt x="8161" y="26976"/>
                  <a:pt x="10882" y="27818"/>
                  <a:pt x="13569" y="28562"/>
                </a:cubicBezTo>
                <a:cubicBezTo>
                  <a:pt x="25972" y="31865"/>
                  <a:pt x="39152" y="32448"/>
                  <a:pt x="51911" y="32675"/>
                </a:cubicBezTo>
                <a:cubicBezTo>
                  <a:pt x="51587" y="30894"/>
                  <a:pt x="51360" y="28724"/>
                  <a:pt x="51749" y="27818"/>
                </a:cubicBezTo>
                <a:lnTo>
                  <a:pt x="86366" y="27818"/>
                </a:lnTo>
                <a:cubicBezTo>
                  <a:pt x="86755" y="28692"/>
                  <a:pt x="86496" y="30829"/>
                  <a:pt x="86204" y="32610"/>
                </a:cubicBezTo>
                <a:lnTo>
                  <a:pt x="88536" y="32545"/>
                </a:lnTo>
                <a:cubicBezTo>
                  <a:pt x="99481" y="32222"/>
                  <a:pt x="110621" y="31380"/>
                  <a:pt x="121146" y="28562"/>
                </a:cubicBezTo>
                <a:cubicBezTo>
                  <a:pt x="123833" y="27818"/>
                  <a:pt x="126586" y="26976"/>
                  <a:pt x="129047" y="25648"/>
                </a:cubicBezTo>
                <a:cubicBezTo>
                  <a:pt x="132577" y="23770"/>
                  <a:pt x="132868" y="20661"/>
                  <a:pt x="133451" y="17034"/>
                </a:cubicBezTo>
                <a:cubicBezTo>
                  <a:pt x="134034" y="13310"/>
                  <a:pt x="134714" y="9295"/>
                  <a:pt x="134293" y="550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7"/>
          <p:cNvSpPr/>
          <p:nvPr/>
        </p:nvSpPr>
        <p:spPr>
          <a:xfrm>
            <a:off x="-92222" y="4405900"/>
            <a:ext cx="688098" cy="99494"/>
          </a:xfrm>
          <a:custGeom>
            <a:avLst/>
            <a:gdLst/>
            <a:ahLst/>
            <a:cxnLst/>
            <a:rect l="l" t="t" r="r" b="b"/>
            <a:pathLst>
              <a:path w="35396" h="5118" extrusionOk="0">
                <a:moveTo>
                  <a:pt x="35007" y="1"/>
                </a:moveTo>
                <a:lnTo>
                  <a:pt x="389" y="1"/>
                </a:lnTo>
                <a:cubicBezTo>
                  <a:pt x="1" y="907"/>
                  <a:pt x="260" y="3077"/>
                  <a:pt x="584" y="4858"/>
                </a:cubicBezTo>
                <a:lnTo>
                  <a:pt x="1588" y="4858"/>
                </a:lnTo>
                <a:cubicBezTo>
                  <a:pt x="8777" y="4988"/>
                  <a:pt x="14962" y="5052"/>
                  <a:pt x="20370" y="5117"/>
                </a:cubicBezTo>
                <a:lnTo>
                  <a:pt x="34845" y="4793"/>
                </a:lnTo>
                <a:cubicBezTo>
                  <a:pt x="35169" y="3012"/>
                  <a:pt x="35395" y="875"/>
                  <a:pt x="3500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7"/>
          <p:cNvSpPr/>
          <p:nvPr/>
        </p:nvSpPr>
        <p:spPr>
          <a:xfrm>
            <a:off x="-1112000" y="3043053"/>
            <a:ext cx="2662269" cy="1144491"/>
          </a:xfrm>
          <a:custGeom>
            <a:avLst/>
            <a:gdLst/>
            <a:ahLst/>
            <a:cxnLst/>
            <a:rect l="l" t="t" r="r" b="b"/>
            <a:pathLst>
              <a:path w="136948" h="58873" extrusionOk="0">
                <a:moveTo>
                  <a:pt x="131896" y="17746"/>
                </a:moveTo>
                <a:cubicBezTo>
                  <a:pt x="130730" y="8744"/>
                  <a:pt x="127557" y="2591"/>
                  <a:pt x="117907" y="1425"/>
                </a:cubicBezTo>
                <a:cubicBezTo>
                  <a:pt x="110944" y="583"/>
                  <a:pt x="95433" y="227"/>
                  <a:pt x="81573" y="98"/>
                </a:cubicBezTo>
                <a:lnTo>
                  <a:pt x="81573" y="33"/>
                </a:lnTo>
                <a:cubicBezTo>
                  <a:pt x="81573" y="33"/>
                  <a:pt x="76198" y="1"/>
                  <a:pt x="68490" y="33"/>
                </a:cubicBezTo>
                <a:cubicBezTo>
                  <a:pt x="60783" y="33"/>
                  <a:pt x="55375" y="33"/>
                  <a:pt x="55375" y="33"/>
                </a:cubicBezTo>
                <a:lnTo>
                  <a:pt x="55375" y="98"/>
                </a:lnTo>
                <a:cubicBezTo>
                  <a:pt x="41515" y="227"/>
                  <a:pt x="26004" y="583"/>
                  <a:pt x="19042" y="1425"/>
                </a:cubicBezTo>
                <a:cubicBezTo>
                  <a:pt x="9392" y="2591"/>
                  <a:pt x="6218" y="8744"/>
                  <a:pt x="5052" y="17746"/>
                </a:cubicBezTo>
                <a:cubicBezTo>
                  <a:pt x="3595" y="28854"/>
                  <a:pt x="1" y="43458"/>
                  <a:pt x="9910" y="51910"/>
                </a:cubicBezTo>
                <a:cubicBezTo>
                  <a:pt x="18038" y="58873"/>
                  <a:pt x="31315" y="56703"/>
                  <a:pt x="41386" y="56703"/>
                </a:cubicBezTo>
                <a:lnTo>
                  <a:pt x="95563" y="56703"/>
                </a:lnTo>
                <a:cubicBezTo>
                  <a:pt x="105634" y="56703"/>
                  <a:pt x="118911" y="58873"/>
                  <a:pt x="127071" y="51910"/>
                </a:cubicBezTo>
                <a:cubicBezTo>
                  <a:pt x="136948" y="43458"/>
                  <a:pt x="133353" y="28854"/>
                  <a:pt x="131896" y="17746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37"/>
          <p:cNvSpPr/>
          <p:nvPr/>
        </p:nvSpPr>
        <p:spPr>
          <a:xfrm>
            <a:off x="-496343" y="2835328"/>
            <a:ext cx="1451060" cy="550852"/>
          </a:xfrm>
          <a:custGeom>
            <a:avLst/>
            <a:gdLst/>
            <a:ahLst/>
            <a:cxnLst/>
            <a:rect l="l" t="t" r="r" b="b"/>
            <a:pathLst>
              <a:path w="74643" h="28336" extrusionOk="0">
                <a:moveTo>
                  <a:pt x="12467" y="26878"/>
                </a:moveTo>
                <a:cubicBezTo>
                  <a:pt x="5149" y="25486"/>
                  <a:pt x="0" y="22636"/>
                  <a:pt x="3562" y="16904"/>
                </a:cubicBezTo>
                <a:cubicBezTo>
                  <a:pt x="7999" y="9780"/>
                  <a:pt x="18782" y="4372"/>
                  <a:pt x="26781" y="2623"/>
                </a:cubicBezTo>
                <a:cubicBezTo>
                  <a:pt x="38827" y="0"/>
                  <a:pt x="53043" y="907"/>
                  <a:pt x="63114" y="8711"/>
                </a:cubicBezTo>
                <a:cubicBezTo>
                  <a:pt x="66612" y="11399"/>
                  <a:pt x="74643" y="19818"/>
                  <a:pt x="69591" y="23834"/>
                </a:cubicBezTo>
                <a:cubicBezTo>
                  <a:pt x="65284" y="27267"/>
                  <a:pt x="59585" y="27720"/>
                  <a:pt x="54306" y="27882"/>
                </a:cubicBezTo>
                <a:cubicBezTo>
                  <a:pt x="48283" y="28011"/>
                  <a:pt x="42227" y="28076"/>
                  <a:pt x="36204" y="28173"/>
                </a:cubicBezTo>
                <a:cubicBezTo>
                  <a:pt x="28335" y="28238"/>
                  <a:pt x="20239" y="28335"/>
                  <a:pt x="12467" y="26878"/>
                </a:cubicBezTo>
                <a:close/>
              </a:path>
            </a:pathLst>
          </a:custGeom>
          <a:solidFill>
            <a:srgbClr val="F0B0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37"/>
          <p:cNvSpPr/>
          <p:nvPr/>
        </p:nvSpPr>
        <p:spPr>
          <a:xfrm>
            <a:off x="211825" y="2865536"/>
            <a:ext cx="15144" cy="481607"/>
          </a:xfrm>
          <a:custGeom>
            <a:avLst/>
            <a:gdLst/>
            <a:ahLst/>
            <a:cxnLst/>
            <a:rect l="l" t="t" r="r" b="b"/>
            <a:pathLst>
              <a:path w="779" h="24774" extrusionOk="0">
                <a:moveTo>
                  <a:pt x="389" y="1"/>
                </a:moveTo>
                <a:cubicBezTo>
                  <a:pt x="389" y="1"/>
                  <a:pt x="519" y="1555"/>
                  <a:pt x="616" y="3854"/>
                </a:cubicBezTo>
                <a:cubicBezTo>
                  <a:pt x="681" y="5020"/>
                  <a:pt x="713" y="6380"/>
                  <a:pt x="746" y="7837"/>
                </a:cubicBezTo>
                <a:cubicBezTo>
                  <a:pt x="746" y="8550"/>
                  <a:pt x="778" y="9327"/>
                  <a:pt x="778" y="10072"/>
                </a:cubicBezTo>
                <a:cubicBezTo>
                  <a:pt x="778" y="10849"/>
                  <a:pt x="778" y="11626"/>
                  <a:pt x="778" y="12371"/>
                </a:cubicBezTo>
                <a:lnTo>
                  <a:pt x="778" y="14702"/>
                </a:lnTo>
                <a:cubicBezTo>
                  <a:pt x="778" y="15447"/>
                  <a:pt x="746" y="16224"/>
                  <a:pt x="746" y="16937"/>
                </a:cubicBezTo>
                <a:cubicBezTo>
                  <a:pt x="713" y="18394"/>
                  <a:pt x="681" y="19754"/>
                  <a:pt x="616" y="20920"/>
                </a:cubicBezTo>
                <a:cubicBezTo>
                  <a:pt x="519" y="23219"/>
                  <a:pt x="389" y="24773"/>
                  <a:pt x="389" y="24773"/>
                </a:cubicBezTo>
                <a:cubicBezTo>
                  <a:pt x="389" y="24773"/>
                  <a:pt x="260" y="23219"/>
                  <a:pt x="163" y="20920"/>
                </a:cubicBezTo>
                <a:cubicBezTo>
                  <a:pt x="98" y="19754"/>
                  <a:pt x="66" y="18394"/>
                  <a:pt x="33" y="16937"/>
                </a:cubicBezTo>
                <a:cubicBezTo>
                  <a:pt x="33" y="16224"/>
                  <a:pt x="1" y="15447"/>
                  <a:pt x="1" y="14702"/>
                </a:cubicBezTo>
                <a:lnTo>
                  <a:pt x="1" y="12371"/>
                </a:lnTo>
                <a:lnTo>
                  <a:pt x="1" y="10072"/>
                </a:lnTo>
                <a:cubicBezTo>
                  <a:pt x="1" y="9327"/>
                  <a:pt x="33" y="8550"/>
                  <a:pt x="33" y="7837"/>
                </a:cubicBezTo>
                <a:cubicBezTo>
                  <a:pt x="66" y="6380"/>
                  <a:pt x="98" y="5020"/>
                  <a:pt x="163" y="3854"/>
                </a:cubicBezTo>
                <a:cubicBezTo>
                  <a:pt x="260" y="1555"/>
                  <a:pt x="389" y="1"/>
                  <a:pt x="38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7"/>
          <p:cNvSpPr/>
          <p:nvPr/>
        </p:nvSpPr>
        <p:spPr>
          <a:xfrm>
            <a:off x="-425215" y="3331994"/>
            <a:ext cx="1289280" cy="841694"/>
          </a:xfrm>
          <a:custGeom>
            <a:avLst/>
            <a:gdLst/>
            <a:ahLst/>
            <a:cxnLst/>
            <a:rect l="l" t="t" r="r" b="b"/>
            <a:pathLst>
              <a:path w="66321" h="43297" extrusionOk="0">
                <a:moveTo>
                  <a:pt x="66321" y="36334"/>
                </a:moveTo>
                <a:cubicBezTo>
                  <a:pt x="66321" y="40188"/>
                  <a:pt x="63082" y="43296"/>
                  <a:pt x="59099" y="43296"/>
                </a:cubicBezTo>
                <a:lnTo>
                  <a:pt x="7222" y="43296"/>
                </a:lnTo>
                <a:cubicBezTo>
                  <a:pt x="3239" y="43296"/>
                  <a:pt x="0" y="40188"/>
                  <a:pt x="0" y="36334"/>
                </a:cubicBezTo>
                <a:lnTo>
                  <a:pt x="0" y="6963"/>
                </a:lnTo>
                <a:cubicBezTo>
                  <a:pt x="0" y="3141"/>
                  <a:pt x="3239" y="0"/>
                  <a:pt x="7222" y="0"/>
                </a:cubicBezTo>
                <a:lnTo>
                  <a:pt x="59099" y="0"/>
                </a:lnTo>
                <a:cubicBezTo>
                  <a:pt x="63082" y="0"/>
                  <a:pt x="66321" y="3141"/>
                  <a:pt x="66321" y="69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7"/>
          <p:cNvSpPr/>
          <p:nvPr/>
        </p:nvSpPr>
        <p:spPr>
          <a:xfrm>
            <a:off x="-282318" y="3430200"/>
            <a:ext cx="1002851" cy="74922"/>
          </a:xfrm>
          <a:custGeom>
            <a:avLst/>
            <a:gdLst/>
            <a:ahLst/>
            <a:cxnLst/>
            <a:rect l="l" t="t" r="r" b="b"/>
            <a:pathLst>
              <a:path w="51587" h="3854" extrusionOk="0">
                <a:moveTo>
                  <a:pt x="51586" y="1943"/>
                </a:moveTo>
                <a:cubicBezTo>
                  <a:pt x="51586" y="3012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2"/>
                  <a:pt x="0" y="1943"/>
                </a:cubicBezTo>
                <a:lnTo>
                  <a:pt x="0" y="1943"/>
                </a:lnTo>
                <a:cubicBezTo>
                  <a:pt x="0" y="874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74"/>
                  <a:pt x="51586" y="1943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7"/>
          <p:cNvSpPr/>
          <p:nvPr/>
        </p:nvSpPr>
        <p:spPr>
          <a:xfrm>
            <a:off x="-282318" y="3551674"/>
            <a:ext cx="1002851" cy="7494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44"/>
                </a:moveTo>
                <a:cubicBezTo>
                  <a:pt x="51586" y="3013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3013"/>
                  <a:pt x="0" y="1944"/>
                </a:cubicBezTo>
                <a:lnTo>
                  <a:pt x="0" y="1944"/>
                </a:lnTo>
                <a:cubicBezTo>
                  <a:pt x="0" y="875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75"/>
                  <a:pt x="51586" y="1944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37"/>
          <p:cNvSpPr/>
          <p:nvPr/>
        </p:nvSpPr>
        <p:spPr>
          <a:xfrm>
            <a:off x="-282318" y="3664361"/>
            <a:ext cx="1002851" cy="74300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7"/>
          <p:cNvSpPr/>
          <p:nvPr/>
        </p:nvSpPr>
        <p:spPr>
          <a:xfrm>
            <a:off x="-282318" y="3776408"/>
            <a:ext cx="1002851" cy="74941"/>
          </a:xfrm>
          <a:custGeom>
            <a:avLst/>
            <a:gdLst/>
            <a:ahLst/>
            <a:cxnLst/>
            <a:rect l="l" t="t" r="r" b="b"/>
            <a:pathLst>
              <a:path w="51587" h="3855" extrusionOk="0">
                <a:moveTo>
                  <a:pt x="51586" y="1911"/>
                </a:moveTo>
                <a:cubicBezTo>
                  <a:pt x="51586" y="2980"/>
                  <a:pt x="50712" y="3854"/>
                  <a:pt x="49676" y="3854"/>
                </a:cubicBezTo>
                <a:lnTo>
                  <a:pt x="1943" y="3854"/>
                </a:lnTo>
                <a:cubicBezTo>
                  <a:pt x="875" y="3854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7"/>
          <p:cNvSpPr/>
          <p:nvPr/>
        </p:nvSpPr>
        <p:spPr>
          <a:xfrm>
            <a:off x="-282318" y="3893489"/>
            <a:ext cx="1002851" cy="74319"/>
          </a:xfrm>
          <a:custGeom>
            <a:avLst/>
            <a:gdLst/>
            <a:ahLst/>
            <a:cxnLst/>
            <a:rect l="l" t="t" r="r" b="b"/>
            <a:pathLst>
              <a:path w="51587" h="3823" extrusionOk="0">
                <a:moveTo>
                  <a:pt x="51586" y="1911"/>
                </a:moveTo>
                <a:cubicBezTo>
                  <a:pt x="51586" y="2980"/>
                  <a:pt x="50712" y="3822"/>
                  <a:pt x="49676" y="3822"/>
                </a:cubicBezTo>
                <a:lnTo>
                  <a:pt x="1943" y="3822"/>
                </a:lnTo>
                <a:cubicBezTo>
                  <a:pt x="875" y="3822"/>
                  <a:pt x="0" y="2980"/>
                  <a:pt x="0" y="1911"/>
                </a:cubicBezTo>
                <a:lnTo>
                  <a:pt x="0" y="1911"/>
                </a:lnTo>
                <a:cubicBezTo>
                  <a:pt x="0" y="843"/>
                  <a:pt x="875" y="1"/>
                  <a:pt x="1943" y="1"/>
                </a:cubicBezTo>
                <a:lnTo>
                  <a:pt x="49676" y="1"/>
                </a:lnTo>
                <a:cubicBezTo>
                  <a:pt x="50712" y="1"/>
                  <a:pt x="51586" y="843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7"/>
          <p:cNvSpPr/>
          <p:nvPr/>
        </p:nvSpPr>
        <p:spPr>
          <a:xfrm>
            <a:off x="-282318" y="4005554"/>
            <a:ext cx="1002851" cy="74300"/>
          </a:xfrm>
          <a:custGeom>
            <a:avLst/>
            <a:gdLst/>
            <a:ahLst/>
            <a:cxnLst/>
            <a:rect l="l" t="t" r="r" b="b"/>
            <a:pathLst>
              <a:path w="51587" h="3822" extrusionOk="0">
                <a:moveTo>
                  <a:pt x="51586" y="1911"/>
                </a:moveTo>
                <a:cubicBezTo>
                  <a:pt x="51586" y="2979"/>
                  <a:pt x="50712" y="3821"/>
                  <a:pt x="49676" y="3821"/>
                </a:cubicBezTo>
                <a:lnTo>
                  <a:pt x="1943" y="3821"/>
                </a:lnTo>
                <a:cubicBezTo>
                  <a:pt x="875" y="3821"/>
                  <a:pt x="0" y="2979"/>
                  <a:pt x="0" y="1911"/>
                </a:cubicBezTo>
                <a:lnTo>
                  <a:pt x="0" y="1911"/>
                </a:lnTo>
                <a:cubicBezTo>
                  <a:pt x="0" y="842"/>
                  <a:pt x="875" y="0"/>
                  <a:pt x="1943" y="0"/>
                </a:cubicBezTo>
                <a:lnTo>
                  <a:pt x="49676" y="0"/>
                </a:lnTo>
                <a:cubicBezTo>
                  <a:pt x="50712" y="0"/>
                  <a:pt x="51586" y="842"/>
                  <a:pt x="51586" y="1911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7"/>
          <p:cNvSpPr/>
          <p:nvPr/>
        </p:nvSpPr>
        <p:spPr>
          <a:xfrm>
            <a:off x="1249876" y="3515809"/>
            <a:ext cx="84992" cy="551474"/>
          </a:xfrm>
          <a:custGeom>
            <a:avLst/>
            <a:gdLst/>
            <a:ahLst/>
            <a:cxnLst/>
            <a:rect l="l" t="t" r="r" b="b"/>
            <a:pathLst>
              <a:path w="4372" h="28368" extrusionOk="0">
                <a:moveTo>
                  <a:pt x="4113" y="0"/>
                </a:moveTo>
                <a:cubicBezTo>
                  <a:pt x="4113" y="0"/>
                  <a:pt x="4145" y="453"/>
                  <a:pt x="4210" y="1231"/>
                </a:cubicBezTo>
                <a:cubicBezTo>
                  <a:pt x="4242" y="2040"/>
                  <a:pt x="4307" y="3174"/>
                  <a:pt x="4340" y="4534"/>
                </a:cubicBezTo>
                <a:cubicBezTo>
                  <a:pt x="4372" y="5894"/>
                  <a:pt x="4372" y="7481"/>
                  <a:pt x="4340" y="9164"/>
                </a:cubicBezTo>
                <a:cubicBezTo>
                  <a:pt x="4307" y="10006"/>
                  <a:pt x="4275" y="10881"/>
                  <a:pt x="4210" y="11787"/>
                </a:cubicBezTo>
                <a:cubicBezTo>
                  <a:pt x="4145" y="12662"/>
                  <a:pt x="4081" y="13569"/>
                  <a:pt x="4016" y="14475"/>
                </a:cubicBezTo>
                <a:cubicBezTo>
                  <a:pt x="3919" y="15382"/>
                  <a:pt x="3789" y="16289"/>
                  <a:pt x="3627" y="17163"/>
                </a:cubicBezTo>
                <a:cubicBezTo>
                  <a:pt x="3465" y="18070"/>
                  <a:pt x="3303" y="18912"/>
                  <a:pt x="3141" y="19754"/>
                </a:cubicBezTo>
                <a:cubicBezTo>
                  <a:pt x="2980" y="20596"/>
                  <a:pt x="2753" y="21373"/>
                  <a:pt x="2526" y="22150"/>
                </a:cubicBezTo>
                <a:lnTo>
                  <a:pt x="2202" y="23219"/>
                </a:lnTo>
                <a:cubicBezTo>
                  <a:pt x="2073" y="23575"/>
                  <a:pt x="1943" y="23899"/>
                  <a:pt x="1846" y="24223"/>
                </a:cubicBezTo>
                <a:cubicBezTo>
                  <a:pt x="1717" y="24546"/>
                  <a:pt x="1619" y="24870"/>
                  <a:pt x="1490" y="25162"/>
                </a:cubicBezTo>
                <a:lnTo>
                  <a:pt x="1134" y="25971"/>
                </a:lnTo>
                <a:lnTo>
                  <a:pt x="842" y="26684"/>
                </a:lnTo>
                <a:lnTo>
                  <a:pt x="551" y="27267"/>
                </a:lnTo>
                <a:cubicBezTo>
                  <a:pt x="195" y="27979"/>
                  <a:pt x="0" y="28368"/>
                  <a:pt x="0" y="28368"/>
                </a:cubicBezTo>
                <a:cubicBezTo>
                  <a:pt x="0" y="28368"/>
                  <a:pt x="130" y="27947"/>
                  <a:pt x="389" y="27202"/>
                </a:cubicBezTo>
                <a:lnTo>
                  <a:pt x="616" y="26586"/>
                </a:lnTo>
                <a:lnTo>
                  <a:pt x="842" y="25842"/>
                </a:lnTo>
                <a:cubicBezTo>
                  <a:pt x="1037" y="25324"/>
                  <a:pt x="1198" y="24741"/>
                  <a:pt x="1393" y="24093"/>
                </a:cubicBezTo>
                <a:cubicBezTo>
                  <a:pt x="1458" y="23769"/>
                  <a:pt x="1587" y="23413"/>
                  <a:pt x="1652" y="23057"/>
                </a:cubicBezTo>
                <a:lnTo>
                  <a:pt x="1911" y="21988"/>
                </a:lnTo>
                <a:cubicBezTo>
                  <a:pt x="2008" y="21600"/>
                  <a:pt x="2105" y="21211"/>
                  <a:pt x="2170" y="20822"/>
                </a:cubicBezTo>
                <a:lnTo>
                  <a:pt x="2429" y="19592"/>
                </a:lnTo>
                <a:cubicBezTo>
                  <a:pt x="2591" y="18782"/>
                  <a:pt x="2720" y="17908"/>
                  <a:pt x="2850" y="17034"/>
                </a:cubicBezTo>
                <a:cubicBezTo>
                  <a:pt x="2947" y="16159"/>
                  <a:pt x="3077" y="15285"/>
                  <a:pt x="3174" y="14378"/>
                </a:cubicBezTo>
                <a:cubicBezTo>
                  <a:pt x="3271" y="13504"/>
                  <a:pt x="3368" y="12597"/>
                  <a:pt x="3433" y="11723"/>
                </a:cubicBezTo>
                <a:cubicBezTo>
                  <a:pt x="3498" y="10848"/>
                  <a:pt x="3562" y="9974"/>
                  <a:pt x="3595" y="9132"/>
                </a:cubicBezTo>
                <a:cubicBezTo>
                  <a:pt x="3660" y="8290"/>
                  <a:pt x="3692" y="7481"/>
                  <a:pt x="3724" y="6703"/>
                </a:cubicBezTo>
                <a:cubicBezTo>
                  <a:pt x="3757" y="5926"/>
                  <a:pt x="3822" y="5181"/>
                  <a:pt x="3822" y="4501"/>
                </a:cubicBezTo>
                <a:lnTo>
                  <a:pt x="4016" y="1231"/>
                </a:lnTo>
                <a:cubicBezTo>
                  <a:pt x="4081" y="453"/>
                  <a:pt x="4113" y="0"/>
                  <a:pt x="41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7"/>
          <p:cNvSpPr/>
          <p:nvPr/>
        </p:nvSpPr>
        <p:spPr>
          <a:xfrm>
            <a:off x="-896711" y="3515809"/>
            <a:ext cx="85011" cy="551474"/>
          </a:xfrm>
          <a:custGeom>
            <a:avLst/>
            <a:gdLst/>
            <a:ahLst/>
            <a:cxnLst/>
            <a:rect l="l" t="t" r="r" b="b"/>
            <a:pathLst>
              <a:path w="4373" h="28368" extrusionOk="0">
                <a:moveTo>
                  <a:pt x="260" y="0"/>
                </a:moveTo>
                <a:cubicBezTo>
                  <a:pt x="260" y="0"/>
                  <a:pt x="292" y="453"/>
                  <a:pt x="357" y="1231"/>
                </a:cubicBezTo>
                <a:lnTo>
                  <a:pt x="519" y="4501"/>
                </a:lnTo>
                <a:lnTo>
                  <a:pt x="616" y="6703"/>
                </a:lnTo>
                <a:lnTo>
                  <a:pt x="745" y="9132"/>
                </a:lnTo>
                <a:cubicBezTo>
                  <a:pt x="810" y="9974"/>
                  <a:pt x="875" y="10848"/>
                  <a:pt x="940" y="11723"/>
                </a:cubicBezTo>
                <a:cubicBezTo>
                  <a:pt x="1004" y="12597"/>
                  <a:pt x="1102" y="13504"/>
                  <a:pt x="1166" y="14378"/>
                </a:cubicBezTo>
                <a:cubicBezTo>
                  <a:pt x="1263" y="15285"/>
                  <a:pt x="1361" y="16192"/>
                  <a:pt x="1522" y="17034"/>
                </a:cubicBezTo>
                <a:cubicBezTo>
                  <a:pt x="1652" y="17908"/>
                  <a:pt x="1782" y="18782"/>
                  <a:pt x="1911" y="19592"/>
                </a:cubicBezTo>
                <a:lnTo>
                  <a:pt x="2170" y="20822"/>
                </a:lnTo>
                <a:cubicBezTo>
                  <a:pt x="2267" y="21211"/>
                  <a:pt x="2332" y="21600"/>
                  <a:pt x="2429" y="21988"/>
                </a:cubicBezTo>
                <a:lnTo>
                  <a:pt x="2688" y="23057"/>
                </a:lnTo>
                <a:cubicBezTo>
                  <a:pt x="2785" y="23413"/>
                  <a:pt x="2883" y="23769"/>
                  <a:pt x="2980" y="24093"/>
                </a:cubicBezTo>
                <a:cubicBezTo>
                  <a:pt x="3142" y="24741"/>
                  <a:pt x="3336" y="25324"/>
                  <a:pt x="3498" y="25842"/>
                </a:cubicBezTo>
                <a:lnTo>
                  <a:pt x="3725" y="26586"/>
                </a:lnTo>
                <a:lnTo>
                  <a:pt x="3951" y="27202"/>
                </a:lnTo>
                <a:cubicBezTo>
                  <a:pt x="4210" y="27947"/>
                  <a:pt x="4372" y="28368"/>
                  <a:pt x="4372" y="28368"/>
                </a:cubicBezTo>
                <a:cubicBezTo>
                  <a:pt x="4372" y="28368"/>
                  <a:pt x="4146" y="27979"/>
                  <a:pt x="3789" y="27267"/>
                </a:cubicBezTo>
                <a:lnTo>
                  <a:pt x="3530" y="26684"/>
                </a:lnTo>
                <a:lnTo>
                  <a:pt x="3206" y="25971"/>
                </a:lnTo>
                <a:lnTo>
                  <a:pt x="2850" y="25162"/>
                </a:lnTo>
                <a:cubicBezTo>
                  <a:pt x="2753" y="24870"/>
                  <a:pt x="2656" y="24546"/>
                  <a:pt x="2526" y="24223"/>
                </a:cubicBezTo>
                <a:cubicBezTo>
                  <a:pt x="2397" y="23899"/>
                  <a:pt x="2267" y="23575"/>
                  <a:pt x="2170" y="23219"/>
                </a:cubicBezTo>
                <a:lnTo>
                  <a:pt x="1846" y="22150"/>
                </a:lnTo>
                <a:cubicBezTo>
                  <a:pt x="1587" y="21405"/>
                  <a:pt x="1425" y="20596"/>
                  <a:pt x="1231" y="19754"/>
                </a:cubicBezTo>
                <a:cubicBezTo>
                  <a:pt x="1004" y="18912"/>
                  <a:pt x="842" y="18070"/>
                  <a:pt x="713" y="17163"/>
                </a:cubicBezTo>
                <a:cubicBezTo>
                  <a:pt x="583" y="16289"/>
                  <a:pt x="454" y="15382"/>
                  <a:pt x="357" y="14475"/>
                </a:cubicBezTo>
                <a:cubicBezTo>
                  <a:pt x="227" y="13569"/>
                  <a:pt x="195" y="12662"/>
                  <a:pt x="130" y="11787"/>
                </a:cubicBezTo>
                <a:cubicBezTo>
                  <a:pt x="98" y="10881"/>
                  <a:pt x="65" y="10006"/>
                  <a:pt x="33" y="9164"/>
                </a:cubicBezTo>
                <a:cubicBezTo>
                  <a:pt x="0" y="7481"/>
                  <a:pt x="0" y="5894"/>
                  <a:pt x="33" y="4534"/>
                </a:cubicBezTo>
                <a:cubicBezTo>
                  <a:pt x="65" y="3174"/>
                  <a:pt x="130" y="2040"/>
                  <a:pt x="162" y="1231"/>
                </a:cubicBezTo>
                <a:cubicBezTo>
                  <a:pt x="195" y="453"/>
                  <a:pt x="260" y="0"/>
                  <a:pt x="2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7"/>
          <p:cNvSpPr/>
          <p:nvPr/>
        </p:nvSpPr>
        <p:spPr>
          <a:xfrm>
            <a:off x="-1050942" y="3247007"/>
            <a:ext cx="453905" cy="453905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59" y="23349"/>
                </a:cubicBezTo>
                <a:cubicBezTo>
                  <a:pt x="5214" y="23349"/>
                  <a:pt x="1" y="18135"/>
                  <a:pt x="1" y="11691"/>
                </a:cubicBezTo>
                <a:cubicBezTo>
                  <a:pt x="1" y="5247"/>
                  <a:pt x="5214" y="1"/>
                  <a:pt x="11659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37"/>
          <p:cNvSpPr/>
          <p:nvPr/>
        </p:nvSpPr>
        <p:spPr>
          <a:xfrm>
            <a:off x="-1042116" y="3256454"/>
            <a:ext cx="435650" cy="435650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422" y="22409"/>
                  <a:pt x="11205" y="22409"/>
                </a:cubicBezTo>
                <a:cubicBezTo>
                  <a:pt x="5019" y="22409"/>
                  <a:pt x="0" y="17390"/>
                  <a:pt x="0" y="11205"/>
                </a:cubicBezTo>
                <a:cubicBezTo>
                  <a:pt x="0" y="5020"/>
                  <a:pt x="5019" y="0"/>
                  <a:pt x="11205" y="0"/>
                </a:cubicBezTo>
                <a:cubicBezTo>
                  <a:pt x="17422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37"/>
          <p:cNvSpPr/>
          <p:nvPr/>
        </p:nvSpPr>
        <p:spPr>
          <a:xfrm>
            <a:off x="-1032688" y="3265260"/>
            <a:ext cx="417396" cy="418018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20" y="21503"/>
                </a:cubicBezTo>
                <a:cubicBezTo>
                  <a:pt x="4793" y="21503"/>
                  <a:pt x="1" y="16678"/>
                  <a:pt x="1" y="10752"/>
                </a:cubicBezTo>
                <a:cubicBezTo>
                  <a:pt x="1" y="4826"/>
                  <a:pt x="4793" y="1"/>
                  <a:pt x="10720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37"/>
          <p:cNvSpPr/>
          <p:nvPr/>
        </p:nvSpPr>
        <p:spPr>
          <a:xfrm>
            <a:off x="-1023863" y="3274707"/>
            <a:ext cx="399764" cy="399142"/>
          </a:xfrm>
          <a:custGeom>
            <a:avLst/>
            <a:gdLst/>
            <a:ahLst/>
            <a:cxnLst/>
            <a:rect l="l" t="t" r="r" b="b"/>
            <a:pathLst>
              <a:path w="20564" h="20532" extrusionOk="0">
                <a:moveTo>
                  <a:pt x="20563" y="10266"/>
                </a:moveTo>
                <a:cubicBezTo>
                  <a:pt x="20563" y="15933"/>
                  <a:pt x="15965" y="20531"/>
                  <a:pt x="10266" y="20531"/>
                </a:cubicBezTo>
                <a:cubicBezTo>
                  <a:pt x="4599" y="20531"/>
                  <a:pt x="0" y="15933"/>
                  <a:pt x="0" y="10266"/>
                </a:cubicBezTo>
                <a:cubicBezTo>
                  <a:pt x="0" y="4599"/>
                  <a:pt x="4599" y="0"/>
                  <a:pt x="10266" y="0"/>
                </a:cubicBezTo>
                <a:cubicBezTo>
                  <a:pt x="15965" y="0"/>
                  <a:pt x="20563" y="4599"/>
                  <a:pt x="20563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7"/>
          <p:cNvSpPr/>
          <p:nvPr/>
        </p:nvSpPr>
        <p:spPr>
          <a:xfrm>
            <a:off x="-1014435" y="3283513"/>
            <a:ext cx="380888" cy="381510"/>
          </a:xfrm>
          <a:custGeom>
            <a:avLst/>
            <a:gdLst/>
            <a:ahLst/>
            <a:cxnLst/>
            <a:rect l="l" t="t" r="r" b="b"/>
            <a:pathLst>
              <a:path w="19593" h="19625" extrusionOk="0">
                <a:moveTo>
                  <a:pt x="19593" y="9813"/>
                </a:moveTo>
                <a:cubicBezTo>
                  <a:pt x="19593" y="15221"/>
                  <a:pt x="15221" y="19625"/>
                  <a:pt x="9781" y="19625"/>
                </a:cubicBezTo>
                <a:cubicBezTo>
                  <a:pt x="4373" y="19625"/>
                  <a:pt x="1" y="15221"/>
                  <a:pt x="1" y="9813"/>
                </a:cubicBezTo>
                <a:cubicBezTo>
                  <a:pt x="1" y="4405"/>
                  <a:pt x="4373" y="1"/>
                  <a:pt x="9781" y="1"/>
                </a:cubicBezTo>
                <a:cubicBezTo>
                  <a:pt x="15221" y="1"/>
                  <a:pt x="19593" y="4405"/>
                  <a:pt x="19593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37"/>
          <p:cNvSpPr/>
          <p:nvPr/>
        </p:nvSpPr>
        <p:spPr>
          <a:xfrm>
            <a:off x="-1005609" y="3292960"/>
            <a:ext cx="363256" cy="362634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27" y="18653"/>
                </a:cubicBezTo>
                <a:cubicBezTo>
                  <a:pt x="4178" y="18653"/>
                  <a:pt x="0" y="14476"/>
                  <a:pt x="0" y="9327"/>
                </a:cubicBezTo>
                <a:cubicBezTo>
                  <a:pt x="0" y="4178"/>
                  <a:pt x="4178" y="1"/>
                  <a:pt x="9327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7"/>
          <p:cNvSpPr/>
          <p:nvPr/>
        </p:nvSpPr>
        <p:spPr>
          <a:xfrm>
            <a:off x="-996804" y="3301766"/>
            <a:ext cx="345002" cy="345002"/>
          </a:xfrm>
          <a:custGeom>
            <a:avLst/>
            <a:gdLst/>
            <a:ahLst/>
            <a:cxnLst/>
            <a:rect l="l" t="t" r="r" b="b"/>
            <a:pathLst>
              <a:path w="17747" h="17747" extrusionOk="0">
                <a:moveTo>
                  <a:pt x="17746" y="8874"/>
                </a:moveTo>
                <a:cubicBezTo>
                  <a:pt x="17746" y="13764"/>
                  <a:pt x="13796" y="17747"/>
                  <a:pt x="8874" y="17747"/>
                </a:cubicBezTo>
                <a:cubicBezTo>
                  <a:pt x="3984" y="17747"/>
                  <a:pt x="1" y="13764"/>
                  <a:pt x="1" y="8874"/>
                </a:cubicBezTo>
                <a:cubicBezTo>
                  <a:pt x="1" y="3984"/>
                  <a:pt x="3984" y="1"/>
                  <a:pt x="8874" y="1"/>
                </a:cubicBezTo>
                <a:cubicBezTo>
                  <a:pt x="13796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37"/>
          <p:cNvSpPr/>
          <p:nvPr/>
        </p:nvSpPr>
        <p:spPr>
          <a:xfrm>
            <a:off x="-987356" y="3310592"/>
            <a:ext cx="326748" cy="326728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388" y="16807"/>
                </a:cubicBezTo>
                <a:cubicBezTo>
                  <a:pt x="3757" y="16807"/>
                  <a:pt x="0" y="13051"/>
                  <a:pt x="0" y="8420"/>
                </a:cubicBezTo>
                <a:cubicBezTo>
                  <a:pt x="0" y="3789"/>
                  <a:pt x="3757" y="0"/>
                  <a:pt x="8388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7"/>
          <p:cNvSpPr/>
          <p:nvPr/>
        </p:nvSpPr>
        <p:spPr>
          <a:xfrm>
            <a:off x="-978550" y="3320039"/>
            <a:ext cx="309115" cy="308474"/>
          </a:xfrm>
          <a:custGeom>
            <a:avLst/>
            <a:gdLst/>
            <a:ahLst/>
            <a:cxnLst/>
            <a:rect l="l" t="t" r="r" b="b"/>
            <a:pathLst>
              <a:path w="15901" h="15868" extrusionOk="0">
                <a:moveTo>
                  <a:pt x="15901" y="7934"/>
                </a:moveTo>
                <a:cubicBezTo>
                  <a:pt x="15901" y="12306"/>
                  <a:pt x="12339" y="15868"/>
                  <a:pt x="7935" y="15868"/>
                </a:cubicBezTo>
                <a:cubicBezTo>
                  <a:pt x="3563" y="15868"/>
                  <a:pt x="1" y="12306"/>
                  <a:pt x="1" y="7934"/>
                </a:cubicBezTo>
                <a:cubicBezTo>
                  <a:pt x="1" y="3562"/>
                  <a:pt x="3563" y="0"/>
                  <a:pt x="7935" y="0"/>
                </a:cubicBezTo>
                <a:cubicBezTo>
                  <a:pt x="12339" y="0"/>
                  <a:pt x="15901" y="3562"/>
                  <a:pt x="15901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7"/>
          <p:cNvSpPr/>
          <p:nvPr/>
        </p:nvSpPr>
        <p:spPr>
          <a:xfrm>
            <a:off x="-969103" y="3328845"/>
            <a:ext cx="290220" cy="290861"/>
          </a:xfrm>
          <a:custGeom>
            <a:avLst/>
            <a:gdLst/>
            <a:ahLst/>
            <a:cxnLst/>
            <a:rect l="l" t="t" r="r" b="b"/>
            <a:pathLst>
              <a:path w="14929" h="14962" extrusionOk="0">
                <a:moveTo>
                  <a:pt x="14929" y="7481"/>
                </a:moveTo>
                <a:cubicBezTo>
                  <a:pt x="14929" y="11593"/>
                  <a:pt x="11594" y="14961"/>
                  <a:pt x="7449" y="14961"/>
                </a:cubicBezTo>
                <a:cubicBezTo>
                  <a:pt x="3336" y="14961"/>
                  <a:pt x="0" y="11593"/>
                  <a:pt x="0" y="7481"/>
                </a:cubicBezTo>
                <a:cubicBezTo>
                  <a:pt x="0" y="3368"/>
                  <a:pt x="3336" y="0"/>
                  <a:pt x="7449" y="0"/>
                </a:cubicBezTo>
                <a:cubicBezTo>
                  <a:pt x="11594" y="0"/>
                  <a:pt x="14929" y="3368"/>
                  <a:pt x="14929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7"/>
          <p:cNvSpPr/>
          <p:nvPr/>
        </p:nvSpPr>
        <p:spPr>
          <a:xfrm>
            <a:off x="-960297" y="3338292"/>
            <a:ext cx="272607" cy="271966"/>
          </a:xfrm>
          <a:custGeom>
            <a:avLst/>
            <a:gdLst/>
            <a:ahLst/>
            <a:cxnLst/>
            <a:rect l="l" t="t" r="r" b="b"/>
            <a:pathLst>
              <a:path w="14023" h="13990" extrusionOk="0">
                <a:moveTo>
                  <a:pt x="14023" y="6995"/>
                </a:moveTo>
                <a:cubicBezTo>
                  <a:pt x="14023" y="10848"/>
                  <a:pt x="10881" y="13990"/>
                  <a:pt x="6996" y="13990"/>
                </a:cubicBezTo>
                <a:cubicBezTo>
                  <a:pt x="3142" y="13990"/>
                  <a:pt x="1" y="10848"/>
                  <a:pt x="1" y="6995"/>
                </a:cubicBezTo>
                <a:cubicBezTo>
                  <a:pt x="1" y="3141"/>
                  <a:pt x="3142" y="0"/>
                  <a:pt x="6996" y="0"/>
                </a:cubicBezTo>
                <a:cubicBezTo>
                  <a:pt x="10881" y="0"/>
                  <a:pt x="14023" y="3141"/>
                  <a:pt x="14023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7"/>
          <p:cNvSpPr/>
          <p:nvPr/>
        </p:nvSpPr>
        <p:spPr>
          <a:xfrm>
            <a:off x="-950849" y="3347098"/>
            <a:ext cx="253711" cy="254353"/>
          </a:xfrm>
          <a:custGeom>
            <a:avLst/>
            <a:gdLst/>
            <a:ahLst/>
            <a:cxnLst/>
            <a:rect l="l" t="t" r="r" b="b"/>
            <a:pathLst>
              <a:path w="13051" h="13084" extrusionOk="0">
                <a:moveTo>
                  <a:pt x="13051" y="6542"/>
                </a:moveTo>
                <a:cubicBezTo>
                  <a:pt x="13051" y="10136"/>
                  <a:pt x="10136" y="13083"/>
                  <a:pt x="6510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10" y="0"/>
                </a:cubicBezTo>
                <a:cubicBezTo>
                  <a:pt x="10136" y="0"/>
                  <a:pt x="13051" y="2947"/>
                  <a:pt x="13051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7"/>
          <p:cNvSpPr/>
          <p:nvPr/>
        </p:nvSpPr>
        <p:spPr>
          <a:xfrm>
            <a:off x="-942043" y="3355904"/>
            <a:ext cx="236099" cy="2360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57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57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37"/>
          <p:cNvSpPr/>
          <p:nvPr/>
        </p:nvSpPr>
        <p:spPr>
          <a:xfrm>
            <a:off x="-933218" y="3365351"/>
            <a:ext cx="217825" cy="217845"/>
          </a:xfrm>
          <a:custGeom>
            <a:avLst/>
            <a:gdLst/>
            <a:ahLst/>
            <a:cxnLst/>
            <a:rect l="l" t="t" r="r" b="b"/>
            <a:pathLst>
              <a:path w="11205" h="11206" extrusionOk="0">
                <a:moveTo>
                  <a:pt x="11205" y="5603"/>
                </a:moveTo>
                <a:cubicBezTo>
                  <a:pt x="11205" y="8712"/>
                  <a:pt x="8711" y="11205"/>
                  <a:pt x="5603" y="11205"/>
                </a:cubicBezTo>
                <a:cubicBezTo>
                  <a:pt x="2526" y="11205"/>
                  <a:pt x="0" y="8712"/>
                  <a:pt x="0" y="5603"/>
                </a:cubicBezTo>
                <a:cubicBezTo>
                  <a:pt x="0" y="2494"/>
                  <a:pt x="2526" y="1"/>
                  <a:pt x="5603" y="1"/>
                </a:cubicBezTo>
                <a:cubicBezTo>
                  <a:pt x="8711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37"/>
          <p:cNvSpPr/>
          <p:nvPr/>
        </p:nvSpPr>
        <p:spPr>
          <a:xfrm>
            <a:off x="-923771" y="3374157"/>
            <a:ext cx="199571" cy="200213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17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17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7"/>
          <p:cNvSpPr/>
          <p:nvPr/>
        </p:nvSpPr>
        <p:spPr>
          <a:xfrm>
            <a:off x="-914965" y="3383604"/>
            <a:ext cx="181958" cy="181317"/>
          </a:xfrm>
          <a:custGeom>
            <a:avLst/>
            <a:gdLst/>
            <a:ahLst/>
            <a:cxnLst/>
            <a:rect l="l" t="t" r="r" b="b"/>
            <a:pathLst>
              <a:path w="9360" h="9327" extrusionOk="0">
                <a:moveTo>
                  <a:pt x="9359" y="4664"/>
                </a:moveTo>
                <a:cubicBezTo>
                  <a:pt x="9359" y="7254"/>
                  <a:pt x="7254" y="9327"/>
                  <a:pt x="4664" y="9327"/>
                </a:cubicBezTo>
                <a:cubicBezTo>
                  <a:pt x="2105" y="9327"/>
                  <a:pt x="0" y="7254"/>
                  <a:pt x="0" y="4664"/>
                </a:cubicBezTo>
                <a:cubicBezTo>
                  <a:pt x="0" y="2073"/>
                  <a:pt x="2105" y="1"/>
                  <a:pt x="4664" y="1"/>
                </a:cubicBezTo>
                <a:cubicBezTo>
                  <a:pt x="7254" y="1"/>
                  <a:pt x="9359" y="2073"/>
                  <a:pt x="9359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7"/>
          <p:cNvSpPr/>
          <p:nvPr/>
        </p:nvSpPr>
        <p:spPr>
          <a:xfrm>
            <a:off x="-905517" y="3392430"/>
            <a:ext cx="163063" cy="163685"/>
          </a:xfrm>
          <a:custGeom>
            <a:avLst/>
            <a:gdLst/>
            <a:ahLst/>
            <a:cxnLst/>
            <a:rect l="l" t="t" r="r" b="b"/>
            <a:pathLst>
              <a:path w="8388" h="8420" extrusionOk="0">
                <a:moveTo>
                  <a:pt x="8387" y="4210"/>
                </a:moveTo>
                <a:cubicBezTo>
                  <a:pt x="8387" y="6541"/>
                  <a:pt x="6509" y="8420"/>
                  <a:pt x="4178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178" y="0"/>
                </a:cubicBezTo>
                <a:cubicBezTo>
                  <a:pt x="6509" y="0"/>
                  <a:pt x="8387" y="1878"/>
                  <a:pt x="8387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7"/>
          <p:cNvSpPr/>
          <p:nvPr/>
        </p:nvSpPr>
        <p:spPr>
          <a:xfrm>
            <a:off x="-896711" y="3401858"/>
            <a:ext cx="145431" cy="14480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797" y="7449"/>
                  <a:pt x="3725" y="7449"/>
                </a:cubicBezTo>
                <a:cubicBezTo>
                  <a:pt x="1684" y="7449"/>
                  <a:pt x="0" y="5797"/>
                  <a:pt x="0" y="3725"/>
                </a:cubicBezTo>
                <a:cubicBezTo>
                  <a:pt x="0" y="1652"/>
                  <a:pt x="1684" y="1"/>
                  <a:pt x="3725" y="1"/>
                </a:cubicBezTo>
                <a:cubicBezTo>
                  <a:pt x="5797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37"/>
          <p:cNvSpPr/>
          <p:nvPr/>
        </p:nvSpPr>
        <p:spPr>
          <a:xfrm>
            <a:off x="-887264" y="3410683"/>
            <a:ext cx="126554" cy="127176"/>
          </a:xfrm>
          <a:custGeom>
            <a:avLst/>
            <a:gdLst/>
            <a:ahLst/>
            <a:cxnLst/>
            <a:rect l="l" t="t" r="r" b="b"/>
            <a:pathLst>
              <a:path w="6510" h="6542" extrusionOk="0">
                <a:moveTo>
                  <a:pt x="6509" y="3271"/>
                </a:moveTo>
                <a:cubicBezTo>
                  <a:pt x="6509" y="5084"/>
                  <a:pt x="5052" y="6541"/>
                  <a:pt x="3239" y="6541"/>
                </a:cubicBezTo>
                <a:cubicBezTo>
                  <a:pt x="1457" y="6541"/>
                  <a:pt x="0" y="5084"/>
                  <a:pt x="0" y="3271"/>
                </a:cubicBezTo>
                <a:cubicBezTo>
                  <a:pt x="0" y="1457"/>
                  <a:pt x="1457" y="0"/>
                  <a:pt x="3239" y="0"/>
                </a:cubicBezTo>
                <a:cubicBezTo>
                  <a:pt x="5052" y="0"/>
                  <a:pt x="6509" y="1457"/>
                  <a:pt x="6509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37"/>
          <p:cNvSpPr/>
          <p:nvPr/>
        </p:nvSpPr>
        <p:spPr>
          <a:xfrm>
            <a:off x="-878458" y="3419489"/>
            <a:ext cx="108922" cy="108922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40" y="5603"/>
                  <a:pt x="2786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786" y="1"/>
                </a:cubicBezTo>
                <a:cubicBezTo>
                  <a:pt x="4340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7"/>
          <p:cNvSpPr/>
          <p:nvPr/>
        </p:nvSpPr>
        <p:spPr>
          <a:xfrm>
            <a:off x="-869652" y="3428936"/>
            <a:ext cx="91310" cy="90668"/>
          </a:xfrm>
          <a:custGeom>
            <a:avLst/>
            <a:gdLst/>
            <a:ahLst/>
            <a:cxnLst/>
            <a:rect l="l" t="t" r="r" b="b"/>
            <a:pathLst>
              <a:path w="4697" h="4664" extrusionOk="0">
                <a:moveTo>
                  <a:pt x="4696" y="2332"/>
                </a:moveTo>
                <a:cubicBezTo>
                  <a:pt x="4696" y="3627"/>
                  <a:pt x="3628" y="4663"/>
                  <a:pt x="2333" y="4663"/>
                </a:cubicBezTo>
                <a:cubicBezTo>
                  <a:pt x="1070" y="4663"/>
                  <a:pt x="1" y="3627"/>
                  <a:pt x="1" y="2332"/>
                </a:cubicBezTo>
                <a:cubicBezTo>
                  <a:pt x="1" y="1037"/>
                  <a:pt x="1070" y="0"/>
                  <a:pt x="2333" y="0"/>
                </a:cubicBezTo>
                <a:cubicBezTo>
                  <a:pt x="3628" y="0"/>
                  <a:pt x="4696" y="1037"/>
                  <a:pt x="4696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37"/>
          <p:cNvSpPr/>
          <p:nvPr/>
        </p:nvSpPr>
        <p:spPr>
          <a:xfrm>
            <a:off x="-860205" y="3437742"/>
            <a:ext cx="72414" cy="73056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883" y="3757"/>
                  <a:pt x="1847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47" y="1"/>
                </a:cubicBezTo>
                <a:cubicBezTo>
                  <a:pt x="2883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7"/>
          <p:cNvSpPr/>
          <p:nvPr/>
        </p:nvSpPr>
        <p:spPr>
          <a:xfrm>
            <a:off x="-851379" y="3447189"/>
            <a:ext cx="54782" cy="54160"/>
          </a:xfrm>
          <a:custGeom>
            <a:avLst/>
            <a:gdLst/>
            <a:ahLst/>
            <a:cxnLst/>
            <a:rect l="l" t="t" r="r" b="b"/>
            <a:pathLst>
              <a:path w="2818" h="2786" extrusionOk="0">
                <a:moveTo>
                  <a:pt x="2817" y="1393"/>
                </a:moveTo>
                <a:cubicBezTo>
                  <a:pt x="2817" y="2170"/>
                  <a:pt x="2170" y="2785"/>
                  <a:pt x="1393" y="2785"/>
                </a:cubicBezTo>
                <a:cubicBezTo>
                  <a:pt x="648" y="2785"/>
                  <a:pt x="0" y="2170"/>
                  <a:pt x="0" y="1393"/>
                </a:cubicBezTo>
                <a:cubicBezTo>
                  <a:pt x="0" y="616"/>
                  <a:pt x="648" y="0"/>
                  <a:pt x="1393" y="0"/>
                </a:cubicBezTo>
                <a:cubicBezTo>
                  <a:pt x="2170" y="0"/>
                  <a:pt x="2817" y="616"/>
                  <a:pt x="2817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7"/>
          <p:cNvSpPr/>
          <p:nvPr/>
        </p:nvSpPr>
        <p:spPr>
          <a:xfrm>
            <a:off x="-841951" y="3455995"/>
            <a:ext cx="35906" cy="36528"/>
          </a:xfrm>
          <a:custGeom>
            <a:avLst/>
            <a:gdLst/>
            <a:ahLst/>
            <a:cxnLst/>
            <a:rect l="l" t="t" r="r" b="b"/>
            <a:pathLst>
              <a:path w="1847" h="1879" extrusionOk="0">
                <a:moveTo>
                  <a:pt x="1847" y="940"/>
                </a:moveTo>
                <a:cubicBezTo>
                  <a:pt x="1847" y="1458"/>
                  <a:pt x="1426" y="1879"/>
                  <a:pt x="908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08" y="1"/>
                </a:cubicBezTo>
                <a:cubicBezTo>
                  <a:pt x="1426" y="1"/>
                  <a:pt x="1847" y="422"/>
                  <a:pt x="1847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7"/>
          <p:cNvSpPr/>
          <p:nvPr/>
        </p:nvSpPr>
        <p:spPr>
          <a:xfrm>
            <a:off x="-833126" y="3465442"/>
            <a:ext cx="18274" cy="17652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13" y="907"/>
                  <a:pt x="454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54" y="0"/>
                </a:cubicBezTo>
                <a:cubicBezTo>
                  <a:pt x="713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7"/>
          <p:cNvSpPr/>
          <p:nvPr/>
        </p:nvSpPr>
        <p:spPr>
          <a:xfrm>
            <a:off x="1035209" y="3247007"/>
            <a:ext cx="453905" cy="453905"/>
          </a:xfrm>
          <a:custGeom>
            <a:avLst/>
            <a:gdLst/>
            <a:ahLst/>
            <a:cxnLst/>
            <a:rect l="l" t="t" r="r" b="b"/>
            <a:pathLst>
              <a:path w="23349" h="23349" extrusionOk="0">
                <a:moveTo>
                  <a:pt x="23349" y="11691"/>
                </a:moveTo>
                <a:cubicBezTo>
                  <a:pt x="23349" y="18135"/>
                  <a:pt x="18135" y="23349"/>
                  <a:pt x="11691" y="23349"/>
                </a:cubicBezTo>
                <a:cubicBezTo>
                  <a:pt x="5247" y="23349"/>
                  <a:pt x="1" y="18135"/>
                  <a:pt x="1" y="11691"/>
                </a:cubicBezTo>
                <a:cubicBezTo>
                  <a:pt x="1" y="5247"/>
                  <a:pt x="5247" y="1"/>
                  <a:pt x="11691" y="1"/>
                </a:cubicBezTo>
                <a:cubicBezTo>
                  <a:pt x="18135" y="1"/>
                  <a:pt x="23349" y="5247"/>
                  <a:pt x="23349" y="11691"/>
                </a:cubicBezTo>
                <a:close/>
              </a:path>
            </a:pathLst>
          </a:custGeom>
          <a:solidFill>
            <a:srgbClr val="F7DA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7"/>
          <p:cNvSpPr/>
          <p:nvPr/>
        </p:nvSpPr>
        <p:spPr>
          <a:xfrm>
            <a:off x="1044657" y="3256454"/>
            <a:ext cx="435650" cy="435650"/>
          </a:xfrm>
          <a:custGeom>
            <a:avLst/>
            <a:gdLst/>
            <a:ahLst/>
            <a:cxnLst/>
            <a:rect l="l" t="t" r="r" b="b"/>
            <a:pathLst>
              <a:path w="22410" h="22410" extrusionOk="0">
                <a:moveTo>
                  <a:pt x="22409" y="11205"/>
                </a:moveTo>
                <a:cubicBezTo>
                  <a:pt x="22409" y="17390"/>
                  <a:pt x="17390" y="22409"/>
                  <a:pt x="11205" y="22409"/>
                </a:cubicBezTo>
                <a:cubicBezTo>
                  <a:pt x="5020" y="22409"/>
                  <a:pt x="0" y="17390"/>
                  <a:pt x="0" y="11205"/>
                </a:cubicBezTo>
                <a:cubicBezTo>
                  <a:pt x="0" y="5020"/>
                  <a:pt x="5020" y="0"/>
                  <a:pt x="11205" y="0"/>
                </a:cubicBezTo>
                <a:cubicBezTo>
                  <a:pt x="17390" y="0"/>
                  <a:pt x="22409" y="5020"/>
                  <a:pt x="22409" y="11205"/>
                </a:cubicBezTo>
                <a:close/>
              </a:path>
            </a:pathLst>
          </a:custGeom>
          <a:solidFill>
            <a:srgbClr val="F7DB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7"/>
          <p:cNvSpPr/>
          <p:nvPr/>
        </p:nvSpPr>
        <p:spPr>
          <a:xfrm>
            <a:off x="1053463" y="3265260"/>
            <a:ext cx="417396" cy="418018"/>
          </a:xfrm>
          <a:custGeom>
            <a:avLst/>
            <a:gdLst/>
            <a:ahLst/>
            <a:cxnLst/>
            <a:rect l="l" t="t" r="r" b="b"/>
            <a:pathLst>
              <a:path w="21471" h="21503" extrusionOk="0">
                <a:moveTo>
                  <a:pt x="21471" y="10752"/>
                </a:moveTo>
                <a:cubicBezTo>
                  <a:pt x="21471" y="16678"/>
                  <a:pt x="16678" y="21503"/>
                  <a:pt x="10752" y="21503"/>
                </a:cubicBezTo>
                <a:cubicBezTo>
                  <a:pt x="4826" y="21503"/>
                  <a:pt x="1" y="16678"/>
                  <a:pt x="1" y="10752"/>
                </a:cubicBezTo>
                <a:cubicBezTo>
                  <a:pt x="1" y="4826"/>
                  <a:pt x="4826" y="1"/>
                  <a:pt x="10752" y="1"/>
                </a:cubicBezTo>
                <a:cubicBezTo>
                  <a:pt x="16678" y="1"/>
                  <a:pt x="21471" y="4826"/>
                  <a:pt x="21471" y="10752"/>
                </a:cubicBezTo>
                <a:close/>
              </a:path>
            </a:pathLst>
          </a:custGeom>
          <a:solidFill>
            <a:srgbClr val="F8DC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7"/>
          <p:cNvSpPr/>
          <p:nvPr/>
        </p:nvSpPr>
        <p:spPr>
          <a:xfrm>
            <a:off x="1062910" y="3274707"/>
            <a:ext cx="399142" cy="399142"/>
          </a:xfrm>
          <a:custGeom>
            <a:avLst/>
            <a:gdLst/>
            <a:ahLst/>
            <a:cxnLst/>
            <a:rect l="l" t="t" r="r" b="b"/>
            <a:pathLst>
              <a:path w="20532" h="20532" extrusionOk="0">
                <a:moveTo>
                  <a:pt x="20531" y="10266"/>
                </a:moveTo>
                <a:cubicBezTo>
                  <a:pt x="20531" y="15933"/>
                  <a:pt x="15933" y="20531"/>
                  <a:pt x="10266" y="20531"/>
                </a:cubicBezTo>
                <a:cubicBezTo>
                  <a:pt x="4599" y="20531"/>
                  <a:pt x="1" y="15933"/>
                  <a:pt x="1" y="10266"/>
                </a:cubicBezTo>
                <a:cubicBezTo>
                  <a:pt x="1" y="4599"/>
                  <a:pt x="4599" y="0"/>
                  <a:pt x="10266" y="0"/>
                </a:cubicBezTo>
                <a:cubicBezTo>
                  <a:pt x="15933" y="0"/>
                  <a:pt x="20531" y="4599"/>
                  <a:pt x="20531" y="10266"/>
                </a:cubicBezTo>
                <a:close/>
              </a:path>
            </a:pathLst>
          </a:custGeom>
          <a:solidFill>
            <a:srgbClr val="F8DD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7"/>
          <p:cNvSpPr/>
          <p:nvPr/>
        </p:nvSpPr>
        <p:spPr>
          <a:xfrm>
            <a:off x="1071716" y="3283513"/>
            <a:ext cx="381510" cy="381510"/>
          </a:xfrm>
          <a:custGeom>
            <a:avLst/>
            <a:gdLst/>
            <a:ahLst/>
            <a:cxnLst/>
            <a:rect l="l" t="t" r="r" b="b"/>
            <a:pathLst>
              <a:path w="19625" h="19625" extrusionOk="0">
                <a:moveTo>
                  <a:pt x="19625" y="9813"/>
                </a:moveTo>
                <a:cubicBezTo>
                  <a:pt x="19625" y="15221"/>
                  <a:pt x="15221" y="19625"/>
                  <a:pt x="9813" y="19625"/>
                </a:cubicBezTo>
                <a:cubicBezTo>
                  <a:pt x="4405" y="19625"/>
                  <a:pt x="1" y="15221"/>
                  <a:pt x="1" y="9813"/>
                </a:cubicBezTo>
                <a:cubicBezTo>
                  <a:pt x="1" y="4405"/>
                  <a:pt x="4405" y="1"/>
                  <a:pt x="9813" y="1"/>
                </a:cubicBezTo>
                <a:cubicBezTo>
                  <a:pt x="15221" y="1"/>
                  <a:pt x="19625" y="4405"/>
                  <a:pt x="19625" y="9813"/>
                </a:cubicBezTo>
                <a:close/>
              </a:path>
            </a:pathLst>
          </a:custGeom>
          <a:solidFill>
            <a:srgbClr val="F8DE8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37"/>
          <p:cNvSpPr/>
          <p:nvPr/>
        </p:nvSpPr>
        <p:spPr>
          <a:xfrm>
            <a:off x="1080541" y="3292960"/>
            <a:ext cx="363256" cy="362634"/>
          </a:xfrm>
          <a:custGeom>
            <a:avLst/>
            <a:gdLst/>
            <a:ahLst/>
            <a:cxnLst/>
            <a:rect l="l" t="t" r="r" b="b"/>
            <a:pathLst>
              <a:path w="18686" h="18654" extrusionOk="0">
                <a:moveTo>
                  <a:pt x="18685" y="9327"/>
                </a:moveTo>
                <a:cubicBezTo>
                  <a:pt x="18685" y="14476"/>
                  <a:pt x="14508" y="18653"/>
                  <a:pt x="9359" y="18653"/>
                </a:cubicBezTo>
                <a:cubicBezTo>
                  <a:pt x="4210" y="18653"/>
                  <a:pt x="0" y="14476"/>
                  <a:pt x="0" y="9327"/>
                </a:cubicBezTo>
                <a:cubicBezTo>
                  <a:pt x="0" y="4178"/>
                  <a:pt x="4210" y="1"/>
                  <a:pt x="9359" y="1"/>
                </a:cubicBezTo>
                <a:cubicBezTo>
                  <a:pt x="14508" y="1"/>
                  <a:pt x="18685" y="4178"/>
                  <a:pt x="18685" y="9327"/>
                </a:cubicBezTo>
                <a:close/>
              </a:path>
            </a:pathLst>
          </a:custGeom>
          <a:solidFill>
            <a:srgbClr val="F9DF8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37"/>
          <p:cNvSpPr/>
          <p:nvPr/>
        </p:nvSpPr>
        <p:spPr>
          <a:xfrm>
            <a:off x="1089989" y="3301766"/>
            <a:ext cx="344982" cy="345002"/>
          </a:xfrm>
          <a:custGeom>
            <a:avLst/>
            <a:gdLst/>
            <a:ahLst/>
            <a:cxnLst/>
            <a:rect l="l" t="t" r="r" b="b"/>
            <a:pathLst>
              <a:path w="17746" h="17747" extrusionOk="0">
                <a:moveTo>
                  <a:pt x="17746" y="8874"/>
                </a:moveTo>
                <a:cubicBezTo>
                  <a:pt x="17746" y="13764"/>
                  <a:pt x="13763" y="17747"/>
                  <a:pt x="8873" y="17747"/>
                </a:cubicBezTo>
                <a:cubicBezTo>
                  <a:pt x="3983" y="17747"/>
                  <a:pt x="0" y="13764"/>
                  <a:pt x="0" y="8874"/>
                </a:cubicBezTo>
                <a:cubicBezTo>
                  <a:pt x="0" y="3984"/>
                  <a:pt x="3983" y="1"/>
                  <a:pt x="8873" y="1"/>
                </a:cubicBezTo>
                <a:cubicBezTo>
                  <a:pt x="13763" y="1"/>
                  <a:pt x="17746" y="3984"/>
                  <a:pt x="17746" y="8874"/>
                </a:cubicBezTo>
                <a:close/>
              </a:path>
            </a:pathLst>
          </a:custGeom>
          <a:solidFill>
            <a:srgbClr val="F9E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37"/>
          <p:cNvSpPr/>
          <p:nvPr/>
        </p:nvSpPr>
        <p:spPr>
          <a:xfrm>
            <a:off x="1098795" y="3310592"/>
            <a:ext cx="326748" cy="326728"/>
          </a:xfrm>
          <a:custGeom>
            <a:avLst/>
            <a:gdLst/>
            <a:ahLst/>
            <a:cxnLst/>
            <a:rect l="l" t="t" r="r" b="b"/>
            <a:pathLst>
              <a:path w="16808" h="16807" extrusionOk="0">
                <a:moveTo>
                  <a:pt x="16807" y="8420"/>
                </a:moveTo>
                <a:cubicBezTo>
                  <a:pt x="16807" y="13051"/>
                  <a:pt x="13051" y="16807"/>
                  <a:pt x="8420" y="16807"/>
                </a:cubicBezTo>
                <a:cubicBezTo>
                  <a:pt x="3789" y="16807"/>
                  <a:pt x="0" y="13051"/>
                  <a:pt x="0" y="8420"/>
                </a:cubicBezTo>
                <a:cubicBezTo>
                  <a:pt x="0" y="3789"/>
                  <a:pt x="3789" y="0"/>
                  <a:pt x="8420" y="0"/>
                </a:cubicBezTo>
                <a:cubicBezTo>
                  <a:pt x="13051" y="0"/>
                  <a:pt x="16807" y="3789"/>
                  <a:pt x="16807" y="8420"/>
                </a:cubicBezTo>
                <a:close/>
              </a:path>
            </a:pathLst>
          </a:custGeom>
          <a:solidFill>
            <a:srgbClr val="F9E1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37"/>
          <p:cNvSpPr/>
          <p:nvPr/>
        </p:nvSpPr>
        <p:spPr>
          <a:xfrm>
            <a:off x="1108242" y="3320039"/>
            <a:ext cx="308474" cy="308474"/>
          </a:xfrm>
          <a:custGeom>
            <a:avLst/>
            <a:gdLst/>
            <a:ahLst/>
            <a:cxnLst/>
            <a:rect l="l" t="t" r="r" b="b"/>
            <a:pathLst>
              <a:path w="15868" h="15868" extrusionOk="0">
                <a:moveTo>
                  <a:pt x="15868" y="7934"/>
                </a:moveTo>
                <a:cubicBezTo>
                  <a:pt x="15868" y="12306"/>
                  <a:pt x="12306" y="15868"/>
                  <a:pt x="7934" y="15868"/>
                </a:cubicBezTo>
                <a:cubicBezTo>
                  <a:pt x="3530" y="15868"/>
                  <a:pt x="0" y="12306"/>
                  <a:pt x="0" y="7934"/>
                </a:cubicBezTo>
                <a:cubicBezTo>
                  <a:pt x="0" y="3562"/>
                  <a:pt x="3530" y="0"/>
                  <a:pt x="7934" y="0"/>
                </a:cubicBezTo>
                <a:cubicBezTo>
                  <a:pt x="12306" y="0"/>
                  <a:pt x="15868" y="3562"/>
                  <a:pt x="15868" y="7934"/>
                </a:cubicBezTo>
                <a:close/>
              </a:path>
            </a:pathLst>
          </a:custGeom>
          <a:solidFill>
            <a:srgbClr val="FAE2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37"/>
          <p:cNvSpPr/>
          <p:nvPr/>
        </p:nvSpPr>
        <p:spPr>
          <a:xfrm>
            <a:off x="1117048" y="3328845"/>
            <a:ext cx="290861" cy="290861"/>
          </a:xfrm>
          <a:custGeom>
            <a:avLst/>
            <a:gdLst/>
            <a:ahLst/>
            <a:cxnLst/>
            <a:rect l="l" t="t" r="r" b="b"/>
            <a:pathLst>
              <a:path w="14962" h="14962" extrusionOk="0">
                <a:moveTo>
                  <a:pt x="14961" y="7481"/>
                </a:moveTo>
                <a:cubicBezTo>
                  <a:pt x="14961" y="11593"/>
                  <a:pt x="11594" y="14961"/>
                  <a:pt x="7481" y="14961"/>
                </a:cubicBezTo>
                <a:cubicBezTo>
                  <a:pt x="3336" y="14961"/>
                  <a:pt x="1" y="11593"/>
                  <a:pt x="1" y="7481"/>
                </a:cubicBezTo>
                <a:cubicBezTo>
                  <a:pt x="1" y="3368"/>
                  <a:pt x="3336" y="0"/>
                  <a:pt x="7481" y="0"/>
                </a:cubicBezTo>
                <a:cubicBezTo>
                  <a:pt x="11594" y="0"/>
                  <a:pt x="14961" y="3368"/>
                  <a:pt x="14961" y="7481"/>
                </a:cubicBezTo>
                <a:close/>
              </a:path>
            </a:pathLst>
          </a:custGeom>
          <a:solidFill>
            <a:srgbClr val="FAE3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37"/>
          <p:cNvSpPr/>
          <p:nvPr/>
        </p:nvSpPr>
        <p:spPr>
          <a:xfrm>
            <a:off x="1126495" y="3338292"/>
            <a:ext cx="271966" cy="271966"/>
          </a:xfrm>
          <a:custGeom>
            <a:avLst/>
            <a:gdLst/>
            <a:ahLst/>
            <a:cxnLst/>
            <a:rect l="l" t="t" r="r" b="b"/>
            <a:pathLst>
              <a:path w="13990" h="13990" extrusionOk="0">
                <a:moveTo>
                  <a:pt x="13990" y="6995"/>
                </a:moveTo>
                <a:cubicBezTo>
                  <a:pt x="13990" y="10848"/>
                  <a:pt x="10849" y="13990"/>
                  <a:pt x="6995" y="13990"/>
                </a:cubicBezTo>
                <a:cubicBezTo>
                  <a:pt x="3109" y="13990"/>
                  <a:pt x="0" y="10848"/>
                  <a:pt x="0" y="6995"/>
                </a:cubicBezTo>
                <a:cubicBezTo>
                  <a:pt x="0" y="3141"/>
                  <a:pt x="3109" y="0"/>
                  <a:pt x="6995" y="0"/>
                </a:cubicBezTo>
                <a:cubicBezTo>
                  <a:pt x="10849" y="0"/>
                  <a:pt x="13990" y="3141"/>
                  <a:pt x="13990" y="6995"/>
                </a:cubicBezTo>
                <a:close/>
              </a:path>
            </a:pathLst>
          </a:custGeom>
          <a:solidFill>
            <a:srgbClr val="FAE4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37"/>
          <p:cNvSpPr/>
          <p:nvPr/>
        </p:nvSpPr>
        <p:spPr>
          <a:xfrm>
            <a:off x="1135301" y="3347098"/>
            <a:ext cx="254353" cy="254353"/>
          </a:xfrm>
          <a:custGeom>
            <a:avLst/>
            <a:gdLst/>
            <a:ahLst/>
            <a:cxnLst/>
            <a:rect l="l" t="t" r="r" b="b"/>
            <a:pathLst>
              <a:path w="13084" h="13084" extrusionOk="0">
                <a:moveTo>
                  <a:pt x="13083" y="6542"/>
                </a:moveTo>
                <a:cubicBezTo>
                  <a:pt x="13083" y="10136"/>
                  <a:pt x="10136" y="13083"/>
                  <a:pt x="6542" y="13083"/>
                </a:cubicBezTo>
                <a:cubicBezTo>
                  <a:pt x="2915" y="13083"/>
                  <a:pt x="1" y="10136"/>
                  <a:pt x="1" y="6542"/>
                </a:cubicBezTo>
                <a:cubicBezTo>
                  <a:pt x="1" y="2947"/>
                  <a:pt x="2915" y="0"/>
                  <a:pt x="6542" y="0"/>
                </a:cubicBezTo>
                <a:cubicBezTo>
                  <a:pt x="10136" y="0"/>
                  <a:pt x="13083" y="2947"/>
                  <a:pt x="13083" y="6542"/>
                </a:cubicBezTo>
                <a:close/>
              </a:path>
            </a:pathLst>
          </a:custGeom>
          <a:solidFill>
            <a:srgbClr val="FBE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37"/>
          <p:cNvSpPr/>
          <p:nvPr/>
        </p:nvSpPr>
        <p:spPr>
          <a:xfrm>
            <a:off x="1144107" y="3355904"/>
            <a:ext cx="236099" cy="236099"/>
          </a:xfrm>
          <a:custGeom>
            <a:avLst/>
            <a:gdLst/>
            <a:ahLst/>
            <a:cxnLst/>
            <a:rect l="l" t="t" r="r" b="b"/>
            <a:pathLst>
              <a:path w="12145" h="12145" extrusionOk="0">
                <a:moveTo>
                  <a:pt x="12145" y="6089"/>
                </a:moveTo>
                <a:cubicBezTo>
                  <a:pt x="12145" y="9457"/>
                  <a:pt x="9424" y="12144"/>
                  <a:pt x="6089" y="12144"/>
                </a:cubicBezTo>
                <a:cubicBezTo>
                  <a:pt x="2721" y="12144"/>
                  <a:pt x="1" y="9457"/>
                  <a:pt x="1" y="6089"/>
                </a:cubicBezTo>
                <a:cubicBezTo>
                  <a:pt x="1" y="2721"/>
                  <a:pt x="2721" y="1"/>
                  <a:pt x="6089" y="1"/>
                </a:cubicBezTo>
                <a:cubicBezTo>
                  <a:pt x="9424" y="1"/>
                  <a:pt x="12145" y="2721"/>
                  <a:pt x="12145" y="6089"/>
                </a:cubicBezTo>
                <a:close/>
              </a:path>
            </a:pathLst>
          </a:custGeom>
          <a:solidFill>
            <a:srgbClr val="FBE7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37"/>
          <p:cNvSpPr/>
          <p:nvPr/>
        </p:nvSpPr>
        <p:spPr>
          <a:xfrm>
            <a:off x="1153555" y="3365351"/>
            <a:ext cx="217845" cy="217845"/>
          </a:xfrm>
          <a:custGeom>
            <a:avLst/>
            <a:gdLst/>
            <a:ahLst/>
            <a:cxnLst/>
            <a:rect l="l" t="t" r="r" b="b"/>
            <a:pathLst>
              <a:path w="11206" h="11206" extrusionOk="0">
                <a:moveTo>
                  <a:pt x="11205" y="5603"/>
                </a:moveTo>
                <a:cubicBezTo>
                  <a:pt x="11205" y="8712"/>
                  <a:pt x="8679" y="11205"/>
                  <a:pt x="5603" y="11205"/>
                </a:cubicBezTo>
                <a:cubicBezTo>
                  <a:pt x="2494" y="11205"/>
                  <a:pt x="1" y="8712"/>
                  <a:pt x="1" y="5603"/>
                </a:cubicBezTo>
                <a:cubicBezTo>
                  <a:pt x="1" y="2494"/>
                  <a:pt x="2494" y="1"/>
                  <a:pt x="5603" y="1"/>
                </a:cubicBezTo>
                <a:cubicBezTo>
                  <a:pt x="8679" y="1"/>
                  <a:pt x="11205" y="2494"/>
                  <a:pt x="11205" y="5603"/>
                </a:cubicBezTo>
                <a:close/>
              </a:path>
            </a:pathLst>
          </a:custGeom>
          <a:solidFill>
            <a:srgbClr val="FBE88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7"/>
          <p:cNvSpPr/>
          <p:nvPr/>
        </p:nvSpPr>
        <p:spPr>
          <a:xfrm>
            <a:off x="1162380" y="3374157"/>
            <a:ext cx="199571" cy="200213"/>
          </a:xfrm>
          <a:custGeom>
            <a:avLst/>
            <a:gdLst/>
            <a:ahLst/>
            <a:cxnLst/>
            <a:rect l="l" t="t" r="r" b="b"/>
            <a:pathLst>
              <a:path w="10266" h="10299" extrusionOk="0">
                <a:moveTo>
                  <a:pt x="10265" y="5150"/>
                </a:moveTo>
                <a:cubicBezTo>
                  <a:pt x="10265" y="8000"/>
                  <a:pt x="7966" y="10299"/>
                  <a:pt x="5149" y="10299"/>
                </a:cubicBezTo>
                <a:cubicBezTo>
                  <a:pt x="2299" y="10299"/>
                  <a:pt x="0" y="8000"/>
                  <a:pt x="0" y="5150"/>
                </a:cubicBezTo>
                <a:cubicBezTo>
                  <a:pt x="0" y="2300"/>
                  <a:pt x="2299" y="1"/>
                  <a:pt x="5149" y="1"/>
                </a:cubicBezTo>
                <a:cubicBezTo>
                  <a:pt x="7966" y="1"/>
                  <a:pt x="10265" y="2300"/>
                  <a:pt x="10265" y="5150"/>
                </a:cubicBezTo>
                <a:close/>
              </a:path>
            </a:pathLst>
          </a:custGeom>
          <a:solidFill>
            <a:srgbClr val="FCE9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7"/>
          <p:cNvSpPr/>
          <p:nvPr/>
        </p:nvSpPr>
        <p:spPr>
          <a:xfrm>
            <a:off x="1171808" y="3383604"/>
            <a:ext cx="181336" cy="181317"/>
          </a:xfrm>
          <a:custGeom>
            <a:avLst/>
            <a:gdLst/>
            <a:ahLst/>
            <a:cxnLst/>
            <a:rect l="l" t="t" r="r" b="b"/>
            <a:pathLst>
              <a:path w="9328" h="9327" extrusionOk="0">
                <a:moveTo>
                  <a:pt x="9327" y="4664"/>
                </a:moveTo>
                <a:cubicBezTo>
                  <a:pt x="9327" y="7254"/>
                  <a:pt x="7255" y="9327"/>
                  <a:pt x="4664" y="9327"/>
                </a:cubicBezTo>
                <a:cubicBezTo>
                  <a:pt x="2073" y="9327"/>
                  <a:pt x="1" y="7254"/>
                  <a:pt x="1" y="4664"/>
                </a:cubicBezTo>
                <a:cubicBezTo>
                  <a:pt x="1" y="2073"/>
                  <a:pt x="2073" y="1"/>
                  <a:pt x="4664" y="1"/>
                </a:cubicBezTo>
                <a:cubicBezTo>
                  <a:pt x="7255" y="1"/>
                  <a:pt x="9327" y="2073"/>
                  <a:pt x="9327" y="4664"/>
                </a:cubicBezTo>
                <a:close/>
              </a:path>
            </a:pathLst>
          </a:custGeom>
          <a:solidFill>
            <a:srgbClr val="FCEA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7"/>
          <p:cNvSpPr/>
          <p:nvPr/>
        </p:nvSpPr>
        <p:spPr>
          <a:xfrm>
            <a:off x="1180633" y="3392430"/>
            <a:ext cx="163685" cy="163685"/>
          </a:xfrm>
          <a:custGeom>
            <a:avLst/>
            <a:gdLst/>
            <a:ahLst/>
            <a:cxnLst/>
            <a:rect l="l" t="t" r="r" b="b"/>
            <a:pathLst>
              <a:path w="8420" h="8420" extrusionOk="0">
                <a:moveTo>
                  <a:pt x="8420" y="4210"/>
                </a:moveTo>
                <a:cubicBezTo>
                  <a:pt x="8420" y="6541"/>
                  <a:pt x="6542" y="8420"/>
                  <a:pt x="4210" y="8420"/>
                </a:cubicBezTo>
                <a:cubicBezTo>
                  <a:pt x="1878" y="8420"/>
                  <a:pt x="0" y="6541"/>
                  <a:pt x="0" y="4210"/>
                </a:cubicBezTo>
                <a:cubicBezTo>
                  <a:pt x="0" y="1878"/>
                  <a:pt x="1878" y="0"/>
                  <a:pt x="4210" y="0"/>
                </a:cubicBezTo>
                <a:cubicBezTo>
                  <a:pt x="6542" y="0"/>
                  <a:pt x="8420" y="1878"/>
                  <a:pt x="8420" y="4210"/>
                </a:cubicBezTo>
                <a:close/>
              </a:path>
            </a:pathLst>
          </a:custGeom>
          <a:solidFill>
            <a:srgbClr val="FCEB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7"/>
          <p:cNvSpPr/>
          <p:nvPr/>
        </p:nvSpPr>
        <p:spPr>
          <a:xfrm>
            <a:off x="1189439" y="3401858"/>
            <a:ext cx="145431" cy="144809"/>
          </a:xfrm>
          <a:custGeom>
            <a:avLst/>
            <a:gdLst/>
            <a:ahLst/>
            <a:cxnLst/>
            <a:rect l="l" t="t" r="r" b="b"/>
            <a:pathLst>
              <a:path w="7481" h="7449" extrusionOk="0">
                <a:moveTo>
                  <a:pt x="7481" y="3725"/>
                </a:moveTo>
                <a:cubicBezTo>
                  <a:pt x="7481" y="5797"/>
                  <a:pt x="5829" y="7449"/>
                  <a:pt x="3757" y="7449"/>
                </a:cubicBezTo>
                <a:cubicBezTo>
                  <a:pt x="1684" y="7449"/>
                  <a:pt x="1" y="5797"/>
                  <a:pt x="1" y="3725"/>
                </a:cubicBezTo>
                <a:cubicBezTo>
                  <a:pt x="1" y="1652"/>
                  <a:pt x="1684" y="1"/>
                  <a:pt x="3757" y="1"/>
                </a:cubicBezTo>
                <a:cubicBezTo>
                  <a:pt x="5829" y="1"/>
                  <a:pt x="7481" y="1652"/>
                  <a:pt x="7481" y="3725"/>
                </a:cubicBezTo>
                <a:close/>
              </a:path>
            </a:pathLst>
          </a:custGeom>
          <a:solidFill>
            <a:srgbClr val="FDEC9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7"/>
          <p:cNvSpPr/>
          <p:nvPr/>
        </p:nvSpPr>
        <p:spPr>
          <a:xfrm>
            <a:off x="1198887" y="3410683"/>
            <a:ext cx="127176" cy="127176"/>
          </a:xfrm>
          <a:custGeom>
            <a:avLst/>
            <a:gdLst/>
            <a:ahLst/>
            <a:cxnLst/>
            <a:rect l="l" t="t" r="r" b="b"/>
            <a:pathLst>
              <a:path w="6542" h="6542" extrusionOk="0">
                <a:moveTo>
                  <a:pt x="6542" y="3271"/>
                </a:moveTo>
                <a:cubicBezTo>
                  <a:pt x="6542" y="5084"/>
                  <a:pt x="5084" y="6541"/>
                  <a:pt x="3271" y="6541"/>
                </a:cubicBezTo>
                <a:cubicBezTo>
                  <a:pt x="1458" y="6541"/>
                  <a:pt x="0" y="5084"/>
                  <a:pt x="0" y="3271"/>
                </a:cubicBezTo>
                <a:cubicBezTo>
                  <a:pt x="0" y="1457"/>
                  <a:pt x="1458" y="0"/>
                  <a:pt x="3271" y="0"/>
                </a:cubicBezTo>
                <a:cubicBezTo>
                  <a:pt x="5084" y="0"/>
                  <a:pt x="6542" y="1457"/>
                  <a:pt x="6542" y="3271"/>
                </a:cubicBezTo>
                <a:close/>
              </a:path>
            </a:pathLst>
          </a:custGeom>
          <a:solidFill>
            <a:srgbClr val="FDED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7"/>
          <p:cNvSpPr/>
          <p:nvPr/>
        </p:nvSpPr>
        <p:spPr>
          <a:xfrm>
            <a:off x="1207693" y="3419489"/>
            <a:ext cx="108922" cy="108922"/>
          </a:xfrm>
          <a:custGeom>
            <a:avLst/>
            <a:gdLst/>
            <a:ahLst/>
            <a:cxnLst/>
            <a:rect l="l" t="t" r="r" b="b"/>
            <a:pathLst>
              <a:path w="5603" h="5603" extrusionOk="0">
                <a:moveTo>
                  <a:pt x="5603" y="2818"/>
                </a:moveTo>
                <a:cubicBezTo>
                  <a:pt x="5603" y="4372"/>
                  <a:pt x="4372" y="5603"/>
                  <a:pt x="2818" y="5603"/>
                </a:cubicBezTo>
                <a:cubicBezTo>
                  <a:pt x="1264" y="5603"/>
                  <a:pt x="1" y="4372"/>
                  <a:pt x="1" y="2818"/>
                </a:cubicBezTo>
                <a:cubicBezTo>
                  <a:pt x="1" y="1263"/>
                  <a:pt x="1264" y="1"/>
                  <a:pt x="2818" y="1"/>
                </a:cubicBezTo>
                <a:cubicBezTo>
                  <a:pt x="4372" y="1"/>
                  <a:pt x="5603" y="1263"/>
                  <a:pt x="5603" y="2818"/>
                </a:cubicBezTo>
                <a:close/>
              </a:path>
            </a:pathLst>
          </a:custGeom>
          <a:solidFill>
            <a:srgbClr val="FDE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37"/>
          <p:cNvSpPr/>
          <p:nvPr/>
        </p:nvSpPr>
        <p:spPr>
          <a:xfrm>
            <a:off x="1217140" y="3428936"/>
            <a:ext cx="90668" cy="90668"/>
          </a:xfrm>
          <a:custGeom>
            <a:avLst/>
            <a:gdLst/>
            <a:ahLst/>
            <a:cxnLst/>
            <a:rect l="l" t="t" r="r" b="b"/>
            <a:pathLst>
              <a:path w="4664" h="4664" extrusionOk="0">
                <a:moveTo>
                  <a:pt x="4664" y="2332"/>
                </a:moveTo>
                <a:cubicBezTo>
                  <a:pt x="4664" y="3627"/>
                  <a:pt x="3627" y="4663"/>
                  <a:pt x="2332" y="4663"/>
                </a:cubicBezTo>
                <a:cubicBezTo>
                  <a:pt x="1037" y="4663"/>
                  <a:pt x="0" y="3627"/>
                  <a:pt x="0" y="2332"/>
                </a:cubicBezTo>
                <a:cubicBezTo>
                  <a:pt x="0" y="1037"/>
                  <a:pt x="1037" y="0"/>
                  <a:pt x="2332" y="0"/>
                </a:cubicBezTo>
                <a:cubicBezTo>
                  <a:pt x="3627" y="0"/>
                  <a:pt x="4664" y="1037"/>
                  <a:pt x="4664" y="2332"/>
                </a:cubicBezTo>
                <a:close/>
              </a:path>
            </a:pathLst>
          </a:custGeom>
          <a:solidFill>
            <a:srgbClr val="FEEF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37"/>
          <p:cNvSpPr/>
          <p:nvPr/>
        </p:nvSpPr>
        <p:spPr>
          <a:xfrm>
            <a:off x="1225946" y="3437742"/>
            <a:ext cx="72414" cy="73056"/>
          </a:xfrm>
          <a:custGeom>
            <a:avLst/>
            <a:gdLst/>
            <a:ahLst/>
            <a:cxnLst/>
            <a:rect l="l" t="t" r="r" b="b"/>
            <a:pathLst>
              <a:path w="3725" h="3758" extrusionOk="0">
                <a:moveTo>
                  <a:pt x="3725" y="1879"/>
                </a:moveTo>
                <a:cubicBezTo>
                  <a:pt x="3725" y="2915"/>
                  <a:pt x="2915" y="3757"/>
                  <a:pt x="1879" y="3757"/>
                </a:cubicBezTo>
                <a:cubicBezTo>
                  <a:pt x="843" y="3757"/>
                  <a:pt x="1" y="2915"/>
                  <a:pt x="1" y="1879"/>
                </a:cubicBezTo>
                <a:cubicBezTo>
                  <a:pt x="1" y="843"/>
                  <a:pt x="843" y="1"/>
                  <a:pt x="1879" y="1"/>
                </a:cubicBezTo>
                <a:cubicBezTo>
                  <a:pt x="2915" y="1"/>
                  <a:pt x="3725" y="843"/>
                  <a:pt x="3725" y="1879"/>
                </a:cubicBezTo>
                <a:close/>
              </a:path>
            </a:pathLst>
          </a:custGeom>
          <a:solidFill>
            <a:srgbClr val="FEF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7"/>
          <p:cNvSpPr/>
          <p:nvPr/>
        </p:nvSpPr>
        <p:spPr>
          <a:xfrm>
            <a:off x="1235393" y="3447189"/>
            <a:ext cx="54160" cy="54160"/>
          </a:xfrm>
          <a:custGeom>
            <a:avLst/>
            <a:gdLst/>
            <a:ahLst/>
            <a:cxnLst/>
            <a:rect l="l" t="t" r="r" b="b"/>
            <a:pathLst>
              <a:path w="2786" h="2786" extrusionOk="0">
                <a:moveTo>
                  <a:pt x="2785" y="1393"/>
                </a:moveTo>
                <a:cubicBezTo>
                  <a:pt x="2785" y="2170"/>
                  <a:pt x="2170" y="2785"/>
                  <a:pt x="1393" y="2785"/>
                </a:cubicBezTo>
                <a:cubicBezTo>
                  <a:pt x="616" y="2785"/>
                  <a:pt x="1" y="2170"/>
                  <a:pt x="1" y="1393"/>
                </a:cubicBezTo>
                <a:cubicBezTo>
                  <a:pt x="1" y="616"/>
                  <a:pt x="616" y="0"/>
                  <a:pt x="1393" y="0"/>
                </a:cubicBezTo>
                <a:cubicBezTo>
                  <a:pt x="2170" y="0"/>
                  <a:pt x="2785" y="616"/>
                  <a:pt x="2785" y="1393"/>
                </a:cubicBezTo>
                <a:close/>
              </a:path>
            </a:pathLst>
          </a:custGeom>
          <a:solidFill>
            <a:srgbClr val="FEF1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7"/>
          <p:cNvSpPr/>
          <p:nvPr/>
        </p:nvSpPr>
        <p:spPr>
          <a:xfrm>
            <a:off x="1244199" y="3455995"/>
            <a:ext cx="36547" cy="36528"/>
          </a:xfrm>
          <a:custGeom>
            <a:avLst/>
            <a:gdLst/>
            <a:ahLst/>
            <a:cxnLst/>
            <a:rect l="l" t="t" r="r" b="b"/>
            <a:pathLst>
              <a:path w="1880" h="1879" extrusionOk="0">
                <a:moveTo>
                  <a:pt x="1879" y="940"/>
                </a:moveTo>
                <a:cubicBezTo>
                  <a:pt x="1879" y="1458"/>
                  <a:pt x="1458" y="1879"/>
                  <a:pt x="940" y="1879"/>
                </a:cubicBezTo>
                <a:cubicBezTo>
                  <a:pt x="422" y="1879"/>
                  <a:pt x="1" y="1458"/>
                  <a:pt x="1" y="940"/>
                </a:cubicBezTo>
                <a:cubicBezTo>
                  <a:pt x="1" y="422"/>
                  <a:pt x="422" y="1"/>
                  <a:pt x="940" y="1"/>
                </a:cubicBezTo>
                <a:cubicBezTo>
                  <a:pt x="1458" y="1"/>
                  <a:pt x="1879" y="422"/>
                  <a:pt x="1879" y="940"/>
                </a:cubicBezTo>
                <a:close/>
              </a:path>
            </a:pathLst>
          </a:custGeom>
          <a:solidFill>
            <a:srgbClr val="FFF2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7"/>
          <p:cNvSpPr/>
          <p:nvPr/>
        </p:nvSpPr>
        <p:spPr>
          <a:xfrm>
            <a:off x="1253025" y="3465442"/>
            <a:ext cx="18274" cy="17652"/>
          </a:xfrm>
          <a:custGeom>
            <a:avLst/>
            <a:gdLst/>
            <a:ahLst/>
            <a:cxnLst/>
            <a:rect l="l" t="t" r="r" b="b"/>
            <a:pathLst>
              <a:path w="940" h="908" extrusionOk="0">
                <a:moveTo>
                  <a:pt x="939" y="454"/>
                </a:moveTo>
                <a:cubicBezTo>
                  <a:pt x="939" y="713"/>
                  <a:pt x="745" y="907"/>
                  <a:pt x="486" y="907"/>
                </a:cubicBezTo>
                <a:cubicBezTo>
                  <a:pt x="227" y="907"/>
                  <a:pt x="0" y="713"/>
                  <a:pt x="0" y="454"/>
                </a:cubicBezTo>
                <a:cubicBezTo>
                  <a:pt x="0" y="195"/>
                  <a:pt x="227" y="0"/>
                  <a:pt x="486" y="0"/>
                </a:cubicBezTo>
                <a:cubicBezTo>
                  <a:pt x="745" y="0"/>
                  <a:pt x="939" y="195"/>
                  <a:pt x="939" y="454"/>
                </a:cubicBezTo>
                <a:close/>
              </a:path>
            </a:pathLst>
          </a:custGeom>
          <a:solidFill>
            <a:srgbClr val="FFF3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7"/>
          <p:cNvSpPr/>
          <p:nvPr/>
        </p:nvSpPr>
        <p:spPr>
          <a:xfrm>
            <a:off x="-927561" y="3250778"/>
            <a:ext cx="342494" cy="275756"/>
          </a:xfrm>
          <a:custGeom>
            <a:avLst/>
            <a:gdLst/>
            <a:ahLst/>
            <a:cxnLst/>
            <a:rect l="l" t="t" r="r" b="b"/>
            <a:pathLst>
              <a:path w="17618" h="14185" extrusionOk="0">
                <a:moveTo>
                  <a:pt x="1" y="325"/>
                </a:moveTo>
                <a:lnTo>
                  <a:pt x="260" y="1"/>
                </a:lnTo>
                <a:lnTo>
                  <a:pt x="17617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7"/>
          <p:cNvSpPr/>
          <p:nvPr/>
        </p:nvSpPr>
        <p:spPr>
          <a:xfrm>
            <a:off x="-850757" y="3243236"/>
            <a:ext cx="259388" cy="209019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0" y="324"/>
                </a:moveTo>
                <a:lnTo>
                  <a:pt x="227" y="0"/>
                </a:lnTo>
                <a:lnTo>
                  <a:pt x="13342" y="10460"/>
                </a:lnTo>
                <a:lnTo>
                  <a:pt x="13083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37"/>
          <p:cNvSpPr/>
          <p:nvPr/>
        </p:nvSpPr>
        <p:spPr>
          <a:xfrm>
            <a:off x="-968481" y="3289189"/>
            <a:ext cx="342494" cy="275737"/>
          </a:xfrm>
          <a:custGeom>
            <a:avLst/>
            <a:gdLst/>
            <a:ahLst/>
            <a:cxnLst/>
            <a:rect l="l" t="t" r="r" b="b"/>
            <a:pathLst>
              <a:path w="17618" h="14184" extrusionOk="0">
                <a:moveTo>
                  <a:pt x="1" y="324"/>
                </a:moveTo>
                <a:lnTo>
                  <a:pt x="260" y="0"/>
                </a:lnTo>
                <a:lnTo>
                  <a:pt x="17617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37"/>
          <p:cNvSpPr/>
          <p:nvPr/>
        </p:nvSpPr>
        <p:spPr>
          <a:xfrm>
            <a:off x="-1056598" y="3441513"/>
            <a:ext cx="316036" cy="254353"/>
          </a:xfrm>
          <a:custGeom>
            <a:avLst/>
            <a:gdLst/>
            <a:ahLst/>
            <a:cxnLst/>
            <a:rect l="l" t="t" r="r" b="b"/>
            <a:pathLst>
              <a:path w="16257" h="13084" extrusionOk="0">
                <a:moveTo>
                  <a:pt x="0" y="325"/>
                </a:moveTo>
                <a:lnTo>
                  <a:pt x="259" y="1"/>
                </a:lnTo>
                <a:lnTo>
                  <a:pt x="16256" y="12760"/>
                </a:lnTo>
                <a:lnTo>
                  <a:pt x="15997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7"/>
          <p:cNvSpPr/>
          <p:nvPr/>
        </p:nvSpPr>
        <p:spPr>
          <a:xfrm>
            <a:off x="-1053449" y="3517053"/>
            <a:ext cx="237343" cy="195800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49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7"/>
          <p:cNvSpPr/>
          <p:nvPr/>
        </p:nvSpPr>
        <p:spPr>
          <a:xfrm>
            <a:off x="-1000575" y="3338292"/>
            <a:ext cx="355072" cy="285185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59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7"/>
          <p:cNvSpPr/>
          <p:nvPr/>
        </p:nvSpPr>
        <p:spPr>
          <a:xfrm>
            <a:off x="-1039609" y="3375421"/>
            <a:ext cx="354450" cy="285204"/>
          </a:xfrm>
          <a:custGeom>
            <a:avLst/>
            <a:gdLst/>
            <a:ahLst/>
            <a:cxnLst/>
            <a:rect l="l" t="t" r="r" b="b"/>
            <a:pathLst>
              <a:path w="18233" h="14671" extrusionOk="0">
                <a:moveTo>
                  <a:pt x="1" y="325"/>
                </a:moveTo>
                <a:lnTo>
                  <a:pt x="260" y="1"/>
                </a:lnTo>
                <a:lnTo>
                  <a:pt x="18232" y="14346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7"/>
          <p:cNvSpPr/>
          <p:nvPr/>
        </p:nvSpPr>
        <p:spPr>
          <a:xfrm>
            <a:off x="-1053449" y="3245121"/>
            <a:ext cx="326728" cy="294633"/>
          </a:xfrm>
          <a:custGeom>
            <a:avLst/>
            <a:gdLst/>
            <a:ahLst/>
            <a:cxnLst/>
            <a:rect l="l" t="t" r="r" b="b"/>
            <a:pathLst>
              <a:path w="16807" h="15156" extrusionOk="0">
                <a:moveTo>
                  <a:pt x="0" y="14832"/>
                </a:moveTo>
                <a:lnTo>
                  <a:pt x="16548" y="0"/>
                </a:lnTo>
                <a:lnTo>
                  <a:pt x="16807" y="292"/>
                </a:lnTo>
                <a:lnTo>
                  <a:pt x="292" y="151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7"/>
          <p:cNvSpPr/>
          <p:nvPr/>
        </p:nvSpPr>
        <p:spPr>
          <a:xfrm>
            <a:off x="-1051564" y="3241972"/>
            <a:ext cx="248054" cy="223502"/>
          </a:xfrm>
          <a:custGeom>
            <a:avLst/>
            <a:gdLst/>
            <a:ahLst/>
            <a:cxnLst/>
            <a:rect l="l" t="t" r="r" b="b"/>
            <a:pathLst>
              <a:path w="12760" h="11497" extrusionOk="0">
                <a:moveTo>
                  <a:pt x="0" y="11173"/>
                </a:moveTo>
                <a:lnTo>
                  <a:pt x="12500" y="1"/>
                </a:lnTo>
                <a:lnTo>
                  <a:pt x="12759" y="292"/>
                </a:lnTo>
                <a:lnTo>
                  <a:pt x="292" y="114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7"/>
          <p:cNvSpPr/>
          <p:nvPr/>
        </p:nvSpPr>
        <p:spPr>
          <a:xfrm>
            <a:off x="-1010022" y="3281005"/>
            <a:ext cx="326106" cy="294633"/>
          </a:xfrm>
          <a:custGeom>
            <a:avLst/>
            <a:gdLst/>
            <a:ahLst/>
            <a:cxnLst/>
            <a:rect l="l" t="t" r="r" b="b"/>
            <a:pathLst>
              <a:path w="16775" h="15156" extrusionOk="0">
                <a:moveTo>
                  <a:pt x="1" y="14832"/>
                </a:moveTo>
                <a:lnTo>
                  <a:pt x="16516" y="0"/>
                </a:lnTo>
                <a:lnTo>
                  <a:pt x="16775" y="324"/>
                </a:lnTo>
                <a:lnTo>
                  <a:pt x="260" y="151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7"/>
          <p:cNvSpPr/>
          <p:nvPr/>
        </p:nvSpPr>
        <p:spPr>
          <a:xfrm>
            <a:off x="-887905" y="3428295"/>
            <a:ext cx="300931" cy="271344"/>
          </a:xfrm>
          <a:custGeom>
            <a:avLst/>
            <a:gdLst/>
            <a:ahLst/>
            <a:cxnLst/>
            <a:rect l="l" t="t" r="r" b="b"/>
            <a:pathLst>
              <a:path w="15480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7"/>
          <p:cNvSpPr/>
          <p:nvPr/>
        </p:nvSpPr>
        <p:spPr>
          <a:xfrm>
            <a:off x="-811723" y="3503834"/>
            <a:ext cx="226009" cy="208397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7"/>
          <p:cNvSpPr/>
          <p:nvPr/>
        </p:nvSpPr>
        <p:spPr>
          <a:xfrm>
            <a:off x="-987356" y="3328845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0" y="15382"/>
                </a:moveTo>
                <a:lnTo>
                  <a:pt x="17163" y="0"/>
                </a:lnTo>
                <a:lnTo>
                  <a:pt x="17422" y="292"/>
                </a:lnTo>
                <a:lnTo>
                  <a:pt x="259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7"/>
          <p:cNvSpPr/>
          <p:nvPr/>
        </p:nvSpPr>
        <p:spPr>
          <a:xfrm>
            <a:off x="-945815" y="3363466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60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7"/>
          <p:cNvSpPr/>
          <p:nvPr/>
        </p:nvSpPr>
        <p:spPr>
          <a:xfrm>
            <a:off x="1156082" y="3250778"/>
            <a:ext cx="341852" cy="275756"/>
          </a:xfrm>
          <a:custGeom>
            <a:avLst/>
            <a:gdLst/>
            <a:ahLst/>
            <a:cxnLst/>
            <a:rect l="l" t="t" r="r" b="b"/>
            <a:pathLst>
              <a:path w="17585" h="14185" extrusionOk="0">
                <a:moveTo>
                  <a:pt x="0" y="325"/>
                </a:moveTo>
                <a:lnTo>
                  <a:pt x="227" y="1"/>
                </a:lnTo>
                <a:lnTo>
                  <a:pt x="17584" y="13861"/>
                </a:lnTo>
                <a:lnTo>
                  <a:pt x="17358" y="141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37"/>
          <p:cNvSpPr/>
          <p:nvPr/>
        </p:nvSpPr>
        <p:spPr>
          <a:xfrm>
            <a:off x="1232244" y="3243236"/>
            <a:ext cx="259388" cy="209019"/>
          </a:xfrm>
          <a:custGeom>
            <a:avLst/>
            <a:gdLst/>
            <a:ahLst/>
            <a:cxnLst/>
            <a:rect l="l" t="t" r="r" b="b"/>
            <a:pathLst>
              <a:path w="13343" h="10752" extrusionOk="0">
                <a:moveTo>
                  <a:pt x="1" y="324"/>
                </a:moveTo>
                <a:lnTo>
                  <a:pt x="260" y="0"/>
                </a:lnTo>
                <a:lnTo>
                  <a:pt x="13342" y="10460"/>
                </a:lnTo>
                <a:lnTo>
                  <a:pt x="13116" y="107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7"/>
          <p:cNvSpPr/>
          <p:nvPr/>
        </p:nvSpPr>
        <p:spPr>
          <a:xfrm>
            <a:off x="1115162" y="3289189"/>
            <a:ext cx="341852" cy="275737"/>
          </a:xfrm>
          <a:custGeom>
            <a:avLst/>
            <a:gdLst/>
            <a:ahLst/>
            <a:cxnLst/>
            <a:rect l="l" t="t" r="r" b="b"/>
            <a:pathLst>
              <a:path w="17585" h="14184" extrusionOk="0">
                <a:moveTo>
                  <a:pt x="0" y="324"/>
                </a:moveTo>
                <a:lnTo>
                  <a:pt x="227" y="0"/>
                </a:lnTo>
                <a:lnTo>
                  <a:pt x="17584" y="13860"/>
                </a:lnTo>
                <a:lnTo>
                  <a:pt x="17358" y="14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37"/>
          <p:cNvSpPr/>
          <p:nvPr/>
        </p:nvSpPr>
        <p:spPr>
          <a:xfrm>
            <a:off x="1027025" y="3441513"/>
            <a:ext cx="315414" cy="254353"/>
          </a:xfrm>
          <a:custGeom>
            <a:avLst/>
            <a:gdLst/>
            <a:ahLst/>
            <a:cxnLst/>
            <a:rect l="l" t="t" r="r" b="b"/>
            <a:pathLst>
              <a:path w="16225" h="13084" extrusionOk="0">
                <a:moveTo>
                  <a:pt x="1" y="325"/>
                </a:moveTo>
                <a:lnTo>
                  <a:pt x="260" y="1"/>
                </a:lnTo>
                <a:lnTo>
                  <a:pt x="16225" y="12760"/>
                </a:lnTo>
                <a:lnTo>
                  <a:pt x="15998" y="130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37"/>
          <p:cNvSpPr/>
          <p:nvPr/>
        </p:nvSpPr>
        <p:spPr>
          <a:xfrm>
            <a:off x="1029552" y="3517053"/>
            <a:ext cx="237343" cy="195800"/>
          </a:xfrm>
          <a:custGeom>
            <a:avLst/>
            <a:gdLst/>
            <a:ahLst/>
            <a:cxnLst/>
            <a:rect l="l" t="t" r="r" b="b"/>
            <a:pathLst>
              <a:path w="12209" h="10072" extrusionOk="0">
                <a:moveTo>
                  <a:pt x="0" y="292"/>
                </a:moveTo>
                <a:lnTo>
                  <a:pt x="259" y="1"/>
                </a:lnTo>
                <a:lnTo>
                  <a:pt x="12209" y="9748"/>
                </a:lnTo>
                <a:lnTo>
                  <a:pt x="11950" y="1007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37"/>
          <p:cNvSpPr/>
          <p:nvPr/>
        </p:nvSpPr>
        <p:spPr>
          <a:xfrm>
            <a:off x="1082427" y="3338292"/>
            <a:ext cx="355072" cy="285185"/>
          </a:xfrm>
          <a:custGeom>
            <a:avLst/>
            <a:gdLst/>
            <a:ahLst/>
            <a:cxnLst/>
            <a:rect l="l" t="t" r="r" b="b"/>
            <a:pathLst>
              <a:path w="18265" h="14670" extrusionOk="0">
                <a:moveTo>
                  <a:pt x="0" y="324"/>
                </a:moveTo>
                <a:lnTo>
                  <a:pt x="260" y="0"/>
                </a:lnTo>
                <a:lnTo>
                  <a:pt x="18264" y="14378"/>
                </a:lnTo>
                <a:lnTo>
                  <a:pt x="18005" y="1467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37"/>
          <p:cNvSpPr/>
          <p:nvPr/>
        </p:nvSpPr>
        <p:spPr>
          <a:xfrm>
            <a:off x="1025762" y="3375421"/>
            <a:ext cx="354450" cy="283319"/>
          </a:xfrm>
          <a:custGeom>
            <a:avLst/>
            <a:gdLst/>
            <a:ahLst/>
            <a:cxnLst/>
            <a:rect l="l" t="t" r="r" b="b"/>
            <a:pathLst>
              <a:path w="18233" h="14574" extrusionOk="0">
                <a:moveTo>
                  <a:pt x="1" y="292"/>
                </a:moveTo>
                <a:lnTo>
                  <a:pt x="260" y="1"/>
                </a:lnTo>
                <a:lnTo>
                  <a:pt x="18233" y="14249"/>
                </a:lnTo>
                <a:lnTo>
                  <a:pt x="17974" y="14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37"/>
          <p:cNvSpPr/>
          <p:nvPr/>
        </p:nvSpPr>
        <p:spPr>
          <a:xfrm>
            <a:off x="1018841" y="3228754"/>
            <a:ext cx="324862" cy="295274"/>
          </a:xfrm>
          <a:custGeom>
            <a:avLst/>
            <a:gdLst/>
            <a:ahLst/>
            <a:cxnLst/>
            <a:rect l="l" t="t" r="r" b="b"/>
            <a:pathLst>
              <a:path w="16711" h="15189" extrusionOk="0">
                <a:moveTo>
                  <a:pt x="1" y="14864"/>
                </a:moveTo>
                <a:lnTo>
                  <a:pt x="16451" y="0"/>
                </a:lnTo>
                <a:lnTo>
                  <a:pt x="16710" y="292"/>
                </a:lnTo>
                <a:lnTo>
                  <a:pt x="292" y="1518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37"/>
          <p:cNvSpPr/>
          <p:nvPr/>
        </p:nvSpPr>
        <p:spPr>
          <a:xfrm>
            <a:off x="1072979" y="3281005"/>
            <a:ext cx="326748" cy="294011"/>
          </a:xfrm>
          <a:custGeom>
            <a:avLst/>
            <a:gdLst/>
            <a:ahLst/>
            <a:cxnLst/>
            <a:rect l="l" t="t" r="r" b="b"/>
            <a:pathLst>
              <a:path w="16808" h="15124" extrusionOk="0">
                <a:moveTo>
                  <a:pt x="1" y="14832"/>
                </a:moveTo>
                <a:lnTo>
                  <a:pt x="16516" y="0"/>
                </a:lnTo>
                <a:lnTo>
                  <a:pt x="16807" y="292"/>
                </a:lnTo>
                <a:lnTo>
                  <a:pt x="260" y="1512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7"/>
          <p:cNvSpPr/>
          <p:nvPr/>
        </p:nvSpPr>
        <p:spPr>
          <a:xfrm>
            <a:off x="1195096" y="3428295"/>
            <a:ext cx="300951" cy="271344"/>
          </a:xfrm>
          <a:custGeom>
            <a:avLst/>
            <a:gdLst/>
            <a:ahLst/>
            <a:cxnLst/>
            <a:rect l="l" t="t" r="r" b="b"/>
            <a:pathLst>
              <a:path w="15481" h="13958" extrusionOk="0">
                <a:moveTo>
                  <a:pt x="1" y="13666"/>
                </a:moveTo>
                <a:lnTo>
                  <a:pt x="15221" y="1"/>
                </a:lnTo>
                <a:lnTo>
                  <a:pt x="15480" y="292"/>
                </a:lnTo>
                <a:lnTo>
                  <a:pt x="260" y="1395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37"/>
          <p:cNvSpPr/>
          <p:nvPr/>
        </p:nvSpPr>
        <p:spPr>
          <a:xfrm>
            <a:off x="1271278" y="3503834"/>
            <a:ext cx="226009" cy="208397"/>
          </a:xfrm>
          <a:custGeom>
            <a:avLst/>
            <a:gdLst/>
            <a:ahLst/>
            <a:cxnLst/>
            <a:rect l="l" t="t" r="r" b="b"/>
            <a:pathLst>
              <a:path w="11626" h="10720" extrusionOk="0">
                <a:moveTo>
                  <a:pt x="0" y="10428"/>
                </a:moveTo>
                <a:lnTo>
                  <a:pt x="11367" y="1"/>
                </a:lnTo>
                <a:lnTo>
                  <a:pt x="11626" y="292"/>
                </a:lnTo>
                <a:lnTo>
                  <a:pt x="259" y="107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37"/>
          <p:cNvSpPr/>
          <p:nvPr/>
        </p:nvSpPr>
        <p:spPr>
          <a:xfrm>
            <a:off x="1096267" y="3328203"/>
            <a:ext cx="338081" cy="305344"/>
          </a:xfrm>
          <a:custGeom>
            <a:avLst/>
            <a:gdLst/>
            <a:ahLst/>
            <a:cxnLst/>
            <a:rect l="l" t="t" r="r" b="b"/>
            <a:pathLst>
              <a:path w="17391" h="15707" extrusionOk="0">
                <a:moveTo>
                  <a:pt x="1" y="15383"/>
                </a:moveTo>
                <a:lnTo>
                  <a:pt x="17131" y="1"/>
                </a:lnTo>
                <a:lnTo>
                  <a:pt x="17391" y="292"/>
                </a:lnTo>
                <a:lnTo>
                  <a:pt x="260" y="157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37"/>
          <p:cNvSpPr/>
          <p:nvPr/>
        </p:nvSpPr>
        <p:spPr>
          <a:xfrm>
            <a:off x="1137187" y="3363466"/>
            <a:ext cx="338703" cy="304703"/>
          </a:xfrm>
          <a:custGeom>
            <a:avLst/>
            <a:gdLst/>
            <a:ahLst/>
            <a:cxnLst/>
            <a:rect l="l" t="t" r="r" b="b"/>
            <a:pathLst>
              <a:path w="17423" h="15674" extrusionOk="0">
                <a:moveTo>
                  <a:pt x="1" y="15382"/>
                </a:moveTo>
                <a:lnTo>
                  <a:pt x="17131" y="0"/>
                </a:lnTo>
                <a:lnTo>
                  <a:pt x="17423" y="292"/>
                </a:lnTo>
                <a:lnTo>
                  <a:pt x="292" y="156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37"/>
          <p:cNvSpPr/>
          <p:nvPr/>
        </p:nvSpPr>
        <p:spPr>
          <a:xfrm>
            <a:off x="-1101289" y="3207973"/>
            <a:ext cx="524413" cy="513080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37"/>
          <p:cNvSpPr/>
          <p:nvPr/>
        </p:nvSpPr>
        <p:spPr>
          <a:xfrm>
            <a:off x="984862" y="3207973"/>
            <a:ext cx="524413" cy="513080"/>
          </a:xfrm>
          <a:custGeom>
            <a:avLst/>
            <a:gdLst/>
            <a:ahLst/>
            <a:cxnLst/>
            <a:rect l="l" t="t" r="r" b="b"/>
            <a:pathLst>
              <a:path w="26976" h="26393" extrusionOk="0">
                <a:moveTo>
                  <a:pt x="14281" y="26393"/>
                </a:moveTo>
                <a:cubicBezTo>
                  <a:pt x="9132" y="26393"/>
                  <a:pt x="4501" y="23317"/>
                  <a:pt x="2526" y="18556"/>
                </a:cubicBezTo>
                <a:cubicBezTo>
                  <a:pt x="583" y="13828"/>
                  <a:pt x="1652" y="8356"/>
                  <a:pt x="5311" y="4729"/>
                </a:cubicBezTo>
                <a:cubicBezTo>
                  <a:pt x="8938" y="1069"/>
                  <a:pt x="14378" y="1"/>
                  <a:pt x="19138" y="1976"/>
                </a:cubicBezTo>
                <a:cubicBezTo>
                  <a:pt x="23899" y="3919"/>
                  <a:pt x="26975" y="8550"/>
                  <a:pt x="26975" y="13699"/>
                </a:cubicBezTo>
                <a:cubicBezTo>
                  <a:pt x="26975" y="20726"/>
                  <a:pt x="21276" y="26393"/>
                  <a:pt x="14281" y="26393"/>
                </a:cubicBezTo>
                <a:close/>
                <a:moveTo>
                  <a:pt x="14281" y="3012"/>
                </a:moveTo>
                <a:cubicBezTo>
                  <a:pt x="4760" y="3012"/>
                  <a:pt x="0" y="14541"/>
                  <a:pt x="6736" y="21244"/>
                </a:cubicBezTo>
                <a:cubicBezTo>
                  <a:pt x="9780" y="24320"/>
                  <a:pt x="14378" y="25227"/>
                  <a:pt x="18361" y="23576"/>
                </a:cubicBezTo>
                <a:cubicBezTo>
                  <a:pt x="22344" y="21924"/>
                  <a:pt x="24967" y="18006"/>
                  <a:pt x="24967" y="13699"/>
                </a:cubicBezTo>
                <a:cubicBezTo>
                  <a:pt x="24935" y="7805"/>
                  <a:pt x="20175" y="3045"/>
                  <a:pt x="14281" y="3012"/>
                </a:cubicBezTo>
                <a:close/>
              </a:path>
            </a:pathLst>
          </a:custGeom>
          <a:solidFill>
            <a:srgbClr val="3B3B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37"/>
          <p:cNvSpPr/>
          <p:nvPr/>
        </p:nvSpPr>
        <p:spPr>
          <a:xfrm>
            <a:off x="-842381" y="2116244"/>
            <a:ext cx="1001768" cy="876273"/>
          </a:xfrm>
          <a:custGeom>
            <a:avLst/>
            <a:gdLst/>
            <a:ahLst/>
            <a:cxnLst/>
            <a:rect l="l" t="t" r="r" b="b"/>
            <a:pathLst>
              <a:path w="36481" h="31908" extrusionOk="0">
                <a:moveTo>
                  <a:pt x="36481" y="285"/>
                </a:moveTo>
                <a:lnTo>
                  <a:pt x="381" y="31908"/>
                </a:lnTo>
                <a:lnTo>
                  <a:pt x="0" y="25146"/>
                </a:lnTo>
                <a:lnTo>
                  <a:pt x="0" y="18097"/>
                </a:lnTo>
                <a:lnTo>
                  <a:pt x="762" y="9525"/>
                </a:lnTo>
                <a:lnTo>
                  <a:pt x="2191" y="762"/>
                </a:lnTo>
                <a:lnTo>
                  <a:pt x="15716" y="190"/>
                </a:lnTo>
                <a:lnTo>
                  <a:pt x="3181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05" name="Google Shape;1105;p37"/>
          <p:cNvSpPr/>
          <p:nvPr/>
        </p:nvSpPr>
        <p:spPr>
          <a:xfrm>
            <a:off x="235229" y="2121461"/>
            <a:ext cx="952066" cy="745497"/>
          </a:xfrm>
          <a:custGeom>
            <a:avLst/>
            <a:gdLst/>
            <a:ahLst/>
            <a:cxnLst/>
            <a:rect l="l" t="t" r="r" b="b"/>
            <a:pathLst>
              <a:path w="34671" h="27146" extrusionOk="0">
                <a:moveTo>
                  <a:pt x="34671" y="762"/>
                </a:moveTo>
                <a:lnTo>
                  <a:pt x="5619" y="27146"/>
                </a:lnTo>
                <a:lnTo>
                  <a:pt x="2571" y="26956"/>
                </a:lnTo>
                <a:lnTo>
                  <a:pt x="285" y="27051"/>
                </a:lnTo>
                <a:lnTo>
                  <a:pt x="0" y="0"/>
                </a:lnTo>
                <a:lnTo>
                  <a:pt x="15811" y="95"/>
                </a:lnTo>
                <a:lnTo>
                  <a:pt x="31432" y="66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grpSp>
        <p:nvGrpSpPr>
          <p:cNvPr id="1106" name="Google Shape;1106;p37"/>
          <p:cNvGrpSpPr/>
          <p:nvPr/>
        </p:nvGrpSpPr>
        <p:grpSpPr>
          <a:xfrm>
            <a:off x="5700045" y="246450"/>
            <a:ext cx="4265696" cy="1274430"/>
            <a:chOff x="5700045" y="246450"/>
            <a:chExt cx="4265696" cy="1274430"/>
          </a:xfrm>
        </p:grpSpPr>
        <p:sp>
          <p:nvSpPr>
            <p:cNvPr id="1107" name="Google Shape;1107;p3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75118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5700045" y="246461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5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4736" y="4227301"/>
            <a:ext cx="9322246" cy="774006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8112208" y="528657"/>
            <a:ext cx="955667" cy="4758082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179259" y="4453048"/>
            <a:ext cx="9944799" cy="717401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292905" y="206910"/>
            <a:ext cx="8176513" cy="1200257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1595994" y="1672757"/>
            <a:ext cx="2409874" cy="2675453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8"/>
          <p:cNvSpPr/>
          <p:nvPr/>
        </p:nvSpPr>
        <p:spPr>
          <a:xfrm flipH="1">
            <a:off x="1645846" y="3677461"/>
            <a:ext cx="190865" cy="672465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38"/>
          <p:cNvSpPr/>
          <p:nvPr/>
        </p:nvSpPr>
        <p:spPr>
          <a:xfrm flipH="1">
            <a:off x="826352" y="1810897"/>
            <a:ext cx="1829831" cy="2127123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38"/>
          <p:cNvSpPr/>
          <p:nvPr/>
        </p:nvSpPr>
        <p:spPr>
          <a:xfrm flipH="1">
            <a:off x="628848" y="3481380"/>
            <a:ext cx="168161" cy="866809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8"/>
          <p:cNvSpPr/>
          <p:nvPr/>
        </p:nvSpPr>
        <p:spPr>
          <a:xfrm flipH="1">
            <a:off x="-62806" y="1527257"/>
            <a:ext cx="1549712" cy="2045228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38"/>
          <p:cNvSpPr/>
          <p:nvPr/>
        </p:nvSpPr>
        <p:spPr>
          <a:xfrm flipH="1">
            <a:off x="5194325" y="2070183"/>
            <a:ext cx="2050313" cy="2278022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8"/>
          <p:cNvSpPr/>
          <p:nvPr/>
        </p:nvSpPr>
        <p:spPr>
          <a:xfrm>
            <a:off x="-14736" y="4426906"/>
            <a:ext cx="9322246" cy="70076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38"/>
          <p:cNvSpPr/>
          <p:nvPr/>
        </p:nvSpPr>
        <p:spPr>
          <a:xfrm>
            <a:off x="-14736" y="4820514"/>
            <a:ext cx="9322246" cy="45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7006956" y="2285034"/>
            <a:ext cx="1361025" cy="2371915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428645" y="428518"/>
            <a:ext cx="10172697" cy="5201210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1647882" y="1215250"/>
            <a:ext cx="2573100" cy="14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94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5758632" y="1861200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1505682" y="3501850"/>
            <a:ext cx="28575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858275" y="1340925"/>
            <a:ext cx="3455400" cy="9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7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164425" y="2427825"/>
            <a:ext cx="2843100" cy="9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7798450" y="1197875"/>
            <a:ext cx="1593515" cy="759490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"/>
          <p:cNvSpPr/>
          <p:nvPr/>
        </p:nvSpPr>
        <p:spPr>
          <a:xfrm>
            <a:off x="3902150" y="274266"/>
            <a:ext cx="1804550" cy="997250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"/>
          <p:cNvSpPr/>
          <p:nvPr/>
        </p:nvSpPr>
        <p:spPr>
          <a:xfrm>
            <a:off x="-605100" y="3311891"/>
            <a:ext cx="1867050" cy="1037200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8"/>
          <p:cNvGrpSpPr/>
          <p:nvPr/>
        </p:nvGrpSpPr>
        <p:grpSpPr>
          <a:xfrm>
            <a:off x="-638633" y="-1079700"/>
            <a:ext cx="10365957" cy="7336831"/>
            <a:chOff x="-638633" y="-1041600"/>
            <a:chExt cx="10365957" cy="7336831"/>
          </a:xfrm>
        </p:grpSpPr>
        <p:sp>
          <p:nvSpPr>
            <p:cNvPr id="124" name="Google Shape;124;p8"/>
            <p:cNvSpPr/>
            <p:nvPr/>
          </p:nvSpPr>
          <p:spPr>
            <a:xfrm>
              <a:off x="824400" y="4387602"/>
              <a:ext cx="7336788" cy="571746"/>
            </a:xfrm>
            <a:custGeom>
              <a:avLst/>
              <a:gdLst/>
              <a:ahLst/>
              <a:cxnLst/>
              <a:rect l="l" t="t" r="r" b="b"/>
              <a:pathLst>
                <a:path w="166537" h="12978" extrusionOk="0">
                  <a:moveTo>
                    <a:pt x="0" y="1"/>
                  </a:moveTo>
                  <a:lnTo>
                    <a:pt x="0" y="12977"/>
                  </a:lnTo>
                  <a:lnTo>
                    <a:pt x="166537" y="12977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rgbClr val="C1CA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20050" y="4548450"/>
              <a:ext cx="9024224" cy="1746781"/>
            </a:xfrm>
            <a:custGeom>
              <a:avLst/>
              <a:gdLst/>
              <a:ahLst/>
              <a:cxnLst/>
              <a:rect l="l" t="t" r="r" b="b"/>
              <a:pathLst>
                <a:path w="166537" h="39650" extrusionOk="0">
                  <a:moveTo>
                    <a:pt x="0" y="0"/>
                  </a:moveTo>
                  <a:lnTo>
                    <a:pt x="0" y="39649"/>
                  </a:lnTo>
                  <a:lnTo>
                    <a:pt x="166537" y="39649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824400" y="5604930"/>
              <a:ext cx="7336788" cy="58725"/>
            </a:xfrm>
            <a:custGeom>
              <a:avLst/>
              <a:gdLst/>
              <a:ahLst/>
              <a:cxnLst/>
              <a:rect l="l" t="t" r="r" b="b"/>
              <a:pathLst>
                <a:path w="166537" h="1333" extrusionOk="0">
                  <a:moveTo>
                    <a:pt x="0" y="0"/>
                  </a:moveTo>
                  <a:lnTo>
                    <a:pt x="0" y="1333"/>
                  </a:lnTo>
                  <a:lnTo>
                    <a:pt x="166537" y="1333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824400" y="4548447"/>
              <a:ext cx="7336788" cy="29385"/>
            </a:xfrm>
            <a:custGeom>
              <a:avLst/>
              <a:gdLst/>
              <a:ahLst/>
              <a:cxnLst/>
              <a:rect l="l" t="t" r="r" b="b"/>
              <a:pathLst>
                <a:path w="166537" h="667" extrusionOk="0">
                  <a:moveTo>
                    <a:pt x="0" y="0"/>
                  </a:moveTo>
                  <a:lnTo>
                    <a:pt x="0" y="666"/>
                  </a:lnTo>
                  <a:lnTo>
                    <a:pt x="166537" y="666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A7AF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864587" y="5805645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3071205" y="5838510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1"/>
                  </a:moveTo>
                  <a:cubicBezTo>
                    <a:pt x="347" y="1"/>
                    <a:pt x="1" y="187"/>
                    <a:pt x="1" y="401"/>
                  </a:cubicBezTo>
                  <a:cubicBezTo>
                    <a:pt x="1" y="587"/>
                    <a:pt x="347" y="774"/>
                    <a:pt x="800" y="774"/>
                  </a:cubicBezTo>
                  <a:cubicBezTo>
                    <a:pt x="1226" y="774"/>
                    <a:pt x="1599" y="587"/>
                    <a:pt x="1599" y="401"/>
                  </a:cubicBezTo>
                  <a:cubicBezTo>
                    <a:pt x="1599" y="187"/>
                    <a:pt x="1226" y="1"/>
                    <a:pt x="8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>
              <a:off x="2777755" y="5978208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1"/>
                  </a:moveTo>
                  <a:cubicBezTo>
                    <a:pt x="746" y="1"/>
                    <a:pt x="0" y="187"/>
                    <a:pt x="0" y="427"/>
                  </a:cubicBezTo>
                  <a:cubicBezTo>
                    <a:pt x="0" y="667"/>
                    <a:pt x="746" y="827"/>
                    <a:pt x="1679" y="827"/>
                  </a:cubicBezTo>
                  <a:cubicBezTo>
                    <a:pt x="2585" y="827"/>
                    <a:pt x="3331" y="667"/>
                    <a:pt x="3331" y="427"/>
                  </a:cubicBezTo>
                  <a:cubicBezTo>
                    <a:pt x="3331" y="187"/>
                    <a:pt x="2585" y="1"/>
                    <a:pt x="167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7657551" y="5844413"/>
              <a:ext cx="120975" cy="32909"/>
            </a:xfrm>
            <a:custGeom>
              <a:avLst/>
              <a:gdLst/>
              <a:ahLst/>
              <a:cxnLst/>
              <a:rect l="l" t="t" r="r" b="b"/>
              <a:pathLst>
                <a:path w="2746" h="747" extrusionOk="0">
                  <a:moveTo>
                    <a:pt x="1360" y="0"/>
                  </a:moveTo>
                  <a:cubicBezTo>
                    <a:pt x="614" y="0"/>
                    <a:pt x="1" y="160"/>
                    <a:pt x="1" y="373"/>
                  </a:cubicBezTo>
                  <a:cubicBezTo>
                    <a:pt x="1" y="586"/>
                    <a:pt x="614" y="746"/>
                    <a:pt x="1360" y="746"/>
                  </a:cubicBezTo>
                  <a:cubicBezTo>
                    <a:pt x="2132" y="746"/>
                    <a:pt x="2745" y="586"/>
                    <a:pt x="2745" y="373"/>
                  </a:cubicBezTo>
                  <a:cubicBezTo>
                    <a:pt x="2745" y="160"/>
                    <a:pt x="2132" y="0"/>
                    <a:pt x="136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7864169" y="5877278"/>
              <a:ext cx="70488" cy="32909"/>
            </a:xfrm>
            <a:custGeom>
              <a:avLst/>
              <a:gdLst/>
              <a:ahLst/>
              <a:cxnLst/>
              <a:rect l="l" t="t" r="r" b="b"/>
              <a:pathLst>
                <a:path w="1600" h="747" extrusionOk="0">
                  <a:moveTo>
                    <a:pt x="800" y="0"/>
                  </a:moveTo>
                  <a:cubicBezTo>
                    <a:pt x="347" y="0"/>
                    <a:pt x="0" y="160"/>
                    <a:pt x="0" y="373"/>
                  </a:cubicBezTo>
                  <a:cubicBezTo>
                    <a:pt x="0" y="586"/>
                    <a:pt x="347" y="746"/>
                    <a:pt x="800" y="746"/>
                  </a:cubicBezTo>
                  <a:cubicBezTo>
                    <a:pt x="1226" y="746"/>
                    <a:pt x="1599" y="586"/>
                    <a:pt x="1599" y="373"/>
                  </a:cubicBezTo>
                  <a:cubicBezTo>
                    <a:pt x="1599" y="160"/>
                    <a:pt x="1226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7571864" y="6016976"/>
              <a:ext cx="145602" cy="36433"/>
            </a:xfrm>
            <a:custGeom>
              <a:avLst/>
              <a:gdLst/>
              <a:ahLst/>
              <a:cxnLst/>
              <a:rect l="l" t="t" r="r" b="b"/>
              <a:pathLst>
                <a:path w="3305" h="827" extrusionOk="0">
                  <a:moveTo>
                    <a:pt x="1653" y="0"/>
                  </a:moveTo>
                  <a:cubicBezTo>
                    <a:pt x="720" y="0"/>
                    <a:pt x="1" y="187"/>
                    <a:pt x="1" y="400"/>
                  </a:cubicBezTo>
                  <a:cubicBezTo>
                    <a:pt x="1" y="640"/>
                    <a:pt x="720" y="826"/>
                    <a:pt x="1653" y="826"/>
                  </a:cubicBezTo>
                  <a:cubicBezTo>
                    <a:pt x="2559" y="826"/>
                    <a:pt x="3305" y="640"/>
                    <a:pt x="3305" y="400"/>
                  </a:cubicBezTo>
                  <a:cubicBezTo>
                    <a:pt x="3305" y="187"/>
                    <a:pt x="2559" y="0"/>
                    <a:pt x="16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4148835" y="4661140"/>
              <a:ext cx="117407" cy="21146"/>
            </a:xfrm>
            <a:custGeom>
              <a:avLst/>
              <a:gdLst/>
              <a:ahLst/>
              <a:cxnLst/>
              <a:rect l="l" t="t" r="r" b="b"/>
              <a:pathLst>
                <a:path w="2665" h="480" extrusionOk="0">
                  <a:moveTo>
                    <a:pt x="1333" y="0"/>
                  </a:moveTo>
                  <a:cubicBezTo>
                    <a:pt x="587" y="0"/>
                    <a:pt x="0" y="107"/>
                    <a:pt x="0" y="240"/>
                  </a:cubicBezTo>
                  <a:cubicBezTo>
                    <a:pt x="0" y="373"/>
                    <a:pt x="587" y="480"/>
                    <a:pt x="1333" y="480"/>
                  </a:cubicBezTo>
                  <a:cubicBezTo>
                    <a:pt x="2052" y="480"/>
                    <a:pt x="2665" y="373"/>
                    <a:pt x="2665" y="240"/>
                  </a:cubicBezTo>
                  <a:cubicBezTo>
                    <a:pt x="2665" y="107"/>
                    <a:pt x="2052" y="0"/>
                    <a:pt x="133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4012661" y="4722156"/>
              <a:ext cx="69299" cy="32909"/>
            </a:xfrm>
            <a:custGeom>
              <a:avLst/>
              <a:gdLst/>
              <a:ahLst/>
              <a:cxnLst/>
              <a:rect l="l" t="t" r="r" b="b"/>
              <a:pathLst>
                <a:path w="1573" h="747" extrusionOk="0">
                  <a:moveTo>
                    <a:pt x="773" y="1"/>
                  </a:moveTo>
                  <a:cubicBezTo>
                    <a:pt x="347" y="1"/>
                    <a:pt x="0" y="161"/>
                    <a:pt x="0" y="374"/>
                  </a:cubicBezTo>
                  <a:cubicBezTo>
                    <a:pt x="0" y="587"/>
                    <a:pt x="347" y="747"/>
                    <a:pt x="773" y="747"/>
                  </a:cubicBezTo>
                  <a:cubicBezTo>
                    <a:pt x="1226" y="747"/>
                    <a:pt x="1573" y="587"/>
                    <a:pt x="1573" y="374"/>
                  </a:cubicBezTo>
                  <a:cubicBezTo>
                    <a:pt x="1573" y="161"/>
                    <a:pt x="1226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4266197" y="4750351"/>
              <a:ext cx="89299" cy="10617"/>
            </a:xfrm>
            <a:custGeom>
              <a:avLst/>
              <a:gdLst/>
              <a:ahLst/>
              <a:cxnLst/>
              <a:rect l="l" t="t" r="r" b="b"/>
              <a:pathLst>
                <a:path w="2027" h="241" extrusionOk="0">
                  <a:moveTo>
                    <a:pt x="1014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40"/>
                    <a:pt x="1014" y="240"/>
                  </a:cubicBezTo>
                  <a:cubicBezTo>
                    <a:pt x="1573" y="240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2015868" y="4705723"/>
              <a:ext cx="119786" cy="32909"/>
            </a:xfrm>
            <a:custGeom>
              <a:avLst/>
              <a:gdLst/>
              <a:ahLst/>
              <a:cxnLst/>
              <a:rect l="l" t="t" r="r" b="b"/>
              <a:pathLst>
                <a:path w="2719" h="747" extrusionOk="0">
                  <a:moveTo>
                    <a:pt x="1360" y="1"/>
                  </a:moveTo>
                  <a:cubicBezTo>
                    <a:pt x="614" y="1"/>
                    <a:pt x="1" y="161"/>
                    <a:pt x="1" y="374"/>
                  </a:cubicBezTo>
                  <a:cubicBezTo>
                    <a:pt x="1" y="587"/>
                    <a:pt x="614" y="747"/>
                    <a:pt x="1360" y="747"/>
                  </a:cubicBezTo>
                  <a:cubicBezTo>
                    <a:pt x="2106" y="747"/>
                    <a:pt x="2719" y="587"/>
                    <a:pt x="2719" y="374"/>
                  </a:cubicBezTo>
                  <a:cubicBezTo>
                    <a:pt x="2719" y="161"/>
                    <a:pt x="2106" y="1"/>
                    <a:pt x="136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301124" y="4839563"/>
              <a:ext cx="70488" cy="34099"/>
            </a:xfrm>
            <a:custGeom>
              <a:avLst/>
              <a:gdLst/>
              <a:ahLst/>
              <a:cxnLst/>
              <a:rect l="l" t="t" r="r" b="b"/>
              <a:pathLst>
                <a:path w="1600" h="774" extrusionOk="0">
                  <a:moveTo>
                    <a:pt x="800" y="0"/>
                  </a:moveTo>
                  <a:cubicBezTo>
                    <a:pt x="347" y="0"/>
                    <a:pt x="1" y="187"/>
                    <a:pt x="1" y="373"/>
                  </a:cubicBezTo>
                  <a:cubicBezTo>
                    <a:pt x="1" y="587"/>
                    <a:pt x="347" y="773"/>
                    <a:pt x="800" y="773"/>
                  </a:cubicBezTo>
                  <a:cubicBezTo>
                    <a:pt x="1227" y="773"/>
                    <a:pt x="1600" y="587"/>
                    <a:pt x="1600" y="373"/>
                  </a:cubicBezTo>
                  <a:cubicBezTo>
                    <a:pt x="1600" y="187"/>
                    <a:pt x="1227" y="0"/>
                    <a:pt x="80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2001814" y="4906482"/>
              <a:ext cx="146747" cy="36433"/>
            </a:xfrm>
            <a:custGeom>
              <a:avLst/>
              <a:gdLst/>
              <a:ahLst/>
              <a:cxnLst/>
              <a:rect l="l" t="t" r="r" b="b"/>
              <a:pathLst>
                <a:path w="3331" h="827" extrusionOk="0">
                  <a:moveTo>
                    <a:pt x="1679" y="0"/>
                  </a:moveTo>
                  <a:cubicBezTo>
                    <a:pt x="746" y="0"/>
                    <a:pt x="0" y="187"/>
                    <a:pt x="0" y="400"/>
                  </a:cubicBezTo>
                  <a:cubicBezTo>
                    <a:pt x="0" y="640"/>
                    <a:pt x="746" y="826"/>
                    <a:pt x="1679" y="826"/>
                  </a:cubicBezTo>
                  <a:cubicBezTo>
                    <a:pt x="2585" y="826"/>
                    <a:pt x="3331" y="640"/>
                    <a:pt x="3331" y="400"/>
                  </a:cubicBezTo>
                  <a:cubicBezTo>
                    <a:pt x="3331" y="187"/>
                    <a:pt x="2585" y="0"/>
                    <a:pt x="1679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2025296" y="5324388"/>
              <a:ext cx="68109" cy="20001"/>
            </a:xfrm>
            <a:custGeom>
              <a:avLst/>
              <a:gdLst/>
              <a:ahLst/>
              <a:cxnLst/>
              <a:rect l="l" t="t" r="r" b="b"/>
              <a:pathLst>
                <a:path w="1546" h="454" extrusionOk="0">
                  <a:moveTo>
                    <a:pt x="773" y="0"/>
                  </a:moveTo>
                  <a:cubicBezTo>
                    <a:pt x="346" y="0"/>
                    <a:pt x="0" y="107"/>
                    <a:pt x="0" y="240"/>
                  </a:cubicBezTo>
                  <a:cubicBezTo>
                    <a:pt x="0" y="373"/>
                    <a:pt x="346" y="453"/>
                    <a:pt x="773" y="453"/>
                  </a:cubicBezTo>
                  <a:cubicBezTo>
                    <a:pt x="1199" y="453"/>
                    <a:pt x="1546" y="373"/>
                    <a:pt x="1546" y="240"/>
                  </a:cubicBezTo>
                  <a:cubicBezTo>
                    <a:pt x="1546" y="107"/>
                    <a:pt x="1199" y="0"/>
                    <a:pt x="77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8"/>
            <p:cNvSpPr/>
            <p:nvPr/>
          </p:nvSpPr>
          <p:spPr>
            <a:xfrm>
              <a:off x="2144993" y="5344345"/>
              <a:ext cx="128024" cy="54011"/>
            </a:xfrm>
            <a:custGeom>
              <a:avLst/>
              <a:gdLst/>
              <a:ahLst/>
              <a:cxnLst/>
              <a:rect l="l" t="t" r="r" b="b"/>
              <a:pathLst>
                <a:path w="2906" h="1226" extrusionOk="0">
                  <a:moveTo>
                    <a:pt x="1440" y="0"/>
                  </a:moveTo>
                  <a:cubicBezTo>
                    <a:pt x="667" y="0"/>
                    <a:pt x="1" y="293"/>
                    <a:pt x="1" y="613"/>
                  </a:cubicBezTo>
                  <a:cubicBezTo>
                    <a:pt x="1" y="933"/>
                    <a:pt x="667" y="1226"/>
                    <a:pt x="1440" y="1226"/>
                  </a:cubicBezTo>
                  <a:cubicBezTo>
                    <a:pt x="2239" y="1226"/>
                    <a:pt x="2905" y="933"/>
                    <a:pt x="2905" y="613"/>
                  </a:cubicBezTo>
                  <a:cubicBezTo>
                    <a:pt x="2905" y="293"/>
                    <a:pt x="2239" y="0"/>
                    <a:pt x="144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2072214" y="5424128"/>
              <a:ext cx="45861" cy="14142"/>
            </a:xfrm>
            <a:custGeom>
              <a:avLst/>
              <a:gdLst/>
              <a:ahLst/>
              <a:cxnLst/>
              <a:rect l="l" t="t" r="r" b="b"/>
              <a:pathLst>
                <a:path w="1041" h="321" extrusionOk="0">
                  <a:moveTo>
                    <a:pt x="534" y="1"/>
                  </a:moveTo>
                  <a:cubicBezTo>
                    <a:pt x="241" y="1"/>
                    <a:pt x="1" y="81"/>
                    <a:pt x="1" y="161"/>
                  </a:cubicBezTo>
                  <a:cubicBezTo>
                    <a:pt x="1" y="241"/>
                    <a:pt x="241" y="321"/>
                    <a:pt x="534" y="321"/>
                  </a:cubicBezTo>
                  <a:cubicBezTo>
                    <a:pt x="800" y="321"/>
                    <a:pt x="1040" y="241"/>
                    <a:pt x="1040" y="161"/>
                  </a:cubicBezTo>
                  <a:cubicBezTo>
                    <a:pt x="1040" y="81"/>
                    <a:pt x="800" y="1"/>
                    <a:pt x="53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8"/>
            <p:cNvSpPr/>
            <p:nvPr/>
          </p:nvSpPr>
          <p:spPr>
            <a:xfrm>
              <a:off x="2534748" y="5474615"/>
              <a:ext cx="54055" cy="20001"/>
            </a:xfrm>
            <a:custGeom>
              <a:avLst/>
              <a:gdLst/>
              <a:ahLst/>
              <a:cxnLst/>
              <a:rect l="l" t="t" r="r" b="b"/>
              <a:pathLst>
                <a:path w="1227" h="454" extrusionOk="0">
                  <a:moveTo>
                    <a:pt x="613" y="1"/>
                  </a:moveTo>
                  <a:cubicBezTo>
                    <a:pt x="267" y="1"/>
                    <a:pt x="0" y="107"/>
                    <a:pt x="0" y="241"/>
                  </a:cubicBezTo>
                  <a:cubicBezTo>
                    <a:pt x="0" y="374"/>
                    <a:pt x="267" y="454"/>
                    <a:pt x="613" y="454"/>
                  </a:cubicBezTo>
                  <a:cubicBezTo>
                    <a:pt x="960" y="454"/>
                    <a:pt x="1226" y="374"/>
                    <a:pt x="1226" y="241"/>
                  </a:cubicBezTo>
                  <a:cubicBezTo>
                    <a:pt x="1226" y="107"/>
                    <a:pt x="960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8"/>
            <p:cNvSpPr/>
            <p:nvPr/>
          </p:nvSpPr>
          <p:spPr>
            <a:xfrm>
              <a:off x="1230543" y="4976882"/>
              <a:ext cx="117451" cy="21190"/>
            </a:xfrm>
            <a:custGeom>
              <a:avLst/>
              <a:gdLst/>
              <a:ahLst/>
              <a:cxnLst/>
              <a:rect l="l" t="t" r="r" b="b"/>
              <a:pathLst>
                <a:path w="2666" h="481" extrusionOk="0">
                  <a:moveTo>
                    <a:pt x="1333" y="1"/>
                  </a:moveTo>
                  <a:cubicBezTo>
                    <a:pt x="587" y="1"/>
                    <a:pt x="1" y="108"/>
                    <a:pt x="1" y="241"/>
                  </a:cubicBezTo>
                  <a:cubicBezTo>
                    <a:pt x="1" y="374"/>
                    <a:pt x="587" y="481"/>
                    <a:pt x="1333" y="481"/>
                  </a:cubicBezTo>
                  <a:cubicBezTo>
                    <a:pt x="2079" y="481"/>
                    <a:pt x="2665" y="374"/>
                    <a:pt x="2665" y="241"/>
                  </a:cubicBezTo>
                  <a:cubicBezTo>
                    <a:pt x="2665" y="108"/>
                    <a:pt x="2079" y="1"/>
                    <a:pt x="133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1373766" y="5030893"/>
              <a:ext cx="69299" cy="34099"/>
            </a:xfrm>
            <a:custGeom>
              <a:avLst/>
              <a:gdLst/>
              <a:ahLst/>
              <a:cxnLst/>
              <a:rect l="l" t="t" r="r" b="b"/>
              <a:pathLst>
                <a:path w="1573" h="774" extrusionOk="0">
                  <a:moveTo>
                    <a:pt x="773" y="1"/>
                  </a:moveTo>
                  <a:cubicBezTo>
                    <a:pt x="347" y="1"/>
                    <a:pt x="1" y="187"/>
                    <a:pt x="1" y="400"/>
                  </a:cubicBezTo>
                  <a:cubicBezTo>
                    <a:pt x="1" y="587"/>
                    <a:pt x="347" y="773"/>
                    <a:pt x="773" y="773"/>
                  </a:cubicBezTo>
                  <a:cubicBezTo>
                    <a:pt x="1200" y="773"/>
                    <a:pt x="1573" y="587"/>
                    <a:pt x="1573" y="400"/>
                  </a:cubicBezTo>
                  <a:cubicBezTo>
                    <a:pt x="1573" y="18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1230543" y="5283285"/>
              <a:ext cx="89255" cy="9428"/>
            </a:xfrm>
            <a:custGeom>
              <a:avLst/>
              <a:gdLst/>
              <a:ahLst/>
              <a:cxnLst/>
              <a:rect l="l" t="t" r="r" b="b"/>
              <a:pathLst>
                <a:path w="2026" h="214" extrusionOk="0">
                  <a:moveTo>
                    <a:pt x="1013" y="0"/>
                  </a:moveTo>
                  <a:cubicBezTo>
                    <a:pt x="454" y="0"/>
                    <a:pt x="1" y="54"/>
                    <a:pt x="1" y="107"/>
                  </a:cubicBezTo>
                  <a:cubicBezTo>
                    <a:pt x="1" y="187"/>
                    <a:pt x="454" y="214"/>
                    <a:pt x="1013" y="214"/>
                  </a:cubicBezTo>
                  <a:cubicBezTo>
                    <a:pt x="1573" y="214"/>
                    <a:pt x="2026" y="187"/>
                    <a:pt x="2026" y="107"/>
                  </a:cubicBezTo>
                  <a:cubicBezTo>
                    <a:pt x="2026" y="54"/>
                    <a:pt x="1573" y="0"/>
                    <a:pt x="101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1669595" y="6069798"/>
              <a:ext cx="93969" cy="41103"/>
            </a:xfrm>
            <a:custGeom>
              <a:avLst/>
              <a:gdLst/>
              <a:ahLst/>
              <a:cxnLst/>
              <a:rect l="l" t="t" r="r" b="b"/>
              <a:pathLst>
                <a:path w="2133" h="933" extrusionOk="0">
                  <a:moveTo>
                    <a:pt x="1066" y="0"/>
                  </a:moveTo>
                  <a:cubicBezTo>
                    <a:pt x="480" y="0"/>
                    <a:pt x="0" y="213"/>
                    <a:pt x="0" y="453"/>
                  </a:cubicBezTo>
                  <a:cubicBezTo>
                    <a:pt x="0" y="720"/>
                    <a:pt x="480" y="933"/>
                    <a:pt x="1066" y="933"/>
                  </a:cubicBezTo>
                  <a:cubicBezTo>
                    <a:pt x="1652" y="933"/>
                    <a:pt x="2132" y="720"/>
                    <a:pt x="2132" y="453"/>
                  </a:cubicBezTo>
                  <a:cubicBezTo>
                    <a:pt x="2132" y="213"/>
                    <a:pt x="1652" y="0"/>
                    <a:pt x="106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5940155" y="574577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4" y="1"/>
                  </a:moveTo>
                  <a:cubicBezTo>
                    <a:pt x="347" y="1"/>
                    <a:pt x="1" y="108"/>
                    <a:pt x="1" y="214"/>
                  </a:cubicBezTo>
                  <a:cubicBezTo>
                    <a:pt x="1" y="347"/>
                    <a:pt x="347" y="454"/>
                    <a:pt x="774" y="454"/>
                  </a:cubicBezTo>
                  <a:cubicBezTo>
                    <a:pt x="1200" y="454"/>
                    <a:pt x="1546" y="347"/>
                    <a:pt x="1546" y="214"/>
                  </a:cubicBezTo>
                  <a:cubicBezTo>
                    <a:pt x="1546" y="108"/>
                    <a:pt x="1200" y="1"/>
                    <a:pt x="77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5761732" y="5765731"/>
              <a:ext cx="126834" cy="52866"/>
            </a:xfrm>
            <a:custGeom>
              <a:avLst/>
              <a:gdLst/>
              <a:ahLst/>
              <a:cxnLst/>
              <a:rect l="l" t="t" r="r" b="b"/>
              <a:pathLst>
                <a:path w="2879" h="1200" extrusionOk="0">
                  <a:moveTo>
                    <a:pt x="1440" y="1"/>
                  </a:moveTo>
                  <a:cubicBezTo>
                    <a:pt x="640" y="1"/>
                    <a:pt x="1" y="267"/>
                    <a:pt x="1" y="614"/>
                  </a:cubicBezTo>
                  <a:cubicBezTo>
                    <a:pt x="1" y="934"/>
                    <a:pt x="640" y="1200"/>
                    <a:pt x="1440" y="1200"/>
                  </a:cubicBezTo>
                  <a:cubicBezTo>
                    <a:pt x="2239" y="1200"/>
                    <a:pt x="2879" y="934"/>
                    <a:pt x="2879" y="614"/>
                  </a:cubicBezTo>
                  <a:cubicBezTo>
                    <a:pt x="2879" y="267"/>
                    <a:pt x="2239" y="1"/>
                    <a:pt x="144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5915528" y="5845558"/>
              <a:ext cx="45817" cy="12952"/>
            </a:xfrm>
            <a:custGeom>
              <a:avLst/>
              <a:gdLst/>
              <a:ahLst/>
              <a:cxnLst/>
              <a:rect l="l" t="t" r="r" b="b"/>
              <a:pathLst>
                <a:path w="1040" h="294" extrusionOk="0">
                  <a:moveTo>
                    <a:pt x="507" y="1"/>
                  </a:moveTo>
                  <a:cubicBezTo>
                    <a:pt x="240" y="1"/>
                    <a:pt x="0" y="54"/>
                    <a:pt x="0" y="134"/>
                  </a:cubicBezTo>
                  <a:cubicBezTo>
                    <a:pt x="0" y="241"/>
                    <a:pt x="240" y="294"/>
                    <a:pt x="507" y="294"/>
                  </a:cubicBezTo>
                  <a:cubicBezTo>
                    <a:pt x="800" y="294"/>
                    <a:pt x="1040" y="241"/>
                    <a:pt x="1040" y="134"/>
                  </a:cubicBezTo>
                  <a:cubicBezTo>
                    <a:pt x="1040" y="54"/>
                    <a:pt x="800" y="1"/>
                    <a:pt x="50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5538726" y="5745774"/>
              <a:ext cx="55201" cy="20001"/>
            </a:xfrm>
            <a:custGeom>
              <a:avLst/>
              <a:gdLst/>
              <a:ahLst/>
              <a:cxnLst/>
              <a:rect l="l" t="t" r="r" b="b"/>
              <a:pathLst>
                <a:path w="1253" h="454" extrusionOk="0">
                  <a:moveTo>
                    <a:pt x="613" y="1"/>
                  </a:moveTo>
                  <a:cubicBezTo>
                    <a:pt x="293" y="1"/>
                    <a:pt x="0" y="108"/>
                    <a:pt x="0" y="214"/>
                  </a:cubicBezTo>
                  <a:cubicBezTo>
                    <a:pt x="0" y="347"/>
                    <a:pt x="293" y="454"/>
                    <a:pt x="613" y="454"/>
                  </a:cubicBezTo>
                  <a:cubicBezTo>
                    <a:pt x="959" y="454"/>
                    <a:pt x="1252" y="347"/>
                    <a:pt x="1252" y="214"/>
                  </a:cubicBezTo>
                  <a:cubicBezTo>
                    <a:pt x="1252" y="108"/>
                    <a:pt x="959" y="1"/>
                    <a:pt x="61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8"/>
            <p:cNvSpPr/>
            <p:nvPr/>
          </p:nvSpPr>
          <p:spPr>
            <a:xfrm>
              <a:off x="7145764" y="5292668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1"/>
                  </a:moveTo>
                  <a:cubicBezTo>
                    <a:pt x="560" y="1"/>
                    <a:pt x="0" y="187"/>
                    <a:pt x="0" y="400"/>
                  </a:cubicBezTo>
                  <a:cubicBezTo>
                    <a:pt x="0" y="614"/>
                    <a:pt x="560" y="773"/>
                    <a:pt x="1253" y="773"/>
                  </a:cubicBezTo>
                  <a:cubicBezTo>
                    <a:pt x="1972" y="773"/>
                    <a:pt x="2532" y="614"/>
                    <a:pt x="2532" y="400"/>
                  </a:cubicBezTo>
                  <a:cubicBezTo>
                    <a:pt x="2532" y="187"/>
                    <a:pt x="1972" y="1"/>
                    <a:pt x="125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8"/>
            <p:cNvSpPr/>
            <p:nvPr/>
          </p:nvSpPr>
          <p:spPr>
            <a:xfrm>
              <a:off x="7386393" y="5371306"/>
              <a:ext cx="59915" cy="10617"/>
            </a:xfrm>
            <a:custGeom>
              <a:avLst/>
              <a:gdLst/>
              <a:ahLst/>
              <a:cxnLst/>
              <a:rect l="l" t="t" r="r" b="b"/>
              <a:pathLst>
                <a:path w="1360" h="241" extrusionOk="0">
                  <a:moveTo>
                    <a:pt x="693" y="1"/>
                  </a:moveTo>
                  <a:cubicBezTo>
                    <a:pt x="294" y="1"/>
                    <a:pt x="1" y="54"/>
                    <a:pt x="1" y="108"/>
                  </a:cubicBezTo>
                  <a:cubicBezTo>
                    <a:pt x="1" y="187"/>
                    <a:pt x="294" y="241"/>
                    <a:pt x="693" y="241"/>
                  </a:cubicBezTo>
                  <a:cubicBezTo>
                    <a:pt x="1066" y="241"/>
                    <a:pt x="1360" y="187"/>
                    <a:pt x="1360" y="108"/>
                  </a:cubicBezTo>
                  <a:cubicBezTo>
                    <a:pt x="1360" y="54"/>
                    <a:pt x="1066" y="1"/>
                    <a:pt x="69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5056235" y="4927584"/>
              <a:ext cx="68153" cy="20001"/>
            </a:xfrm>
            <a:custGeom>
              <a:avLst/>
              <a:gdLst/>
              <a:ahLst/>
              <a:cxnLst/>
              <a:rect l="l" t="t" r="r" b="b"/>
              <a:pathLst>
                <a:path w="1547" h="454" extrusionOk="0">
                  <a:moveTo>
                    <a:pt x="773" y="1"/>
                  </a:moveTo>
                  <a:cubicBezTo>
                    <a:pt x="347" y="1"/>
                    <a:pt x="1" y="107"/>
                    <a:pt x="1" y="241"/>
                  </a:cubicBezTo>
                  <a:cubicBezTo>
                    <a:pt x="1" y="374"/>
                    <a:pt x="347" y="454"/>
                    <a:pt x="773" y="454"/>
                  </a:cubicBezTo>
                  <a:cubicBezTo>
                    <a:pt x="1200" y="454"/>
                    <a:pt x="1546" y="374"/>
                    <a:pt x="1546" y="241"/>
                  </a:cubicBezTo>
                  <a:cubicBezTo>
                    <a:pt x="1546" y="107"/>
                    <a:pt x="1200" y="1"/>
                    <a:pt x="773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8"/>
            <p:cNvSpPr/>
            <p:nvPr/>
          </p:nvSpPr>
          <p:spPr>
            <a:xfrm>
              <a:off x="4877813" y="4947541"/>
              <a:ext cx="126834" cy="54055"/>
            </a:xfrm>
            <a:custGeom>
              <a:avLst/>
              <a:gdLst/>
              <a:ahLst/>
              <a:cxnLst/>
              <a:rect l="l" t="t" r="r" b="b"/>
              <a:pathLst>
                <a:path w="2879" h="1227" extrusionOk="0">
                  <a:moveTo>
                    <a:pt x="1439" y="1"/>
                  </a:moveTo>
                  <a:cubicBezTo>
                    <a:pt x="640" y="1"/>
                    <a:pt x="0" y="294"/>
                    <a:pt x="0" y="614"/>
                  </a:cubicBezTo>
                  <a:cubicBezTo>
                    <a:pt x="0" y="933"/>
                    <a:pt x="640" y="1227"/>
                    <a:pt x="1439" y="1227"/>
                  </a:cubicBezTo>
                  <a:cubicBezTo>
                    <a:pt x="2239" y="1227"/>
                    <a:pt x="2878" y="933"/>
                    <a:pt x="2878" y="614"/>
                  </a:cubicBezTo>
                  <a:cubicBezTo>
                    <a:pt x="2878" y="294"/>
                    <a:pt x="2239" y="1"/>
                    <a:pt x="1439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8"/>
            <p:cNvSpPr/>
            <p:nvPr/>
          </p:nvSpPr>
          <p:spPr>
            <a:xfrm>
              <a:off x="5031609" y="5027369"/>
              <a:ext cx="45817" cy="14142"/>
            </a:xfrm>
            <a:custGeom>
              <a:avLst/>
              <a:gdLst/>
              <a:ahLst/>
              <a:cxnLst/>
              <a:rect l="l" t="t" r="r" b="b"/>
              <a:pathLst>
                <a:path w="1040" h="321" extrusionOk="0">
                  <a:moveTo>
                    <a:pt x="506" y="1"/>
                  </a:moveTo>
                  <a:cubicBezTo>
                    <a:pt x="240" y="1"/>
                    <a:pt x="0" y="81"/>
                    <a:pt x="0" y="161"/>
                  </a:cubicBezTo>
                  <a:cubicBezTo>
                    <a:pt x="0" y="241"/>
                    <a:pt x="240" y="320"/>
                    <a:pt x="506" y="320"/>
                  </a:cubicBezTo>
                  <a:cubicBezTo>
                    <a:pt x="799" y="320"/>
                    <a:pt x="1039" y="241"/>
                    <a:pt x="1039" y="161"/>
                  </a:cubicBezTo>
                  <a:cubicBezTo>
                    <a:pt x="1039" y="81"/>
                    <a:pt x="799" y="1"/>
                    <a:pt x="50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7784341" y="4634134"/>
              <a:ext cx="111547" cy="34099"/>
            </a:xfrm>
            <a:custGeom>
              <a:avLst/>
              <a:gdLst/>
              <a:ahLst/>
              <a:cxnLst/>
              <a:rect l="l" t="t" r="r" b="b"/>
              <a:pathLst>
                <a:path w="2532" h="774" extrusionOk="0">
                  <a:moveTo>
                    <a:pt x="1253" y="0"/>
                  </a:moveTo>
                  <a:cubicBezTo>
                    <a:pt x="560" y="0"/>
                    <a:pt x="1" y="160"/>
                    <a:pt x="1" y="373"/>
                  </a:cubicBezTo>
                  <a:cubicBezTo>
                    <a:pt x="1" y="587"/>
                    <a:pt x="560" y="773"/>
                    <a:pt x="1253" y="773"/>
                  </a:cubicBezTo>
                  <a:cubicBezTo>
                    <a:pt x="1972" y="773"/>
                    <a:pt x="2532" y="587"/>
                    <a:pt x="2532" y="373"/>
                  </a:cubicBezTo>
                  <a:cubicBezTo>
                    <a:pt x="2532" y="160"/>
                    <a:pt x="1972" y="0"/>
                    <a:pt x="1253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8"/>
            <p:cNvSpPr/>
            <p:nvPr/>
          </p:nvSpPr>
          <p:spPr>
            <a:xfrm>
              <a:off x="8024970" y="4712772"/>
              <a:ext cx="59915" cy="9428"/>
            </a:xfrm>
            <a:custGeom>
              <a:avLst/>
              <a:gdLst/>
              <a:ahLst/>
              <a:cxnLst/>
              <a:rect l="l" t="t" r="r" b="b"/>
              <a:pathLst>
                <a:path w="1360" h="214" extrusionOk="0">
                  <a:moveTo>
                    <a:pt x="667" y="1"/>
                  </a:moveTo>
                  <a:cubicBezTo>
                    <a:pt x="294" y="1"/>
                    <a:pt x="1" y="54"/>
                    <a:pt x="1" y="107"/>
                  </a:cubicBezTo>
                  <a:cubicBezTo>
                    <a:pt x="1" y="161"/>
                    <a:pt x="294" y="214"/>
                    <a:pt x="667" y="214"/>
                  </a:cubicBezTo>
                  <a:cubicBezTo>
                    <a:pt x="1067" y="214"/>
                    <a:pt x="1360" y="161"/>
                    <a:pt x="1360" y="107"/>
                  </a:cubicBezTo>
                  <a:cubicBezTo>
                    <a:pt x="1360" y="54"/>
                    <a:pt x="1067" y="1"/>
                    <a:pt x="66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8"/>
            <p:cNvSpPr/>
            <p:nvPr/>
          </p:nvSpPr>
          <p:spPr>
            <a:xfrm>
              <a:off x="120049" y="5062613"/>
              <a:ext cx="8514246" cy="413236"/>
            </a:xfrm>
            <a:custGeom>
              <a:avLst/>
              <a:gdLst/>
              <a:ahLst/>
              <a:cxnLst/>
              <a:rect l="l" t="t" r="r" b="b"/>
              <a:pathLst>
                <a:path w="193264" h="9380" extrusionOk="0">
                  <a:moveTo>
                    <a:pt x="96645" y="0"/>
                  </a:moveTo>
                  <a:cubicBezTo>
                    <a:pt x="43274" y="0"/>
                    <a:pt x="1" y="2078"/>
                    <a:pt x="1" y="4690"/>
                  </a:cubicBezTo>
                  <a:cubicBezTo>
                    <a:pt x="1" y="7274"/>
                    <a:pt x="43274" y="9379"/>
                    <a:pt x="96645" y="9379"/>
                  </a:cubicBezTo>
                  <a:cubicBezTo>
                    <a:pt x="150017" y="9379"/>
                    <a:pt x="193263" y="7274"/>
                    <a:pt x="193263" y="4690"/>
                  </a:cubicBezTo>
                  <a:cubicBezTo>
                    <a:pt x="193263" y="2078"/>
                    <a:pt x="150017" y="0"/>
                    <a:pt x="96645" y="0"/>
                  </a:cubicBezTo>
                  <a:close/>
                </a:path>
              </a:pathLst>
            </a:custGeom>
            <a:solidFill>
              <a:srgbClr val="3B3B3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8"/>
            <p:cNvSpPr/>
            <p:nvPr/>
          </p:nvSpPr>
          <p:spPr>
            <a:xfrm>
              <a:off x="824400" y="4387602"/>
              <a:ext cx="7336788" cy="44"/>
            </a:xfrm>
            <a:custGeom>
              <a:avLst/>
              <a:gdLst/>
              <a:ahLst/>
              <a:cxnLst/>
              <a:rect l="l" t="t" r="r" b="b"/>
              <a:pathLst>
                <a:path w="166537" h="1" extrusionOk="0">
                  <a:moveTo>
                    <a:pt x="0" y="1"/>
                  </a:moveTo>
                  <a:lnTo>
                    <a:pt x="166537" y="1"/>
                  </a:lnTo>
                </a:path>
              </a:pathLst>
            </a:custGeom>
            <a:solidFill>
              <a:srgbClr val="D2D7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824400" y="3173843"/>
              <a:ext cx="7336788" cy="1580077"/>
            </a:xfrm>
            <a:custGeom>
              <a:avLst/>
              <a:gdLst/>
              <a:ahLst/>
              <a:cxnLst/>
              <a:rect l="l" t="t" r="r" b="b"/>
              <a:pathLst>
                <a:path w="166537" h="35866" extrusionOk="0">
                  <a:moveTo>
                    <a:pt x="0" y="0"/>
                  </a:moveTo>
                  <a:lnTo>
                    <a:pt x="0" y="35865"/>
                  </a:lnTo>
                  <a:lnTo>
                    <a:pt x="166537" y="35865"/>
                  </a:lnTo>
                  <a:lnTo>
                    <a:pt x="166537" y="0"/>
                  </a:lnTo>
                  <a:close/>
                </a:path>
              </a:pathLst>
            </a:custGeom>
            <a:solidFill>
              <a:srgbClr val="2B2F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-638633" y="3683295"/>
              <a:ext cx="1632943" cy="1632899"/>
            </a:xfrm>
            <a:custGeom>
              <a:avLst/>
              <a:gdLst/>
              <a:ahLst/>
              <a:cxnLst/>
              <a:rect l="l" t="t" r="r" b="b"/>
              <a:pathLst>
                <a:path w="37066" h="37065" extrusionOk="0">
                  <a:moveTo>
                    <a:pt x="18546" y="0"/>
                  </a:moveTo>
                  <a:cubicBezTo>
                    <a:pt x="8314" y="0"/>
                    <a:pt x="1" y="8287"/>
                    <a:pt x="1" y="18519"/>
                  </a:cubicBezTo>
                  <a:cubicBezTo>
                    <a:pt x="1" y="28751"/>
                    <a:pt x="8314" y="37065"/>
                    <a:pt x="18546" y="37065"/>
                  </a:cubicBezTo>
                  <a:cubicBezTo>
                    <a:pt x="28778" y="37065"/>
                    <a:pt x="37065" y="28751"/>
                    <a:pt x="37065" y="18519"/>
                  </a:cubicBezTo>
                  <a:cubicBezTo>
                    <a:pt x="37065" y="8287"/>
                    <a:pt x="28778" y="0"/>
                    <a:pt x="18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-306414" y="4015514"/>
              <a:ext cx="968505" cy="967316"/>
            </a:xfrm>
            <a:custGeom>
              <a:avLst/>
              <a:gdLst/>
              <a:ahLst/>
              <a:cxnLst/>
              <a:rect l="l" t="t" r="r" b="b"/>
              <a:pathLst>
                <a:path w="21984" h="21957" extrusionOk="0">
                  <a:moveTo>
                    <a:pt x="11005" y="0"/>
                  </a:moveTo>
                  <a:cubicBezTo>
                    <a:pt x="4930" y="0"/>
                    <a:pt x="1" y="4903"/>
                    <a:pt x="1" y="10978"/>
                  </a:cubicBezTo>
                  <a:cubicBezTo>
                    <a:pt x="1" y="17053"/>
                    <a:pt x="4930" y="21956"/>
                    <a:pt x="11005" y="21956"/>
                  </a:cubicBezTo>
                  <a:cubicBezTo>
                    <a:pt x="17081" y="21956"/>
                    <a:pt x="21983" y="17053"/>
                    <a:pt x="21983" y="10978"/>
                  </a:cubicBezTo>
                  <a:cubicBezTo>
                    <a:pt x="21983" y="4903"/>
                    <a:pt x="17081" y="0"/>
                    <a:pt x="11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-129137" y="4191558"/>
              <a:ext cx="615140" cy="615184"/>
            </a:xfrm>
            <a:custGeom>
              <a:avLst/>
              <a:gdLst/>
              <a:ahLst/>
              <a:cxnLst/>
              <a:rect l="l" t="t" r="r" b="b"/>
              <a:pathLst>
                <a:path w="13963" h="13964" extrusionOk="0">
                  <a:moveTo>
                    <a:pt x="6981" y="1"/>
                  </a:moveTo>
                  <a:cubicBezTo>
                    <a:pt x="3118" y="1"/>
                    <a:pt x="0" y="3118"/>
                    <a:pt x="0" y="6982"/>
                  </a:cubicBezTo>
                  <a:cubicBezTo>
                    <a:pt x="0" y="10846"/>
                    <a:pt x="3118" y="13963"/>
                    <a:pt x="6981" y="13963"/>
                  </a:cubicBezTo>
                  <a:cubicBezTo>
                    <a:pt x="10845" y="13963"/>
                    <a:pt x="13963" y="10846"/>
                    <a:pt x="13963" y="6982"/>
                  </a:cubicBezTo>
                  <a:cubicBezTo>
                    <a:pt x="13963" y="3118"/>
                    <a:pt x="10845" y="1"/>
                    <a:pt x="698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8057992" y="3646906"/>
              <a:ext cx="1669332" cy="1669288"/>
            </a:xfrm>
            <a:custGeom>
              <a:avLst/>
              <a:gdLst/>
              <a:ahLst/>
              <a:cxnLst/>
              <a:rect l="l" t="t" r="r" b="b"/>
              <a:pathLst>
                <a:path w="37892" h="37891" extrusionOk="0">
                  <a:moveTo>
                    <a:pt x="18946" y="0"/>
                  </a:moveTo>
                  <a:cubicBezTo>
                    <a:pt x="8474" y="0"/>
                    <a:pt x="1" y="8474"/>
                    <a:pt x="1" y="18945"/>
                  </a:cubicBezTo>
                  <a:cubicBezTo>
                    <a:pt x="1" y="29391"/>
                    <a:pt x="8474" y="37891"/>
                    <a:pt x="18946" y="37891"/>
                  </a:cubicBezTo>
                  <a:cubicBezTo>
                    <a:pt x="29418" y="37891"/>
                    <a:pt x="37891" y="29391"/>
                    <a:pt x="37891" y="18945"/>
                  </a:cubicBezTo>
                  <a:cubicBezTo>
                    <a:pt x="37891" y="8474"/>
                    <a:pt x="29418" y="0"/>
                    <a:pt x="189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8397259" y="3986129"/>
              <a:ext cx="990797" cy="989652"/>
            </a:xfrm>
            <a:custGeom>
              <a:avLst/>
              <a:gdLst/>
              <a:ahLst/>
              <a:cxnLst/>
              <a:rect l="l" t="t" r="r" b="b"/>
              <a:pathLst>
                <a:path w="22490" h="22464" extrusionOk="0">
                  <a:moveTo>
                    <a:pt x="11245" y="1"/>
                  </a:moveTo>
                  <a:cubicBezTo>
                    <a:pt x="5037" y="1"/>
                    <a:pt x="1" y="5037"/>
                    <a:pt x="1" y="11245"/>
                  </a:cubicBezTo>
                  <a:cubicBezTo>
                    <a:pt x="1" y="17427"/>
                    <a:pt x="5037" y="22463"/>
                    <a:pt x="11245" y="22463"/>
                  </a:cubicBezTo>
                  <a:cubicBezTo>
                    <a:pt x="17454" y="22463"/>
                    <a:pt x="22490" y="17427"/>
                    <a:pt x="22490" y="11245"/>
                  </a:cubicBezTo>
                  <a:cubicBezTo>
                    <a:pt x="22490" y="5037"/>
                    <a:pt x="17454" y="1"/>
                    <a:pt x="11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8578061" y="4165741"/>
              <a:ext cx="629238" cy="630427"/>
            </a:xfrm>
            <a:custGeom>
              <a:avLst/>
              <a:gdLst/>
              <a:ahLst/>
              <a:cxnLst/>
              <a:rect l="l" t="t" r="r" b="b"/>
              <a:pathLst>
                <a:path w="14283" h="14310" extrusionOk="0">
                  <a:moveTo>
                    <a:pt x="7141" y="1"/>
                  </a:moveTo>
                  <a:cubicBezTo>
                    <a:pt x="3198" y="1"/>
                    <a:pt x="0" y="3198"/>
                    <a:pt x="0" y="7168"/>
                  </a:cubicBezTo>
                  <a:cubicBezTo>
                    <a:pt x="0" y="11112"/>
                    <a:pt x="3198" y="14309"/>
                    <a:pt x="7141" y="14309"/>
                  </a:cubicBezTo>
                  <a:cubicBezTo>
                    <a:pt x="11085" y="14309"/>
                    <a:pt x="14282" y="11112"/>
                    <a:pt x="14282" y="7168"/>
                  </a:cubicBezTo>
                  <a:cubicBezTo>
                    <a:pt x="14282" y="3198"/>
                    <a:pt x="11085" y="1"/>
                    <a:pt x="7141" y="1"/>
                  </a:cubicBezTo>
                  <a:close/>
                </a:path>
              </a:pathLst>
            </a:custGeom>
            <a:solidFill>
              <a:srgbClr val="3B3B3B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>
              <a:off x="200" y="-1041600"/>
              <a:ext cx="9143947" cy="5928173"/>
            </a:xfrm>
            <a:custGeom>
              <a:avLst/>
              <a:gdLst/>
              <a:ahLst/>
              <a:cxnLst/>
              <a:rect l="l" t="t" r="r" b="b"/>
              <a:pathLst>
                <a:path w="166564" h="134563" extrusionOk="0">
                  <a:moveTo>
                    <a:pt x="166537" y="1"/>
                  </a:moveTo>
                  <a:lnTo>
                    <a:pt x="0" y="1"/>
                  </a:lnTo>
                  <a:lnTo>
                    <a:pt x="0" y="106931"/>
                  </a:lnTo>
                  <a:cubicBezTo>
                    <a:pt x="5836" y="106744"/>
                    <a:pt x="9699" y="108529"/>
                    <a:pt x="13004" y="112446"/>
                  </a:cubicBezTo>
                  <a:cubicBezTo>
                    <a:pt x="16494" y="116576"/>
                    <a:pt x="17986" y="123451"/>
                    <a:pt x="17826" y="128887"/>
                  </a:cubicBezTo>
                  <a:cubicBezTo>
                    <a:pt x="17720" y="132750"/>
                    <a:pt x="18652" y="134242"/>
                    <a:pt x="20837" y="134429"/>
                  </a:cubicBezTo>
                  <a:cubicBezTo>
                    <a:pt x="22090" y="134536"/>
                    <a:pt x="64403" y="134562"/>
                    <a:pt x="75035" y="134562"/>
                  </a:cubicBezTo>
                  <a:lnTo>
                    <a:pt x="135601" y="134562"/>
                  </a:lnTo>
                  <a:cubicBezTo>
                    <a:pt x="138479" y="134562"/>
                    <a:pt x="144234" y="134562"/>
                    <a:pt x="145753" y="134429"/>
                  </a:cubicBezTo>
                  <a:cubicBezTo>
                    <a:pt x="147911" y="134242"/>
                    <a:pt x="148844" y="132777"/>
                    <a:pt x="148737" y="128887"/>
                  </a:cubicBezTo>
                  <a:cubicBezTo>
                    <a:pt x="148578" y="123451"/>
                    <a:pt x="150070" y="116576"/>
                    <a:pt x="153560" y="112446"/>
                  </a:cubicBezTo>
                  <a:cubicBezTo>
                    <a:pt x="156891" y="108529"/>
                    <a:pt x="160728" y="106771"/>
                    <a:pt x="166564" y="1069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3679296" y="986865"/>
              <a:ext cx="132694" cy="93969"/>
            </a:xfrm>
            <a:custGeom>
              <a:avLst/>
              <a:gdLst/>
              <a:ahLst/>
              <a:cxnLst/>
              <a:rect l="l" t="t" r="r" b="b"/>
              <a:pathLst>
                <a:path w="3012" h="2133" extrusionOk="0">
                  <a:moveTo>
                    <a:pt x="3011" y="1"/>
                  </a:moveTo>
                  <a:lnTo>
                    <a:pt x="3011" y="1"/>
                  </a:lnTo>
                  <a:cubicBezTo>
                    <a:pt x="2825" y="54"/>
                    <a:pt x="2638" y="107"/>
                    <a:pt x="2451" y="187"/>
                  </a:cubicBezTo>
                  <a:lnTo>
                    <a:pt x="2185" y="294"/>
                  </a:lnTo>
                  <a:cubicBezTo>
                    <a:pt x="2105" y="347"/>
                    <a:pt x="1999" y="401"/>
                    <a:pt x="1919" y="454"/>
                  </a:cubicBezTo>
                  <a:cubicBezTo>
                    <a:pt x="1732" y="560"/>
                    <a:pt x="1519" y="694"/>
                    <a:pt x="1332" y="827"/>
                  </a:cubicBezTo>
                  <a:cubicBezTo>
                    <a:pt x="986" y="1067"/>
                    <a:pt x="666" y="1360"/>
                    <a:pt x="400" y="1680"/>
                  </a:cubicBezTo>
                  <a:cubicBezTo>
                    <a:pt x="240" y="1839"/>
                    <a:pt x="133" y="1973"/>
                    <a:pt x="0" y="2133"/>
                  </a:cubicBezTo>
                  <a:cubicBezTo>
                    <a:pt x="187" y="2026"/>
                    <a:pt x="346" y="1919"/>
                    <a:pt x="506" y="1813"/>
                  </a:cubicBezTo>
                  <a:lnTo>
                    <a:pt x="986" y="1466"/>
                  </a:lnTo>
                  <a:cubicBezTo>
                    <a:pt x="1172" y="1333"/>
                    <a:pt x="1332" y="1200"/>
                    <a:pt x="1519" y="1067"/>
                  </a:cubicBezTo>
                  <a:cubicBezTo>
                    <a:pt x="1705" y="933"/>
                    <a:pt x="1892" y="800"/>
                    <a:pt x="2078" y="667"/>
                  </a:cubicBezTo>
                  <a:cubicBezTo>
                    <a:pt x="2158" y="614"/>
                    <a:pt x="2238" y="534"/>
                    <a:pt x="2318" y="481"/>
                  </a:cubicBezTo>
                  <a:cubicBezTo>
                    <a:pt x="2398" y="454"/>
                    <a:pt x="2478" y="401"/>
                    <a:pt x="2558" y="347"/>
                  </a:cubicBezTo>
                  <a:cubicBezTo>
                    <a:pt x="2718" y="241"/>
                    <a:pt x="2878" y="134"/>
                    <a:pt x="3011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3769653" y="1009201"/>
              <a:ext cx="93969" cy="170229"/>
            </a:xfrm>
            <a:custGeom>
              <a:avLst/>
              <a:gdLst/>
              <a:ahLst/>
              <a:cxnLst/>
              <a:rect l="l" t="t" r="r" b="b"/>
              <a:pathLst>
                <a:path w="2133" h="3864" extrusionOk="0">
                  <a:moveTo>
                    <a:pt x="2132" y="0"/>
                  </a:moveTo>
                  <a:lnTo>
                    <a:pt x="2132" y="0"/>
                  </a:lnTo>
                  <a:cubicBezTo>
                    <a:pt x="2053" y="80"/>
                    <a:pt x="1999" y="187"/>
                    <a:pt x="1946" y="267"/>
                  </a:cubicBezTo>
                  <a:cubicBezTo>
                    <a:pt x="1893" y="347"/>
                    <a:pt x="1813" y="453"/>
                    <a:pt x="1786" y="533"/>
                  </a:cubicBezTo>
                  <a:cubicBezTo>
                    <a:pt x="1733" y="640"/>
                    <a:pt x="1706" y="746"/>
                    <a:pt x="1653" y="826"/>
                  </a:cubicBezTo>
                  <a:cubicBezTo>
                    <a:pt x="1626" y="879"/>
                    <a:pt x="1626" y="933"/>
                    <a:pt x="1626" y="1013"/>
                  </a:cubicBezTo>
                  <a:lnTo>
                    <a:pt x="1612" y="1056"/>
                  </a:lnTo>
                  <a:lnTo>
                    <a:pt x="1612" y="1056"/>
                  </a:lnTo>
                  <a:lnTo>
                    <a:pt x="1466" y="1093"/>
                  </a:lnTo>
                  <a:lnTo>
                    <a:pt x="1253" y="1119"/>
                  </a:lnTo>
                  <a:cubicBezTo>
                    <a:pt x="1147" y="1146"/>
                    <a:pt x="1067" y="1173"/>
                    <a:pt x="987" y="1199"/>
                  </a:cubicBezTo>
                  <a:cubicBezTo>
                    <a:pt x="907" y="1226"/>
                    <a:pt x="853" y="1253"/>
                    <a:pt x="774" y="1279"/>
                  </a:cubicBezTo>
                  <a:lnTo>
                    <a:pt x="720" y="1279"/>
                  </a:lnTo>
                  <a:lnTo>
                    <a:pt x="667" y="1332"/>
                  </a:lnTo>
                  <a:lnTo>
                    <a:pt x="587" y="1412"/>
                  </a:lnTo>
                  <a:cubicBezTo>
                    <a:pt x="534" y="1466"/>
                    <a:pt x="480" y="1546"/>
                    <a:pt x="427" y="1599"/>
                  </a:cubicBezTo>
                  <a:lnTo>
                    <a:pt x="294" y="1812"/>
                  </a:lnTo>
                  <a:lnTo>
                    <a:pt x="214" y="2025"/>
                  </a:lnTo>
                  <a:cubicBezTo>
                    <a:pt x="134" y="2185"/>
                    <a:pt x="81" y="2318"/>
                    <a:pt x="54" y="2478"/>
                  </a:cubicBezTo>
                  <a:cubicBezTo>
                    <a:pt x="54" y="2558"/>
                    <a:pt x="27" y="2638"/>
                    <a:pt x="27" y="2718"/>
                  </a:cubicBezTo>
                  <a:cubicBezTo>
                    <a:pt x="1" y="2798"/>
                    <a:pt x="1" y="2878"/>
                    <a:pt x="1" y="2958"/>
                  </a:cubicBezTo>
                  <a:lnTo>
                    <a:pt x="1" y="3171"/>
                  </a:lnTo>
                  <a:cubicBezTo>
                    <a:pt x="1" y="3251"/>
                    <a:pt x="1" y="3331"/>
                    <a:pt x="1" y="3411"/>
                  </a:cubicBezTo>
                  <a:cubicBezTo>
                    <a:pt x="1" y="3571"/>
                    <a:pt x="27" y="3704"/>
                    <a:pt x="81" y="3864"/>
                  </a:cubicBezTo>
                  <a:lnTo>
                    <a:pt x="81" y="3624"/>
                  </a:lnTo>
                  <a:cubicBezTo>
                    <a:pt x="81" y="3544"/>
                    <a:pt x="81" y="3464"/>
                    <a:pt x="107" y="3411"/>
                  </a:cubicBezTo>
                  <a:cubicBezTo>
                    <a:pt x="134" y="3278"/>
                    <a:pt x="161" y="3144"/>
                    <a:pt x="214" y="3011"/>
                  </a:cubicBezTo>
                  <a:cubicBezTo>
                    <a:pt x="241" y="2878"/>
                    <a:pt x="294" y="2718"/>
                    <a:pt x="321" y="2585"/>
                  </a:cubicBezTo>
                  <a:cubicBezTo>
                    <a:pt x="374" y="2452"/>
                    <a:pt x="427" y="2318"/>
                    <a:pt x="507" y="2185"/>
                  </a:cubicBezTo>
                  <a:lnTo>
                    <a:pt x="587" y="1999"/>
                  </a:lnTo>
                  <a:lnTo>
                    <a:pt x="694" y="1839"/>
                  </a:lnTo>
                  <a:lnTo>
                    <a:pt x="774" y="1759"/>
                  </a:lnTo>
                  <a:lnTo>
                    <a:pt x="827" y="1679"/>
                  </a:lnTo>
                  <a:lnTo>
                    <a:pt x="907" y="1599"/>
                  </a:lnTo>
                  <a:lnTo>
                    <a:pt x="933" y="1572"/>
                  </a:lnTo>
                  <a:cubicBezTo>
                    <a:pt x="987" y="1546"/>
                    <a:pt x="1067" y="1492"/>
                    <a:pt x="1147" y="1466"/>
                  </a:cubicBezTo>
                  <a:cubicBezTo>
                    <a:pt x="1200" y="1466"/>
                    <a:pt x="1253" y="1439"/>
                    <a:pt x="1306" y="1439"/>
                  </a:cubicBezTo>
                  <a:cubicBezTo>
                    <a:pt x="1466" y="1386"/>
                    <a:pt x="1626" y="1359"/>
                    <a:pt x="1759" y="1306"/>
                  </a:cubicBezTo>
                  <a:lnTo>
                    <a:pt x="1839" y="1279"/>
                  </a:lnTo>
                  <a:lnTo>
                    <a:pt x="1839" y="1173"/>
                  </a:lnTo>
                  <a:cubicBezTo>
                    <a:pt x="1866" y="1093"/>
                    <a:pt x="1839" y="986"/>
                    <a:pt x="1866" y="879"/>
                  </a:cubicBezTo>
                  <a:cubicBezTo>
                    <a:pt x="1893" y="800"/>
                    <a:pt x="1919" y="693"/>
                    <a:pt x="1946" y="586"/>
                  </a:cubicBezTo>
                  <a:cubicBezTo>
                    <a:pt x="1999" y="400"/>
                    <a:pt x="2053" y="213"/>
                    <a:pt x="2132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24400" y="-476951"/>
              <a:ext cx="7336788" cy="72823"/>
            </a:xfrm>
            <a:custGeom>
              <a:avLst/>
              <a:gdLst/>
              <a:ahLst/>
              <a:cxnLst/>
              <a:rect l="l" t="t" r="r" b="b"/>
              <a:pathLst>
                <a:path w="166537" h="1653" extrusionOk="0">
                  <a:moveTo>
                    <a:pt x="0" y="1"/>
                  </a:moveTo>
                  <a:lnTo>
                    <a:pt x="0" y="1653"/>
                  </a:lnTo>
                  <a:lnTo>
                    <a:pt x="166537" y="1653"/>
                  </a:lnTo>
                  <a:lnTo>
                    <a:pt x="16653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824400" y="-695287"/>
              <a:ext cx="7336788" cy="82207"/>
            </a:xfrm>
            <a:custGeom>
              <a:avLst/>
              <a:gdLst/>
              <a:ahLst/>
              <a:cxnLst/>
              <a:rect l="l" t="t" r="r" b="b"/>
              <a:pathLst>
                <a:path w="166537" h="1866" extrusionOk="0">
                  <a:moveTo>
                    <a:pt x="0" y="0"/>
                  </a:moveTo>
                  <a:lnTo>
                    <a:pt x="0" y="1866"/>
                  </a:lnTo>
                  <a:lnTo>
                    <a:pt x="166537" y="1866"/>
                  </a:lnTo>
                  <a:lnTo>
                    <a:pt x="16653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03175" y="3519550"/>
              <a:ext cx="8514347" cy="1024235"/>
            </a:xfrm>
            <a:custGeom>
              <a:avLst/>
              <a:gdLst/>
              <a:ahLst/>
              <a:cxnLst/>
              <a:rect l="l" t="t" r="r" b="b"/>
              <a:pathLst>
                <a:path w="170988" h="23249" extrusionOk="0">
                  <a:moveTo>
                    <a:pt x="3628" y="0"/>
                  </a:moveTo>
                  <a:cubicBezTo>
                    <a:pt x="3225" y="0"/>
                    <a:pt x="2825" y="14"/>
                    <a:pt x="2426" y="40"/>
                  </a:cubicBezTo>
                  <a:cubicBezTo>
                    <a:pt x="1600" y="67"/>
                    <a:pt x="800" y="173"/>
                    <a:pt x="1" y="307"/>
                  </a:cubicBezTo>
                  <a:cubicBezTo>
                    <a:pt x="663" y="218"/>
                    <a:pt x="1344" y="167"/>
                    <a:pt x="2012" y="167"/>
                  </a:cubicBezTo>
                  <a:cubicBezTo>
                    <a:pt x="2150" y="167"/>
                    <a:pt x="2288" y="169"/>
                    <a:pt x="2426" y="173"/>
                  </a:cubicBezTo>
                  <a:cubicBezTo>
                    <a:pt x="2572" y="168"/>
                    <a:pt x="2719" y="166"/>
                    <a:pt x="2866" y="166"/>
                  </a:cubicBezTo>
                  <a:cubicBezTo>
                    <a:pt x="3518" y="166"/>
                    <a:pt x="4171" y="210"/>
                    <a:pt x="4824" y="253"/>
                  </a:cubicBezTo>
                  <a:cubicBezTo>
                    <a:pt x="5623" y="307"/>
                    <a:pt x="6422" y="413"/>
                    <a:pt x="7222" y="546"/>
                  </a:cubicBezTo>
                  <a:cubicBezTo>
                    <a:pt x="7622" y="600"/>
                    <a:pt x="7995" y="680"/>
                    <a:pt x="8394" y="760"/>
                  </a:cubicBezTo>
                  <a:lnTo>
                    <a:pt x="9567" y="1053"/>
                  </a:lnTo>
                  <a:cubicBezTo>
                    <a:pt x="9940" y="1159"/>
                    <a:pt x="10339" y="1239"/>
                    <a:pt x="10712" y="1372"/>
                  </a:cubicBezTo>
                  <a:cubicBezTo>
                    <a:pt x="11085" y="1532"/>
                    <a:pt x="11459" y="1639"/>
                    <a:pt x="11832" y="1799"/>
                  </a:cubicBezTo>
                  <a:lnTo>
                    <a:pt x="12924" y="2252"/>
                  </a:lnTo>
                  <a:lnTo>
                    <a:pt x="13990" y="2785"/>
                  </a:lnTo>
                  <a:lnTo>
                    <a:pt x="15056" y="3371"/>
                  </a:lnTo>
                  <a:cubicBezTo>
                    <a:pt x="15375" y="3611"/>
                    <a:pt x="15722" y="3824"/>
                    <a:pt x="16042" y="4037"/>
                  </a:cubicBezTo>
                  <a:cubicBezTo>
                    <a:pt x="16388" y="4250"/>
                    <a:pt x="16654" y="4517"/>
                    <a:pt x="17001" y="4756"/>
                  </a:cubicBezTo>
                  <a:cubicBezTo>
                    <a:pt x="17294" y="4996"/>
                    <a:pt x="17614" y="5263"/>
                    <a:pt x="17880" y="5556"/>
                  </a:cubicBezTo>
                  <a:lnTo>
                    <a:pt x="18333" y="5956"/>
                  </a:lnTo>
                  <a:cubicBezTo>
                    <a:pt x="18466" y="6089"/>
                    <a:pt x="18600" y="6222"/>
                    <a:pt x="18733" y="6382"/>
                  </a:cubicBezTo>
                  <a:lnTo>
                    <a:pt x="19159" y="6808"/>
                  </a:lnTo>
                  <a:cubicBezTo>
                    <a:pt x="19292" y="6941"/>
                    <a:pt x="19426" y="7101"/>
                    <a:pt x="19532" y="7261"/>
                  </a:cubicBezTo>
                  <a:lnTo>
                    <a:pt x="20278" y="8167"/>
                  </a:lnTo>
                  <a:lnTo>
                    <a:pt x="20944" y="9153"/>
                  </a:lnTo>
                  <a:cubicBezTo>
                    <a:pt x="21184" y="9473"/>
                    <a:pt x="21397" y="9793"/>
                    <a:pt x="21584" y="10139"/>
                  </a:cubicBezTo>
                  <a:lnTo>
                    <a:pt x="21904" y="10645"/>
                  </a:lnTo>
                  <a:cubicBezTo>
                    <a:pt x="22010" y="10805"/>
                    <a:pt x="22090" y="10992"/>
                    <a:pt x="22170" y="11178"/>
                  </a:cubicBezTo>
                  <a:lnTo>
                    <a:pt x="22703" y="12244"/>
                  </a:lnTo>
                  <a:cubicBezTo>
                    <a:pt x="22890" y="12590"/>
                    <a:pt x="23049" y="12963"/>
                    <a:pt x="23183" y="13310"/>
                  </a:cubicBezTo>
                  <a:cubicBezTo>
                    <a:pt x="23316" y="13683"/>
                    <a:pt x="23502" y="14056"/>
                    <a:pt x="23609" y="14429"/>
                  </a:cubicBezTo>
                  <a:lnTo>
                    <a:pt x="23982" y="15548"/>
                  </a:lnTo>
                  <a:cubicBezTo>
                    <a:pt x="24062" y="15735"/>
                    <a:pt x="24115" y="15921"/>
                    <a:pt x="24169" y="16108"/>
                  </a:cubicBezTo>
                  <a:lnTo>
                    <a:pt x="24328" y="16694"/>
                  </a:lnTo>
                  <a:lnTo>
                    <a:pt x="24622" y="17840"/>
                  </a:lnTo>
                  <a:cubicBezTo>
                    <a:pt x="24808" y="18612"/>
                    <a:pt x="24941" y="19385"/>
                    <a:pt x="25101" y="20158"/>
                  </a:cubicBezTo>
                  <a:lnTo>
                    <a:pt x="25421" y="22529"/>
                  </a:lnTo>
                  <a:cubicBezTo>
                    <a:pt x="25474" y="22822"/>
                    <a:pt x="25714" y="23035"/>
                    <a:pt x="25980" y="23035"/>
                  </a:cubicBezTo>
                  <a:lnTo>
                    <a:pt x="41035" y="23089"/>
                  </a:lnTo>
                  <a:lnTo>
                    <a:pt x="56064" y="23169"/>
                  </a:lnTo>
                  <a:cubicBezTo>
                    <a:pt x="61073" y="23195"/>
                    <a:pt x="66082" y="23222"/>
                    <a:pt x="71065" y="23222"/>
                  </a:cubicBezTo>
                  <a:lnTo>
                    <a:pt x="86094" y="23249"/>
                  </a:lnTo>
                  <a:lnTo>
                    <a:pt x="101122" y="23222"/>
                  </a:lnTo>
                  <a:lnTo>
                    <a:pt x="108636" y="23222"/>
                  </a:lnTo>
                  <a:lnTo>
                    <a:pt x="116150" y="23169"/>
                  </a:lnTo>
                  <a:lnTo>
                    <a:pt x="131152" y="23089"/>
                  </a:lnTo>
                  <a:lnTo>
                    <a:pt x="146180" y="22956"/>
                  </a:lnTo>
                  <a:cubicBezTo>
                    <a:pt x="146473" y="22956"/>
                    <a:pt x="146686" y="22742"/>
                    <a:pt x="146713" y="22449"/>
                  </a:cubicBezTo>
                  <a:cubicBezTo>
                    <a:pt x="146766" y="21730"/>
                    <a:pt x="146873" y="20957"/>
                    <a:pt x="147006" y="20184"/>
                  </a:cubicBezTo>
                  <a:cubicBezTo>
                    <a:pt x="147139" y="19438"/>
                    <a:pt x="147272" y="18692"/>
                    <a:pt x="147486" y="17946"/>
                  </a:cubicBezTo>
                  <a:cubicBezTo>
                    <a:pt x="147672" y="17200"/>
                    <a:pt x="147859" y="16454"/>
                    <a:pt x="148098" y="15735"/>
                  </a:cubicBezTo>
                  <a:cubicBezTo>
                    <a:pt x="148232" y="15361"/>
                    <a:pt x="148365" y="15015"/>
                    <a:pt x="148498" y="14642"/>
                  </a:cubicBezTo>
                  <a:cubicBezTo>
                    <a:pt x="148631" y="14296"/>
                    <a:pt x="148765" y="13923"/>
                    <a:pt x="148924" y="13576"/>
                  </a:cubicBezTo>
                  <a:lnTo>
                    <a:pt x="149138" y="13043"/>
                  </a:lnTo>
                  <a:lnTo>
                    <a:pt x="149377" y="12510"/>
                  </a:lnTo>
                  <a:cubicBezTo>
                    <a:pt x="149537" y="12164"/>
                    <a:pt x="149724" y="11818"/>
                    <a:pt x="149884" y="11498"/>
                  </a:cubicBezTo>
                  <a:cubicBezTo>
                    <a:pt x="150070" y="11151"/>
                    <a:pt x="150257" y="10805"/>
                    <a:pt x="150443" y="10485"/>
                  </a:cubicBezTo>
                  <a:cubicBezTo>
                    <a:pt x="150630" y="10166"/>
                    <a:pt x="150816" y="9819"/>
                    <a:pt x="151029" y="9499"/>
                  </a:cubicBezTo>
                  <a:cubicBezTo>
                    <a:pt x="151456" y="8860"/>
                    <a:pt x="151909" y="8247"/>
                    <a:pt x="152362" y="7634"/>
                  </a:cubicBezTo>
                  <a:lnTo>
                    <a:pt x="153108" y="6755"/>
                  </a:lnTo>
                  <a:lnTo>
                    <a:pt x="153907" y="5929"/>
                  </a:lnTo>
                  <a:cubicBezTo>
                    <a:pt x="154174" y="5662"/>
                    <a:pt x="154493" y="5423"/>
                    <a:pt x="154760" y="5156"/>
                  </a:cubicBezTo>
                  <a:cubicBezTo>
                    <a:pt x="155053" y="4890"/>
                    <a:pt x="155346" y="4650"/>
                    <a:pt x="155639" y="4410"/>
                  </a:cubicBezTo>
                  <a:cubicBezTo>
                    <a:pt x="155959" y="4197"/>
                    <a:pt x="156252" y="3957"/>
                    <a:pt x="156572" y="3744"/>
                  </a:cubicBezTo>
                  <a:cubicBezTo>
                    <a:pt x="156918" y="3557"/>
                    <a:pt x="157211" y="3318"/>
                    <a:pt x="157558" y="3131"/>
                  </a:cubicBezTo>
                  <a:lnTo>
                    <a:pt x="158544" y="2572"/>
                  </a:lnTo>
                  <a:cubicBezTo>
                    <a:pt x="158890" y="2385"/>
                    <a:pt x="159263" y="2252"/>
                    <a:pt x="159609" y="2092"/>
                  </a:cubicBezTo>
                  <a:lnTo>
                    <a:pt x="160116" y="1852"/>
                  </a:lnTo>
                  <a:lnTo>
                    <a:pt x="160675" y="1666"/>
                  </a:lnTo>
                  <a:cubicBezTo>
                    <a:pt x="161048" y="1532"/>
                    <a:pt x="161395" y="1372"/>
                    <a:pt x="161768" y="1266"/>
                  </a:cubicBezTo>
                  <a:cubicBezTo>
                    <a:pt x="162514" y="1053"/>
                    <a:pt x="163260" y="866"/>
                    <a:pt x="164033" y="733"/>
                  </a:cubicBezTo>
                  <a:cubicBezTo>
                    <a:pt x="164406" y="653"/>
                    <a:pt x="164779" y="573"/>
                    <a:pt x="165178" y="520"/>
                  </a:cubicBezTo>
                  <a:lnTo>
                    <a:pt x="166324" y="387"/>
                  </a:lnTo>
                  <a:lnTo>
                    <a:pt x="166910" y="307"/>
                  </a:lnTo>
                  <a:lnTo>
                    <a:pt x="167497" y="280"/>
                  </a:lnTo>
                  <a:lnTo>
                    <a:pt x="168642" y="227"/>
                  </a:lnTo>
                  <a:cubicBezTo>
                    <a:pt x="169415" y="227"/>
                    <a:pt x="170214" y="280"/>
                    <a:pt x="170987" y="280"/>
                  </a:cubicBezTo>
                  <a:cubicBezTo>
                    <a:pt x="170214" y="227"/>
                    <a:pt x="169442" y="173"/>
                    <a:pt x="168642" y="147"/>
                  </a:cubicBezTo>
                  <a:lnTo>
                    <a:pt x="166884" y="147"/>
                  </a:lnTo>
                  <a:lnTo>
                    <a:pt x="166297" y="173"/>
                  </a:lnTo>
                  <a:lnTo>
                    <a:pt x="165125" y="280"/>
                  </a:lnTo>
                  <a:cubicBezTo>
                    <a:pt x="164752" y="307"/>
                    <a:pt x="164352" y="387"/>
                    <a:pt x="163979" y="440"/>
                  </a:cubicBezTo>
                  <a:cubicBezTo>
                    <a:pt x="163207" y="573"/>
                    <a:pt x="162434" y="733"/>
                    <a:pt x="161661" y="946"/>
                  </a:cubicBezTo>
                  <a:cubicBezTo>
                    <a:pt x="161288" y="1026"/>
                    <a:pt x="160915" y="1159"/>
                    <a:pt x="160542" y="1293"/>
                  </a:cubicBezTo>
                  <a:lnTo>
                    <a:pt x="159982" y="1479"/>
                  </a:lnTo>
                  <a:lnTo>
                    <a:pt x="159423" y="1692"/>
                  </a:lnTo>
                  <a:cubicBezTo>
                    <a:pt x="159076" y="1852"/>
                    <a:pt x="158703" y="1985"/>
                    <a:pt x="158357" y="2172"/>
                  </a:cubicBezTo>
                  <a:lnTo>
                    <a:pt x="157291" y="2705"/>
                  </a:lnTo>
                  <a:cubicBezTo>
                    <a:pt x="156945" y="2891"/>
                    <a:pt x="156625" y="3104"/>
                    <a:pt x="156279" y="3318"/>
                  </a:cubicBezTo>
                  <a:cubicBezTo>
                    <a:pt x="155932" y="3504"/>
                    <a:pt x="155613" y="3744"/>
                    <a:pt x="155293" y="3984"/>
                  </a:cubicBezTo>
                  <a:cubicBezTo>
                    <a:pt x="154973" y="4197"/>
                    <a:pt x="154653" y="4437"/>
                    <a:pt x="154360" y="4703"/>
                  </a:cubicBezTo>
                  <a:cubicBezTo>
                    <a:pt x="154067" y="4970"/>
                    <a:pt x="153747" y="5209"/>
                    <a:pt x="153454" y="5476"/>
                  </a:cubicBezTo>
                  <a:lnTo>
                    <a:pt x="152628" y="6302"/>
                  </a:lnTo>
                  <a:lnTo>
                    <a:pt x="151829" y="7208"/>
                  </a:lnTo>
                  <a:cubicBezTo>
                    <a:pt x="151323" y="7794"/>
                    <a:pt x="150816" y="8407"/>
                    <a:pt x="150363" y="9073"/>
                  </a:cubicBezTo>
                  <a:cubicBezTo>
                    <a:pt x="150123" y="9419"/>
                    <a:pt x="149937" y="9739"/>
                    <a:pt x="149697" y="10086"/>
                  </a:cubicBezTo>
                  <a:cubicBezTo>
                    <a:pt x="149484" y="10405"/>
                    <a:pt x="149297" y="10752"/>
                    <a:pt x="149111" y="11098"/>
                  </a:cubicBezTo>
                  <a:cubicBezTo>
                    <a:pt x="148924" y="11445"/>
                    <a:pt x="148738" y="11818"/>
                    <a:pt x="148551" y="12164"/>
                  </a:cubicBezTo>
                  <a:lnTo>
                    <a:pt x="148285" y="12697"/>
                  </a:lnTo>
                  <a:lnTo>
                    <a:pt x="148045" y="13230"/>
                  </a:lnTo>
                  <a:cubicBezTo>
                    <a:pt x="147885" y="13603"/>
                    <a:pt x="147752" y="13976"/>
                    <a:pt x="147592" y="14322"/>
                  </a:cubicBezTo>
                  <a:cubicBezTo>
                    <a:pt x="147432" y="14695"/>
                    <a:pt x="147299" y="15068"/>
                    <a:pt x="147192" y="15441"/>
                  </a:cubicBezTo>
                  <a:cubicBezTo>
                    <a:pt x="146926" y="16188"/>
                    <a:pt x="146686" y="16934"/>
                    <a:pt x="146473" y="17706"/>
                  </a:cubicBezTo>
                  <a:cubicBezTo>
                    <a:pt x="146260" y="18506"/>
                    <a:pt x="146073" y="19252"/>
                    <a:pt x="145940" y="20051"/>
                  </a:cubicBezTo>
                  <a:cubicBezTo>
                    <a:pt x="145814" y="20663"/>
                    <a:pt x="145720" y="21274"/>
                    <a:pt x="145647" y="21912"/>
                  </a:cubicBezTo>
                  <a:lnTo>
                    <a:pt x="145647" y="21912"/>
                  </a:lnTo>
                  <a:lnTo>
                    <a:pt x="131125" y="21783"/>
                  </a:lnTo>
                  <a:lnTo>
                    <a:pt x="116097" y="21703"/>
                  </a:lnTo>
                  <a:lnTo>
                    <a:pt x="108583" y="21650"/>
                  </a:lnTo>
                  <a:lnTo>
                    <a:pt x="71039" y="21650"/>
                  </a:lnTo>
                  <a:cubicBezTo>
                    <a:pt x="66029" y="21650"/>
                    <a:pt x="61046" y="21677"/>
                    <a:pt x="56037" y="21703"/>
                  </a:cubicBezTo>
                  <a:lnTo>
                    <a:pt x="41009" y="21783"/>
                  </a:lnTo>
                  <a:lnTo>
                    <a:pt x="26488" y="21912"/>
                  </a:lnTo>
                  <a:lnTo>
                    <a:pt x="26488" y="21912"/>
                  </a:lnTo>
                  <a:lnTo>
                    <a:pt x="26194" y="19998"/>
                  </a:lnTo>
                  <a:cubicBezTo>
                    <a:pt x="26007" y="19198"/>
                    <a:pt x="25847" y="18399"/>
                    <a:pt x="25634" y="17600"/>
                  </a:cubicBezTo>
                  <a:lnTo>
                    <a:pt x="25314" y="16427"/>
                  </a:lnTo>
                  <a:lnTo>
                    <a:pt x="25154" y="15841"/>
                  </a:lnTo>
                  <a:cubicBezTo>
                    <a:pt x="25075" y="15628"/>
                    <a:pt x="25021" y="15441"/>
                    <a:pt x="24941" y="15255"/>
                  </a:cubicBezTo>
                  <a:lnTo>
                    <a:pt x="24542" y="14109"/>
                  </a:lnTo>
                  <a:cubicBezTo>
                    <a:pt x="24382" y="13709"/>
                    <a:pt x="24222" y="13336"/>
                    <a:pt x="24062" y="12963"/>
                  </a:cubicBezTo>
                  <a:cubicBezTo>
                    <a:pt x="23875" y="12590"/>
                    <a:pt x="23742" y="12217"/>
                    <a:pt x="23529" y="11844"/>
                  </a:cubicBezTo>
                  <a:lnTo>
                    <a:pt x="22970" y="10752"/>
                  </a:lnTo>
                  <a:cubicBezTo>
                    <a:pt x="22863" y="10565"/>
                    <a:pt x="22783" y="10405"/>
                    <a:pt x="22650" y="10219"/>
                  </a:cubicBezTo>
                  <a:lnTo>
                    <a:pt x="22330" y="9713"/>
                  </a:lnTo>
                  <a:cubicBezTo>
                    <a:pt x="22117" y="9340"/>
                    <a:pt x="21877" y="9020"/>
                    <a:pt x="21637" y="8673"/>
                  </a:cubicBezTo>
                  <a:lnTo>
                    <a:pt x="20891" y="7688"/>
                  </a:lnTo>
                  <a:lnTo>
                    <a:pt x="20092" y="6755"/>
                  </a:lnTo>
                  <a:cubicBezTo>
                    <a:pt x="19959" y="6595"/>
                    <a:pt x="19825" y="6435"/>
                    <a:pt x="19665" y="6302"/>
                  </a:cubicBezTo>
                  <a:lnTo>
                    <a:pt x="19239" y="5876"/>
                  </a:lnTo>
                  <a:cubicBezTo>
                    <a:pt x="19106" y="5716"/>
                    <a:pt x="18946" y="5582"/>
                    <a:pt x="18813" y="5449"/>
                  </a:cubicBezTo>
                  <a:lnTo>
                    <a:pt x="18333" y="5050"/>
                  </a:lnTo>
                  <a:cubicBezTo>
                    <a:pt x="17987" y="4783"/>
                    <a:pt x="17720" y="4517"/>
                    <a:pt x="17374" y="4277"/>
                  </a:cubicBezTo>
                  <a:cubicBezTo>
                    <a:pt x="17054" y="4037"/>
                    <a:pt x="16734" y="3771"/>
                    <a:pt x="16388" y="3557"/>
                  </a:cubicBezTo>
                  <a:cubicBezTo>
                    <a:pt x="16015" y="3344"/>
                    <a:pt x="15695" y="3131"/>
                    <a:pt x="15322" y="2918"/>
                  </a:cubicBezTo>
                  <a:lnTo>
                    <a:pt x="14230" y="2358"/>
                  </a:lnTo>
                  <a:lnTo>
                    <a:pt x="13111" y="1852"/>
                  </a:lnTo>
                  <a:lnTo>
                    <a:pt x="11991" y="1426"/>
                  </a:lnTo>
                  <a:cubicBezTo>
                    <a:pt x="11592" y="1293"/>
                    <a:pt x="11219" y="1159"/>
                    <a:pt x="10819" y="1026"/>
                  </a:cubicBezTo>
                  <a:cubicBezTo>
                    <a:pt x="10446" y="919"/>
                    <a:pt x="10046" y="813"/>
                    <a:pt x="9647" y="706"/>
                  </a:cubicBezTo>
                  <a:lnTo>
                    <a:pt x="8448" y="440"/>
                  </a:lnTo>
                  <a:cubicBezTo>
                    <a:pt x="8048" y="387"/>
                    <a:pt x="7648" y="307"/>
                    <a:pt x="7248" y="253"/>
                  </a:cubicBezTo>
                  <a:cubicBezTo>
                    <a:pt x="6449" y="147"/>
                    <a:pt x="5650" y="67"/>
                    <a:pt x="4850" y="40"/>
                  </a:cubicBezTo>
                  <a:cubicBezTo>
                    <a:pt x="4437" y="14"/>
                    <a:pt x="4031" y="0"/>
                    <a:pt x="36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736078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31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67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33531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34" y="1662"/>
                    <a:pt x="36079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82" y="54581"/>
                  </a:cubicBezTo>
                  <a:cubicBezTo>
                    <a:pt x="31763" y="54581"/>
                    <a:pt x="30643" y="54501"/>
                    <a:pt x="29551" y="54421"/>
                  </a:cubicBezTo>
                  <a:cubicBezTo>
                    <a:pt x="28512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47" y="54314"/>
                    <a:pt x="8288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1" y="54341"/>
                    <a:pt x="3705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324" y="1716"/>
                  </a:cubicBezTo>
                  <a:cubicBezTo>
                    <a:pt x="31070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5" y="93"/>
                  </a:cubicBezTo>
                  <a:cubicBezTo>
                    <a:pt x="7231" y="93"/>
                    <a:pt x="6547" y="99"/>
                    <a:pt x="5863" y="117"/>
                  </a:cubicBezTo>
                  <a:cubicBezTo>
                    <a:pt x="3305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3" y="55967"/>
                    <a:pt x="9886" y="55967"/>
                  </a:cubicBezTo>
                  <a:lnTo>
                    <a:pt x="26647" y="55967"/>
                  </a:lnTo>
                  <a:cubicBezTo>
                    <a:pt x="28452" y="55967"/>
                    <a:pt x="30713" y="56240"/>
                    <a:pt x="32911" y="56240"/>
                  </a:cubicBezTo>
                  <a:cubicBezTo>
                    <a:pt x="34997" y="56240"/>
                    <a:pt x="37027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804720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37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6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214" y="0"/>
                    <a:pt x="37412" y="1919"/>
                  </a:cubicBezTo>
                  <a:cubicBezTo>
                    <a:pt x="39623" y="3251"/>
                    <a:pt x="40023" y="5276"/>
                    <a:pt x="40076" y="7728"/>
                  </a:cubicBezTo>
                  <a:cubicBezTo>
                    <a:pt x="40130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rgbClr val="A8DA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5537936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96" y="51267"/>
                  </a:moveTo>
                  <a:cubicBezTo>
                    <a:pt x="39197" y="52226"/>
                    <a:pt x="38530" y="53026"/>
                    <a:pt x="37305" y="53772"/>
                  </a:cubicBezTo>
                  <a:cubicBezTo>
                    <a:pt x="34267" y="55690"/>
                    <a:pt x="29178" y="54704"/>
                    <a:pt x="25767" y="54704"/>
                  </a:cubicBezTo>
                  <a:lnTo>
                    <a:pt x="9566" y="54704"/>
                  </a:lnTo>
                  <a:cubicBezTo>
                    <a:pt x="7461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67" y="2505"/>
                    <a:pt x="3225" y="720"/>
                    <a:pt x="5676" y="667"/>
                  </a:cubicBezTo>
                  <a:cubicBezTo>
                    <a:pt x="7648" y="613"/>
                    <a:pt x="9646" y="667"/>
                    <a:pt x="11618" y="667"/>
                  </a:cubicBezTo>
                  <a:lnTo>
                    <a:pt x="27126" y="667"/>
                  </a:lnTo>
                  <a:cubicBezTo>
                    <a:pt x="30643" y="667"/>
                    <a:pt x="34214" y="0"/>
                    <a:pt x="37411" y="1919"/>
                  </a:cubicBezTo>
                  <a:cubicBezTo>
                    <a:pt x="39650" y="3251"/>
                    <a:pt x="40023" y="5276"/>
                    <a:pt x="40076" y="7728"/>
                  </a:cubicBezTo>
                  <a:cubicBezTo>
                    <a:pt x="40129" y="12151"/>
                    <a:pt x="40076" y="16574"/>
                    <a:pt x="40076" y="20997"/>
                  </a:cubicBezTo>
                  <a:lnTo>
                    <a:pt x="40076" y="47350"/>
                  </a:lnTo>
                  <a:cubicBezTo>
                    <a:pt x="40076" y="48922"/>
                    <a:pt x="40023" y="50201"/>
                    <a:pt x="39596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2032805" y="143184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51" y="54704"/>
                    <a:pt x="25767" y="54704"/>
                  </a:cubicBezTo>
                  <a:lnTo>
                    <a:pt x="9513" y="54704"/>
                  </a:lnTo>
                  <a:cubicBezTo>
                    <a:pt x="7435" y="54704"/>
                    <a:pt x="4637" y="55157"/>
                    <a:pt x="2745" y="54038"/>
                  </a:cubicBezTo>
                  <a:cubicBezTo>
                    <a:pt x="1" y="52386"/>
                    <a:pt x="187" y="48496"/>
                    <a:pt x="187" y="45751"/>
                  </a:cubicBezTo>
                  <a:lnTo>
                    <a:pt x="187" y="7888"/>
                  </a:lnTo>
                  <a:lnTo>
                    <a:pt x="187" y="5276"/>
                  </a:lnTo>
                  <a:cubicBezTo>
                    <a:pt x="241" y="2505"/>
                    <a:pt x="3198" y="720"/>
                    <a:pt x="5650" y="667"/>
                  </a:cubicBezTo>
                  <a:cubicBezTo>
                    <a:pt x="7648" y="613"/>
                    <a:pt x="9620" y="667"/>
                    <a:pt x="11618" y="667"/>
                  </a:cubicBezTo>
                  <a:lnTo>
                    <a:pt x="27126" y="667"/>
                  </a:lnTo>
                  <a:cubicBezTo>
                    <a:pt x="30617" y="667"/>
                    <a:pt x="34187" y="0"/>
                    <a:pt x="37412" y="1919"/>
                  </a:cubicBezTo>
                  <a:cubicBezTo>
                    <a:pt x="39623" y="3251"/>
                    <a:pt x="39996" y="5276"/>
                    <a:pt x="40050" y="7728"/>
                  </a:cubicBezTo>
                  <a:cubicBezTo>
                    <a:pt x="40129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4202107" y="1566391"/>
              <a:ext cx="744877" cy="879596"/>
            </a:xfrm>
            <a:custGeom>
              <a:avLst/>
              <a:gdLst/>
              <a:ahLst/>
              <a:cxnLst/>
              <a:rect l="l" t="t" r="r" b="b"/>
              <a:pathLst>
                <a:path w="19479" h="23002" extrusionOk="0">
                  <a:moveTo>
                    <a:pt x="8585" y="0"/>
                  </a:moveTo>
                  <a:cubicBezTo>
                    <a:pt x="6201" y="0"/>
                    <a:pt x="3903" y="809"/>
                    <a:pt x="2639" y="3097"/>
                  </a:cubicBezTo>
                  <a:cubicBezTo>
                    <a:pt x="1706" y="4829"/>
                    <a:pt x="1" y="19618"/>
                    <a:pt x="1013" y="20790"/>
                  </a:cubicBezTo>
                  <a:cubicBezTo>
                    <a:pt x="1418" y="21290"/>
                    <a:pt x="2483" y="22301"/>
                    <a:pt x="3256" y="22301"/>
                  </a:cubicBezTo>
                  <a:cubicBezTo>
                    <a:pt x="3348" y="22301"/>
                    <a:pt x="3436" y="22287"/>
                    <a:pt x="3518" y="22256"/>
                  </a:cubicBezTo>
                  <a:lnTo>
                    <a:pt x="9753" y="22922"/>
                  </a:lnTo>
                  <a:cubicBezTo>
                    <a:pt x="12151" y="22682"/>
                    <a:pt x="16201" y="23002"/>
                    <a:pt x="18120" y="21270"/>
                  </a:cubicBezTo>
                  <a:cubicBezTo>
                    <a:pt x="19479" y="20018"/>
                    <a:pt x="19479" y="4030"/>
                    <a:pt x="18306" y="2618"/>
                  </a:cubicBezTo>
                  <a:cubicBezTo>
                    <a:pt x="17427" y="1525"/>
                    <a:pt x="16841" y="1366"/>
                    <a:pt x="15535" y="1179"/>
                  </a:cubicBezTo>
                  <a:cubicBezTo>
                    <a:pt x="13750" y="859"/>
                    <a:pt x="12018" y="326"/>
                    <a:pt x="10180" y="113"/>
                  </a:cubicBezTo>
                  <a:cubicBezTo>
                    <a:pt x="9651" y="40"/>
                    <a:pt x="9116" y="0"/>
                    <a:pt x="8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090026" y="738653"/>
              <a:ext cx="1048273" cy="1132822"/>
            </a:xfrm>
            <a:custGeom>
              <a:avLst/>
              <a:gdLst/>
              <a:ahLst/>
              <a:cxnLst/>
              <a:rect l="l" t="t" r="r" b="b"/>
              <a:pathLst>
                <a:path w="27413" h="29624" extrusionOk="0">
                  <a:moveTo>
                    <a:pt x="14072" y="0"/>
                  </a:moveTo>
                  <a:cubicBezTo>
                    <a:pt x="13783" y="0"/>
                    <a:pt x="13506" y="6"/>
                    <a:pt x="13244" y="16"/>
                  </a:cubicBezTo>
                  <a:cubicBezTo>
                    <a:pt x="10126" y="149"/>
                    <a:pt x="6236" y="762"/>
                    <a:pt x="4371" y="3640"/>
                  </a:cubicBezTo>
                  <a:cubicBezTo>
                    <a:pt x="3012" y="5665"/>
                    <a:pt x="1839" y="7903"/>
                    <a:pt x="2052" y="10355"/>
                  </a:cubicBezTo>
                  <a:cubicBezTo>
                    <a:pt x="2212" y="11820"/>
                    <a:pt x="2186" y="13446"/>
                    <a:pt x="2692" y="14805"/>
                  </a:cubicBezTo>
                  <a:cubicBezTo>
                    <a:pt x="2245" y="14703"/>
                    <a:pt x="1799" y="14370"/>
                    <a:pt x="1376" y="14370"/>
                  </a:cubicBezTo>
                  <a:cubicBezTo>
                    <a:pt x="1244" y="14370"/>
                    <a:pt x="1114" y="14402"/>
                    <a:pt x="987" y="14485"/>
                  </a:cubicBezTo>
                  <a:cubicBezTo>
                    <a:pt x="267" y="14938"/>
                    <a:pt x="1" y="15524"/>
                    <a:pt x="161" y="16164"/>
                  </a:cubicBezTo>
                  <a:cubicBezTo>
                    <a:pt x="853" y="18375"/>
                    <a:pt x="2292" y="18722"/>
                    <a:pt x="4237" y="18775"/>
                  </a:cubicBezTo>
                  <a:cubicBezTo>
                    <a:pt x="4291" y="18775"/>
                    <a:pt x="5170" y="20693"/>
                    <a:pt x="5303" y="20880"/>
                  </a:cubicBezTo>
                  <a:cubicBezTo>
                    <a:pt x="5783" y="21493"/>
                    <a:pt x="6342" y="22052"/>
                    <a:pt x="6982" y="22505"/>
                  </a:cubicBezTo>
                  <a:cubicBezTo>
                    <a:pt x="8447" y="23571"/>
                    <a:pt x="10153" y="24317"/>
                    <a:pt x="11965" y="24637"/>
                  </a:cubicBezTo>
                  <a:cubicBezTo>
                    <a:pt x="11858" y="26049"/>
                    <a:pt x="12098" y="26529"/>
                    <a:pt x="11725" y="27301"/>
                  </a:cubicBezTo>
                  <a:cubicBezTo>
                    <a:pt x="11512" y="27754"/>
                    <a:pt x="10979" y="27861"/>
                    <a:pt x="10766" y="28341"/>
                  </a:cubicBezTo>
                  <a:cubicBezTo>
                    <a:pt x="10526" y="28874"/>
                    <a:pt x="11219" y="29273"/>
                    <a:pt x="11805" y="29460"/>
                  </a:cubicBezTo>
                  <a:cubicBezTo>
                    <a:pt x="12102" y="29573"/>
                    <a:pt x="12493" y="29623"/>
                    <a:pt x="12912" y="29623"/>
                  </a:cubicBezTo>
                  <a:cubicBezTo>
                    <a:pt x="14374" y="29623"/>
                    <a:pt x="16162" y="29006"/>
                    <a:pt x="15375" y="28261"/>
                  </a:cubicBezTo>
                  <a:cubicBezTo>
                    <a:pt x="14683" y="27595"/>
                    <a:pt x="14203" y="25996"/>
                    <a:pt x="14629" y="24770"/>
                  </a:cubicBezTo>
                  <a:cubicBezTo>
                    <a:pt x="16921" y="24530"/>
                    <a:pt x="17694" y="24530"/>
                    <a:pt x="19053" y="24077"/>
                  </a:cubicBezTo>
                  <a:cubicBezTo>
                    <a:pt x="19825" y="23784"/>
                    <a:pt x="19932" y="23731"/>
                    <a:pt x="20731" y="23438"/>
                  </a:cubicBezTo>
                  <a:cubicBezTo>
                    <a:pt x="21344" y="23145"/>
                    <a:pt x="21957" y="22772"/>
                    <a:pt x="22543" y="22372"/>
                  </a:cubicBezTo>
                  <a:cubicBezTo>
                    <a:pt x="22682" y="22467"/>
                    <a:pt x="22934" y="22515"/>
                    <a:pt x="23251" y="22515"/>
                  </a:cubicBezTo>
                  <a:cubicBezTo>
                    <a:pt x="24275" y="22515"/>
                    <a:pt x="25980" y="22011"/>
                    <a:pt x="26753" y="20933"/>
                  </a:cubicBezTo>
                  <a:cubicBezTo>
                    <a:pt x="27413" y="19955"/>
                    <a:pt x="27218" y="18238"/>
                    <a:pt x="26003" y="18238"/>
                  </a:cubicBezTo>
                  <a:cubicBezTo>
                    <a:pt x="25794" y="18238"/>
                    <a:pt x="25556" y="18289"/>
                    <a:pt x="25288" y="18402"/>
                  </a:cubicBezTo>
                  <a:cubicBezTo>
                    <a:pt x="25474" y="16750"/>
                    <a:pt x="25741" y="15098"/>
                    <a:pt x="25821" y="13419"/>
                  </a:cubicBezTo>
                  <a:cubicBezTo>
                    <a:pt x="25954" y="11501"/>
                    <a:pt x="25714" y="9555"/>
                    <a:pt x="25501" y="7637"/>
                  </a:cubicBezTo>
                  <a:cubicBezTo>
                    <a:pt x="25261" y="5745"/>
                    <a:pt x="23769" y="2974"/>
                    <a:pt x="21850" y="2468"/>
                  </a:cubicBezTo>
                  <a:lnTo>
                    <a:pt x="20065" y="1455"/>
                  </a:lnTo>
                  <a:cubicBezTo>
                    <a:pt x="18665" y="289"/>
                    <a:pt x="16101" y="0"/>
                    <a:pt x="14072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3740974" y="791004"/>
              <a:ext cx="1366009" cy="1548338"/>
            </a:xfrm>
            <a:custGeom>
              <a:avLst/>
              <a:gdLst/>
              <a:ahLst/>
              <a:cxnLst/>
              <a:rect l="l" t="t" r="r" b="b"/>
              <a:pathLst>
                <a:path w="35722" h="40490" extrusionOk="0">
                  <a:moveTo>
                    <a:pt x="5900" y="1"/>
                  </a:moveTo>
                  <a:cubicBezTo>
                    <a:pt x="4689" y="1"/>
                    <a:pt x="4916" y="3378"/>
                    <a:pt x="4785" y="5175"/>
                  </a:cubicBezTo>
                  <a:cubicBezTo>
                    <a:pt x="4626" y="4056"/>
                    <a:pt x="4386" y="3017"/>
                    <a:pt x="4226" y="1925"/>
                  </a:cubicBezTo>
                  <a:cubicBezTo>
                    <a:pt x="4163" y="1421"/>
                    <a:pt x="3951" y="106"/>
                    <a:pt x="3447" y="106"/>
                  </a:cubicBezTo>
                  <a:cubicBezTo>
                    <a:pt x="3311" y="106"/>
                    <a:pt x="3154" y="201"/>
                    <a:pt x="2974" y="432"/>
                  </a:cubicBezTo>
                  <a:cubicBezTo>
                    <a:pt x="2414" y="1205"/>
                    <a:pt x="3453" y="5255"/>
                    <a:pt x="3533" y="5762"/>
                  </a:cubicBezTo>
                  <a:cubicBezTo>
                    <a:pt x="3480" y="5442"/>
                    <a:pt x="2494" y="3150"/>
                    <a:pt x="2068" y="2298"/>
                  </a:cubicBezTo>
                  <a:cubicBezTo>
                    <a:pt x="1859" y="1828"/>
                    <a:pt x="1492" y="1268"/>
                    <a:pt x="1232" y="1268"/>
                  </a:cubicBezTo>
                  <a:cubicBezTo>
                    <a:pt x="1094" y="1268"/>
                    <a:pt x="986" y="1428"/>
                    <a:pt x="948" y="1845"/>
                  </a:cubicBezTo>
                  <a:cubicBezTo>
                    <a:pt x="815" y="3390"/>
                    <a:pt x="1828" y="5016"/>
                    <a:pt x="2414" y="6348"/>
                  </a:cubicBezTo>
                  <a:cubicBezTo>
                    <a:pt x="2094" y="5735"/>
                    <a:pt x="1188" y="4909"/>
                    <a:pt x="815" y="4536"/>
                  </a:cubicBezTo>
                  <a:cubicBezTo>
                    <a:pt x="653" y="4369"/>
                    <a:pt x="524" y="4299"/>
                    <a:pt x="424" y="4299"/>
                  </a:cubicBezTo>
                  <a:cubicBezTo>
                    <a:pt x="0" y="4299"/>
                    <a:pt x="117" y="5565"/>
                    <a:pt x="549" y="5975"/>
                  </a:cubicBezTo>
                  <a:lnTo>
                    <a:pt x="2068" y="7574"/>
                  </a:lnTo>
                  <a:cubicBezTo>
                    <a:pt x="2521" y="8906"/>
                    <a:pt x="1934" y="9758"/>
                    <a:pt x="3453" y="10664"/>
                  </a:cubicBezTo>
                  <a:cubicBezTo>
                    <a:pt x="4253" y="11064"/>
                    <a:pt x="4199" y="11171"/>
                    <a:pt x="4466" y="12157"/>
                  </a:cubicBezTo>
                  <a:cubicBezTo>
                    <a:pt x="4706" y="13142"/>
                    <a:pt x="4785" y="14262"/>
                    <a:pt x="5132" y="15248"/>
                  </a:cubicBezTo>
                  <a:cubicBezTo>
                    <a:pt x="6358" y="19218"/>
                    <a:pt x="9049" y="23934"/>
                    <a:pt x="12912" y="25479"/>
                  </a:cubicBezTo>
                  <a:cubicBezTo>
                    <a:pt x="14591" y="26172"/>
                    <a:pt x="16350" y="26732"/>
                    <a:pt x="18135" y="27132"/>
                  </a:cubicBezTo>
                  <a:cubicBezTo>
                    <a:pt x="17389" y="30782"/>
                    <a:pt x="16856" y="38403"/>
                    <a:pt x="16909" y="39096"/>
                  </a:cubicBezTo>
                  <a:cubicBezTo>
                    <a:pt x="16940" y="39578"/>
                    <a:pt x="16912" y="39716"/>
                    <a:pt x="16927" y="39716"/>
                  </a:cubicBezTo>
                  <a:cubicBezTo>
                    <a:pt x="16949" y="39716"/>
                    <a:pt x="17050" y="39466"/>
                    <a:pt x="17484" y="39466"/>
                  </a:cubicBezTo>
                  <a:cubicBezTo>
                    <a:pt x="17565" y="39466"/>
                    <a:pt x="17657" y="39475"/>
                    <a:pt x="17762" y="39495"/>
                  </a:cubicBezTo>
                  <a:cubicBezTo>
                    <a:pt x="19442" y="39869"/>
                    <a:pt x="23125" y="40324"/>
                    <a:pt x="25338" y="40324"/>
                  </a:cubicBezTo>
                  <a:cubicBezTo>
                    <a:pt x="25652" y="40324"/>
                    <a:pt x="25937" y="40314"/>
                    <a:pt x="26182" y="40295"/>
                  </a:cubicBezTo>
                  <a:cubicBezTo>
                    <a:pt x="26475" y="38962"/>
                    <a:pt x="26369" y="29903"/>
                    <a:pt x="26369" y="29903"/>
                  </a:cubicBezTo>
                  <a:lnTo>
                    <a:pt x="26369" y="29903"/>
                  </a:lnTo>
                  <a:cubicBezTo>
                    <a:pt x="27701" y="32141"/>
                    <a:pt x="33750" y="40428"/>
                    <a:pt x="34123" y="40481"/>
                  </a:cubicBezTo>
                  <a:cubicBezTo>
                    <a:pt x="34148" y="40487"/>
                    <a:pt x="34175" y="40490"/>
                    <a:pt x="34206" y="40490"/>
                  </a:cubicBezTo>
                  <a:cubicBezTo>
                    <a:pt x="34593" y="40490"/>
                    <a:pt x="35375" y="40041"/>
                    <a:pt x="35721" y="39868"/>
                  </a:cubicBezTo>
                  <a:cubicBezTo>
                    <a:pt x="34043" y="37124"/>
                    <a:pt x="29460" y="31262"/>
                    <a:pt x="27754" y="28517"/>
                  </a:cubicBezTo>
                  <a:cubicBezTo>
                    <a:pt x="27088" y="27398"/>
                    <a:pt x="26395" y="26359"/>
                    <a:pt x="24983" y="26172"/>
                  </a:cubicBezTo>
                  <a:cubicBezTo>
                    <a:pt x="24887" y="26163"/>
                    <a:pt x="24804" y="26158"/>
                    <a:pt x="24731" y="26158"/>
                  </a:cubicBezTo>
                  <a:cubicBezTo>
                    <a:pt x="24191" y="26158"/>
                    <a:pt x="24171" y="26407"/>
                    <a:pt x="23491" y="26758"/>
                  </a:cubicBezTo>
                  <a:cubicBezTo>
                    <a:pt x="22873" y="27055"/>
                    <a:pt x="22208" y="27214"/>
                    <a:pt x="21519" y="27214"/>
                  </a:cubicBezTo>
                  <a:cubicBezTo>
                    <a:pt x="21466" y="27214"/>
                    <a:pt x="21413" y="27213"/>
                    <a:pt x="21359" y="27211"/>
                  </a:cubicBezTo>
                  <a:cubicBezTo>
                    <a:pt x="20240" y="27025"/>
                    <a:pt x="19814" y="26119"/>
                    <a:pt x="19174" y="25400"/>
                  </a:cubicBezTo>
                  <a:cubicBezTo>
                    <a:pt x="19174" y="25266"/>
                    <a:pt x="19174" y="25160"/>
                    <a:pt x="19148" y="25080"/>
                  </a:cubicBezTo>
                  <a:cubicBezTo>
                    <a:pt x="15550" y="24813"/>
                    <a:pt x="12646" y="23081"/>
                    <a:pt x="9955" y="20310"/>
                  </a:cubicBezTo>
                  <a:cubicBezTo>
                    <a:pt x="8463" y="18765"/>
                    <a:pt x="7397" y="16527"/>
                    <a:pt x="6917" y="14501"/>
                  </a:cubicBezTo>
                  <a:cubicBezTo>
                    <a:pt x="6571" y="12929"/>
                    <a:pt x="6038" y="11224"/>
                    <a:pt x="5905" y="9625"/>
                  </a:cubicBezTo>
                  <a:cubicBezTo>
                    <a:pt x="5691" y="6561"/>
                    <a:pt x="6571" y="299"/>
                    <a:pt x="5985" y="6"/>
                  </a:cubicBezTo>
                  <a:cubicBezTo>
                    <a:pt x="5955" y="3"/>
                    <a:pt x="5927" y="1"/>
                    <a:pt x="5900" y="1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>
              <a:off x="3907661" y="930426"/>
              <a:ext cx="154872" cy="252919"/>
            </a:xfrm>
            <a:custGeom>
              <a:avLst/>
              <a:gdLst/>
              <a:ahLst/>
              <a:cxnLst/>
              <a:rect l="l" t="t" r="r" b="b"/>
              <a:pathLst>
                <a:path w="4050" h="6614" extrusionOk="0">
                  <a:moveTo>
                    <a:pt x="3516" y="0"/>
                  </a:moveTo>
                  <a:cubicBezTo>
                    <a:pt x="3492" y="0"/>
                    <a:pt x="3466" y="4"/>
                    <a:pt x="3437" y="11"/>
                  </a:cubicBezTo>
                  <a:cubicBezTo>
                    <a:pt x="3011" y="144"/>
                    <a:pt x="2638" y="970"/>
                    <a:pt x="2452" y="1316"/>
                  </a:cubicBezTo>
                  <a:cubicBezTo>
                    <a:pt x="2185" y="1796"/>
                    <a:pt x="1785" y="2409"/>
                    <a:pt x="1759" y="2968"/>
                  </a:cubicBezTo>
                  <a:cubicBezTo>
                    <a:pt x="1439" y="3075"/>
                    <a:pt x="1119" y="3075"/>
                    <a:pt x="853" y="3261"/>
                  </a:cubicBezTo>
                  <a:cubicBezTo>
                    <a:pt x="240" y="3741"/>
                    <a:pt x="0" y="4993"/>
                    <a:pt x="107" y="5713"/>
                  </a:cubicBezTo>
                  <a:lnTo>
                    <a:pt x="453" y="6486"/>
                  </a:lnTo>
                  <a:cubicBezTo>
                    <a:pt x="570" y="6564"/>
                    <a:pt x="701" y="6613"/>
                    <a:pt x="837" y="6613"/>
                  </a:cubicBezTo>
                  <a:cubicBezTo>
                    <a:pt x="886" y="6613"/>
                    <a:pt x="936" y="6606"/>
                    <a:pt x="986" y="6592"/>
                  </a:cubicBezTo>
                  <a:cubicBezTo>
                    <a:pt x="1919" y="6512"/>
                    <a:pt x="2638" y="5233"/>
                    <a:pt x="2984" y="4487"/>
                  </a:cubicBezTo>
                  <a:cubicBezTo>
                    <a:pt x="3384" y="3661"/>
                    <a:pt x="3624" y="2808"/>
                    <a:pt x="3731" y="1902"/>
                  </a:cubicBezTo>
                  <a:cubicBezTo>
                    <a:pt x="3756" y="1597"/>
                    <a:pt x="4049" y="0"/>
                    <a:pt x="3516" y="0"/>
                  </a:cubicBezTo>
                  <a:close/>
                </a:path>
              </a:pathLst>
            </a:custGeom>
            <a:solidFill>
              <a:srgbClr val="A574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4200080" y="1666464"/>
              <a:ext cx="704113" cy="702086"/>
            </a:xfrm>
            <a:custGeom>
              <a:avLst/>
              <a:gdLst/>
              <a:ahLst/>
              <a:cxnLst/>
              <a:rect l="l" t="t" r="r" b="b"/>
              <a:pathLst>
                <a:path w="18413" h="18360" extrusionOk="0">
                  <a:moveTo>
                    <a:pt x="1573" y="1"/>
                  </a:moveTo>
                  <a:cubicBezTo>
                    <a:pt x="1359" y="187"/>
                    <a:pt x="986" y="1333"/>
                    <a:pt x="880" y="1600"/>
                  </a:cubicBezTo>
                  <a:cubicBezTo>
                    <a:pt x="587" y="2426"/>
                    <a:pt x="267" y="2932"/>
                    <a:pt x="1" y="3785"/>
                  </a:cubicBezTo>
                  <a:cubicBezTo>
                    <a:pt x="1093" y="4531"/>
                    <a:pt x="4877" y="5250"/>
                    <a:pt x="5010" y="5650"/>
                  </a:cubicBezTo>
                  <a:cubicBezTo>
                    <a:pt x="5010" y="5650"/>
                    <a:pt x="4211" y="14496"/>
                    <a:pt x="3731" y="17267"/>
                  </a:cubicBezTo>
                  <a:cubicBezTo>
                    <a:pt x="6422" y="18173"/>
                    <a:pt x="8501" y="18307"/>
                    <a:pt x="11325" y="18360"/>
                  </a:cubicBezTo>
                  <a:cubicBezTo>
                    <a:pt x="12204" y="18360"/>
                    <a:pt x="13110" y="18173"/>
                    <a:pt x="13990" y="18173"/>
                  </a:cubicBezTo>
                  <a:cubicBezTo>
                    <a:pt x="14332" y="18173"/>
                    <a:pt x="14675" y="18241"/>
                    <a:pt x="15008" y="18241"/>
                  </a:cubicBezTo>
                  <a:cubicBezTo>
                    <a:pt x="15141" y="18241"/>
                    <a:pt x="15272" y="18230"/>
                    <a:pt x="15402" y="18200"/>
                  </a:cubicBezTo>
                  <a:cubicBezTo>
                    <a:pt x="15482" y="15242"/>
                    <a:pt x="14869" y="11379"/>
                    <a:pt x="14869" y="8421"/>
                  </a:cubicBezTo>
                  <a:lnTo>
                    <a:pt x="14869" y="8421"/>
                  </a:lnTo>
                  <a:cubicBezTo>
                    <a:pt x="15135" y="8847"/>
                    <a:pt x="15855" y="10393"/>
                    <a:pt x="15855" y="10393"/>
                  </a:cubicBezTo>
                  <a:cubicBezTo>
                    <a:pt x="15872" y="10395"/>
                    <a:pt x="15891" y="10397"/>
                    <a:pt x="15911" y="10397"/>
                  </a:cubicBezTo>
                  <a:cubicBezTo>
                    <a:pt x="16294" y="10397"/>
                    <a:pt x="17171" y="9929"/>
                    <a:pt x="17374" y="9727"/>
                  </a:cubicBezTo>
                  <a:cubicBezTo>
                    <a:pt x="17827" y="9300"/>
                    <a:pt x="18173" y="8794"/>
                    <a:pt x="18386" y="8234"/>
                  </a:cubicBezTo>
                  <a:cubicBezTo>
                    <a:pt x="18413" y="8048"/>
                    <a:pt x="17800" y="7568"/>
                    <a:pt x="17374" y="7035"/>
                  </a:cubicBezTo>
                  <a:cubicBezTo>
                    <a:pt x="16408" y="5740"/>
                    <a:pt x="14935" y="2992"/>
                    <a:pt x="12952" y="2992"/>
                  </a:cubicBezTo>
                  <a:cubicBezTo>
                    <a:pt x="12855" y="2992"/>
                    <a:pt x="12757" y="2998"/>
                    <a:pt x="12657" y="3012"/>
                  </a:cubicBezTo>
                  <a:cubicBezTo>
                    <a:pt x="12231" y="3118"/>
                    <a:pt x="12178" y="3385"/>
                    <a:pt x="11805" y="3625"/>
                  </a:cubicBezTo>
                  <a:cubicBezTo>
                    <a:pt x="11432" y="3838"/>
                    <a:pt x="11005" y="3944"/>
                    <a:pt x="10552" y="3971"/>
                  </a:cubicBezTo>
                  <a:cubicBezTo>
                    <a:pt x="10325" y="3995"/>
                    <a:pt x="10109" y="4012"/>
                    <a:pt x="9904" y="4012"/>
                  </a:cubicBezTo>
                  <a:cubicBezTo>
                    <a:pt x="9193" y="4012"/>
                    <a:pt x="8615" y="3806"/>
                    <a:pt x="8181" y="2959"/>
                  </a:cubicBezTo>
                  <a:lnTo>
                    <a:pt x="7648" y="2212"/>
                  </a:lnTo>
                  <a:cubicBezTo>
                    <a:pt x="5996" y="1893"/>
                    <a:pt x="4584" y="1200"/>
                    <a:pt x="2878" y="587"/>
                  </a:cubicBezTo>
                  <a:cubicBezTo>
                    <a:pt x="2479" y="427"/>
                    <a:pt x="1573" y="1"/>
                    <a:pt x="15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4345774" y="1707534"/>
              <a:ext cx="117244" cy="300337"/>
            </a:xfrm>
            <a:custGeom>
              <a:avLst/>
              <a:gdLst/>
              <a:ahLst/>
              <a:cxnLst/>
              <a:rect l="l" t="t" r="r" b="b"/>
              <a:pathLst>
                <a:path w="3066" h="7854" extrusionOk="0">
                  <a:moveTo>
                    <a:pt x="1715" y="1"/>
                  </a:moveTo>
                  <a:cubicBezTo>
                    <a:pt x="1644" y="1"/>
                    <a:pt x="1579" y="15"/>
                    <a:pt x="1520" y="46"/>
                  </a:cubicBezTo>
                  <a:cubicBezTo>
                    <a:pt x="694" y="499"/>
                    <a:pt x="294" y="1751"/>
                    <a:pt x="187" y="2604"/>
                  </a:cubicBezTo>
                  <a:cubicBezTo>
                    <a:pt x="54" y="3590"/>
                    <a:pt x="1" y="4576"/>
                    <a:pt x="81" y="5562"/>
                  </a:cubicBezTo>
                  <a:cubicBezTo>
                    <a:pt x="107" y="6228"/>
                    <a:pt x="134" y="7374"/>
                    <a:pt x="720" y="7853"/>
                  </a:cubicBezTo>
                  <a:cubicBezTo>
                    <a:pt x="1040" y="6574"/>
                    <a:pt x="1067" y="5295"/>
                    <a:pt x="1573" y="4016"/>
                  </a:cubicBezTo>
                  <a:cubicBezTo>
                    <a:pt x="1999" y="2844"/>
                    <a:pt x="2266" y="1991"/>
                    <a:pt x="3038" y="952"/>
                  </a:cubicBezTo>
                  <a:lnTo>
                    <a:pt x="3065" y="952"/>
                  </a:lnTo>
                  <a:cubicBezTo>
                    <a:pt x="2857" y="627"/>
                    <a:pt x="2184" y="1"/>
                    <a:pt x="17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4694252" y="1761796"/>
              <a:ext cx="97856" cy="337774"/>
            </a:xfrm>
            <a:custGeom>
              <a:avLst/>
              <a:gdLst/>
              <a:ahLst/>
              <a:cxnLst/>
              <a:rect l="l" t="t" r="r" b="b"/>
              <a:pathLst>
                <a:path w="2559" h="8833" extrusionOk="0">
                  <a:moveTo>
                    <a:pt x="477" y="0"/>
                  </a:moveTo>
                  <a:cubicBezTo>
                    <a:pt x="347" y="0"/>
                    <a:pt x="242" y="26"/>
                    <a:pt x="187" y="92"/>
                  </a:cubicBezTo>
                  <a:cubicBezTo>
                    <a:pt x="1" y="812"/>
                    <a:pt x="1599" y="7766"/>
                    <a:pt x="2266" y="8832"/>
                  </a:cubicBezTo>
                  <a:cubicBezTo>
                    <a:pt x="2505" y="8806"/>
                    <a:pt x="2559" y="519"/>
                    <a:pt x="1866" y="386"/>
                  </a:cubicBezTo>
                  <a:cubicBezTo>
                    <a:pt x="1866" y="386"/>
                    <a:pt x="978" y="0"/>
                    <a:pt x="4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>
              <a:off x="4432387" y="1717247"/>
              <a:ext cx="139652" cy="152042"/>
            </a:xfrm>
            <a:custGeom>
              <a:avLst/>
              <a:gdLst/>
              <a:ahLst/>
              <a:cxnLst/>
              <a:rect l="l" t="t" r="r" b="b"/>
              <a:pathLst>
                <a:path w="3652" h="3976" extrusionOk="0">
                  <a:moveTo>
                    <a:pt x="2272" y="0"/>
                  </a:moveTo>
                  <a:cubicBezTo>
                    <a:pt x="1719" y="0"/>
                    <a:pt x="959" y="299"/>
                    <a:pt x="747" y="725"/>
                  </a:cubicBezTo>
                  <a:cubicBezTo>
                    <a:pt x="1" y="2057"/>
                    <a:pt x="1226" y="3389"/>
                    <a:pt x="2372" y="3975"/>
                  </a:cubicBezTo>
                  <a:cubicBezTo>
                    <a:pt x="2745" y="3496"/>
                    <a:pt x="3172" y="3069"/>
                    <a:pt x="3651" y="2696"/>
                  </a:cubicBezTo>
                  <a:cubicBezTo>
                    <a:pt x="3385" y="2483"/>
                    <a:pt x="2052" y="1231"/>
                    <a:pt x="2825" y="1071"/>
                  </a:cubicBezTo>
                  <a:lnTo>
                    <a:pt x="2772" y="138"/>
                  </a:lnTo>
                  <a:cubicBezTo>
                    <a:pt x="2662" y="43"/>
                    <a:pt x="2482" y="0"/>
                    <a:pt x="2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>
              <a:off x="4572994" y="1726577"/>
              <a:ext cx="164088" cy="168180"/>
            </a:xfrm>
            <a:custGeom>
              <a:avLst/>
              <a:gdLst/>
              <a:ahLst/>
              <a:cxnLst/>
              <a:rect l="l" t="t" r="r" b="b"/>
              <a:pathLst>
                <a:path w="4291" h="4398" extrusionOk="0">
                  <a:moveTo>
                    <a:pt x="1973" y="1"/>
                  </a:moveTo>
                  <a:lnTo>
                    <a:pt x="2026" y="81"/>
                  </a:lnTo>
                  <a:cubicBezTo>
                    <a:pt x="1999" y="1253"/>
                    <a:pt x="1173" y="2239"/>
                    <a:pt x="1" y="2452"/>
                  </a:cubicBezTo>
                  <a:cubicBezTo>
                    <a:pt x="241" y="2825"/>
                    <a:pt x="960" y="4344"/>
                    <a:pt x="1386" y="4398"/>
                  </a:cubicBezTo>
                  <a:cubicBezTo>
                    <a:pt x="1391" y="4398"/>
                    <a:pt x="1395" y="4398"/>
                    <a:pt x="1399" y="4398"/>
                  </a:cubicBezTo>
                  <a:cubicBezTo>
                    <a:pt x="1808" y="4398"/>
                    <a:pt x="2854" y="3143"/>
                    <a:pt x="3065" y="2932"/>
                  </a:cubicBezTo>
                  <a:cubicBezTo>
                    <a:pt x="3598" y="2346"/>
                    <a:pt x="4291" y="1653"/>
                    <a:pt x="3651" y="934"/>
                  </a:cubicBezTo>
                  <a:cubicBezTo>
                    <a:pt x="3198" y="481"/>
                    <a:pt x="2612" y="134"/>
                    <a:pt x="19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>
              <a:off x="4132817" y="1331255"/>
              <a:ext cx="80533" cy="73383"/>
            </a:xfrm>
            <a:custGeom>
              <a:avLst/>
              <a:gdLst/>
              <a:ahLst/>
              <a:cxnLst/>
              <a:rect l="l" t="t" r="r" b="b"/>
              <a:pathLst>
                <a:path w="2106" h="1919" extrusionOk="0">
                  <a:moveTo>
                    <a:pt x="454" y="0"/>
                  </a:moveTo>
                  <a:cubicBezTo>
                    <a:pt x="374" y="0"/>
                    <a:pt x="321" y="0"/>
                    <a:pt x="241" y="27"/>
                  </a:cubicBezTo>
                  <a:cubicBezTo>
                    <a:pt x="187" y="27"/>
                    <a:pt x="134" y="54"/>
                    <a:pt x="107" y="107"/>
                  </a:cubicBezTo>
                  <a:lnTo>
                    <a:pt x="1" y="187"/>
                  </a:lnTo>
                  <a:lnTo>
                    <a:pt x="134" y="134"/>
                  </a:lnTo>
                  <a:lnTo>
                    <a:pt x="267" y="134"/>
                  </a:lnTo>
                  <a:cubicBezTo>
                    <a:pt x="321" y="134"/>
                    <a:pt x="374" y="187"/>
                    <a:pt x="427" y="187"/>
                  </a:cubicBezTo>
                  <a:cubicBezTo>
                    <a:pt x="481" y="214"/>
                    <a:pt x="534" y="240"/>
                    <a:pt x="614" y="267"/>
                  </a:cubicBezTo>
                  <a:cubicBezTo>
                    <a:pt x="667" y="320"/>
                    <a:pt x="720" y="373"/>
                    <a:pt x="774" y="427"/>
                  </a:cubicBezTo>
                  <a:cubicBezTo>
                    <a:pt x="827" y="480"/>
                    <a:pt x="907" y="533"/>
                    <a:pt x="960" y="613"/>
                  </a:cubicBezTo>
                  <a:cubicBezTo>
                    <a:pt x="1013" y="667"/>
                    <a:pt x="1067" y="746"/>
                    <a:pt x="1120" y="800"/>
                  </a:cubicBezTo>
                  <a:cubicBezTo>
                    <a:pt x="1360" y="1093"/>
                    <a:pt x="1573" y="1386"/>
                    <a:pt x="1760" y="1599"/>
                  </a:cubicBezTo>
                  <a:cubicBezTo>
                    <a:pt x="1866" y="1706"/>
                    <a:pt x="1973" y="1812"/>
                    <a:pt x="2106" y="1919"/>
                  </a:cubicBezTo>
                  <a:cubicBezTo>
                    <a:pt x="2106" y="1919"/>
                    <a:pt x="2026" y="1732"/>
                    <a:pt x="1919" y="1493"/>
                  </a:cubicBezTo>
                  <a:cubicBezTo>
                    <a:pt x="1760" y="1173"/>
                    <a:pt x="1573" y="880"/>
                    <a:pt x="1360" y="613"/>
                  </a:cubicBezTo>
                  <a:cubicBezTo>
                    <a:pt x="1253" y="453"/>
                    <a:pt x="1093" y="320"/>
                    <a:pt x="960" y="214"/>
                  </a:cubicBezTo>
                  <a:cubicBezTo>
                    <a:pt x="880" y="160"/>
                    <a:pt x="800" y="107"/>
                    <a:pt x="720" y="80"/>
                  </a:cubicBezTo>
                  <a:cubicBezTo>
                    <a:pt x="640" y="27"/>
                    <a:pt x="534" y="0"/>
                    <a:pt x="454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4644350" y="1281314"/>
              <a:ext cx="80533" cy="116632"/>
            </a:xfrm>
            <a:custGeom>
              <a:avLst/>
              <a:gdLst/>
              <a:ahLst/>
              <a:cxnLst/>
              <a:rect l="l" t="t" r="r" b="b"/>
              <a:pathLst>
                <a:path w="2106" h="3050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14"/>
                    <a:pt x="0" y="400"/>
                    <a:pt x="0" y="640"/>
                  </a:cubicBezTo>
                  <a:cubicBezTo>
                    <a:pt x="0" y="773"/>
                    <a:pt x="27" y="880"/>
                    <a:pt x="53" y="987"/>
                  </a:cubicBezTo>
                  <a:cubicBezTo>
                    <a:pt x="53" y="1040"/>
                    <a:pt x="80" y="1120"/>
                    <a:pt x="107" y="1173"/>
                  </a:cubicBezTo>
                  <a:lnTo>
                    <a:pt x="133" y="1200"/>
                  </a:lnTo>
                  <a:lnTo>
                    <a:pt x="160" y="1253"/>
                  </a:lnTo>
                  <a:cubicBezTo>
                    <a:pt x="187" y="1280"/>
                    <a:pt x="213" y="1306"/>
                    <a:pt x="240" y="1306"/>
                  </a:cubicBezTo>
                  <a:cubicBezTo>
                    <a:pt x="267" y="1360"/>
                    <a:pt x="346" y="1386"/>
                    <a:pt x="400" y="1413"/>
                  </a:cubicBezTo>
                  <a:cubicBezTo>
                    <a:pt x="453" y="1440"/>
                    <a:pt x="506" y="1466"/>
                    <a:pt x="586" y="1493"/>
                  </a:cubicBezTo>
                  <a:cubicBezTo>
                    <a:pt x="693" y="1493"/>
                    <a:pt x="799" y="1520"/>
                    <a:pt x="906" y="1520"/>
                  </a:cubicBezTo>
                  <a:cubicBezTo>
                    <a:pt x="1013" y="1546"/>
                    <a:pt x="1119" y="1546"/>
                    <a:pt x="1199" y="1573"/>
                  </a:cubicBezTo>
                  <a:cubicBezTo>
                    <a:pt x="1252" y="1573"/>
                    <a:pt x="1279" y="1599"/>
                    <a:pt x="1332" y="1626"/>
                  </a:cubicBezTo>
                  <a:cubicBezTo>
                    <a:pt x="1359" y="1626"/>
                    <a:pt x="1386" y="1653"/>
                    <a:pt x="1412" y="1679"/>
                  </a:cubicBezTo>
                  <a:cubicBezTo>
                    <a:pt x="1492" y="1733"/>
                    <a:pt x="1572" y="1813"/>
                    <a:pt x="1652" y="1893"/>
                  </a:cubicBezTo>
                  <a:cubicBezTo>
                    <a:pt x="1679" y="1919"/>
                    <a:pt x="1705" y="1973"/>
                    <a:pt x="1732" y="2026"/>
                  </a:cubicBezTo>
                  <a:cubicBezTo>
                    <a:pt x="1759" y="2052"/>
                    <a:pt x="1785" y="2106"/>
                    <a:pt x="1785" y="2132"/>
                  </a:cubicBezTo>
                  <a:cubicBezTo>
                    <a:pt x="1785" y="2159"/>
                    <a:pt x="1785" y="2159"/>
                    <a:pt x="1785" y="2186"/>
                  </a:cubicBezTo>
                  <a:cubicBezTo>
                    <a:pt x="1785" y="2212"/>
                    <a:pt x="1785" y="2212"/>
                    <a:pt x="1785" y="2239"/>
                  </a:cubicBezTo>
                  <a:cubicBezTo>
                    <a:pt x="1785" y="2266"/>
                    <a:pt x="1732" y="2319"/>
                    <a:pt x="1732" y="2346"/>
                  </a:cubicBezTo>
                  <a:cubicBezTo>
                    <a:pt x="1705" y="2372"/>
                    <a:pt x="1679" y="2426"/>
                    <a:pt x="1652" y="2452"/>
                  </a:cubicBezTo>
                  <a:cubicBezTo>
                    <a:pt x="1599" y="2479"/>
                    <a:pt x="1572" y="2505"/>
                    <a:pt x="1519" y="2559"/>
                  </a:cubicBezTo>
                  <a:cubicBezTo>
                    <a:pt x="1439" y="2612"/>
                    <a:pt x="1332" y="2665"/>
                    <a:pt x="1252" y="2719"/>
                  </a:cubicBezTo>
                  <a:cubicBezTo>
                    <a:pt x="1146" y="2745"/>
                    <a:pt x="1039" y="2799"/>
                    <a:pt x="933" y="2825"/>
                  </a:cubicBezTo>
                  <a:cubicBezTo>
                    <a:pt x="720" y="2905"/>
                    <a:pt x="480" y="2985"/>
                    <a:pt x="267" y="3038"/>
                  </a:cubicBezTo>
                  <a:cubicBezTo>
                    <a:pt x="337" y="3046"/>
                    <a:pt x="407" y="3049"/>
                    <a:pt x="477" y="3049"/>
                  </a:cubicBezTo>
                  <a:cubicBezTo>
                    <a:pt x="647" y="3049"/>
                    <a:pt x="816" y="3031"/>
                    <a:pt x="986" y="3012"/>
                  </a:cubicBezTo>
                  <a:cubicBezTo>
                    <a:pt x="1226" y="2958"/>
                    <a:pt x="1439" y="2878"/>
                    <a:pt x="1679" y="2772"/>
                  </a:cubicBezTo>
                  <a:cubicBezTo>
                    <a:pt x="1732" y="2745"/>
                    <a:pt x="1785" y="2719"/>
                    <a:pt x="1839" y="2665"/>
                  </a:cubicBezTo>
                  <a:cubicBezTo>
                    <a:pt x="1892" y="2612"/>
                    <a:pt x="1945" y="2559"/>
                    <a:pt x="1999" y="2505"/>
                  </a:cubicBezTo>
                  <a:cubicBezTo>
                    <a:pt x="2025" y="2452"/>
                    <a:pt x="2052" y="2372"/>
                    <a:pt x="2078" y="2292"/>
                  </a:cubicBezTo>
                  <a:lnTo>
                    <a:pt x="2105" y="2186"/>
                  </a:lnTo>
                  <a:lnTo>
                    <a:pt x="2105" y="2079"/>
                  </a:lnTo>
                  <a:cubicBezTo>
                    <a:pt x="2078" y="1999"/>
                    <a:pt x="2052" y="1919"/>
                    <a:pt x="2025" y="1866"/>
                  </a:cubicBezTo>
                  <a:cubicBezTo>
                    <a:pt x="1999" y="1786"/>
                    <a:pt x="1945" y="1733"/>
                    <a:pt x="1919" y="1706"/>
                  </a:cubicBezTo>
                  <a:cubicBezTo>
                    <a:pt x="1812" y="1599"/>
                    <a:pt x="1732" y="1493"/>
                    <a:pt x="1625" y="1413"/>
                  </a:cubicBezTo>
                  <a:cubicBezTo>
                    <a:pt x="1572" y="1386"/>
                    <a:pt x="1519" y="1333"/>
                    <a:pt x="1466" y="1306"/>
                  </a:cubicBezTo>
                  <a:cubicBezTo>
                    <a:pt x="1386" y="1280"/>
                    <a:pt x="1332" y="1253"/>
                    <a:pt x="1279" y="1253"/>
                  </a:cubicBezTo>
                  <a:cubicBezTo>
                    <a:pt x="1173" y="1226"/>
                    <a:pt x="1039" y="1200"/>
                    <a:pt x="933" y="1200"/>
                  </a:cubicBezTo>
                  <a:lnTo>
                    <a:pt x="640" y="1200"/>
                  </a:lnTo>
                  <a:cubicBezTo>
                    <a:pt x="586" y="1173"/>
                    <a:pt x="533" y="1173"/>
                    <a:pt x="506" y="1173"/>
                  </a:cubicBezTo>
                  <a:cubicBezTo>
                    <a:pt x="453" y="1147"/>
                    <a:pt x="426" y="1147"/>
                    <a:pt x="400" y="1120"/>
                  </a:cubicBezTo>
                  <a:cubicBezTo>
                    <a:pt x="373" y="1120"/>
                    <a:pt x="346" y="1093"/>
                    <a:pt x="346" y="1067"/>
                  </a:cubicBezTo>
                  <a:lnTo>
                    <a:pt x="320" y="1067"/>
                  </a:lnTo>
                  <a:lnTo>
                    <a:pt x="320" y="1040"/>
                  </a:lnTo>
                  <a:cubicBezTo>
                    <a:pt x="293" y="987"/>
                    <a:pt x="267" y="960"/>
                    <a:pt x="267" y="907"/>
                  </a:cubicBezTo>
                  <a:cubicBezTo>
                    <a:pt x="213" y="827"/>
                    <a:pt x="187" y="720"/>
                    <a:pt x="187" y="614"/>
                  </a:cubicBezTo>
                  <a:cubicBezTo>
                    <a:pt x="133" y="400"/>
                    <a:pt x="80" y="187"/>
                    <a:pt x="0" y="1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>
              <a:off x="4408296" y="1016962"/>
              <a:ext cx="60878" cy="44358"/>
            </a:xfrm>
            <a:custGeom>
              <a:avLst/>
              <a:gdLst/>
              <a:ahLst/>
              <a:cxnLst/>
              <a:rect l="l" t="t" r="r" b="b"/>
              <a:pathLst>
                <a:path w="1592" h="1160" extrusionOk="0">
                  <a:moveTo>
                    <a:pt x="1244" y="1"/>
                  </a:moveTo>
                  <a:cubicBezTo>
                    <a:pt x="807" y="1"/>
                    <a:pt x="1" y="477"/>
                    <a:pt x="71" y="918"/>
                  </a:cubicBezTo>
                  <a:cubicBezTo>
                    <a:pt x="93" y="1092"/>
                    <a:pt x="193" y="1160"/>
                    <a:pt x="331" y="1160"/>
                  </a:cubicBezTo>
                  <a:cubicBezTo>
                    <a:pt x="700" y="1160"/>
                    <a:pt x="1340" y="672"/>
                    <a:pt x="1457" y="439"/>
                  </a:cubicBezTo>
                  <a:cubicBezTo>
                    <a:pt x="1592" y="124"/>
                    <a:pt x="1466" y="1"/>
                    <a:pt x="1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4861016" y="1095966"/>
              <a:ext cx="54416" cy="53727"/>
            </a:xfrm>
            <a:custGeom>
              <a:avLst/>
              <a:gdLst/>
              <a:ahLst/>
              <a:cxnLst/>
              <a:rect l="l" t="t" r="r" b="b"/>
              <a:pathLst>
                <a:path w="1423" h="1405" extrusionOk="0">
                  <a:moveTo>
                    <a:pt x="234" y="1"/>
                  </a:moveTo>
                  <a:cubicBezTo>
                    <a:pt x="90" y="1"/>
                    <a:pt x="0" y="106"/>
                    <a:pt x="36" y="371"/>
                  </a:cubicBezTo>
                  <a:cubicBezTo>
                    <a:pt x="79" y="645"/>
                    <a:pt x="605" y="1404"/>
                    <a:pt x="968" y="1404"/>
                  </a:cubicBezTo>
                  <a:cubicBezTo>
                    <a:pt x="1064" y="1404"/>
                    <a:pt x="1148" y="1352"/>
                    <a:pt x="1209" y="1224"/>
                  </a:cubicBezTo>
                  <a:cubicBezTo>
                    <a:pt x="1423" y="776"/>
                    <a:pt x="627" y="1"/>
                    <a:pt x="2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4431392" y="1228084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702" y="0"/>
                  </a:moveTo>
                  <a:cubicBezTo>
                    <a:pt x="672" y="0"/>
                    <a:pt x="643" y="3"/>
                    <a:pt x="613" y="7"/>
                  </a:cubicBezTo>
                  <a:cubicBezTo>
                    <a:pt x="240" y="34"/>
                    <a:pt x="0" y="354"/>
                    <a:pt x="27" y="700"/>
                  </a:cubicBezTo>
                  <a:cubicBezTo>
                    <a:pt x="77" y="1054"/>
                    <a:pt x="368" y="1288"/>
                    <a:pt x="694" y="1288"/>
                  </a:cubicBezTo>
                  <a:cubicBezTo>
                    <a:pt x="711" y="1288"/>
                    <a:pt x="729" y="1288"/>
                    <a:pt x="746" y="1286"/>
                  </a:cubicBezTo>
                  <a:cubicBezTo>
                    <a:pt x="1093" y="1260"/>
                    <a:pt x="1359" y="940"/>
                    <a:pt x="1306" y="567"/>
                  </a:cubicBezTo>
                  <a:cubicBezTo>
                    <a:pt x="1281" y="250"/>
                    <a:pt x="1012" y="0"/>
                    <a:pt x="7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4800215" y="1275119"/>
              <a:ext cx="52006" cy="49291"/>
            </a:xfrm>
            <a:custGeom>
              <a:avLst/>
              <a:gdLst/>
              <a:ahLst/>
              <a:cxnLst/>
              <a:rect l="l" t="t" r="r" b="b"/>
              <a:pathLst>
                <a:path w="1360" h="1289" extrusionOk="0">
                  <a:moveTo>
                    <a:pt x="670" y="1"/>
                  </a:moveTo>
                  <a:cubicBezTo>
                    <a:pt x="651" y="1"/>
                    <a:pt x="633" y="2"/>
                    <a:pt x="614" y="3"/>
                  </a:cubicBezTo>
                  <a:cubicBezTo>
                    <a:pt x="267" y="30"/>
                    <a:pt x="1" y="349"/>
                    <a:pt x="54" y="722"/>
                  </a:cubicBezTo>
                  <a:cubicBezTo>
                    <a:pt x="79" y="1039"/>
                    <a:pt x="348" y="1289"/>
                    <a:pt x="679" y="1289"/>
                  </a:cubicBezTo>
                  <a:cubicBezTo>
                    <a:pt x="710" y="1289"/>
                    <a:pt x="742" y="1286"/>
                    <a:pt x="774" y="1282"/>
                  </a:cubicBezTo>
                  <a:cubicBezTo>
                    <a:pt x="1120" y="1255"/>
                    <a:pt x="1360" y="935"/>
                    <a:pt x="1333" y="589"/>
                  </a:cubicBezTo>
                  <a:cubicBezTo>
                    <a:pt x="1308" y="235"/>
                    <a:pt x="1018" y="1"/>
                    <a:pt x="6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4452768" y="1498171"/>
              <a:ext cx="261906" cy="98315"/>
            </a:xfrm>
            <a:custGeom>
              <a:avLst/>
              <a:gdLst/>
              <a:ahLst/>
              <a:cxnLst/>
              <a:rect l="l" t="t" r="r" b="b"/>
              <a:pathLst>
                <a:path w="6849" h="2571" extrusionOk="0">
                  <a:moveTo>
                    <a:pt x="1984" y="1"/>
                  </a:moveTo>
                  <a:cubicBezTo>
                    <a:pt x="1287" y="1"/>
                    <a:pt x="608" y="78"/>
                    <a:pt x="1" y="218"/>
                  </a:cubicBezTo>
                  <a:cubicBezTo>
                    <a:pt x="614" y="1364"/>
                    <a:pt x="1972" y="2244"/>
                    <a:pt x="3518" y="2537"/>
                  </a:cubicBezTo>
                  <a:cubicBezTo>
                    <a:pt x="3666" y="2559"/>
                    <a:pt x="3828" y="2570"/>
                    <a:pt x="4000" y="2570"/>
                  </a:cubicBezTo>
                  <a:cubicBezTo>
                    <a:pt x="4848" y="2570"/>
                    <a:pt x="5940" y="2300"/>
                    <a:pt x="6849" y="1791"/>
                  </a:cubicBezTo>
                  <a:cubicBezTo>
                    <a:pt x="5733" y="521"/>
                    <a:pt x="3797" y="1"/>
                    <a:pt x="1984" y="1"/>
                  </a:cubicBez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4435446" y="1417868"/>
              <a:ext cx="346493" cy="148792"/>
            </a:xfrm>
            <a:custGeom>
              <a:avLst/>
              <a:gdLst/>
              <a:ahLst/>
              <a:cxnLst/>
              <a:rect l="l" t="t" r="r" b="b"/>
              <a:pathLst>
                <a:path w="9061" h="3891" extrusionOk="0">
                  <a:moveTo>
                    <a:pt x="294" y="0"/>
                  </a:moveTo>
                  <a:cubicBezTo>
                    <a:pt x="1" y="746"/>
                    <a:pt x="54" y="1599"/>
                    <a:pt x="454" y="2318"/>
                  </a:cubicBezTo>
                  <a:cubicBezTo>
                    <a:pt x="1081" y="2167"/>
                    <a:pt x="1779" y="2085"/>
                    <a:pt x="2492" y="2085"/>
                  </a:cubicBezTo>
                  <a:cubicBezTo>
                    <a:pt x="4292" y="2085"/>
                    <a:pt x="6187" y="2612"/>
                    <a:pt x="7275" y="3891"/>
                  </a:cubicBezTo>
                  <a:cubicBezTo>
                    <a:pt x="8288" y="3331"/>
                    <a:pt x="9060" y="2452"/>
                    <a:pt x="8980" y="1359"/>
                  </a:cubicBezTo>
                  <a:lnTo>
                    <a:pt x="8980" y="1359"/>
                  </a:lnTo>
                  <a:lnTo>
                    <a:pt x="8501" y="1386"/>
                  </a:lnTo>
                  <a:cubicBezTo>
                    <a:pt x="8067" y="2164"/>
                    <a:pt x="7375" y="2328"/>
                    <a:pt x="6541" y="2328"/>
                  </a:cubicBezTo>
                  <a:cubicBezTo>
                    <a:pt x="6147" y="2328"/>
                    <a:pt x="5722" y="2291"/>
                    <a:pt x="5277" y="2265"/>
                  </a:cubicBezTo>
                  <a:cubicBezTo>
                    <a:pt x="4024" y="2185"/>
                    <a:pt x="1493" y="1919"/>
                    <a:pt x="640" y="933"/>
                  </a:cubicBezTo>
                  <a:lnTo>
                    <a:pt x="587" y="933"/>
                  </a:lnTo>
                  <a:cubicBezTo>
                    <a:pt x="507" y="666"/>
                    <a:pt x="480" y="400"/>
                    <a:pt x="507" y="134"/>
                  </a:cubicBezTo>
                  <a:cubicBezTo>
                    <a:pt x="427" y="80"/>
                    <a:pt x="374" y="54"/>
                    <a:pt x="294" y="0"/>
                  </a:cubicBez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4453801" y="1423986"/>
              <a:ext cx="306723" cy="83172"/>
            </a:xfrm>
            <a:custGeom>
              <a:avLst/>
              <a:gdLst/>
              <a:ahLst/>
              <a:cxnLst/>
              <a:rect l="l" t="t" r="r" b="b"/>
              <a:pathLst>
                <a:path w="8021" h="2175" extrusionOk="0">
                  <a:moveTo>
                    <a:pt x="27" y="0"/>
                  </a:moveTo>
                  <a:cubicBezTo>
                    <a:pt x="0" y="267"/>
                    <a:pt x="27" y="533"/>
                    <a:pt x="107" y="773"/>
                  </a:cubicBezTo>
                  <a:lnTo>
                    <a:pt x="160" y="773"/>
                  </a:lnTo>
                  <a:cubicBezTo>
                    <a:pt x="1040" y="1759"/>
                    <a:pt x="3544" y="2052"/>
                    <a:pt x="4823" y="2105"/>
                  </a:cubicBezTo>
                  <a:cubicBezTo>
                    <a:pt x="5291" y="2132"/>
                    <a:pt x="5737" y="2174"/>
                    <a:pt x="6147" y="2174"/>
                  </a:cubicBezTo>
                  <a:cubicBezTo>
                    <a:pt x="6951" y="2174"/>
                    <a:pt x="7615" y="2012"/>
                    <a:pt x="8021" y="1253"/>
                  </a:cubicBezTo>
                  <a:lnTo>
                    <a:pt x="8021" y="1253"/>
                  </a:lnTo>
                  <a:cubicBezTo>
                    <a:pt x="7391" y="1305"/>
                    <a:pt x="6682" y="1347"/>
                    <a:pt x="5932" y="1347"/>
                  </a:cubicBezTo>
                  <a:cubicBezTo>
                    <a:pt x="4014" y="1347"/>
                    <a:pt x="1828" y="1073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4107349" y="561336"/>
              <a:ext cx="1098865" cy="916116"/>
            </a:xfrm>
            <a:custGeom>
              <a:avLst/>
              <a:gdLst/>
              <a:ahLst/>
              <a:cxnLst/>
              <a:rect l="l" t="t" r="r" b="b"/>
              <a:pathLst>
                <a:path w="28736" h="23957" extrusionOk="0">
                  <a:moveTo>
                    <a:pt x="17859" y="0"/>
                  </a:moveTo>
                  <a:cubicBezTo>
                    <a:pt x="16143" y="0"/>
                    <a:pt x="14295" y="945"/>
                    <a:pt x="13617" y="2495"/>
                  </a:cubicBezTo>
                  <a:cubicBezTo>
                    <a:pt x="12694" y="2085"/>
                    <a:pt x="11709" y="1880"/>
                    <a:pt x="10709" y="1880"/>
                  </a:cubicBezTo>
                  <a:cubicBezTo>
                    <a:pt x="10409" y="1880"/>
                    <a:pt x="10108" y="1898"/>
                    <a:pt x="9806" y="1935"/>
                  </a:cubicBezTo>
                  <a:cubicBezTo>
                    <a:pt x="8927" y="2069"/>
                    <a:pt x="6342" y="3161"/>
                    <a:pt x="6902" y="4467"/>
                  </a:cubicBezTo>
                  <a:cubicBezTo>
                    <a:pt x="6795" y="4461"/>
                    <a:pt x="6689" y="4458"/>
                    <a:pt x="6583" y="4458"/>
                  </a:cubicBezTo>
                  <a:cubicBezTo>
                    <a:pt x="5282" y="4458"/>
                    <a:pt x="4022" y="4908"/>
                    <a:pt x="3012" y="5746"/>
                  </a:cubicBezTo>
                  <a:cubicBezTo>
                    <a:pt x="2505" y="6199"/>
                    <a:pt x="1973" y="6865"/>
                    <a:pt x="1973" y="7638"/>
                  </a:cubicBezTo>
                  <a:cubicBezTo>
                    <a:pt x="1946" y="8437"/>
                    <a:pt x="2212" y="8197"/>
                    <a:pt x="1733" y="8810"/>
                  </a:cubicBezTo>
                  <a:cubicBezTo>
                    <a:pt x="1013" y="9609"/>
                    <a:pt x="214" y="10142"/>
                    <a:pt x="187" y="11315"/>
                  </a:cubicBezTo>
                  <a:cubicBezTo>
                    <a:pt x="187" y="12167"/>
                    <a:pt x="454" y="13766"/>
                    <a:pt x="1173" y="14352"/>
                  </a:cubicBezTo>
                  <a:cubicBezTo>
                    <a:pt x="880" y="14832"/>
                    <a:pt x="347" y="15098"/>
                    <a:pt x="214" y="15711"/>
                  </a:cubicBezTo>
                  <a:cubicBezTo>
                    <a:pt x="1" y="16431"/>
                    <a:pt x="294" y="17363"/>
                    <a:pt x="614" y="18029"/>
                  </a:cubicBezTo>
                  <a:cubicBezTo>
                    <a:pt x="853" y="18562"/>
                    <a:pt x="1306" y="19175"/>
                    <a:pt x="1866" y="19282"/>
                  </a:cubicBezTo>
                  <a:lnTo>
                    <a:pt x="2292" y="19628"/>
                  </a:lnTo>
                  <a:cubicBezTo>
                    <a:pt x="2696" y="20184"/>
                    <a:pt x="3113" y="20446"/>
                    <a:pt x="3431" y="20446"/>
                  </a:cubicBezTo>
                  <a:cubicBezTo>
                    <a:pt x="3892" y="20446"/>
                    <a:pt x="4148" y="19900"/>
                    <a:pt x="3864" y="18909"/>
                  </a:cubicBezTo>
                  <a:cubicBezTo>
                    <a:pt x="3625" y="17976"/>
                    <a:pt x="3731" y="18163"/>
                    <a:pt x="3971" y="17390"/>
                  </a:cubicBezTo>
                  <a:cubicBezTo>
                    <a:pt x="4264" y="16564"/>
                    <a:pt x="3998" y="15631"/>
                    <a:pt x="3305" y="15072"/>
                  </a:cubicBezTo>
                  <a:cubicBezTo>
                    <a:pt x="4877" y="14139"/>
                    <a:pt x="5357" y="11714"/>
                    <a:pt x="4397" y="10302"/>
                  </a:cubicBezTo>
                  <a:cubicBezTo>
                    <a:pt x="6156" y="10275"/>
                    <a:pt x="7968" y="9050"/>
                    <a:pt x="7755" y="7158"/>
                  </a:cubicBezTo>
                  <a:lnTo>
                    <a:pt x="7755" y="7158"/>
                  </a:lnTo>
                  <a:cubicBezTo>
                    <a:pt x="8670" y="7571"/>
                    <a:pt x="9764" y="7927"/>
                    <a:pt x="10808" y="7927"/>
                  </a:cubicBezTo>
                  <a:cubicBezTo>
                    <a:pt x="11649" y="7927"/>
                    <a:pt x="12457" y="7696"/>
                    <a:pt x="13110" y="7078"/>
                  </a:cubicBezTo>
                  <a:cubicBezTo>
                    <a:pt x="13556" y="7800"/>
                    <a:pt x="14273" y="8403"/>
                    <a:pt x="15084" y="8403"/>
                  </a:cubicBezTo>
                  <a:cubicBezTo>
                    <a:pt x="15292" y="8403"/>
                    <a:pt x="15505" y="8364"/>
                    <a:pt x="15722" y="8277"/>
                  </a:cubicBezTo>
                  <a:lnTo>
                    <a:pt x="15722" y="8277"/>
                  </a:lnTo>
                  <a:cubicBezTo>
                    <a:pt x="15189" y="9050"/>
                    <a:pt x="15029" y="9902"/>
                    <a:pt x="15828" y="10648"/>
                  </a:cubicBezTo>
                  <a:cubicBezTo>
                    <a:pt x="16112" y="10875"/>
                    <a:pt x="16660" y="11030"/>
                    <a:pt x="17166" y="11030"/>
                  </a:cubicBezTo>
                  <a:cubicBezTo>
                    <a:pt x="17850" y="11030"/>
                    <a:pt x="18456" y="10748"/>
                    <a:pt x="18226" y="9982"/>
                  </a:cubicBezTo>
                  <a:lnTo>
                    <a:pt x="18226" y="9982"/>
                  </a:lnTo>
                  <a:cubicBezTo>
                    <a:pt x="18367" y="10280"/>
                    <a:pt x="18664" y="10439"/>
                    <a:pt x="18967" y="10439"/>
                  </a:cubicBezTo>
                  <a:cubicBezTo>
                    <a:pt x="19179" y="10439"/>
                    <a:pt x="19394" y="10360"/>
                    <a:pt x="19559" y="10196"/>
                  </a:cubicBezTo>
                  <a:cubicBezTo>
                    <a:pt x="20118" y="9663"/>
                    <a:pt x="19879" y="8837"/>
                    <a:pt x="19559" y="8250"/>
                  </a:cubicBezTo>
                  <a:lnTo>
                    <a:pt x="19559" y="8250"/>
                  </a:lnTo>
                  <a:cubicBezTo>
                    <a:pt x="19895" y="8705"/>
                    <a:pt x="20381" y="8989"/>
                    <a:pt x="20888" y="8989"/>
                  </a:cubicBezTo>
                  <a:cubicBezTo>
                    <a:pt x="21183" y="8989"/>
                    <a:pt x="21486" y="8893"/>
                    <a:pt x="21770" y="8677"/>
                  </a:cubicBezTo>
                  <a:cubicBezTo>
                    <a:pt x="21957" y="10329"/>
                    <a:pt x="22650" y="12380"/>
                    <a:pt x="24515" y="12487"/>
                  </a:cubicBezTo>
                  <a:cubicBezTo>
                    <a:pt x="23023" y="13580"/>
                    <a:pt x="23476" y="15924"/>
                    <a:pt x="25154" y="16564"/>
                  </a:cubicBezTo>
                  <a:cubicBezTo>
                    <a:pt x="24382" y="17257"/>
                    <a:pt x="23396" y="17656"/>
                    <a:pt x="23289" y="18935"/>
                  </a:cubicBezTo>
                  <a:cubicBezTo>
                    <a:pt x="23263" y="19655"/>
                    <a:pt x="23662" y="21067"/>
                    <a:pt x="24595" y="21067"/>
                  </a:cubicBezTo>
                  <a:cubicBezTo>
                    <a:pt x="24222" y="21573"/>
                    <a:pt x="23129" y="23012"/>
                    <a:pt x="23396" y="23625"/>
                  </a:cubicBezTo>
                  <a:cubicBezTo>
                    <a:pt x="23480" y="23862"/>
                    <a:pt x="23651" y="23956"/>
                    <a:pt x="23854" y="23956"/>
                  </a:cubicBezTo>
                  <a:cubicBezTo>
                    <a:pt x="24358" y="23956"/>
                    <a:pt x="25055" y="23370"/>
                    <a:pt x="25074" y="22932"/>
                  </a:cubicBezTo>
                  <a:cubicBezTo>
                    <a:pt x="25980" y="22932"/>
                    <a:pt x="26327" y="21786"/>
                    <a:pt x="26753" y="21040"/>
                  </a:cubicBezTo>
                  <a:cubicBezTo>
                    <a:pt x="27286" y="20028"/>
                    <a:pt x="26993" y="19575"/>
                    <a:pt x="26780" y="18562"/>
                  </a:cubicBezTo>
                  <a:lnTo>
                    <a:pt x="26780" y="18562"/>
                  </a:lnTo>
                  <a:cubicBezTo>
                    <a:pt x="26840" y="18569"/>
                    <a:pt x="26899" y="18572"/>
                    <a:pt x="26956" y="18572"/>
                  </a:cubicBezTo>
                  <a:cubicBezTo>
                    <a:pt x="28727" y="18572"/>
                    <a:pt x="28736" y="15446"/>
                    <a:pt x="27419" y="14645"/>
                  </a:cubicBezTo>
                  <a:cubicBezTo>
                    <a:pt x="28512" y="13873"/>
                    <a:pt x="28725" y="12700"/>
                    <a:pt x="28405" y="11475"/>
                  </a:cubicBezTo>
                  <a:cubicBezTo>
                    <a:pt x="28112" y="10275"/>
                    <a:pt x="27286" y="10009"/>
                    <a:pt x="26194" y="9822"/>
                  </a:cubicBezTo>
                  <a:cubicBezTo>
                    <a:pt x="26700" y="8863"/>
                    <a:pt x="27046" y="7771"/>
                    <a:pt x="26327" y="6838"/>
                  </a:cubicBezTo>
                  <a:cubicBezTo>
                    <a:pt x="25561" y="5817"/>
                    <a:pt x="24310" y="5342"/>
                    <a:pt x="23067" y="5342"/>
                  </a:cubicBezTo>
                  <a:cubicBezTo>
                    <a:pt x="22883" y="5342"/>
                    <a:pt x="22699" y="5352"/>
                    <a:pt x="22516" y="5373"/>
                  </a:cubicBezTo>
                  <a:cubicBezTo>
                    <a:pt x="22748" y="4468"/>
                    <a:pt x="22294" y="3866"/>
                    <a:pt x="21522" y="3866"/>
                  </a:cubicBezTo>
                  <a:cubicBezTo>
                    <a:pt x="21407" y="3866"/>
                    <a:pt x="21285" y="3880"/>
                    <a:pt x="21158" y="3907"/>
                  </a:cubicBezTo>
                  <a:cubicBezTo>
                    <a:pt x="21344" y="2415"/>
                    <a:pt x="21051" y="1163"/>
                    <a:pt x="19665" y="417"/>
                  </a:cubicBezTo>
                  <a:cubicBezTo>
                    <a:pt x="19128" y="133"/>
                    <a:pt x="18503" y="0"/>
                    <a:pt x="178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5000973" y="1496336"/>
              <a:ext cx="96824" cy="42829"/>
            </a:xfrm>
            <a:custGeom>
              <a:avLst/>
              <a:gdLst/>
              <a:ahLst/>
              <a:cxnLst/>
              <a:rect l="l" t="t" r="r" b="b"/>
              <a:pathLst>
                <a:path w="2532" h="1120" extrusionOk="0">
                  <a:moveTo>
                    <a:pt x="2079" y="0"/>
                  </a:moveTo>
                  <a:cubicBezTo>
                    <a:pt x="1919" y="0"/>
                    <a:pt x="1785" y="27"/>
                    <a:pt x="1626" y="53"/>
                  </a:cubicBezTo>
                  <a:cubicBezTo>
                    <a:pt x="1546" y="53"/>
                    <a:pt x="1439" y="80"/>
                    <a:pt x="1359" y="107"/>
                  </a:cubicBezTo>
                  <a:lnTo>
                    <a:pt x="1119" y="187"/>
                  </a:lnTo>
                  <a:lnTo>
                    <a:pt x="853" y="293"/>
                  </a:lnTo>
                  <a:cubicBezTo>
                    <a:pt x="773" y="346"/>
                    <a:pt x="693" y="373"/>
                    <a:pt x="640" y="426"/>
                  </a:cubicBezTo>
                  <a:cubicBezTo>
                    <a:pt x="560" y="480"/>
                    <a:pt x="480" y="533"/>
                    <a:pt x="426" y="586"/>
                  </a:cubicBezTo>
                  <a:cubicBezTo>
                    <a:pt x="373" y="640"/>
                    <a:pt x="320" y="693"/>
                    <a:pt x="267" y="746"/>
                  </a:cubicBezTo>
                  <a:cubicBezTo>
                    <a:pt x="187" y="826"/>
                    <a:pt x="133" y="906"/>
                    <a:pt x="80" y="1013"/>
                  </a:cubicBezTo>
                  <a:cubicBezTo>
                    <a:pt x="27" y="1066"/>
                    <a:pt x="0" y="1119"/>
                    <a:pt x="0" y="1119"/>
                  </a:cubicBezTo>
                  <a:lnTo>
                    <a:pt x="133" y="1039"/>
                  </a:lnTo>
                  <a:cubicBezTo>
                    <a:pt x="187" y="1013"/>
                    <a:pt x="293" y="933"/>
                    <a:pt x="400" y="879"/>
                  </a:cubicBezTo>
                  <a:cubicBezTo>
                    <a:pt x="453" y="853"/>
                    <a:pt x="506" y="826"/>
                    <a:pt x="586" y="773"/>
                  </a:cubicBezTo>
                  <a:cubicBezTo>
                    <a:pt x="640" y="746"/>
                    <a:pt x="720" y="719"/>
                    <a:pt x="773" y="693"/>
                  </a:cubicBezTo>
                  <a:cubicBezTo>
                    <a:pt x="906" y="613"/>
                    <a:pt x="1066" y="533"/>
                    <a:pt x="1226" y="480"/>
                  </a:cubicBezTo>
                  <a:cubicBezTo>
                    <a:pt x="1386" y="426"/>
                    <a:pt x="1546" y="373"/>
                    <a:pt x="1705" y="320"/>
                  </a:cubicBezTo>
                  <a:lnTo>
                    <a:pt x="2105" y="187"/>
                  </a:lnTo>
                  <a:cubicBezTo>
                    <a:pt x="2372" y="107"/>
                    <a:pt x="2531" y="27"/>
                    <a:pt x="2531" y="27"/>
                  </a:cubicBezTo>
                  <a:cubicBezTo>
                    <a:pt x="2372" y="0"/>
                    <a:pt x="2238" y="0"/>
                    <a:pt x="2079" y="0"/>
                  </a:cubicBezTo>
                  <a:close/>
                </a:path>
              </a:pathLst>
            </a:custGeom>
            <a:solidFill>
              <a:srgbClr val="8F5B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6772888" y="648561"/>
              <a:ext cx="302670" cy="330164"/>
            </a:xfrm>
            <a:custGeom>
              <a:avLst/>
              <a:gdLst/>
              <a:ahLst/>
              <a:cxnLst/>
              <a:rect l="l" t="t" r="r" b="b"/>
              <a:pathLst>
                <a:path w="7915" h="8634" extrusionOk="0">
                  <a:moveTo>
                    <a:pt x="7141" y="1"/>
                  </a:moveTo>
                  <a:cubicBezTo>
                    <a:pt x="6635" y="427"/>
                    <a:pt x="6076" y="800"/>
                    <a:pt x="5516" y="1146"/>
                  </a:cubicBezTo>
                  <a:cubicBezTo>
                    <a:pt x="4583" y="1706"/>
                    <a:pt x="3491" y="1919"/>
                    <a:pt x="2585" y="2479"/>
                  </a:cubicBezTo>
                  <a:cubicBezTo>
                    <a:pt x="1492" y="3172"/>
                    <a:pt x="293" y="4504"/>
                    <a:pt x="0" y="5756"/>
                  </a:cubicBezTo>
                  <a:lnTo>
                    <a:pt x="1386" y="8634"/>
                  </a:lnTo>
                  <a:cubicBezTo>
                    <a:pt x="2638" y="8501"/>
                    <a:pt x="3891" y="8527"/>
                    <a:pt x="5036" y="7755"/>
                  </a:cubicBezTo>
                  <a:cubicBezTo>
                    <a:pt x="6129" y="6982"/>
                    <a:pt x="7914" y="5063"/>
                    <a:pt x="7328" y="3598"/>
                  </a:cubicBezTo>
                  <a:lnTo>
                    <a:pt x="7328" y="3598"/>
                  </a:lnTo>
                  <a:cubicBezTo>
                    <a:pt x="7035" y="3758"/>
                    <a:pt x="6688" y="3864"/>
                    <a:pt x="6369" y="3944"/>
                  </a:cubicBezTo>
                  <a:cubicBezTo>
                    <a:pt x="6928" y="3118"/>
                    <a:pt x="7514" y="1919"/>
                    <a:pt x="7301" y="880"/>
                  </a:cubicBezTo>
                  <a:lnTo>
                    <a:pt x="7301" y="880"/>
                  </a:lnTo>
                  <a:cubicBezTo>
                    <a:pt x="7088" y="1013"/>
                    <a:pt x="6902" y="1200"/>
                    <a:pt x="6715" y="1333"/>
                  </a:cubicBezTo>
                  <a:cubicBezTo>
                    <a:pt x="6902" y="933"/>
                    <a:pt x="7221" y="454"/>
                    <a:pt x="71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6803442" y="812609"/>
              <a:ext cx="99883" cy="93803"/>
            </a:xfrm>
            <a:custGeom>
              <a:avLst/>
              <a:gdLst/>
              <a:ahLst/>
              <a:cxnLst/>
              <a:rect l="l" t="t" r="r" b="b"/>
              <a:pathLst>
                <a:path w="2612" h="2453" extrusionOk="0">
                  <a:moveTo>
                    <a:pt x="2612" y="1"/>
                  </a:moveTo>
                  <a:lnTo>
                    <a:pt x="2452" y="27"/>
                  </a:lnTo>
                  <a:cubicBezTo>
                    <a:pt x="2319" y="54"/>
                    <a:pt x="2159" y="81"/>
                    <a:pt x="2026" y="134"/>
                  </a:cubicBezTo>
                  <a:cubicBezTo>
                    <a:pt x="1839" y="187"/>
                    <a:pt x="1653" y="294"/>
                    <a:pt x="1466" y="400"/>
                  </a:cubicBezTo>
                  <a:cubicBezTo>
                    <a:pt x="1280" y="507"/>
                    <a:pt x="1066" y="640"/>
                    <a:pt x="880" y="800"/>
                  </a:cubicBezTo>
                  <a:cubicBezTo>
                    <a:pt x="800" y="880"/>
                    <a:pt x="720" y="960"/>
                    <a:pt x="640" y="1040"/>
                  </a:cubicBezTo>
                  <a:cubicBezTo>
                    <a:pt x="560" y="1146"/>
                    <a:pt x="480" y="1226"/>
                    <a:pt x="400" y="1333"/>
                  </a:cubicBezTo>
                  <a:cubicBezTo>
                    <a:pt x="267" y="1493"/>
                    <a:pt x="187" y="1679"/>
                    <a:pt x="107" y="1866"/>
                  </a:cubicBezTo>
                  <a:cubicBezTo>
                    <a:pt x="54" y="1999"/>
                    <a:pt x="1" y="2159"/>
                    <a:pt x="1" y="2292"/>
                  </a:cubicBezTo>
                  <a:lnTo>
                    <a:pt x="1" y="2452"/>
                  </a:lnTo>
                  <a:cubicBezTo>
                    <a:pt x="1" y="2452"/>
                    <a:pt x="1" y="2399"/>
                    <a:pt x="54" y="2319"/>
                  </a:cubicBezTo>
                  <a:cubicBezTo>
                    <a:pt x="107" y="2186"/>
                    <a:pt x="187" y="2079"/>
                    <a:pt x="267" y="1972"/>
                  </a:cubicBezTo>
                  <a:cubicBezTo>
                    <a:pt x="374" y="1813"/>
                    <a:pt x="507" y="1653"/>
                    <a:pt x="640" y="1519"/>
                  </a:cubicBezTo>
                  <a:cubicBezTo>
                    <a:pt x="693" y="1440"/>
                    <a:pt x="773" y="1360"/>
                    <a:pt x="853" y="1280"/>
                  </a:cubicBezTo>
                  <a:cubicBezTo>
                    <a:pt x="933" y="1200"/>
                    <a:pt x="1040" y="1120"/>
                    <a:pt x="1120" y="1040"/>
                  </a:cubicBezTo>
                  <a:cubicBezTo>
                    <a:pt x="1280" y="907"/>
                    <a:pt x="1466" y="773"/>
                    <a:pt x="1626" y="640"/>
                  </a:cubicBezTo>
                  <a:cubicBezTo>
                    <a:pt x="1813" y="507"/>
                    <a:pt x="1972" y="400"/>
                    <a:pt x="2132" y="294"/>
                  </a:cubicBezTo>
                  <a:lnTo>
                    <a:pt x="2479" y="81"/>
                  </a:lnTo>
                  <a:lnTo>
                    <a:pt x="261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6820764" y="863544"/>
              <a:ext cx="72388" cy="41835"/>
            </a:xfrm>
            <a:custGeom>
              <a:avLst/>
              <a:gdLst/>
              <a:ahLst/>
              <a:cxnLst/>
              <a:rect l="l" t="t" r="r" b="b"/>
              <a:pathLst>
                <a:path w="1893" h="1094" extrusionOk="0">
                  <a:moveTo>
                    <a:pt x="1892" y="1"/>
                  </a:moveTo>
                  <a:cubicBezTo>
                    <a:pt x="1759" y="28"/>
                    <a:pt x="1653" y="54"/>
                    <a:pt x="1546" y="108"/>
                  </a:cubicBezTo>
                  <a:cubicBezTo>
                    <a:pt x="1333" y="187"/>
                    <a:pt x="1093" y="294"/>
                    <a:pt x="880" y="427"/>
                  </a:cubicBezTo>
                  <a:cubicBezTo>
                    <a:pt x="773" y="507"/>
                    <a:pt x="613" y="614"/>
                    <a:pt x="560" y="640"/>
                  </a:cubicBezTo>
                  <a:cubicBezTo>
                    <a:pt x="507" y="694"/>
                    <a:pt x="454" y="720"/>
                    <a:pt x="400" y="747"/>
                  </a:cubicBezTo>
                  <a:cubicBezTo>
                    <a:pt x="347" y="800"/>
                    <a:pt x="320" y="827"/>
                    <a:pt x="267" y="854"/>
                  </a:cubicBezTo>
                  <a:cubicBezTo>
                    <a:pt x="160" y="934"/>
                    <a:pt x="81" y="1014"/>
                    <a:pt x="1" y="1093"/>
                  </a:cubicBezTo>
                  <a:cubicBezTo>
                    <a:pt x="107" y="1093"/>
                    <a:pt x="240" y="1067"/>
                    <a:pt x="347" y="1040"/>
                  </a:cubicBezTo>
                  <a:cubicBezTo>
                    <a:pt x="454" y="1014"/>
                    <a:pt x="560" y="987"/>
                    <a:pt x="667" y="934"/>
                  </a:cubicBezTo>
                  <a:cubicBezTo>
                    <a:pt x="800" y="880"/>
                    <a:pt x="933" y="800"/>
                    <a:pt x="1040" y="747"/>
                  </a:cubicBezTo>
                  <a:cubicBezTo>
                    <a:pt x="1253" y="587"/>
                    <a:pt x="1466" y="454"/>
                    <a:pt x="1653" y="267"/>
                  </a:cubicBezTo>
                  <a:cubicBezTo>
                    <a:pt x="1733" y="187"/>
                    <a:pt x="1813" y="81"/>
                    <a:pt x="1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6834034" y="903314"/>
              <a:ext cx="98850" cy="32619"/>
            </a:xfrm>
            <a:custGeom>
              <a:avLst/>
              <a:gdLst/>
              <a:ahLst/>
              <a:cxnLst/>
              <a:rect l="l" t="t" r="r" b="b"/>
              <a:pathLst>
                <a:path w="2585" h="853" extrusionOk="0">
                  <a:moveTo>
                    <a:pt x="2585" y="0"/>
                  </a:moveTo>
                  <a:lnTo>
                    <a:pt x="2585" y="0"/>
                  </a:lnTo>
                  <a:cubicBezTo>
                    <a:pt x="2451" y="27"/>
                    <a:pt x="2292" y="53"/>
                    <a:pt x="2158" y="107"/>
                  </a:cubicBezTo>
                  <a:lnTo>
                    <a:pt x="1306" y="426"/>
                  </a:lnTo>
                  <a:cubicBezTo>
                    <a:pt x="1146" y="453"/>
                    <a:pt x="986" y="506"/>
                    <a:pt x="853" y="533"/>
                  </a:cubicBezTo>
                  <a:cubicBezTo>
                    <a:pt x="773" y="560"/>
                    <a:pt x="693" y="586"/>
                    <a:pt x="640" y="586"/>
                  </a:cubicBezTo>
                  <a:lnTo>
                    <a:pt x="426" y="640"/>
                  </a:lnTo>
                  <a:cubicBezTo>
                    <a:pt x="346" y="640"/>
                    <a:pt x="240" y="640"/>
                    <a:pt x="133" y="666"/>
                  </a:cubicBezTo>
                  <a:lnTo>
                    <a:pt x="0" y="666"/>
                  </a:lnTo>
                  <a:lnTo>
                    <a:pt x="107" y="720"/>
                  </a:lnTo>
                  <a:cubicBezTo>
                    <a:pt x="213" y="773"/>
                    <a:pt x="320" y="800"/>
                    <a:pt x="426" y="800"/>
                  </a:cubicBezTo>
                  <a:cubicBezTo>
                    <a:pt x="480" y="853"/>
                    <a:pt x="560" y="853"/>
                    <a:pt x="640" y="853"/>
                  </a:cubicBezTo>
                  <a:cubicBezTo>
                    <a:pt x="799" y="853"/>
                    <a:pt x="986" y="826"/>
                    <a:pt x="1146" y="800"/>
                  </a:cubicBezTo>
                  <a:lnTo>
                    <a:pt x="1412" y="720"/>
                  </a:lnTo>
                  <a:lnTo>
                    <a:pt x="1652" y="640"/>
                  </a:lnTo>
                  <a:cubicBezTo>
                    <a:pt x="1732" y="613"/>
                    <a:pt x="1812" y="560"/>
                    <a:pt x="1865" y="533"/>
                  </a:cubicBezTo>
                  <a:cubicBezTo>
                    <a:pt x="1998" y="453"/>
                    <a:pt x="2132" y="373"/>
                    <a:pt x="2238" y="293"/>
                  </a:cubicBezTo>
                  <a:cubicBezTo>
                    <a:pt x="2371" y="187"/>
                    <a:pt x="2478" y="107"/>
                    <a:pt x="25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5614339" y="639383"/>
              <a:ext cx="333262" cy="267298"/>
            </a:xfrm>
            <a:custGeom>
              <a:avLst/>
              <a:gdLst/>
              <a:ahLst/>
              <a:cxnLst/>
              <a:rect l="l" t="t" r="r" b="b"/>
              <a:pathLst>
                <a:path w="8715" h="6990" extrusionOk="0">
                  <a:moveTo>
                    <a:pt x="427" y="1"/>
                  </a:moveTo>
                  <a:lnTo>
                    <a:pt x="427" y="1"/>
                  </a:lnTo>
                  <a:cubicBezTo>
                    <a:pt x="454" y="827"/>
                    <a:pt x="667" y="1626"/>
                    <a:pt x="1067" y="2372"/>
                  </a:cubicBezTo>
                  <a:cubicBezTo>
                    <a:pt x="903" y="2372"/>
                    <a:pt x="692" y="2451"/>
                    <a:pt x="506" y="2451"/>
                  </a:cubicBezTo>
                  <a:cubicBezTo>
                    <a:pt x="450" y="2451"/>
                    <a:pt x="397" y="2444"/>
                    <a:pt x="347" y="2426"/>
                  </a:cubicBezTo>
                  <a:lnTo>
                    <a:pt x="347" y="2426"/>
                  </a:lnTo>
                  <a:cubicBezTo>
                    <a:pt x="214" y="2985"/>
                    <a:pt x="321" y="3598"/>
                    <a:pt x="640" y="4078"/>
                  </a:cubicBezTo>
                  <a:cubicBezTo>
                    <a:pt x="1" y="4930"/>
                    <a:pt x="1706" y="6156"/>
                    <a:pt x="2426" y="6502"/>
                  </a:cubicBezTo>
                  <a:cubicBezTo>
                    <a:pt x="3100" y="6840"/>
                    <a:pt x="3833" y="6989"/>
                    <a:pt x="4565" y="6989"/>
                  </a:cubicBezTo>
                  <a:cubicBezTo>
                    <a:pt x="5683" y="6989"/>
                    <a:pt x="6800" y="6640"/>
                    <a:pt x="7702" y="6076"/>
                  </a:cubicBezTo>
                  <a:lnTo>
                    <a:pt x="7702" y="6209"/>
                  </a:lnTo>
                  <a:cubicBezTo>
                    <a:pt x="8714" y="4078"/>
                    <a:pt x="7222" y="1653"/>
                    <a:pt x="5144" y="854"/>
                  </a:cubicBezTo>
                  <a:cubicBezTo>
                    <a:pt x="3625" y="294"/>
                    <a:pt x="1919" y="294"/>
                    <a:pt x="4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5751925" y="831958"/>
              <a:ext cx="151851" cy="55830"/>
            </a:xfrm>
            <a:custGeom>
              <a:avLst/>
              <a:gdLst/>
              <a:ahLst/>
              <a:cxnLst/>
              <a:rect l="l" t="t" r="r" b="b"/>
              <a:pathLst>
                <a:path w="3971" h="1460" extrusionOk="0">
                  <a:moveTo>
                    <a:pt x="0" y="1"/>
                  </a:moveTo>
                  <a:lnTo>
                    <a:pt x="107" y="187"/>
                  </a:lnTo>
                  <a:cubicBezTo>
                    <a:pt x="133" y="241"/>
                    <a:pt x="187" y="294"/>
                    <a:pt x="240" y="374"/>
                  </a:cubicBezTo>
                  <a:cubicBezTo>
                    <a:pt x="293" y="427"/>
                    <a:pt x="373" y="507"/>
                    <a:pt x="453" y="561"/>
                  </a:cubicBezTo>
                  <a:cubicBezTo>
                    <a:pt x="533" y="640"/>
                    <a:pt x="613" y="694"/>
                    <a:pt x="720" y="774"/>
                  </a:cubicBezTo>
                  <a:cubicBezTo>
                    <a:pt x="826" y="827"/>
                    <a:pt x="933" y="907"/>
                    <a:pt x="1039" y="960"/>
                  </a:cubicBezTo>
                  <a:cubicBezTo>
                    <a:pt x="1173" y="1040"/>
                    <a:pt x="1279" y="1093"/>
                    <a:pt x="1412" y="1147"/>
                  </a:cubicBezTo>
                  <a:cubicBezTo>
                    <a:pt x="1546" y="1200"/>
                    <a:pt x="1679" y="1253"/>
                    <a:pt x="1812" y="1280"/>
                  </a:cubicBezTo>
                  <a:cubicBezTo>
                    <a:pt x="2079" y="1360"/>
                    <a:pt x="2345" y="1413"/>
                    <a:pt x="2611" y="1440"/>
                  </a:cubicBezTo>
                  <a:cubicBezTo>
                    <a:pt x="2678" y="1453"/>
                    <a:pt x="2745" y="1460"/>
                    <a:pt x="2808" y="1460"/>
                  </a:cubicBezTo>
                  <a:cubicBezTo>
                    <a:pt x="2871" y="1460"/>
                    <a:pt x="2931" y="1453"/>
                    <a:pt x="2984" y="1440"/>
                  </a:cubicBezTo>
                  <a:cubicBezTo>
                    <a:pt x="3118" y="1440"/>
                    <a:pt x="3224" y="1440"/>
                    <a:pt x="3331" y="1413"/>
                  </a:cubicBezTo>
                  <a:cubicBezTo>
                    <a:pt x="3411" y="1387"/>
                    <a:pt x="3517" y="1360"/>
                    <a:pt x="3597" y="1333"/>
                  </a:cubicBezTo>
                  <a:cubicBezTo>
                    <a:pt x="3677" y="1307"/>
                    <a:pt x="3757" y="1280"/>
                    <a:pt x="3810" y="1227"/>
                  </a:cubicBezTo>
                  <a:lnTo>
                    <a:pt x="3970" y="1120"/>
                  </a:lnTo>
                  <a:lnTo>
                    <a:pt x="3784" y="1173"/>
                  </a:lnTo>
                  <a:cubicBezTo>
                    <a:pt x="3731" y="1200"/>
                    <a:pt x="3651" y="1200"/>
                    <a:pt x="3571" y="1200"/>
                  </a:cubicBezTo>
                  <a:lnTo>
                    <a:pt x="3304" y="1200"/>
                  </a:lnTo>
                  <a:cubicBezTo>
                    <a:pt x="3091" y="1200"/>
                    <a:pt x="2851" y="1173"/>
                    <a:pt x="2638" y="1147"/>
                  </a:cubicBezTo>
                  <a:cubicBezTo>
                    <a:pt x="2531" y="1120"/>
                    <a:pt x="2398" y="1067"/>
                    <a:pt x="2265" y="1040"/>
                  </a:cubicBezTo>
                  <a:cubicBezTo>
                    <a:pt x="2158" y="1040"/>
                    <a:pt x="2025" y="987"/>
                    <a:pt x="1892" y="960"/>
                  </a:cubicBezTo>
                  <a:cubicBezTo>
                    <a:pt x="1652" y="880"/>
                    <a:pt x="1412" y="774"/>
                    <a:pt x="1173" y="667"/>
                  </a:cubicBezTo>
                  <a:cubicBezTo>
                    <a:pt x="959" y="587"/>
                    <a:pt x="773" y="481"/>
                    <a:pt x="560" y="374"/>
                  </a:cubicBezTo>
                  <a:cubicBezTo>
                    <a:pt x="480" y="321"/>
                    <a:pt x="400" y="294"/>
                    <a:pt x="320" y="241"/>
                  </a:cubicBezTo>
                  <a:cubicBezTo>
                    <a:pt x="267" y="187"/>
                    <a:pt x="187" y="161"/>
                    <a:pt x="160" y="1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5784506" y="791233"/>
              <a:ext cx="111125" cy="68297"/>
            </a:xfrm>
            <a:custGeom>
              <a:avLst/>
              <a:gdLst/>
              <a:ahLst/>
              <a:cxnLst/>
              <a:rect l="l" t="t" r="r" b="b"/>
              <a:pathLst>
                <a:path w="2906" h="1786" extrusionOk="0">
                  <a:moveTo>
                    <a:pt x="1" y="0"/>
                  </a:moveTo>
                  <a:cubicBezTo>
                    <a:pt x="161" y="107"/>
                    <a:pt x="321" y="213"/>
                    <a:pt x="480" y="293"/>
                  </a:cubicBezTo>
                  <a:cubicBezTo>
                    <a:pt x="534" y="320"/>
                    <a:pt x="614" y="373"/>
                    <a:pt x="694" y="426"/>
                  </a:cubicBezTo>
                  <a:cubicBezTo>
                    <a:pt x="774" y="480"/>
                    <a:pt x="853" y="533"/>
                    <a:pt x="933" y="586"/>
                  </a:cubicBezTo>
                  <a:cubicBezTo>
                    <a:pt x="1093" y="693"/>
                    <a:pt x="1253" y="799"/>
                    <a:pt x="1440" y="906"/>
                  </a:cubicBezTo>
                  <a:cubicBezTo>
                    <a:pt x="1626" y="1013"/>
                    <a:pt x="1813" y="1146"/>
                    <a:pt x="1973" y="1252"/>
                  </a:cubicBezTo>
                  <a:cubicBezTo>
                    <a:pt x="2053" y="1306"/>
                    <a:pt x="2132" y="1332"/>
                    <a:pt x="2212" y="1386"/>
                  </a:cubicBezTo>
                  <a:cubicBezTo>
                    <a:pt x="2292" y="1439"/>
                    <a:pt x="2372" y="1492"/>
                    <a:pt x="2426" y="1519"/>
                  </a:cubicBezTo>
                  <a:cubicBezTo>
                    <a:pt x="2585" y="1626"/>
                    <a:pt x="2745" y="1705"/>
                    <a:pt x="2905" y="1785"/>
                  </a:cubicBezTo>
                  <a:cubicBezTo>
                    <a:pt x="2799" y="1652"/>
                    <a:pt x="2692" y="1492"/>
                    <a:pt x="2559" y="1386"/>
                  </a:cubicBezTo>
                  <a:cubicBezTo>
                    <a:pt x="2426" y="1226"/>
                    <a:pt x="2292" y="1119"/>
                    <a:pt x="2132" y="1013"/>
                  </a:cubicBezTo>
                  <a:cubicBezTo>
                    <a:pt x="1973" y="879"/>
                    <a:pt x="1813" y="746"/>
                    <a:pt x="1626" y="613"/>
                  </a:cubicBezTo>
                  <a:cubicBezTo>
                    <a:pt x="1440" y="506"/>
                    <a:pt x="1253" y="400"/>
                    <a:pt x="1067" y="320"/>
                  </a:cubicBezTo>
                  <a:cubicBezTo>
                    <a:pt x="880" y="240"/>
                    <a:pt x="720" y="160"/>
                    <a:pt x="534" y="133"/>
                  </a:cubicBezTo>
                  <a:cubicBezTo>
                    <a:pt x="374" y="80"/>
                    <a:pt x="187" y="27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5836473" y="761674"/>
              <a:ext cx="67302" cy="88679"/>
            </a:xfrm>
            <a:custGeom>
              <a:avLst/>
              <a:gdLst/>
              <a:ahLst/>
              <a:cxnLst/>
              <a:rect l="l" t="t" r="r" b="b"/>
              <a:pathLst>
                <a:path w="1760" h="2319" extrusionOk="0">
                  <a:moveTo>
                    <a:pt x="1" y="0"/>
                  </a:moveTo>
                  <a:lnTo>
                    <a:pt x="107" y="80"/>
                  </a:lnTo>
                  <a:cubicBezTo>
                    <a:pt x="214" y="134"/>
                    <a:pt x="294" y="214"/>
                    <a:pt x="374" y="293"/>
                  </a:cubicBezTo>
                  <a:cubicBezTo>
                    <a:pt x="480" y="400"/>
                    <a:pt x="587" y="507"/>
                    <a:pt x="667" y="613"/>
                  </a:cubicBezTo>
                  <a:cubicBezTo>
                    <a:pt x="773" y="746"/>
                    <a:pt x="880" y="906"/>
                    <a:pt x="987" y="1040"/>
                  </a:cubicBezTo>
                  <a:cubicBezTo>
                    <a:pt x="1067" y="1199"/>
                    <a:pt x="1173" y="1359"/>
                    <a:pt x="1253" y="1493"/>
                  </a:cubicBezTo>
                  <a:lnTo>
                    <a:pt x="1493" y="1919"/>
                  </a:lnTo>
                  <a:cubicBezTo>
                    <a:pt x="1653" y="2159"/>
                    <a:pt x="1759" y="2319"/>
                    <a:pt x="1759" y="2319"/>
                  </a:cubicBezTo>
                  <a:cubicBezTo>
                    <a:pt x="1759" y="2159"/>
                    <a:pt x="1733" y="1999"/>
                    <a:pt x="1679" y="1839"/>
                  </a:cubicBezTo>
                  <a:cubicBezTo>
                    <a:pt x="1599" y="1493"/>
                    <a:pt x="1440" y="1173"/>
                    <a:pt x="1253" y="880"/>
                  </a:cubicBezTo>
                  <a:cubicBezTo>
                    <a:pt x="1147" y="693"/>
                    <a:pt x="1040" y="560"/>
                    <a:pt x="880" y="427"/>
                  </a:cubicBezTo>
                  <a:cubicBezTo>
                    <a:pt x="773" y="293"/>
                    <a:pt x="640" y="214"/>
                    <a:pt x="480" y="134"/>
                  </a:cubicBezTo>
                  <a:cubicBezTo>
                    <a:pt x="374" y="54"/>
                    <a:pt x="267" y="27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5806952" y="796013"/>
              <a:ext cx="207873" cy="174489"/>
            </a:xfrm>
            <a:custGeom>
              <a:avLst/>
              <a:gdLst/>
              <a:ahLst/>
              <a:cxnLst/>
              <a:rect l="l" t="t" r="r" b="b"/>
              <a:pathLst>
                <a:path w="5436" h="4563" extrusionOk="0">
                  <a:moveTo>
                    <a:pt x="3630" y="0"/>
                  </a:moveTo>
                  <a:cubicBezTo>
                    <a:pt x="3105" y="0"/>
                    <a:pt x="2677" y="348"/>
                    <a:pt x="2238" y="888"/>
                  </a:cubicBezTo>
                  <a:cubicBezTo>
                    <a:pt x="1652" y="1687"/>
                    <a:pt x="0" y="3179"/>
                    <a:pt x="719" y="4112"/>
                  </a:cubicBezTo>
                  <a:cubicBezTo>
                    <a:pt x="971" y="4429"/>
                    <a:pt x="1233" y="4563"/>
                    <a:pt x="1501" y="4563"/>
                  </a:cubicBezTo>
                  <a:cubicBezTo>
                    <a:pt x="2856" y="4563"/>
                    <a:pt x="4368" y="1164"/>
                    <a:pt x="5436" y="808"/>
                  </a:cubicBezTo>
                  <a:lnTo>
                    <a:pt x="4663" y="381"/>
                  </a:lnTo>
                  <a:cubicBezTo>
                    <a:pt x="4272" y="117"/>
                    <a:pt x="3934" y="0"/>
                    <a:pt x="36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5885382" y="826873"/>
              <a:ext cx="69329" cy="68297"/>
            </a:xfrm>
            <a:custGeom>
              <a:avLst/>
              <a:gdLst/>
              <a:ahLst/>
              <a:cxnLst/>
              <a:rect l="l" t="t" r="r" b="b"/>
              <a:pathLst>
                <a:path w="1813" h="1786" extrusionOk="0">
                  <a:moveTo>
                    <a:pt x="1813" y="1"/>
                  </a:moveTo>
                  <a:lnTo>
                    <a:pt x="1813" y="1"/>
                  </a:lnTo>
                  <a:cubicBezTo>
                    <a:pt x="1679" y="81"/>
                    <a:pt x="1573" y="134"/>
                    <a:pt x="1440" y="214"/>
                  </a:cubicBezTo>
                  <a:cubicBezTo>
                    <a:pt x="1200" y="400"/>
                    <a:pt x="987" y="587"/>
                    <a:pt x="773" y="773"/>
                  </a:cubicBezTo>
                  <a:cubicBezTo>
                    <a:pt x="587" y="987"/>
                    <a:pt x="400" y="1200"/>
                    <a:pt x="214" y="1440"/>
                  </a:cubicBezTo>
                  <a:cubicBezTo>
                    <a:pt x="134" y="1546"/>
                    <a:pt x="81" y="1679"/>
                    <a:pt x="1" y="1786"/>
                  </a:cubicBezTo>
                  <a:cubicBezTo>
                    <a:pt x="134" y="1733"/>
                    <a:pt x="241" y="1653"/>
                    <a:pt x="347" y="1573"/>
                  </a:cubicBezTo>
                  <a:cubicBezTo>
                    <a:pt x="587" y="1413"/>
                    <a:pt x="800" y="1226"/>
                    <a:pt x="1013" y="1013"/>
                  </a:cubicBezTo>
                  <a:cubicBezTo>
                    <a:pt x="1147" y="907"/>
                    <a:pt x="1253" y="800"/>
                    <a:pt x="1333" y="667"/>
                  </a:cubicBezTo>
                  <a:cubicBezTo>
                    <a:pt x="1440" y="560"/>
                    <a:pt x="1520" y="454"/>
                    <a:pt x="1599" y="347"/>
                  </a:cubicBezTo>
                  <a:cubicBezTo>
                    <a:pt x="1679" y="241"/>
                    <a:pt x="1759" y="134"/>
                    <a:pt x="18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6696447" y="835400"/>
              <a:ext cx="174298" cy="204966"/>
            </a:xfrm>
            <a:custGeom>
              <a:avLst/>
              <a:gdLst/>
              <a:ahLst/>
              <a:cxnLst/>
              <a:rect l="l" t="t" r="r" b="b"/>
              <a:pathLst>
                <a:path w="4558" h="5360" extrusionOk="0">
                  <a:moveTo>
                    <a:pt x="1831" y="0"/>
                  </a:moveTo>
                  <a:cubicBezTo>
                    <a:pt x="1613" y="0"/>
                    <a:pt x="1340" y="71"/>
                    <a:pt x="987" y="231"/>
                  </a:cubicBezTo>
                  <a:cubicBezTo>
                    <a:pt x="614" y="444"/>
                    <a:pt x="294" y="710"/>
                    <a:pt x="1" y="1003"/>
                  </a:cubicBezTo>
                  <a:lnTo>
                    <a:pt x="2506" y="5134"/>
                  </a:lnTo>
                  <a:cubicBezTo>
                    <a:pt x="2752" y="5288"/>
                    <a:pt x="3026" y="5359"/>
                    <a:pt x="3290" y="5359"/>
                  </a:cubicBezTo>
                  <a:cubicBezTo>
                    <a:pt x="3939" y="5359"/>
                    <a:pt x="4531" y="4928"/>
                    <a:pt x="4531" y="4228"/>
                  </a:cubicBezTo>
                  <a:cubicBezTo>
                    <a:pt x="4557" y="3268"/>
                    <a:pt x="3385" y="2149"/>
                    <a:pt x="3012" y="1323"/>
                  </a:cubicBezTo>
                  <a:cubicBezTo>
                    <a:pt x="2637" y="574"/>
                    <a:pt x="2452" y="0"/>
                    <a:pt x="18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47421" y="865609"/>
              <a:ext cx="88679" cy="123324"/>
            </a:xfrm>
            <a:custGeom>
              <a:avLst/>
              <a:gdLst/>
              <a:ahLst/>
              <a:cxnLst/>
              <a:rect l="l" t="t" r="r" b="b"/>
              <a:pathLst>
                <a:path w="2319" h="3225" extrusionOk="0">
                  <a:moveTo>
                    <a:pt x="0" y="0"/>
                  </a:moveTo>
                  <a:lnTo>
                    <a:pt x="0" y="0"/>
                  </a:lnTo>
                  <a:cubicBezTo>
                    <a:pt x="80" y="187"/>
                    <a:pt x="160" y="373"/>
                    <a:pt x="267" y="560"/>
                  </a:cubicBezTo>
                  <a:cubicBezTo>
                    <a:pt x="347" y="746"/>
                    <a:pt x="453" y="933"/>
                    <a:pt x="586" y="1119"/>
                  </a:cubicBezTo>
                  <a:cubicBezTo>
                    <a:pt x="720" y="1306"/>
                    <a:pt x="853" y="1519"/>
                    <a:pt x="1013" y="1706"/>
                  </a:cubicBezTo>
                  <a:cubicBezTo>
                    <a:pt x="1173" y="1919"/>
                    <a:pt x="1332" y="2105"/>
                    <a:pt x="1466" y="2292"/>
                  </a:cubicBezTo>
                  <a:lnTo>
                    <a:pt x="1892" y="2771"/>
                  </a:lnTo>
                  <a:cubicBezTo>
                    <a:pt x="2025" y="2931"/>
                    <a:pt x="2158" y="3091"/>
                    <a:pt x="2318" y="3224"/>
                  </a:cubicBezTo>
                  <a:cubicBezTo>
                    <a:pt x="2238" y="3038"/>
                    <a:pt x="2132" y="2851"/>
                    <a:pt x="2025" y="2665"/>
                  </a:cubicBezTo>
                  <a:cubicBezTo>
                    <a:pt x="1945" y="2478"/>
                    <a:pt x="1812" y="2292"/>
                    <a:pt x="1705" y="2132"/>
                  </a:cubicBezTo>
                  <a:cubicBezTo>
                    <a:pt x="1572" y="1919"/>
                    <a:pt x="1412" y="1732"/>
                    <a:pt x="1279" y="1519"/>
                  </a:cubicBezTo>
                  <a:cubicBezTo>
                    <a:pt x="1119" y="1333"/>
                    <a:pt x="986" y="1146"/>
                    <a:pt x="826" y="960"/>
                  </a:cubicBezTo>
                  <a:cubicBezTo>
                    <a:pt x="746" y="880"/>
                    <a:pt x="666" y="800"/>
                    <a:pt x="613" y="720"/>
                  </a:cubicBezTo>
                  <a:cubicBezTo>
                    <a:pt x="560" y="613"/>
                    <a:pt x="480" y="533"/>
                    <a:pt x="426" y="480"/>
                  </a:cubicBezTo>
                  <a:cubicBezTo>
                    <a:pt x="293" y="293"/>
                    <a:pt x="160" y="16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5927178" y="1669523"/>
              <a:ext cx="695968" cy="669506"/>
            </a:xfrm>
            <a:custGeom>
              <a:avLst/>
              <a:gdLst/>
              <a:ahLst/>
              <a:cxnLst/>
              <a:rect l="l" t="t" r="r" b="b"/>
              <a:pathLst>
                <a:path w="18200" h="17508" extrusionOk="0">
                  <a:moveTo>
                    <a:pt x="9240" y="1"/>
                  </a:moveTo>
                  <a:cubicBezTo>
                    <a:pt x="7887" y="1"/>
                    <a:pt x="6528" y="67"/>
                    <a:pt x="5196" y="107"/>
                  </a:cubicBezTo>
                  <a:cubicBezTo>
                    <a:pt x="4157" y="134"/>
                    <a:pt x="2825" y="214"/>
                    <a:pt x="1945" y="907"/>
                  </a:cubicBezTo>
                  <a:cubicBezTo>
                    <a:pt x="1039" y="1626"/>
                    <a:pt x="933" y="2879"/>
                    <a:pt x="746" y="3864"/>
                  </a:cubicBezTo>
                  <a:cubicBezTo>
                    <a:pt x="533" y="5410"/>
                    <a:pt x="400" y="6982"/>
                    <a:pt x="347" y="8527"/>
                  </a:cubicBezTo>
                  <a:cubicBezTo>
                    <a:pt x="320" y="9913"/>
                    <a:pt x="347" y="11565"/>
                    <a:pt x="0" y="12871"/>
                  </a:cubicBezTo>
                  <a:lnTo>
                    <a:pt x="3837" y="17374"/>
                  </a:lnTo>
                  <a:cubicBezTo>
                    <a:pt x="4020" y="17372"/>
                    <a:pt x="4202" y="17371"/>
                    <a:pt x="4384" y="17371"/>
                  </a:cubicBezTo>
                  <a:cubicBezTo>
                    <a:pt x="6569" y="17371"/>
                    <a:pt x="8732" y="17507"/>
                    <a:pt x="10872" y="17507"/>
                  </a:cubicBezTo>
                  <a:cubicBezTo>
                    <a:pt x="12657" y="17480"/>
                    <a:pt x="14842" y="17454"/>
                    <a:pt x="16201" y="16148"/>
                  </a:cubicBezTo>
                  <a:cubicBezTo>
                    <a:pt x="17320" y="15029"/>
                    <a:pt x="18013" y="13537"/>
                    <a:pt x="18093" y="11938"/>
                  </a:cubicBezTo>
                  <a:cubicBezTo>
                    <a:pt x="18199" y="10100"/>
                    <a:pt x="18013" y="8234"/>
                    <a:pt x="17906" y="6396"/>
                  </a:cubicBezTo>
                  <a:cubicBezTo>
                    <a:pt x="17826" y="5143"/>
                    <a:pt x="17906" y="3651"/>
                    <a:pt x="17453" y="2479"/>
                  </a:cubicBezTo>
                  <a:cubicBezTo>
                    <a:pt x="16787" y="720"/>
                    <a:pt x="14842" y="560"/>
                    <a:pt x="13243" y="294"/>
                  </a:cubicBezTo>
                  <a:cubicBezTo>
                    <a:pt x="11938" y="67"/>
                    <a:pt x="10592" y="1"/>
                    <a:pt x="9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5770931" y="803317"/>
              <a:ext cx="1073397" cy="1046629"/>
            </a:xfrm>
            <a:custGeom>
              <a:avLst/>
              <a:gdLst/>
              <a:ahLst/>
              <a:cxnLst/>
              <a:rect l="l" t="t" r="r" b="b"/>
              <a:pathLst>
                <a:path w="28070" h="27370" extrusionOk="0">
                  <a:moveTo>
                    <a:pt x="16580" y="1"/>
                  </a:moveTo>
                  <a:cubicBezTo>
                    <a:pt x="13202" y="1"/>
                    <a:pt x="9749" y="925"/>
                    <a:pt x="6964" y="2695"/>
                  </a:cubicBezTo>
                  <a:cubicBezTo>
                    <a:pt x="3100" y="5200"/>
                    <a:pt x="1955" y="9063"/>
                    <a:pt x="2514" y="13513"/>
                  </a:cubicBezTo>
                  <a:cubicBezTo>
                    <a:pt x="0" y="13513"/>
                    <a:pt x="62" y="17731"/>
                    <a:pt x="3587" y="17731"/>
                  </a:cubicBezTo>
                  <a:cubicBezTo>
                    <a:pt x="3872" y="17731"/>
                    <a:pt x="4181" y="17703"/>
                    <a:pt x="4513" y="17643"/>
                  </a:cubicBezTo>
                  <a:cubicBezTo>
                    <a:pt x="6005" y="20654"/>
                    <a:pt x="10002" y="22013"/>
                    <a:pt x="12187" y="22093"/>
                  </a:cubicBezTo>
                  <a:lnTo>
                    <a:pt x="12187" y="22546"/>
                  </a:lnTo>
                  <a:cubicBezTo>
                    <a:pt x="12187" y="22546"/>
                    <a:pt x="11973" y="24944"/>
                    <a:pt x="11334" y="25371"/>
                  </a:cubicBezTo>
                  <a:lnTo>
                    <a:pt x="13119" y="27369"/>
                  </a:lnTo>
                  <a:cubicBezTo>
                    <a:pt x="14824" y="27236"/>
                    <a:pt x="14958" y="27156"/>
                    <a:pt x="14904" y="25584"/>
                  </a:cubicBezTo>
                  <a:cubicBezTo>
                    <a:pt x="14824" y="24811"/>
                    <a:pt x="15144" y="22493"/>
                    <a:pt x="15144" y="22493"/>
                  </a:cubicBezTo>
                  <a:cubicBezTo>
                    <a:pt x="15144" y="22493"/>
                    <a:pt x="16103" y="22386"/>
                    <a:pt x="16930" y="22333"/>
                  </a:cubicBezTo>
                  <a:cubicBezTo>
                    <a:pt x="17756" y="22253"/>
                    <a:pt x="18555" y="22040"/>
                    <a:pt x="19328" y="21720"/>
                  </a:cubicBezTo>
                  <a:cubicBezTo>
                    <a:pt x="21006" y="21107"/>
                    <a:pt x="22472" y="20042"/>
                    <a:pt x="23618" y="18709"/>
                  </a:cubicBezTo>
                  <a:cubicBezTo>
                    <a:pt x="23828" y="18821"/>
                    <a:pt x="24056" y="18871"/>
                    <a:pt x="24292" y="18871"/>
                  </a:cubicBezTo>
                  <a:cubicBezTo>
                    <a:pt x="25972" y="18871"/>
                    <a:pt x="28069" y="16314"/>
                    <a:pt x="27135" y="15005"/>
                  </a:cubicBezTo>
                  <a:cubicBezTo>
                    <a:pt x="26762" y="14497"/>
                    <a:pt x="26368" y="14301"/>
                    <a:pt x="25918" y="14301"/>
                  </a:cubicBezTo>
                  <a:cubicBezTo>
                    <a:pt x="25660" y="14301"/>
                    <a:pt x="25384" y="14366"/>
                    <a:pt x="25083" y="14473"/>
                  </a:cubicBezTo>
                  <a:cubicBezTo>
                    <a:pt x="25083" y="14473"/>
                    <a:pt x="25856" y="12368"/>
                    <a:pt x="26069" y="11701"/>
                  </a:cubicBezTo>
                  <a:cubicBezTo>
                    <a:pt x="26575" y="10076"/>
                    <a:pt x="27268" y="7625"/>
                    <a:pt x="26762" y="5919"/>
                  </a:cubicBezTo>
                  <a:cubicBezTo>
                    <a:pt x="26415" y="4773"/>
                    <a:pt x="24923" y="3761"/>
                    <a:pt x="24124" y="2855"/>
                  </a:cubicBezTo>
                  <a:cubicBezTo>
                    <a:pt x="23085" y="1549"/>
                    <a:pt x="21619" y="643"/>
                    <a:pt x="19967" y="324"/>
                  </a:cubicBezTo>
                  <a:cubicBezTo>
                    <a:pt x="18866" y="107"/>
                    <a:pt x="17727" y="1"/>
                    <a:pt x="16580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695453" y="1415803"/>
              <a:ext cx="75409" cy="66270"/>
            </a:xfrm>
            <a:custGeom>
              <a:avLst/>
              <a:gdLst/>
              <a:ahLst/>
              <a:cxnLst/>
              <a:rect l="l" t="t" r="r" b="b"/>
              <a:pathLst>
                <a:path w="1972" h="1733" extrusionOk="0">
                  <a:moveTo>
                    <a:pt x="1492" y="1"/>
                  </a:moveTo>
                  <a:lnTo>
                    <a:pt x="1279" y="54"/>
                  </a:lnTo>
                  <a:cubicBezTo>
                    <a:pt x="1199" y="81"/>
                    <a:pt x="1119" y="108"/>
                    <a:pt x="1039" y="134"/>
                  </a:cubicBezTo>
                  <a:cubicBezTo>
                    <a:pt x="959" y="161"/>
                    <a:pt x="879" y="188"/>
                    <a:pt x="800" y="241"/>
                  </a:cubicBezTo>
                  <a:lnTo>
                    <a:pt x="586" y="401"/>
                  </a:lnTo>
                  <a:lnTo>
                    <a:pt x="373" y="614"/>
                  </a:lnTo>
                  <a:cubicBezTo>
                    <a:pt x="320" y="694"/>
                    <a:pt x="267" y="747"/>
                    <a:pt x="240" y="827"/>
                  </a:cubicBezTo>
                  <a:cubicBezTo>
                    <a:pt x="187" y="907"/>
                    <a:pt x="133" y="987"/>
                    <a:pt x="107" y="1067"/>
                  </a:cubicBezTo>
                  <a:cubicBezTo>
                    <a:pt x="80" y="1147"/>
                    <a:pt x="53" y="1227"/>
                    <a:pt x="53" y="1280"/>
                  </a:cubicBezTo>
                  <a:cubicBezTo>
                    <a:pt x="27" y="1387"/>
                    <a:pt x="0" y="1493"/>
                    <a:pt x="27" y="1626"/>
                  </a:cubicBezTo>
                  <a:lnTo>
                    <a:pt x="27" y="1733"/>
                  </a:lnTo>
                  <a:cubicBezTo>
                    <a:pt x="27" y="1733"/>
                    <a:pt x="53" y="1706"/>
                    <a:pt x="80" y="1600"/>
                  </a:cubicBezTo>
                  <a:cubicBezTo>
                    <a:pt x="133" y="1520"/>
                    <a:pt x="160" y="1413"/>
                    <a:pt x="240" y="1333"/>
                  </a:cubicBezTo>
                  <a:cubicBezTo>
                    <a:pt x="267" y="1280"/>
                    <a:pt x="293" y="1227"/>
                    <a:pt x="347" y="1147"/>
                  </a:cubicBezTo>
                  <a:cubicBezTo>
                    <a:pt x="373" y="1093"/>
                    <a:pt x="427" y="1040"/>
                    <a:pt x="453" y="987"/>
                  </a:cubicBezTo>
                  <a:cubicBezTo>
                    <a:pt x="506" y="934"/>
                    <a:pt x="560" y="854"/>
                    <a:pt x="613" y="800"/>
                  </a:cubicBezTo>
                  <a:lnTo>
                    <a:pt x="800" y="640"/>
                  </a:lnTo>
                  <a:cubicBezTo>
                    <a:pt x="906" y="561"/>
                    <a:pt x="1039" y="454"/>
                    <a:pt x="1173" y="374"/>
                  </a:cubicBezTo>
                  <a:cubicBezTo>
                    <a:pt x="1226" y="347"/>
                    <a:pt x="1306" y="294"/>
                    <a:pt x="1359" y="267"/>
                  </a:cubicBezTo>
                  <a:lnTo>
                    <a:pt x="1546" y="188"/>
                  </a:lnTo>
                  <a:cubicBezTo>
                    <a:pt x="1679" y="134"/>
                    <a:pt x="1759" y="108"/>
                    <a:pt x="1839" y="81"/>
                  </a:cubicBezTo>
                  <a:lnTo>
                    <a:pt x="1972" y="28"/>
                  </a:lnTo>
                  <a:lnTo>
                    <a:pt x="1839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5830355" y="1364867"/>
              <a:ext cx="74415" cy="75448"/>
            </a:xfrm>
            <a:custGeom>
              <a:avLst/>
              <a:gdLst/>
              <a:ahLst/>
              <a:cxnLst/>
              <a:rect l="l" t="t" r="r" b="b"/>
              <a:pathLst>
                <a:path w="1946" h="1973" extrusionOk="0">
                  <a:moveTo>
                    <a:pt x="1" y="1"/>
                  </a:moveTo>
                  <a:lnTo>
                    <a:pt x="134" y="54"/>
                  </a:lnTo>
                  <a:lnTo>
                    <a:pt x="267" y="107"/>
                  </a:lnTo>
                  <a:cubicBezTo>
                    <a:pt x="321" y="134"/>
                    <a:pt x="374" y="161"/>
                    <a:pt x="427" y="214"/>
                  </a:cubicBezTo>
                  <a:cubicBezTo>
                    <a:pt x="480" y="241"/>
                    <a:pt x="534" y="294"/>
                    <a:pt x="587" y="320"/>
                  </a:cubicBezTo>
                  <a:cubicBezTo>
                    <a:pt x="640" y="374"/>
                    <a:pt x="720" y="400"/>
                    <a:pt x="747" y="454"/>
                  </a:cubicBezTo>
                  <a:cubicBezTo>
                    <a:pt x="827" y="507"/>
                    <a:pt x="880" y="560"/>
                    <a:pt x="933" y="640"/>
                  </a:cubicBezTo>
                  <a:lnTo>
                    <a:pt x="1093" y="827"/>
                  </a:lnTo>
                  <a:cubicBezTo>
                    <a:pt x="1200" y="960"/>
                    <a:pt x="1307" y="1093"/>
                    <a:pt x="1413" y="1226"/>
                  </a:cubicBezTo>
                  <a:cubicBezTo>
                    <a:pt x="1440" y="1306"/>
                    <a:pt x="1493" y="1360"/>
                    <a:pt x="1546" y="1413"/>
                  </a:cubicBezTo>
                  <a:cubicBezTo>
                    <a:pt x="1573" y="1493"/>
                    <a:pt x="1626" y="1546"/>
                    <a:pt x="1653" y="1599"/>
                  </a:cubicBezTo>
                  <a:cubicBezTo>
                    <a:pt x="1759" y="1733"/>
                    <a:pt x="1839" y="1839"/>
                    <a:pt x="1946" y="1972"/>
                  </a:cubicBezTo>
                  <a:cubicBezTo>
                    <a:pt x="1919" y="1813"/>
                    <a:pt x="1893" y="1653"/>
                    <a:pt x="1839" y="1520"/>
                  </a:cubicBezTo>
                  <a:cubicBezTo>
                    <a:pt x="1786" y="1360"/>
                    <a:pt x="1733" y="1226"/>
                    <a:pt x="1653" y="1093"/>
                  </a:cubicBezTo>
                  <a:cubicBezTo>
                    <a:pt x="1600" y="987"/>
                    <a:pt x="1573" y="907"/>
                    <a:pt x="1520" y="853"/>
                  </a:cubicBezTo>
                  <a:lnTo>
                    <a:pt x="1360" y="614"/>
                  </a:lnTo>
                  <a:cubicBezTo>
                    <a:pt x="1280" y="534"/>
                    <a:pt x="1227" y="480"/>
                    <a:pt x="1147" y="400"/>
                  </a:cubicBezTo>
                  <a:cubicBezTo>
                    <a:pt x="1093" y="347"/>
                    <a:pt x="1013" y="267"/>
                    <a:pt x="933" y="241"/>
                  </a:cubicBezTo>
                  <a:cubicBezTo>
                    <a:pt x="854" y="187"/>
                    <a:pt x="774" y="134"/>
                    <a:pt x="694" y="107"/>
                  </a:cubicBezTo>
                  <a:cubicBezTo>
                    <a:pt x="614" y="81"/>
                    <a:pt x="534" y="54"/>
                    <a:pt x="480" y="27"/>
                  </a:cubicBezTo>
                  <a:cubicBezTo>
                    <a:pt x="401" y="1"/>
                    <a:pt x="347" y="1"/>
                    <a:pt x="294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5801828" y="737621"/>
              <a:ext cx="1020014" cy="661323"/>
            </a:xfrm>
            <a:custGeom>
              <a:avLst/>
              <a:gdLst/>
              <a:ahLst/>
              <a:cxnLst/>
              <a:rect l="l" t="t" r="r" b="b"/>
              <a:pathLst>
                <a:path w="26674" h="17294" extrusionOk="0">
                  <a:moveTo>
                    <a:pt x="12837" y="1"/>
                  </a:moveTo>
                  <a:cubicBezTo>
                    <a:pt x="12060" y="1"/>
                    <a:pt x="11276" y="90"/>
                    <a:pt x="10526" y="283"/>
                  </a:cubicBezTo>
                  <a:cubicBezTo>
                    <a:pt x="8341" y="869"/>
                    <a:pt x="6769" y="1189"/>
                    <a:pt x="4877" y="2361"/>
                  </a:cubicBezTo>
                  <a:cubicBezTo>
                    <a:pt x="3385" y="3294"/>
                    <a:pt x="2186" y="4600"/>
                    <a:pt x="1360" y="6172"/>
                  </a:cubicBezTo>
                  <a:cubicBezTo>
                    <a:pt x="427" y="7984"/>
                    <a:pt x="1" y="10062"/>
                    <a:pt x="161" y="12114"/>
                  </a:cubicBezTo>
                  <a:cubicBezTo>
                    <a:pt x="267" y="13206"/>
                    <a:pt x="560" y="14299"/>
                    <a:pt x="1040" y="15285"/>
                  </a:cubicBezTo>
                  <a:cubicBezTo>
                    <a:pt x="1062" y="15329"/>
                    <a:pt x="1341" y="15868"/>
                    <a:pt x="1694" y="15868"/>
                  </a:cubicBezTo>
                  <a:cubicBezTo>
                    <a:pt x="1766" y="15868"/>
                    <a:pt x="1842" y="15845"/>
                    <a:pt x="1919" y="15791"/>
                  </a:cubicBezTo>
                  <a:cubicBezTo>
                    <a:pt x="2319" y="15524"/>
                    <a:pt x="2479" y="13712"/>
                    <a:pt x="2079" y="12886"/>
                  </a:cubicBezTo>
                  <a:cubicBezTo>
                    <a:pt x="3518" y="12620"/>
                    <a:pt x="4211" y="11288"/>
                    <a:pt x="4611" y="10009"/>
                  </a:cubicBezTo>
                  <a:cubicBezTo>
                    <a:pt x="4904" y="8970"/>
                    <a:pt x="5330" y="8010"/>
                    <a:pt x="5570" y="6971"/>
                  </a:cubicBezTo>
                  <a:cubicBezTo>
                    <a:pt x="5756" y="6412"/>
                    <a:pt x="5730" y="5852"/>
                    <a:pt x="5836" y="5292"/>
                  </a:cubicBezTo>
                  <a:cubicBezTo>
                    <a:pt x="7542" y="5292"/>
                    <a:pt x="9593" y="5159"/>
                    <a:pt x="11219" y="4653"/>
                  </a:cubicBezTo>
                  <a:cubicBezTo>
                    <a:pt x="11991" y="4440"/>
                    <a:pt x="12711" y="4173"/>
                    <a:pt x="13404" y="3827"/>
                  </a:cubicBezTo>
                  <a:cubicBezTo>
                    <a:pt x="13937" y="3534"/>
                    <a:pt x="15029" y="2868"/>
                    <a:pt x="15349" y="2335"/>
                  </a:cubicBezTo>
                  <a:cubicBezTo>
                    <a:pt x="15748" y="2868"/>
                    <a:pt x="16201" y="3374"/>
                    <a:pt x="16708" y="3827"/>
                  </a:cubicBezTo>
                  <a:cubicBezTo>
                    <a:pt x="17640" y="4680"/>
                    <a:pt x="18626" y="5452"/>
                    <a:pt x="19692" y="6118"/>
                  </a:cubicBezTo>
                  <a:cubicBezTo>
                    <a:pt x="20571" y="6651"/>
                    <a:pt x="23343" y="7344"/>
                    <a:pt x="23369" y="7371"/>
                  </a:cubicBezTo>
                  <a:cubicBezTo>
                    <a:pt x="23396" y="7397"/>
                    <a:pt x="23449" y="10408"/>
                    <a:pt x="23556" y="11687"/>
                  </a:cubicBezTo>
                  <a:cubicBezTo>
                    <a:pt x="23609" y="12380"/>
                    <a:pt x="23689" y="13073"/>
                    <a:pt x="23822" y="13739"/>
                  </a:cubicBezTo>
                  <a:cubicBezTo>
                    <a:pt x="23982" y="14165"/>
                    <a:pt x="24115" y="14645"/>
                    <a:pt x="24195" y="15098"/>
                  </a:cubicBezTo>
                  <a:cubicBezTo>
                    <a:pt x="24195" y="15418"/>
                    <a:pt x="22943" y="17096"/>
                    <a:pt x="23822" y="17283"/>
                  </a:cubicBezTo>
                  <a:cubicBezTo>
                    <a:pt x="23852" y="17290"/>
                    <a:pt x="23880" y="17293"/>
                    <a:pt x="23907" y="17293"/>
                  </a:cubicBezTo>
                  <a:cubicBezTo>
                    <a:pt x="24280" y="17293"/>
                    <a:pt x="24321" y="16631"/>
                    <a:pt x="24595" y="16457"/>
                  </a:cubicBezTo>
                  <a:cubicBezTo>
                    <a:pt x="24941" y="16324"/>
                    <a:pt x="25261" y="16217"/>
                    <a:pt x="25634" y="16137"/>
                  </a:cubicBezTo>
                  <a:cubicBezTo>
                    <a:pt x="25927" y="15897"/>
                    <a:pt x="26194" y="14459"/>
                    <a:pt x="26300" y="14032"/>
                  </a:cubicBezTo>
                  <a:cubicBezTo>
                    <a:pt x="26673" y="12727"/>
                    <a:pt x="26673" y="12727"/>
                    <a:pt x="26673" y="11581"/>
                  </a:cubicBezTo>
                  <a:cubicBezTo>
                    <a:pt x="26673" y="9316"/>
                    <a:pt x="26513" y="7024"/>
                    <a:pt x="25234" y="5079"/>
                  </a:cubicBezTo>
                  <a:cubicBezTo>
                    <a:pt x="23902" y="3081"/>
                    <a:pt x="22090" y="2228"/>
                    <a:pt x="19932" y="1322"/>
                  </a:cubicBezTo>
                  <a:cubicBezTo>
                    <a:pt x="18786" y="896"/>
                    <a:pt x="17880" y="470"/>
                    <a:pt x="16654" y="470"/>
                  </a:cubicBezTo>
                  <a:cubicBezTo>
                    <a:pt x="16293" y="470"/>
                    <a:pt x="15768" y="537"/>
                    <a:pt x="15313" y="537"/>
                  </a:cubicBezTo>
                  <a:cubicBezTo>
                    <a:pt x="15131" y="537"/>
                    <a:pt x="14961" y="527"/>
                    <a:pt x="14816" y="496"/>
                  </a:cubicBezTo>
                  <a:cubicBezTo>
                    <a:pt x="14336" y="390"/>
                    <a:pt x="13963" y="43"/>
                    <a:pt x="13404" y="17"/>
                  </a:cubicBezTo>
                  <a:cubicBezTo>
                    <a:pt x="13215" y="6"/>
                    <a:pt x="13026" y="1"/>
                    <a:pt x="128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323533" y="1200819"/>
              <a:ext cx="63211" cy="137358"/>
            </a:xfrm>
            <a:custGeom>
              <a:avLst/>
              <a:gdLst/>
              <a:ahLst/>
              <a:cxnLst/>
              <a:rect l="l" t="t" r="r" b="b"/>
              <a:pathLst>
                <a:path w="1653" h="3592" extrusionOk="0">
                  <a:moveTo>
                    <a:pt x="373" y="1"/>
                  </a:moveTo>
                  <a:cubicBezTo>
                    <a:pt x="373" y="134"/>
                    <a:pt x="373" y="267"/>
                    <a:pt x="347" y="374"/>
                  </a:cubicBezTo>
                  <a:lnTo>
                    <a:pt x="214" y="773"/>
                  </a:lnTo>
                  <a:cubicBezTo>
                    <a:pt x="187" y="907"/>
                    <a:pt x="134" y="1067"/>
                    <a:pt x="107" y="1200"/>
                  </a:cubicBezTo>
                  <a:lnTo>
                    <a:pt x="80" y="1413"/>
                  </a:lnTo>
                  <a:lnTo>
                    <a:pt x="80" y="1653"/>
                  </a:lnTo>
                  <a:cubicBezTo>
                    <a:pt x="134" y="1733"/>
                    <a:pt x="160" y="1839"/>
                    <a:pt x="187" y="1919"/>
                  </a:cubicBezTo>
                  <a:cubicBezTo>
                    <a:pt x="240" y="1999"/>
                    <a:pt x="294" y="2079"/>
                    <a:pt x="400" y="2159"/>
                  </a:cubicBezTo>
                  <a:cubicBezTo>
                    <a:pt x="427" y="2186"/>
                    <a:pt x="480" y="2212"/>
                    <a:pt x="533" y="2239"/>
                  </a:cubicBezTo>
                  <a:cubicBezTo>
                    <a:pt x="587" y="2239"/>
                    <a:pt x="640" y="2266"/>
                    <a:pt x="693" y="2266"/>
                  </a:cubicBezTo>
                  <a:cubicBezTo>
                    <a:pt x="773" y="2292"/>
                    <a:pt x="853" y="2292"/>
                    <a:pt x="933" y="2292"/>
                  </a:cubicBezTo>
                  <a:lnTo>
                    <a:pt x="1040" y="2319"/>
                  </a:lnTo>
                  <a:lnTo>
                    <a:pt x="1120" y="2346"/>
                  </a:lnTo>
                  <a:lnTo>
                    <a:pt x="1173" y="2399"/>
                  </a:lnTo>
                  <a:cubicBezTo>
                    <a:pt x="1200" y="2399"/>
                    <a:pt x="1226" y="2425"/>
                    <a:pt x="1253" y="2452"/>
                  </a:cubicBezTo>
                  <a:cubicBezTo>
                    <a:pt x="1253" y="2479"/>
                    <a:pt x="1279" y="2479"/>
                    <a:pt x="1279" y="2505"/>
                  </a:cubicBezTo>
                  <a:cubicBezTo>
                    <a:pt x="1306" y="2532"/>
                    <a:pt x="1333" y="2559"/>
                    <a:pt x="1333" y="2612"/>
                  </a:cubicBezTo>
                  <a:cubicBezTo>
                    <a:pt x="1359" y="2665"/>
                    <a:pt x="1386" y="2719"/>
                    <a:pt x="1386" y="2799"/>
                  </a:cubicBezTo>
                  <a:cubicBezTo>
                    <a:pt x="1386" y="2852"/>
                    <a:pt x="1386" y="2932"/>
                    <a:pt x="1359" y="2985"/>
                  </a:cubicBezTo>
                  <a:cubicBezTo>
                    <a:pt x="1359" y="3012"/>
                    <a:pt x="1359" y="3038"/>
                    <a:pt x="1333" y="3065"/>
                  </a:cubicBezTo>
                  <a:lnTo>
                    <a:pt x="1306" y="3118"/>
                  </a:lnTo>
                  <a:lnTo>
                    <a:pt x="1306" y="3145"/>
                  </a:lnTo>
                  <a:lnTo>
                    <a:pt x="1200" y="3225"/>
                  </a:lnTo>
                  <a:cubicBezTo>
                    <a:pt x="1173" y="3252"/>
                    <a:pt x="1173" y="3278"/>
                    <a:pt x="1146" y="3278"/>
                  </a:cubicBezTo>
                  <a:cubicBezTo>
                    <a:pt x="1066" y="3331"/>
                    <a:pt x="1013" y="3358"/>
                    <a:pt x="933" y="3385"/>
                  </a:cubicBezTo>
                  <a:cubicBezTo>
                    <a:pt x="800" y="3438"/>
                    <a:pt x="640" y="3465"/>
                    <a:pt x="480" y="3465"/>
                  </a:cubicBezTo>
                  <a:cubicBezTo>
                    <a:pt x="400" y="3478"/>
                    <a:pt x="320" y="3485"/>
                    <a:pt x="240" y="3485"/>
                  </a:cubicBezTo>
                  <a:cubicBezTo>
                    <a:pt x="160" y="3485"/>
                    <a:pt x="80" y="3478"/>
                    <a:pt x="0" y="3465"/>
                  </a:cubicBezTo>
                  <a:lnTo>
                    <a:pt x="0" y="3465"/>
                  </a:lnTo>
                  <a:cubicBezTo>
                    <a:pt x="80" y="3491"/>
                    <a:pt x="160" y="3518"/>
                    <a:pt x="240" y="3545"/>
                  </a:cubicBezTo>
                  <a:cubicBezTo>
                    <a:pt x="320" y="3545"/>
                    <a:pt x="400" y="3571"/>
                    <a:pt x="480" y="3571"/>
                  </a:cubicBezTo>
                  <a:cubicBezTo>
                    <a:pt x="573" y="3585"/>
                    <a:pt x="660" y="3591"/>
                    <a:pt x="747" y="3591"/>
                  </a:cubicBezTo>
                  <a:cubicBezTo>
                    <a:pt x="833" y="3591"/>
                    <a:pt x="920" y="3585"/>
                    <a:pt x="1013" y="3571"/>
                  </a:cubicBezTo>
                  <a:cubicBezTo>
                    <a:pt x="1093" y="3571"/>
                    <a:pt x="1173" y="3545"/>
                    <a:pt x="1279" y="3491"/>
                  </a:cubicBezTo>
                  <a:cubicBezTo>
                    <a:pt x="1306" y="3465"/>
                    <a:pt x="1359" y="3438"/>
                    <a:pt x="1386" y="3411"/>
                  </a:cubicBezTo>
                  <a:lnTo>
                    <a:pt x="1493" y="3331"/>
                  </a:lnTo>
                  <a:lnTo>
                    <a:pt x="1519" y="3305"/>
                  </a:lnTo>
                  <a:lnTo>
                    <a:pt x="1519" y="3278"/>
                  </a:lnTo>
                  <a:lnTo>
                    <a:pt x="1546" y="3225"/>
                  </a:lnTo>
                  <a:cubicBezTo>
                    <a:pt x="1573" y="3172"/>
                    <a:pt x="1599" y="3145"/>
                    <a:pt x="1626" y="3092"/>
                  </a:cubicBezTo>
                  <a:cubicBezTo>
                    <a:pt x="1652" y="2985"/>
                    <a:pt x="1652" y="2905"/>
                    <a:pt x="1652" y="2799"/>
                  </a:cubicBezTo>
                  <a:cubicBezTo>
                    <a:pt x="1652" y="2692"/>
                    <a:pt x="1626" y="2585"/>
                    <a:pt x="1599" y="2505"/>
                  </a:cubicBezTo>
                  <a:cubicBezTo>
                    <a:pt x="1573" y="2399"/>
                    <a:pt x="1519" y="2319"/>
                    <a:pt x="1439" y="2239"/>
                  </a:cubicBezTo>
                  <a:cubicBezTo>
                    <a:pt x="1413" y="2186"/>
                    <a:pt x="1386" y="2159"/>
                    <a:pt x="1333" y="2132"/>
                  </a:cubicBezTo>
                  <a:lnTo>
                    <a:pt x="1279" y="2106"/>
                  </a:lnTo>
                  <a:lnTo>
                    <a:pt x="1226" y="2106"/>
                  </a:lnTo>
                  <a:lnTo>
                    <a:pt x="1093" y="2052"/>
                  </a:lnTo>
                  <a:lnTo>
                    <a:pt x="960" y="2026"/>
                  </a:lnTo>
                  <a:lnTo>
                    <a:pt x="720" y="1999"/>
                  </a:lnTo>
                  <a:cubicBezTo>
                    <a:pt x="667" y="1999"/>
                    <a:pt x="640" y="1999"/>
                    <a:pt x="613" y="1973"/>
                  </a:cubicBezTo>
                  <a:cubicBezTo>
                    <a:pt x="587" y="1973"/>
                    <a:pt x="560" y="1973"/>
                    <a:pt x="560" y="1946"/>
                  </a:cubicBezTo>
                  <a:cubicBezTo>
                    <a:pt x="507" y="1919"/>
                    <a:pt x="480" y="1866"/>
                    <a:pt x="427" y="1813"/>
                  </a:cubicBezTo>
                  <a:lnTo>
                    <a:pt x="347" y="1626"/>
                  </a:lnTo>
                  <a:lnTo>
                    <a:pt x="320" y="1440"/>
                  </a:lnTo>
                  <a:lnTo>
                    <a:pt x="320" y="1226"/>
                  </a:lnTo>
                  <a:cubicBezTo>
                    <a:pt x="320" y="1093"/>
                    <a:pt x="347" y="960"/>
                    <a:pt x="347" y="827"/>
                  </a:cubicBezTo>
                  <a:cubicBezTo>
                    <a:pt x="373" y="694"/>
                    <a:pt x="400" y="560"/>
                    <a:pt x="400" y="427"/>
                  </a:cubicBezTo>
                  <a:lnTo>
                    <a:pt x="400" y="214"/>
                  </a:lnTo>
                  <a:cubicBezTo>
                    <a:pt x="400" y="134"/>
                    <a:pt x="373" y="54"/>
                    <a:pt x="373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8"/>
            <p:cNvSpPr/>
            <p:nvPr/>
          </p:nvSpPr>
          <p:spPr>
            <a:xfrm>
              <a:off x="6115662" y="1171030"/>
              <a:ext cx="48947" cy="47226"/>
            </a:xfrm>
            <a:custGeom>
              <a:avLst/>
              <a:gdLst/>
              <a:ahLst/>
              <a:cxnLst/>
              <a:rect l="l" t="t" r="r" b="b"/>
              <a:pathLst>
                <a:path w="1280" h="1235" extrusionOk="0">
                  <a:moveTo>
                    <a:pt x="669" y="0"/>
                  </a:moveTo>
                  <a:cubicBezTo>
                    <a:pt x="642" y="0"/>
                    <a:pt x="615" y="2"/>
                    <a:pt x="587" y="7"/>
                  </a:cubicBezTo>
                  <a:cubicBezTo>
                    <a:pt x="241" y="34"/>
                    <a:pt x="1" y="353"/>
                    <a:pt x="27" y="673"/>
                  </a:cubicBezTo>
                  <a:cubicBezTo>
                    <a:pt x="53" y="1002"/>
                    <a:pt x="342" y="1235"/>
                    <a:pt x="645" y="1235"/>
                  </a:cubicBezTo>
                  <a:cubicBezTo>
                    <a:pt x="661" y="1235"/>
                    <a:pt x="677" y="1234"/>
                    <a:pt x="693" y="1233"/>
                  </a:cubicBezTo>
                  <a:cubicBezTo>
                    <a:pt x="1040" y="1179"/>
                    <a:pt x="1280" y="886"/>
                    <a:pt x="1253" y="540"/>
                  </a:cubicBezTo>
                  <a:cubicBezTo>
                    <a:pt x="1204" y="248"/>
                    <a:pt x="956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8"/>
            <p:cNvSpPr/>
            <p:nvPr/>
          </p:nvSpPr>
          <p:spPr>
            <a:xfrm>
              <a:off x="6497753" y="1216038"/>
              <a:ext cx="48947" cy="47073"/>
            </a:xfrm>
            <a:custGeom>
              <a:avLst/>
              <a:gdLst/>
              <a:ahLst/>
              <a:cxnLst/>
              <a:rect l="l" t="t" r="r" b="b"/>
              <a:pathLst>
                <a:path w="1280" h="1231" extrusionOk="0">
                  <a:moveTo>
                    <a:pt x="636" y="0"/>
                  </a:moveTo>
                  <a:cubicBezTo>
                    <a:pt x="620" y="0"/>
                    <a:pt x="603" y="1"/>
                    <a:pt x="587" y="2"/>
                  </a:cubicBezTo>
                  <a:cubicBezTo>
                    <a:pt x="241" y="56"/>
                    <a:pt x="1" y="349"/>
                    <a:pt x="28" y="695"/>
                  </a:cubicBezTo>
                  <a:cubicBezTo>
                    <a:pt x="78" y="999"/>
                    <a:pt x="345" y="1230"/>
                    <a:pt x="668" y="1230"/>
                  </a:cubicBezTo>
                  <a:cubicBezTo>
                    <a:pt x="685" y="1230"/>
                    <a:pt x="703" y="1229"/>
                    <a:pt x="720" y="1228"/>
                  </a:cubicBezTo>
                  <a:cubicBezTo>
                    <a:pt x="1040" y="1201"/>
                    <a:pt x="1280" y="882"/>
                    <a:pt x="1253" y="562"/>
                  </a:cubicBezTo>
                  <a:cubicBezTo>
                    <a:pt x="1228" y="233"/>
                    <a:pt x="939" y="0"/>
                    <a:pt x="6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6125872" y="1375077"/>
              <a:ext cx="279228" cy="146115"/>
            </a:xfrm>
            <a:custGeom>
              <a:avLst/>
              <a:gdLst/>
              <a:ahLst/>
              <a:cxnLst/>
              <a:rect l="l" t="t" r="r" b="b"/>
              <a:pathLst>
                <a:path w="7302" h="3821" extrusionOk="0">
                  <a:moveTo>
                    <a:pt x="533" y="0"/>
                  </a:moveTo>
                  <a:cubicBezTo>
                    <a:pt x="0" y="1972"/>
                    <a:pt x="1999" y="3118"/>
                    <a:pt x="3464" y="3624"/>
                  </a:cubicBezTo>
                  <a:cubicBezTo>
                    <a:pt x="3925" y="3756"/>
                    <a:pt x="4393" y="3821"/>
                    <a:pt x="4857" y="3821"/>
                  </a:cubicBezTo>
                  <a:cubicBezTo>
                    <a:pt x="5706" y="3821"/>
                    <a:pt x="6543" y="3602"/>
                    <a:pt x="7301" y="3171"/>
                  </a:cubicBezTo>
                  <a:cubicBezTo>
                    <a:pt x="7115" y="2691"/>
                    <a:pt x="6821" y="2265"/>
                    <a:pt x="6475" y="1892"/>
                  </a:cubicBezTo>
                  <a:cubicBezTo>
                    <a:pt x="6075" y="1865"/>
                    <a:pt x="5676" y="1839"/>
                    <a:pt x="5249" y="1812"/>
                  </a:cubicBezTo>
                  <a:cubicBezTo>
                    <a:pt x="4557" y="1732"/>
                    <a:pt x="3837" y="1705"/>
                    <a:pt x="3144" y="1599"/>
                  </a:cubicBezTo>
                  <a:cubicBezTo>
                    <a:pt x="2452" y="1466"/>
                    <a:pt x="1759" y="1306"/>
                    <a:pt x="1066" y="1093"/>
                  </a:cubicBezTo>
                  <a:cubicBezTo>
                    <a:pt x="933" y="773"/>
                    <a:pt x="853" y="426"/>
                    <a:pt x="773" y="80"/>
                  </a:cubicBezTo>
                  <a:lnTo>
                    <a:pt x="533" y="0"/>
                  </a:lnTo>
                  <a:close/>
                </a:path>
              </a:pathLst>
            </a:custGeom>
            <a:solidFill>
              <a:srgbClr val="D179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6373474" y="1418862"/>
              <a:ext cx="92732" cy="77512"/>
            </a:xfrm>
            <a:custGeom>
              <a:avLst/>
              <a:gdLst/>
              <a:ahLst/>
              <a:cxnLst/>
              <a:rect l="l" t="t" r="r" b="b"/>
              <a:pathLst>
                <a:path w="2425" h="2027" extrusionOk="0">
                  <a:moveTo>
                    <a:pt x="1919" y="1"/>
                  </a:moveTo>
                  <a:cubicBezTo>
                    <a:pt x="1865" y="134"/>
                    <a:pt x="1785" y="267"/>
                    <a:pt x="1705" y="374"/>
                  </a:cubicBezTo>
                  <a:cubicBezTo>
                    <a:pt x="1469" y="753"/>
                    <a:pt x="1358" y="774"/>
                    <a:pt x="981" y="774"/>
                  </a:cubicBezTo>
                  <a:cubicBezTo>
                    <a:pt x="934" y="774"/>
                    <a:pt x="882" y="774"/>
                    <a:pt x="826" y="774"/>
                  </a:cubicBezTo>
                  <a:cubicBezTo>
                    <a:pt x="560" y="774"/>
                    <a:pt x="267" y="774"/>
                    <a:pt x="0" y="747"/>
                  </a:cubicBezTo>
                  <a:lnTo>
                    <a:pt x="0" y="747"/>
                  </a:lnTo>
                  <a:cubicBezTo>
                    <a:pt x="346" y="1120"/>
                    <a:pt x="640" y="1546"/>
                    <a:pt x="826" y="2026"/>
                  </a:cubicBezTo>
                  <a:cubicBezTo>
                    <a:pt x="1599" y="1600"/>
                    <a:pt x="2185" y="880"/>
                    <a:pt x="2425" y="28"/>
                  </a:cubicBezTo>
                  <a:lnTo>
                    <a:pt x="1919" y="1"/>
                  </a:lnTo>
                  <a:close/>
                </a:path>
              </a:pathLst>
            </a:custGeom>
            <a:solidFill>
              <a:srgbClr val="B0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8"/>
            <p:cNvSpPr/>
            <p:nvPr/>
          </p:nvSpPr>
          <p:spPr>
            <a:xfrm>
              <a:off x="6155393" y="1378137"/>
              <a:ext cx="291465" cy="70323"/>
            </a:xfrm>
            <a:custGeom>
              <a:avLst/>
              <a:gdLst/>
              <a:ahLst/>
              <a:cxnLst/>
              <a:rect l="l" t="t" r="r" b="b"/>
              <a:pathLst>
                <a:path w="7622" h="1839" extrusionOk="0">
                  <a:moveTo>
                    <a:pt x="1" y="0"/>
                  </a:moveTo>
                  <a:lnTo>
                    <a:pt x="1" y="0"/>
                  </a:lnTo>
                  <a:cubicBezTo>
                    <a:pt x="54" y="346"/>
                    <a:pt x="161" y="693"/>
                    <a:pt x="294" y="1013"/>
                  </a:cubicBezTo>
                  <a:cubicBezTo>
                    <a:pt x="987" y="1226"/>
                    <a:pt x="1680" y="1386"/>
                    <a:pt x="2372" y="1519"/>
                  </a:cubicBezTo>
                  <a:cubicBezTo>
                    <a:pt x="3039" y="1625"/>
                    <a:pt x="3785" y="1652"/>
                    <a:pt x="4477" y="1732"/>
                  </a:cubicBezTo>
                  <a:cubicBezTo>
                    <a:pt x="5170" y="1785"/>
                    <a:pt x="5836" y="1839"/>
                    <a:pt x="6529" y="1839"/>
                  </a:cubicBezTo>
                  <a:cubicBezTo>
                    <a:pt x="6585" y="1839"/>
                    <a:pt x="6637" y="1839"/>
                    <a:pt x="6684" y="1839"/>
                  </a:cubicBezTo>
                  <a:cubicBezTo>
                    <a:pt x="7061" y="1839"/>
                    <a:pt x="7172" y="1818"/>
                    <a:pt x="7408" y="1439"/>
                  </a:cubicBezTo>
                  <a:cubicBezTo>
                    <a:pt x="7488" y="1306"/>
                    <a:pt x="7568" y="1199"/>
                    <a:pt x="7622" y="1066"/>
                  </a:cubicBezTo>
                  <a:cubicBezTo>
                    <a:pt x="6476" y="1013"/>
                    <a:pt x="5277" y="1013"/>
                    <a:pt x="3865" y="853"/>
                  </a:cubicBezTo>
                  <a:cubicBezTo>
                    <a:pt x="2559" y="720"/>
                    <a:pt x="1253" y="42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8"/>
            <p:cNvSpPr/>
            <p:nvPr/>
          </p:nvSpPr>
          <p:spPr>
            <a:xfrm>
              <a:off x="5964883" y="1265406"/>
              <a:ext cx="131469" cy="56633"/>
            </a:xfrm>
            <a:custGeom>
              <a:avLst/>
              <a:gdLst/>
              <a:ahLst/>
              <a:cxnLst/>
              <a:rect l="l" t="t" r="r" b="b"/>
              <a:pathLst>
                <a:path w="3438" h="1481" extrusionOk="0">
                  <a:moveTo>
                    <a:pt x="1196" y="0"/>
                  </a:moveTo>
                  <a:cubicBezTo>
                    <a:pt x="661" y="0"/>
                    <a:pt x="129" y="171"/>
                    <a:pt x="0" y="657"/>
                  </a:cubicBezTo>
                  <a:lnTo>
                    <a:pt x="0" y="843"/>
                  </a:lnTo>
                  <a:cubicBezTo>
                    <a:pt x="206" y="1303"/>
                    <a:pt x="923" y="1480"/>
                    <a:pt x="1605" y="1480"/>
                  </a:cubicBezTo>
                  <a:cubicBezTo>
                    <a:pt x="2067" y="1480"/>
                    <a:pt x="2513" y="1399"/>
                    <a:pt x="2771" y="1269"/>
                  </a:cubicBezTo>
                  <a:cubicBezTo>
                    <a:pt x="3437" y="950"/>
                    <a:pt x="2611" y="390"/>
                    <a:pt x="2132" y="177"/>
                  </a:cubicBezTo>
                  <a:cubicBezTo>
                    <a:pt x="1891" y="72"/>
                    <a:pt x="1543" y="0"/>
                    <a:pt x="1196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6503222" y="1310299"/>
              <a:ext cx="123974" cy="55677"/>
            </a:xfrm>
            <a:custGeom>
              <a:avLst/>
              <a:gdLst/>
              <a:ahLst/>
              <a:cxnLst/>
              <a:rect l="l" t="t" r="r" b="b"/>
              <a:pathLst>
                <a:path w="3242" h="1456" extrusionOk="0">
                  <a:moveTo>
                    <a:pt x="1061" y="0"/>
                  </a:moveTo>
                  <a:cubicBezTo>
                    <a:pt x="722" y="0"/>
                    <a:pt x="419" y="102"/>
                    <a:pt x="311" y="362"/>
                  </a:cubicBezTo>
                  <a:cubicBezTo>
                    <a:pt x="1" y="1034"/>
                    <a:pt x="1221" y="1456"/>
                    <a:pt x="1732" y="1456"/>
                  </a:cubicBezTo>
                  <a:cubicBezTo>
                    <a:pt x="1747" y="1456"/>
                    <a:pt x="1762" y="1455"/>
                    <a:pt x="1776" y="1454"/>
                  </a:cubicBezTo>
                  <a:cubicBezTo>
                    <a:pt x="2549" y="1401"/>
                    <a:pt x="3242" y="868"/>
                    <a:pt x="2309" y="309"/>
                  </a:cubicBezTo>
                  <a:cubicBezTo>
                    <a:pt x="1990" y="149"/>
                    <a:pt x="1643" y="42"/>
                    <a:pt x="1297" y="15"/>
                  </a:cubicBezTo>
                  <a:cubicBezTo>
                    <a:pt x="1217" y="6"/>
                    <a:pt x="1138" y="0"/>
                    <a:pt x="1061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5869092" y="1720191"/>
              <a:ext cx="802964" cy="646753"/>
            </a:xfrm>
            <a:custGeom>
              <a:avLst/>
              <a:gdLst/>
              <a:ahLst/>
              <a:cxnLst/>
              <a:rect l="l" t="t" r="r" b="b"/>
              <a:pathLst>
                <a:path w="20998" h="16913" extrusionOk="0">
                  <a:moveTo>
                    <a:pt x="13647" y="1"/>
                  </a:moveTo>
                  <a:cubicBezTo>
                    <a:pt x="13573" y="1"/>
                    <a:pt x="13501" y="11"/>
                    <a:pt x="13430" y="35"/>
                  </a:cubicBezTo>
                  <a:cubicBezTo>
                    <a:pt x="13243" y="115"/>
                    <a:pt x="13297" y="168"/>
                    <a:pt x="13190" y="328"/>
                  </a:cubicBezTo>
                  <a:cubicBezTo>
                    <a:pt x="12764" y="1074"/>
                    <a:pt x="11538" y="1927"/>
                    <a:pt x="10605" y="2033"/>
                  </a:cubicBezTo>
                  <a:cubicBezTo>
                    <a:pt x="10517" y="2045"/>
                    <a:pt x="10434" y="2051"/>
                    <a:pt x="10355" y="2051"/>
                  </a:cubicBezTo>
                  <a:cubicBezTo>
                    <a:pt x="9564" y="2051"/>
                    <a:pt x="9264" y="1465"/>
                    <a:pt x="8634" y="834"/>
                  </a:cubicBezTo>
                  <a:cubicBezTo>
                    <a:pt x="8357" y="534"/>
                    <a:pt x="8260" y="195"/>
                    <a:pt x="7859" y="195"/>
                  </a:cubicBezTo>
                  <a:cubicBezTo>
                    <a:pt x="7797" y="195"/>
                    <a:pt x="7727" y="203"/>
                    <a:pt x="7648" y="221"/>
                  </a:cubicBezTo>
                  <a:cubicBezTo>
                    <a:pt x="6582" y="434"/>
                    <a:pt x="5410" y="674"/>
                    <a:pt x="4610" y="1340"/>
                  </a:cubicBezTo>
                  <a:lnTo>
                    <a:pt x="4077" y="1607"/>
                  </a:lnTo>
                  <a:cubicBezTo>
                    <a:pt x="3784" y="1793"/>
                    <a:pt x="3518" y="2007"/>
                    <a:pt x="3251" y="2220"/>
                  </a:cubicBezTo>
                  <a:cubicBezTo>
                    <a:pt x="2665" y="2699"/>
                    <a:pt x="2212" y="3312"/>
                    <a:pt x="1892" y="3978"/>
                  </a:cubicBezTo>
                  <a:cubicBezTo>
                    <a:pt x="1306" y="5097"/>
                    <a:pt x="427" y="6696"/>
                    <a:pt x="0" y="7869"/>
                  </a:cubicBezTo>
                  <a:cubicBezTo>
                    <a:pt x="480" y="8055"/>
                    <a:pt x="906" y="8348"/>
                    <a:pt x="1413" y="8535"/>
                  </a:cubicBezTo>
                  <a:cubicBezTo>
                    <a:pt x="2025" y="8828"/>
                    <a:pt x="2025" y="8748"/>
                    <a:pt x="2079" y="9441"/>
                  </a:cubicBezTo>
                  <a:cubicBezTo>
                    <a:pt x="2185" y="10693"/>
                    <a:pt x="2185" y="11972"/>
                    <a:pt x="2132" y="13251"/>
                  </a:cubicBezTo>
                  <a:cubicBezTo>
                    <a:pt x="2105" y="13944"/>
                    <a:pt x="2105" y="14610"/>
                    <a:pt x="2185" y="15303"/>
                  </a:cubicBezTo>
                  <a:cubicBezTo>
                    <a:pt x="2265" y="15942"/>
                    <a:pt x="2185" y="16182"/>
                    <a:pt x="2825" y="16369"/>
                  </a:cubicBezTo>
                  <a:cubicBezTo>
                    <a:pt x="4443" y="16844"/>
                    <a:pt x="6183" y="16912"/>
                    <a:pt x="7890" y="16912"/>
                  </a:cubicBezTo>
                  <a:cubicBezTo>
                    <a:pt x="8573" y="16912"/>
                    <a:pt x="9250" y="16902"/>
                    <a:pt x="9913" y="16902"/>
                  </a:cubicBezTo>
                  <a:cubicBezTo>
                    <a:pt x="11405" y="16902"/>
                    <a:pt x="12924" y="16875"/>
                    <a:pt x="14416" y="16715"/>
                  </a:cubicBezTo>
                  <a:cubicBezTo>
                    <a:pt x="15695" y="16715"/>
                    <a:pt x="16947" y="16528"/>
                    <a:pt x="18173" y="16182"/>
                  </a:cubicBezTo>
                  <a:cubicBezTo>
                    <a:pt x="18812" y="16022"/>
                    <a:pt x="18732" y="15756"/>
                    <a:pt x="18812" y="15116"/>
                  </a:cubicBezTo>
                  <a:cubicBezTo>
                    <a:pt x="18892" y="14450"/>
                    <a:pt x="18919" y="13757"/>
                    <a:pt x="18866" y="13091"/>
                  </a:cubicBezTo>
                  <a:cubicBezTo>
                    <a:pt x="18812" y="11812"/>
                    <a:pt x="18839" y="10533"/>
                    <a:pt x="18919" y="9254"/>
                  </a:cubicBezTo>
                  <a:cubicBezTo>
                    <a:pt x="18972" y="8588"/>
                    <a:pt x="18972" y="8641"/>
                    <a:pt x="19585" y="8348"/>
                  </a:cubicBezTo>
                  <a:cubicBezTo>
                    <a:pt x="20065" y="8135"/>
                    <a:pt x="20518" y="7869"/>
                    <a:pt x="20997" y="7682"/>
                  </a:cubicBezTo>
                  <a:cubicBezTo>
                    <a:pt x="20624" y="6510"/>
                    <a:pt x="19718" y="4911"/>
                    <a:pt x="19159" y="3818"/>
                  </a:cubicBezTo>
                  <a:cubicBezTo>
                    <a:pt x="18812" y="3126"/>
                    <a:pt x="18359" y="2513"/>
                    <a:pt x="17800" y="2033"/>
                  </a:cubicBezTo>
                  <a:cubicBezTo>
                    <a:pt x="17533" y="1820"/>
                    <a:pt x="17240" y="1607"/>
                    <a:pt x="16974" y="1420"/>
                  </a:cubicBezTo>
                  <a:lnTo>
                    <a:pt x="16441" y="1154"/>
                  </a:lnTo>
                  <a:cubicBezTo>
                    <a:pt x="15961" y="834"/>
                    <a:pt x="15428" y="594"/>
                    <a:pt x="14895" y="434"/>
                  </a:cubicBezTo>
                  <a:cubicBezTo>
                    <a:pt x="14532" y="344"/>
                    <a:pt x="14072" y="1"/>
                    <a:pt x="13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8"/>
            <p:cNvSpPr/>
            <p:nvPr/>
          </p:nvSpPr>
          <p:spPr>
            <a:xfrm>
              <a:off x="6118721" y="1701109"/>
              <a:ext cx="155943" cy="153687"/>
            </a:xfrm>
            <a:custGeom>
              <a:avLst/>
              <a:gdLst/>
              <a:ahLst/>
              <a:cxnLst/>
              <a:rect l="l" t="t" r="r" b="b"/>
              <a:pathLst>
                <a:path w="4078" h="4019" extrusionOk="0">
                  <a:moveTo>
                    <a:pt x="2798" y="1"/>
                  </a:moveTo>
                  <a:cubicBezTo>
                    <a:pt x="2625" y="54"/>
                    <a:pt x="2379" y="54"/>
                    <a:pt x="2116" y="54"/>
                  </a:cubicBezTo>
                  <a:cubicBezTo>
                    <a:pt x="1853" y="54"/>
                    <a:pt x="1573" y="54"/>
                    <a:pt x="1333" y="107"/>
                  </a:cubicBezTo>
                  <a:cubicBezTo>
                    <a:pt x="267" y="321"/>
                    <a:pt x="161" y="774"/>
                    <a:pt x="81" y="1786"/>
                  </a:cubicBezTo>
                  <a:cubicBezTo>
                    <a:pt x="1" y="2772"/>
                    <a:pt x="1" y="3731"/>
                    <a:pt x="1200" y="3998"/>
                  </a:cubicBezTo>
                  <a:cubicBezTo>
                    <a:pt x="1285" y="4012"/>
                    <a:pt x="1367" y="4019"/>
                    <a:pt x="1447" y="4019"/>
                  </a:cubicBezTo>
                  <a:cubicBezTo>
                    <a:pt x="2269" y="4019"/>
                    <a:pt x="2840" y="3320"/>
                    <a:pt x="3545" y="2932"/>
                  </a:cubicBezTo>
                  <a:cubicBezTo>
                    <a:pt x="3758" y="2772"/>
                    <a:pt x="3944" y="2772"/>
                    <a:pt x="4077" y="2532"/>
                  </a:cubicBezTo>
                  <a:cubicBezTo>
                    <a:pt x="2932" y="1866"/>
                    <a:pt x="2692" y="1493"/>
                    <a:pt x="2932" y="161"/>
                  </a:cubicBezTo>
                  <a:lnTo>
                    <a:pt x="27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6273592" y="1700115"/>
              <a:ext cx="176325" cy="159499"/>
            </a:xfrm>
            <a:custGeom>
              <a:avLst/>
              <a:gdLst/>
              <a:ahLst/>
              <a:cxnLst/>
              <a:rect l="l" t="t" r="r" b="b"/>
              <a:pathLst>
                <a:path w="4611" h="4171" extrusionOk="0">
                  <a:moveTo>
                    <a:pt x="1893" y="0"/>
                  </a:moveTo>
                  <a:lnTo>
                    <a:pt x="1893" y="0"/>
                  </a:lnTo>
                  <a:cubicBezTo>
                    <a:pt x="2079" y="1199"/>
                    <a:pt x="1280" y="2505"/>
                    <a:pt x="1" y="2611"/>
                  </a:cubicBezTo>
                  <a:cubicBezTo>
                    <a:pt x="774" y="2958"/>
                    <a:pt x="1333" y="3811"/>
                    <a:pt x="2159" y="4104"/>
                  </a:cubicBezTo>
                  <a:cubicBezTo>
                    <a:pt x="2297" y="4150"/>
                    <a:pt x="2423" y="4171"/>
                    <a:pt x="2538" y="4171"/>
                  </a:cubicBezTo>
                  <a:cubicBezTo>
                    <a:pt x="3156" y="4171"/>
                    <a:pt x="3474" y="3564"/>
                    <a:pt x="3811" y="2958"/>
                  </a:cubicBezTo>
                  <a:cubicBezTo>
                    <a:pt x="4237" y="2238"/>
                    <a:pt x="4611" y="1359"/>
                    <a:pt x="3918" y="720"/>
                  </a:cubicBezTo>
                  <a:cubicBezTo>
                    <a:pt x="3411" y="293"/>
                    <a:pt x="2772" y="53"/>
                    <a:pt x="2132" y="53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8"/>
            <p:cNvSpPr/>
            <p:nvPr/>
          </p:nvSpPr>
          <p:spPr>
            <a:xfrm>
              <a:off x="6540582" y="2028212"/>
              <a:ext cx="128984" cy="337124"/>
            </a:xfrm>
            <a:custGeom>
              <a:avLst/>
              <a:gdLst/>
              <a:ahLst/>
              <a:cxnLst/>
              <a:rect l="l" t="t" r="r" b="b"/>
              <a:pathLst>
                <a:path w="3373" h="8816" extrusionOk="0">
                  <a:moveTo>
                    <a:pt x="2371" y="0"/>
                  </a:moveTo>
                  <a:cubicBezTo>
                    <a:pt x="2265" y="213"/>
                    <a:pt x="133" y="613"/>
                    <a:pt x="133" y="613"/>
                  </a:cubicBezTo>
                  <a:cubicBezTo>
                    <a:pt x="0" y="1919"/>
                    <a:pt x="373" y="4477"/>
                    <a:pt x="640" y="5756"/>
                  </a:cubicBezTo>
                  <a:cubicBezTo>
                    <a:pt x="853" y="6768"/>
                    <a:pt x="799" y="7647"/>
                    <a:pt x="1572" y="8420"/>
                  </a:cubicBezTo>
                  <a:cubicBezTo>
                    <a:pt x="1834" y="8699"/>
                    <a:pt x="2067" y="8815"/>
                    <a:pt x="2271" y="8815"/>
                  </a:cubicBezTo>
                  <a:cubicBezTo>
                    <a:pt x="3019" y="8815"/>
                    <a:pt x="3373" y="7250"/>
                    <a:pt x="3331" y="6475"/>
                  </a:cubicBezTo>
                  <a:cubicBezTo>
                    <a:pt x="3304" y="5809"/>
                    <a:pt x="3118" y="2984"/>
                    <a:pt x="2798" y="2105"/>
                  </a:cubicBezTo>
                  <a:lnTo>
                    <a:pt x="2371" y="0"/>
                  </a:ln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8"/>
            <p:cNvSpPr/>
            <p:nvPr/>
          </p:nvSpPr>
          <p:spPr>
            <a:xfrm>
              <a:off x="5843624" y="2014943"/>
              <a:ext cx="147759" cy="386453"/>
            </a:xfrm>
            <a:custGeom>
              <a:avLst/>
              <a:gdLst/>
              <a:ahLst/>
              <a:cxnLst/>
              <a:rect l="l" t="t" r="r" b="b"/>
              <a:pathLst>
                <a:path w="3864" h="10106" extrusionOk="0">
                  <a:moveTo>
                    <a:pt x="2745" y="1"/>
                  </a:moveTo>
                  <a:lnTo>
                    <a:pt x="2105" y="81"/>
                  </a:lnTo>
                  <a:cubicBezTo>
                    <a:pt x="2398" y="773"/>
                    <a:pt x="2025" y="1999"/>
                    <a:pt x="1839" y="2745"/>
                  </a:cubicBezTo>
                  <a:cubicBezTo>
                    <a:pt x="1626" y="3598"/>
                    <a:pt x="1173" y="4477"/>
                    <a:pt x="1039" y="5357"/>
                  </a:cubicBezTo>
                  <a:cubicBezTo>
                    <a:pt x="853" y="6636"/>
                    <a:pt x="0" y="9273"/>
                    <a:pt x="1386" y="9966"/>
                  </a:cubicBezTo>
                  <a:cubicBezTo>
                    <a:pt x="1577" y="10062"/>
                    <a:pt x="1753" y="10105"/>
                    <a:pt x="1915" y="10105"/>
                  </a:cubicBezTo>
                  <a:cubicBezTo>
                    <a:pt x="3149" y="10105"/>
                    <a:pt x="3550" y="7590"/>
                    <a:pt x="3597" y="6742"/>
                  </a:cubicBezTo>
                  <a:cubicBezTo>
                    <a:pt x="3704" y="4930"/>
                    <a:pt x="3864" y="2559"/>
                    <a:pt x="3864" y="747"/>
                  </a:cubicBezTo>
                  <a:cubicBezTo>
                    <a:pt x="3864" y="27"/>
                    <a:pt x="3597" y="214"/>
                    <a:pt x="2745" y="1"/>
                  </a:cubicBezTo>
                  <a:close/>
                </a:path>
              </a:pathLst>
            </a:custGeom>
            <a:solidFill>
              <a:srgbClr val="E2BB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5975054" y="1731319"/>
              <a:ext cx="129442" cy="392113"/>
            </a:xfrm>
            <a:custGeom>
              <a:avLst/>
              <a:gdLst/>
              <a:ahLst/>
              <a:cxnLst/>
              <a:rect l="l" t="t" r="r" b="b"/>
              <a:pathLst>
                <a:path w="3385" h="10254" extrusionOk="0">
                  <a:moveTo>
                    <a:pt x="2538" y="1"/>
                  </a:moveTo>
                  <a:cubicBezTo>
                    <a:pt x="2030" y="1"/>
                    <a:pt x="1439" y="421"/>
                    <a:pt x="1120" y="863"/>
                  </a:cubicBezTo>
                  <a:cubicBezTo>
                    <a:pt x="853" y="1236"/>
                    <a:pt x="107" y="4247"/>
                    <a:pt x="267" y="6085"/>
                  </a:cubicBezTo>
                  <a:cubicBezTo>
                    <a:pt x="400" y="7524"/>
                    <a:pt x="1" y="8404"/>
                    <a:pt x="427" y="9763"/>
                  </a:cubicBezTo>
                  <a:cubicBezTo>
                    <a:pt x="536" y="10113"/>
                    <a:pt x="680" y="10254"/>
                    <a:pt x="840" y="10254"/>
                  </a:cubicBezTo>
                  <a:cubicBezTo>
                    <a:pt x="1421" y="10254"/>
                    <a:pt x="2214" y="8384"/>
                    <a:pt x="2319" y="7924"/>
                  </a:cubicBezTo>
                  <a:cubicBezTo>
                    <a:pt x="2852" y="5952"/>
                    <a:pt x="2985" y="3794"/>
                    <a:pt x="3171" y="1742"/>
                  </a:cubicBezTo>
                  <a:cubicBezTo>
                    <a:pt x="3225" y="1103"/>
                    <a:pt x="3385" y="250"/>
                    <a:pt x="2825" y="37"/>
                  </a:cubicBezTo>
                  <a:cubicBezTo>
                    <a:pt x="2772" y="10"/>
                    <a:pt x="2718" y="10"/>
                    <a:pt x="2665" y="10"/>
                  </a:cubicBezTo>
                  <a:cubicBezTo>
                    <a:pt x="2624" y="4"/>
                    <a:pt x="2581" y="1"/>
                    <a:pt x="25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8"/>
            <p:cNvSpPr/>
            <p:nvPr/>
          </p:nvSpPr>
          <p:spPr>
            <a:xfrm>
              <a:off x="6437640" y="1724244"/>
              <a:ext cx="130475" cy="400182"/>
            </a:xfrm>
            <a:custGeom>
              <a:avLst/>
              <a:gdLst/>
              <a:ahLst/>
              <a:cxnLst/>
              <a:rect l="l" t="t" r="r" b="b"/>
              <a:pathLst>
                <a:path w="3412" h="10465" extrusionOk="0">
                  <a:moveTo>
                    <a:pt x="861" y="0"/>
                  </a:moveTo>
                  <a:cubicBezTo>
                    <a:pt x="823" y="0"/>
                    <a:pt x="785" y="3"/>
                    <a:pt x="747" y="9"/>
                  </a:cubicBezTo>
                  <a:cubicBezTo>
                    <a:pt x="694" y="9"/>
                    <a:pt x="640" y="9"/>
                    <a:pt x="587" y="35"/>
                  </a:cubicBezTo>
                  <a:cubicBezTo>
                    <a:pt x="1" y="248"/>
                    <a:pt x="187" y="1128"/>
                    <a:pt x="241" y="1741"/>
                  </a:cubicBezTo>
                  <a:cubicBezTo>
                    <a:pt x="427" y="3792"/>
                    <a:pt x="560" y="5951"/>
                    <a:pt x="1093" y="7896"/>
                  </a:cubicBezTo>
                  <a:cubicBezTo>
                    <a:pt x="1199" y="8384"/>
                    <a:pt x="2017" y="10465"/>
                    <a:pt x="2601" y="10465"/>
                  </a:cubicBezTo>
                  <a:cubicBezTo>
                    <a:pt x="2749" y="10465"/>
                    <a:pt x="2882" y="10330"/>
                    <a:pt x="2985" y="10001"/>
                  </a:cubicBezTo>
                  <a:cubicBezTo>
                    <a:pt x="3411" y="8669"/>
                    <a:pt x="2825" y="6350"/>
                    <a:pt x="2932" y="4938"/>
                  </a:cubicBezTo>
                  <a:cubicBezTo>
                    <a:pt x="2985" y="3632"/>
                    <a:pt x="3145" y="1794"/>
                    <a:pt x="2292" y="888"/>
                  </a:cubicBezTo>
                  <a:cubicBezTo>
                    <a:pt x="1921" y="467"/>
                    <a:pt x="1366" y="0"/>
                    <a:pt x="8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/>
            <p:nvPr/>
          </p:nvSpPr>
          <p:spPr>
            <a:xfrm>
              <a:off x="6438673" y="1868217"/>
              <a:ext cx="269018" cy="497732"/>
            </a:xfrm>
            <a:custGeom>
              <a:avLst/>
              <a:gdLst/>
              <a:ahLst/>
              <a:cxnLst/>
              <a:rect l="l" t="t" r="r" b="b"/>
              <a:pathLst>
                <a:path w="7035" h="13016" extrusionOk="0">
                  <a:moveTo>
                    <a:pt x="3118" y="1"/>
                  </a:moveTo>
                  <a:cubicBezTo>
                    <a:pt x="2425" y="1"/>
                    <a:pt x="960" y="81"/>
                    <a:pt x="667" y="400"/>
                  </a:cubicBezTo>
                  <a:cubicBezTo>
                    <a:pt x="267" y="827"/>
                    <a:pt x="0" y="1386"/>
                    <a:pt x="347" y="1440"/>
                  </a:cubicBezTo>
                  <a:cubicBezTo>
                    <a:pt x="294" y="1520"/>
                    <a:pt x="267" y="1573"/>
                    <a:pt x="240" y="1653"/>
                  </a:cubicBezTo>
                  <a:cubicBezTo>
                    <a:pt x="187" y="1866"/>
                    <a:pt x="27" y="2425"/>
                    <a:pt x="294" y="2585"/>
                  </a:cubicBezTo>
                  <a:cubicBezTo>
                    <a:pt x="160" y="2825"/>
                    <a:pt x="134" y="3065"/>
                    <a:pt x="160" y="3331"/>
                  </a:cubicBezTo>
                  <a:cubicBezTo>
                    <a:pt x="228" y="3738"/>
                    <a:pt x="392" y="3877"/>
                    <a:pt x="587" y="3877"/>
                  </a:cubicBezTo>
                  <a:cubicBezTo>
                    <a:pt x="621" y="3877"/>
                    <a:pt x="657" y="3872"/>
                    <a:pt x="693" y="3864"/>
                  </a:cubicBezTo>
                  <a:cubicBezTo>
                    <a:pt x="800" y="4157"/>
                    <a:pt x="986" y="4451"/>
                    <a:pt x="1093" y="4690"/>
                  </a:cubicBezTo>
                  <a:cubicBezTo>
                    <a:pt x="1066" y="4531"/>
                    <a:pt x="1066" y="4344"/>
                    <a:pt x="1093" y="4184"/>
                  </a:cubicBezTo>
                  <a:cubicBezTo>
                    <a:pt x="1679" y="4291"/>
                    <a:pt x="2265" y="4477"/>
                    <a:pt x="2772" y="4797"/>
                  </a:cubicBezTo>
                  <a:cubicBezTo>
                    <a:pt x="2772" y="5396"/>
                    <a:pt x="2959" y="6978"/>
                    <a:pt x="3727" y="6978"/>
                  </a:cubicBezTo>
                  <a:cubicBezTo>
                    <a:pt x="3779" y="6978"/>
                    <a:pt x="3834" y="6970"/>
                    <a:pt x="3891" y="6955"/>
                  </a:cubicBezTo>
                  <a:lnTo>
                    <a:pt x="4131" y="7994"/>
                  </a:lnTo>
                  <a:cubicBezTo>
                    <a:pt x="4237" y="8874"/>
                    <a:pt x="4370" y="9700"/>
                    <a:pt x="4450" y="10579"/>
                  </a:cubicBezTo>
                  <a:cubicBezTo>
                    <a:pt x="4477" y="11192"/>
                    <a:pt x="4530" y="12684"/>
                    <a:pt x="5143" y="12977"/>
                  </a:cubicBezTo>
                  <a:cubicBezTo>
                    <a:pt x="5204" y="13004"/>
                    <a:pt x="5273" y="13016"/>
                    <a:pt x="5347" y="13016"/>
                  </a:cubicBezTo>
                  <a:cubicBezTo>
                    <a:pt x="5800" y="13016"/>
                    <a:pt x="6460" y="12578"/>
                    <a:pt x="6689" y="12258"/>
                  </a:cubicBezTo>
                  <a:cubicBezTo>
                    <a:pt x="7035" y="11725"/>
                    <a:pt x="6715" y="11192"/>
                    <a:pt x="6582" y="10579"/>
                  </a:cubicBezTo>
                  <a:cubicBezTo>
                    <a:pt x="6262" y="9194"/>
                    <a:pt x="5809" y="7835"/>
                    <a:pt x="5250" y="6529"/>
                  </a:cubicBezTo>
                  <a:cubicBezTo>
                    <a:pt x="4797" y="5543"/>
                    <a:pt x="5116" y="4797"/>
                    <a:pt x="5223" y="3758"/>
                  </a:cubicBezTo>
                  <a:cubicBezTo>
                    <a:pt x="5382" y="2248"/>
                    <a:pt x="4804" y="27"/>
                    <a:pt x="3148" y="27"/>
                  </a:cubicBezTo>
                  <a:cubicBezTo>
                    <a:pt x="3138" y="27"/>
                    <a:pt x="3128" y="27"/>
                    <a:pt x="3118" y="27"/>
                  </a:cubicBezTo>
                  <a:lnTo>
                    <a:pt x="3118" y="1"/>
                  </a:ln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6461081" y="1973185"/>
              <a:ext cx="98889" cy="43861"/>
            </a:xfrm>
            <a:custGeom>
              <a:avLst/>
              <a:gdLst/>
              <a:ahLst/>
              <a:cxnLst/>
              <a:rect l="l" t="t" r="r" b="b"/>
              <a:pathLst>
                <a:path w="2586" h="1147" extrusionOk="0">
                  <a:moveTo>
                    <a:pt x="987" y="0"/>
                  </a:moveTo>
                  <a:cubicBezTo>
                    <a:pt x="773" y="27"/>
                    <a:pt x="560" y="54"/>
                    <a:pt x="347" y="160"/>
                  </a:cubicBezTo>
                  <a:cubicBezTo>
                    <a:pt x="240" y="213"/>
                    <a:pt x="161" y="267"/>
                    <a:pt x="107" y="373"/>
                  </a:cubicBezTo>
                  <a:cubicBezTo>
                    <a:pt x="27" y="453"/>
                    <a:pt x="1" y="533"/>
                    <a:pt x="1" y="640"/>
                  </a:cubicBezTo>
                  <a:cubicBezTo>
                    <a:pt x="1" y="720"/>
                    <a:pt x="1" y="800"/>
                    <a:pt x="27" y="880"/>
                  </a:cubicBezTo>
                  <a:cubicBezTo>
                    <a:pt x="54" y="933"/>
                    <a:pt x="81" y="986"/>
                    <a:pt x="107" y="1039"/>
                  </a:cubicBezTo>
                  <a:cubicBezTo>
                    <a:pt x="161" y="1119"/>
                    <a:pt x="187" y="1146"/>
                    <a:pt x="187" y="1146"/>
                  </a:cubicBezTo>
                  <a:lnTo>
                    <a:pt x="161" y="1013"/>
                  </a:lnTo>
                  <a:cubicBezTo>
                    <a:pt x="161" y="959"/>
                    <a:pt x="161" y="906"/>
                    <a:pt x="161" y="853"/>
                  </a:cubicBezTo>
                  <a:cubicBezTo>
                    <a:pt x="161" y="773"/>
                    <a:pt x="161" y="720"/>
                    <a:pt x="187" y="666"/>
                  </a:cubicBezTo>
                  <a:cubicBezTo>
                    <a:pt x="240" y="533"/>
                    <a:pt x="347" y="453"/>
                    <a:pt x="480" y="427"/>
                  </a:cubicBezTo>
                  <a:cubicBezTo>
                    <a:pt x="640" y="373"/>
                    <a:pt x="827" y="347"/>
                    <a:pt x="1013" y="320"/>
                  </a:cubicBezTo>
                  <a:lnTo>
                    <a:pt x="2585" y="320"/>
                  </a:lnTo>
                  <a:cubicBezTo>
                    <a:pt x="2425" y="240"/>
                    <a:pt x="2266" y="187"/>
                    <a:pt x="2106" y="133"/>
                  </a:cubicBezTo>
                  <a:cubicBezTo>
                    <a:pt x="1733" y="27"/>
                    <a:pt x="1360" y="0"/>
                    <a:pt x="987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/>
            <p:nvPr/>
          </p:nvSpPr>
          <p:spPr>
            <a:xfrm>
              <a:off x="6450910" y="1941179"/>
              <a:ext cx="110055" cy="27953"/>
            </a:xfrm>
            <a:custGeom>
              <a:avLst/>
              <a:gdLst/>
              <a:ahLst/>
              <a:cxnLst/>
              <a:rect l="l" t="t" r="r" b="b"/>
              <a:pathLst>
                <a:path w="2878" h="731" extrusionOk="0">
                  <a:moveTo>
                    <a:pt x="1616" y="1"/>
                  </a:moveTo>
                  <a:cubicBezTo>
                    <a:pt x="1520" y="1"/>
                    <a:pt x="1425" y="4"/>
                    <a:pt x="1332" y="11"/>
                  </a:cubicBezTo>
                  <a:cubicBezTo>
                    <a:pt x="1146" y="38"/>
                    <a:pt x="933" y="65"/>
                    <a:pt x="746" y="118"/>
                  </a:cubicBezTo>
                  <a:cubicBezTo>
                    <a:pt x="586" y="144"/>
                    <a:pt x="427" y="224"/>
                    <a:pt x="267" y="331"/>
                  </a:cubicBezTo>
                  <a:cubicBezTo>
                    <a:pt x="213" y="358"/>
                    <a:pt x="160" y="411"/>
                    <a:pt x="107" y="464"/>
                  </a:cubicBezTo>
                  <a:cubicBezTo>
                    <a:pt x="80" y="491"/>
                    <a:pt x="53" y="544"/>
                    <a:pt x="27" y="597"/>
                  </a:cubicBezTo>
                  <a:cubicBezTo>
                    <a:pt x="0" y="651"/>
                    <a:pt x="0" y="677"/>
                    <a:pt x="0" y="731"/>
                  </a:cubicBezTo>
                  <a:lnTo>
                    <a:pt x="80" y="624"/>
                  </a:lnTo>
                  <a:cubicBezTo>
                    <a:pt x="107" y="597"/>
                    <a:pt x="133" y="571"/>
                    <a:pt x="187" y="544"/>
                  </a:cubicBezTo>
                  <a:cubicBezTo>
                    <a:pt x="240" y="544"/>
                    <a:pt x="293" y="517"/>
                    <a:pt x="373" y="491"/>
                  </a:cubicBezTo>
                  <a:cubicBezTo>
                    <a:pt x="506" y="438"/>
                    <a:pt x="666" y="411"/>
                    <a:pt x="826" y="411"/>
                  </a:cubicBezTo>
                  <a:cubicBezTo>
                    <a:pt x="986" y="384"/>
                    <a:pt x="1173" y="358"/>
                    <a:pt x="1359" y="358"/>
                  </a:cubicBezTo>
                  <a:lnTo>
                    <a:pt x="1919" y="304"/>
                  </a:lnTo>
                  <a:cubicBezTo>
                    <a:pt x="2079" y="278"/>
                    <a:pt x="2238" y="278"/>
                    <a:pt x="2398" y="251"/>
                  </a:cubicBezTo>
                  <a:cubicBezTo>
                    <a:pt x="2558" y="224"/>
                    <a:pt x="2718" y="198"/>
                    <a:pt x="2878" y="171"/>
                  </a:cubicBezTo>
                  <a:cubicBezTo>
                    <a:pt x="2718" y="118"/>
                    <a:pt x="2558" y="91"/>
                    <a:pt x="2398" y="65"/>
                  </a:cubicBezTo>
                  <a:cubicBezTo>
                    <a:pt x="2145" y="26"/>
                    <a:pt x="1877" y="1"/>
                    <a:pt x="161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8"/>
            <p:cNvSpPr/>
            <p:nvPr/>
          </p:nvSpPr>
          <p:spPr>
            <a:xfrm>
              <a:off x="6449877" y="1901868"/>
              <a:ext cx="111087" cy="21414"/>
            </a:xfrm>
            <a:custGeom>
              <a:avLst/>
              <a:gdLst/>
              <a:ahLst/>
              <a:cxnLst/>
              <a:rect l="l" t="t" r="r" b="b"/>
              <a:pathLst>
                <a:path w="2905" h="560" extrusionOk="0">
                  <a:moveTo>
                    <a:pt x="1386" y="0"/>
                  </a:moveTo>
                  <a:cubicBezTo>
                    <a:pt x="1013" y="0"/>
                    <a:pt x="667" y="53"/>
                    <a:pt x="320" y="213"/>
                  </a:cubicBezTo>
                  <a:cubicBezTo>
                    <a:pt x="214" y="240"/>
                    <a:pt x="107" y="320"/>
                    <a:pt x="27" y="426"/>
                  </a:cubicBezTo>
                  <a:cubicBezTo>
                    <a:pt x="27" y="453"/>
                    <a:pt x="1" y="480"/>
                    <a:pt x="1" y="506"/>
                  </a:cubicBezTo>
                  <a:lnTo>
                    <a:pt x="1" y="560"/>
                  </a:lnTo>
                  <a:cubicBezTo>
                    <a:pt x="27" y="506"/>
                    <a:pt x="54" y="480"/>
                    <a:pt x="107" y="480"/>
                  </a:cubicBezTo>
                  <a:cubicBezTo>
                    <a:pt x="187" y="426"/>
                    <a:pt x="294" y="400"/>
                    <a:pt x="400" y="373"/>
                  </a:cubicBezTo>
                  <a:cubicBezTo>
                    <a:pt x="720" y="346"/>
                    <a:pt x="1066" y="320"/>
                    <a:pt x="1413" y="320"/>
                  </a:cubicBezTo>
                  <a:cubicBezTo>
                    <a:pt x="1759" y="320"/>
                    <a:pt x="2132" y="320"/>
                    <a:pt x="2425" y="293"/>
                  </a:cubicBezTo>
                  <a:cubicBezTo>
                    <a:pt x="2692" y="293"/>
                    <a:pt x="2905" y="266"/>
                    <a:pt x="2905" y="266"/>
                  </a:cubicBezTo>
                  <a:cubicBezTo>
                    <a:pt x="2745" y="187"/>
                    <a:pt x="2585" y="160"/>
                    <a:pt x="2425" y="107"/>
                  </a:cubicBezTo>
                  <a:cubicBezTo>
                    <a:pt x="2079" y="27"/>
                    <a:pt x="1733" y="0"/>
                    <a:pt x="1386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5835479" y="1875368"/>
              <a:ext cx="267986" cy="530542"/>
            </a:xfrm>
            <a:custGeom>
              <a:avLst/>
              <a:gdLst/>
              <a:ahLst/>
              <a:cxnLst/>
              <a:rect l="l" t="t" r="r" b="b"/>
              <a:pathLst>
                <a:path w="7008" h="13874" extrusionOk="0">
                  <a:moveTo>
                    <a:pt x="3917" y="0"/>
                  </a:moveTo>
                  <a:lnTo>
                    <a:pt x="3917" y="27"/>
                  </a:lnTo>
                  <a:cubicBezTo>
                    <a:pt x="3907" y="27"/>
                    <a:pt x="3897" y="27"/>
                    <a:pt x="3887" y="27"/>
                  </a:cubicBezTo>
                  <a:cubicBezTo>
                    <a:pt x="2231" y="27"/>
                    <a:pt x="1653" y="2247"/>
                    <a:pt x="1812" y="3757"/>
                  </a:cubicBezTo>
                  <a:cubicBezTo>
                    <a:pt x="1892" y="4796"/>
                    <a:pt x="2212" y="5543"/>
                    <a:pt x="1785" y="6502"/>
                  </a:cubicBezTo>
                  <a:cubicBezTo>
                    <a:pt x="1226" y="7834"/>
                    <a:pt x="773" y="9193"/>
                    <a:pt x="453" y="10579"/>
                  </a:cubicBezTo>
                  <a:cubicBezTo>
                    <a:pt x="320" y="11165"/>
                    <a:pt x="0" y="11724"/>
                    <a:pt x="346" y="12257"/>
                  </a:cubicBezTo>
                  <a:cubicBezTo>
                    <a:pt x="571" y="12632"/>
                    <a:pt x="1288" y="13873"/>
                    <a:pt x="1728" y="13873"/>
                  </a:cubicBezTo>
                  <a:cubicBezTo>
                    <a:pt x="1757" y="13873"/>
                    <a:pt x="1785" y="13868"/>
                    <a:pt x="1812" y="13856"/>
                  </a:cubicBezTo>
                  <a:cubicBezTo>
                    <a:pt x="2425" y="13563"/>
                    <a:pt x="2531" y="11191"/>
                    <a:pt x="2585" y="10579"/>
                  </a:cubicBezTo>
                  <a:cubicBezTo>
                    <a:pt x="2638" y="9699"/>
                    <a:pt x="2771" y="8873"/>
                    <a:pt x="2904" y="7994"/>
                  </a:cubicBezTo>
                  <a:lnTo>
                    <a:pt x="3144" y="6955"/>
                  </a:lnTo>
                  <a:cubicBezTo>
                    <a:pt x="3201" y="6970"/>
                    <a:pt x="3256" y="6977"/>
                    <a:pt x="3307" y="6977"/>
                  </a:cubicBezTo>
                  <a:cubicBezTo>
                    <a:pt x="4073" y="6977"/>
                    <a:pt x="4237" y="5396"/>
                    <a:pt x="4237" y="4796"/>
                  </a:cubicBezTo>
                  <a:cubicBezTo>
                    <a:pt x="4770" y="4477"/>
                    <a:pt x="5329" y="4290"/>
                    <a:pt x="5942" y="4184"/>
                  </a:cubicBezTo>
                  <a:cubicBezTo>
                    <a:pt x="5942" y="4344"/>
                    <a:pt x="5942" y="4530"/>
                    <a:pt x="5942" y="4690"/>
                  </a:cubicBezTo>
                  <a:cubicBezTo>
                    <a:pt x="6049" y="4450"/>
                    <a:pt x="6235" y="4157"/>
                    <a:pt x="6342" y="3864"/>
                  </a:cubicBezTo>
                  <a:cubicBezTo>
                    <a:pt x="6378" y="3872"/>
                    <a:pt x="6414" y="3876"/>
                    <a:pt x="6448" y="3876"/>
                  </a:cubicBezTo>
                  <a:cubicBezTo>
                    <a:pt x="6642" y="3876"/>
                    <a:pt x="6803" y="3738"/>
                    <a:pt x="6848" y="3331"/>
                  </a:cubicBezTo>
                  <a:cubicBezTo>
                    <a:pt x="6901" y="3065"/>
                    <a:pt x="6875" y="2825"/>
                    <a:pt x="6741" y="2585"/>
                  </a:cubicBezTo>
                  <a:cubicBezTo>
                    <a:pt x="6981" y="2425"/>
                    <a:pt x="6848" y="1865"/>
                    <a:pt x="6768" y="1626"/>
                  </a:cubicBezTo>
                  <a:cubicBezTo>
                    <a:pt x="6741" y="1572"/>
                    <a:pt x="6715" y="1492"/>
                    <a:pt x="6688" y="1439"/>
                  </a:cubicBezTo>
                  <a:cubicBezTo>
                    <a:pt x="7008" y="1386"/>
                    <a:pt x="6795" y="853"/>
                    <a:pt x="6395" y="453"/>
                  </a:cubicBezTo>
                  <a:cubicBezTo>
                    <a:pt x="6129" y="133"/>
                    <a:pt x="4610" y="0"/>
                    <a:pt x="39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5991344" y="1979112"/>
              <a:ext cx="90744" cy="45047"/>
            </a:xfrm>
            <a:custGeom>
              <a:avLst/>
              <a:gdLst/>
              <a:ahLst/>
              <a:cxnLst/>
              <a:rect l="l" t="t" r="r" b="b"/>
              <a:pathLst>
                <a:path w="2373" h="1178" extrusionOk="0">
                  <a:moveTo>
                    <a:pt x="1332" y="0"/>
                  </a:moveTo>
                  <a:cubicBezTo>
                    <a:pt x="883" y="0"/>
                    <a:pt x="421" y="85"/>
                    <a:pt x="1" y="272"/>
                  </a:cubicBezTo>
                  <a:cubicBezTo>
                    <a:pt x="1" y="272"/>
                    <a:pt x="214" y="298"/>
                    <a:pt x="481" y="298"/>
                  </a:cubicBezTo>
                  <a:lnTo>
                    <a:pt x="960" y="298"/>
                  </a:lnTo>
                  <a:cubicBezTo>
                    <a:pt x="1053" y="312"/>
                    <a:pt x="1147" y="312"/>
                    <a:pt x="1237" y="312"/>
                  </a:cubicBezTo>
                  <a:cubicBezTo>
                    <a:pt x="1327" y="312"/>
                    <a:pt x="1413" y="312"/>
                    <a:pt x="1493" y="325"/>
                  </a:cubicBezTo>
                  <a:cubicBezTo>
                    <a:pt x="1573" y="325"/>
                    <a:pt x="1653" y="352"/>
                    <a:pt x="1760" y="378"/>
                  </a:cubicBezTo>
                  <a:cubicBezTo>
                    <a:pt x="1813" y="378"/>
                    <a:pt x="1893" y="405"/>
                    <a:pt x="1973" y="431"/>
                  </a:cubicBezTo>
                  <a:cubicBezTo>
                    <a:pt x="1999" y="458"/>
                    <a:pt x="2026" y="485"/>
                    <a:pt x="2053" y="485"/>
                  </a:cubicBezTo>
                  <a:cubicBezTo>
                    <a:pt x="2079" y="511"/>
                    <a:pt x="2079" y="538"/>
                    <a:pt x="2106" y="565"/>
                  </a:cubicBezTo>
                  <a:cubicBezTo>
                    <a:pt x="2133" y="618"/>
                    <a:pt x="2159" y="671"/>
                    <a:pt x="2186" y="725"/>
                  </a:cubicBezTo>
                  <a:lnTo>
                    <a:pt x="2186" y="884"/>
                  </a:lnTo>
                  <a:cubicBezTo>
                    <a:pt x="2186" y="938"/>
                    <a:pt x="2159" y="991"/>
                    <a:pt x="2159" y="1044"/>
                  </a:cubicBezTo>
                  <a:lnTo>
                    <a:pt x="2159" y="1178"/>
                  </a:lnTo>
                  <a:cubicBezTo>
                    <a:pt x="2159" y="1178"/>
                    <a:pt x="2186" y="1151"/>
                    <a:pt x="2239" y="1071"/>
                  </a:cubicBezTo>
                  <a:cubicBezTo>
                    <a:pt x="2266" y="1018"/>
                    <a:pt x="2292" y="991"/>
                    <a:pt x="2319" y="938"/>
                  </a:cubicBezTo>
                  <a:cubicBezTo>
                    <a:pt x="2346" y="858"/>
                    <a:pt x="2346" y="778"/>
                    <a:pt x="2372" y="725"/>
                  </a:cubicBezTo>
                  <a:cubicBezTo>
                    <a:pt x="2372" y="618"/>
                    <a:pt x="2372" y="538"/>
                    <a:pt x="2319" y="431"/>
                  </a:cubicBezTo>
                  <a:cubicBezTo>
                    <a:pt x="2319" y="378"/>
                    <a:pt x="2292" y="352"/>
                    <a:pt x="2239" y="298"/>
                  </a:cubicBezTo>
                  <a:cubicBezTo>
                    <a:pt x="2213" y="272"/>
                    <a:pt x="2159" y="218"/>
                    <a:pt x="2133" y="192"/>
                  </a:cubicBezTo>
                  <a:cubicBezTo>
                    <a:pt x="2026" y="138"/>
                    <a:pt x="1919" y="85"/>
                    <a:pt x="1839" y="58"/>
                  </a:cubicBezTo>
                  <a:cubicBezTo>
                    <a:pt x="1733" y="32"/>
                    <a:pt x="1626" y="5"/>
                    <a:pt x="1520" y="5"/>
                  </a:cubicBezTo>
                  <a:cubicBezTo>
                    <a:pt x="1457" y="2"/>
                    <a:pt x="1395" y="0"/>
                    <a:pt x="1332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5982205" y="1947029"/>
              <a:ext cx="110055" cy="29254"/>
            </a:xfrm>
            <a:custGeom>
              <a:avLst/>
              <a:gdLst/>
              <a:ahLst/>
              <a:cxnLst/>
              <a:rect l="l" t="t" r="r" b="b"/>
              <a:pathLst>
                <a:path w="2878" h="765" extrusionOk="0">
                  <a:moveTo>
                    <a:pt x="1105" y="1"/>
                  </a:moveTo>
                  <a:cubicBezTo>
                    <a:pt x="895" y="1"/>
                    <a:pt x="683" y="14"/>
                    <a:pt x="480" y="45"/>
                  </a:cubicBezTo>
                  <a:cubicBezTo>
                    <a:pt x="320" y="71"/>
                    <a:pt x="160" y="98"/>
                    <a:pt x="0" y="151"/>
                  </a:cubicBezTo>
                  <a:cubicBezTo>
                    <a:pt x="160" y="178"/>
                    <a:pt x="320" y="231"/>
                    <a:pt x="480" y="231"/>
                  </a:cubicBezTo>
                  <a:cubicBezTo>
                    <a:pt x="640" y="258"/>
                    <a:pt x="799" y="285"/>
                    <a:pt x="959" y="285"/>
                  </a:cubicBezTo>
                  <a:lnTo>
                    <a:pt x="1519" y="338"/>
                  </a:lnTo>
                  <a:cubicBezTo>
                    <a:pt x="1705" y="364"/>
                    <a:pt x="1892" y="391"/>
                    <a:pt x="2052" y="391"/>
                  </a:cubicBezTo>
                  <a:cubicBezTo>
                    <a:pt x="2212" y="418"/>
                    <a:pt x="2345" y="471"/>
                    <a:pt x="2505" y="498"/>
                  </a:cubicBezTo>
                  <a:cubicBezTo>
                    <a:pt x="2558" y="524"/>
                    <a:pt x="2638" y="551"/>
                    <a:pt x="2665" y="578"/>
                  </a:cubicBezTo>
                  <a:cubicBezTo>
                    <a:pt x="2718" y="604"/>
                    <a:pt x="2745" y="631"/>
                    <a:pt x="2771" y="658"/>
                  </a:cubicBezTo>
                  <a:lnTo>
                    <a:pt x="2878" y="764"/>
                  </a:lnTo>
                  <a:cubicBezTo>
                    <a:pt x="2851" y="711"/>
                    <a:pt x="2851" y="658"/>
                    <a:pt x="2825" y="631"/>
                  </a:cubicBezTo>
                  <a:cubicBezTo>
                    <a:pt x="2771" y="498"/>
                    <a:pt x="2691" y="418"/>
                    <a:pt x="2585" y="338"/>
                  </a:cubicBezTo>
                  <a:cubicBezTo>
                    <a:pt x="2452" y="231"/>
                    <a:pt x="2292" y="178"/>
                    <a:pt x="2105" y="125"/>
                  </a:cubicBezTo>
                  <a:cubicBezTo>
                    <a:pt x="1919" y="71"/>
                    <a:pt x="1732" y="45"/>
                    <a:pt x="1546" y="18"/>
                  </a:cubicBezTo>
                  <a:cubicBezTo>
                    <a:pt x="1402" y="7"/>
                    <a:pt x="1254" y="1"/>
                    <a:pt x="1105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5977081" y="1907948"/>
              <a:ext cx="116211" cy="21453"/>
            </a:xfrm>
            <a:custGeom>
              <a:avLst/>
              <a:gdLst/>
              <a:ahLst/>
              <a:cxnLst/>
              <a:rect l="l" t="t" r="r" b="b"/>
              <a:pathLst>
                <a:path w="3039" h="561" extrusionOk="0">
                  <a:moveTo>
                    <a:pt x="1546" y="1"/>
                  </a:moveTo>
                  <a:cubicBezTo>
                    <a:pt x="1200" y="1"/>
                    <a:pt x="827" y="28"/>
                    <a:pt x="480" y="81"/>
                  </a:cubicBezTo>
                  <a:cubicBezTo>
                    <a:pt x="321" y="107"/>
                    <a:pt x="161" y="161"/>
                    <a:pt x="1" y="187"/>
                  </a:cubicBezTo>
                  <a:cubicBezTo>
                    <a:pt x="161" y="241"/>
                    <a:pt x="321" y="267"/>
                    <a:pt x="507" y="294"/>
                  </a:cubicBezTo>
                  <a:cubicBezTo>
                    <a:pt x="640" y="321"/>
                    <a:pt x="827" y="347"/>
                    <a:pt x="987" y="347"/>
                  </a:cubicBezTo>
                  <a:lnTo>
                    <a:pt x="1546" y="347"/>
                  </a:lnTo>
                  <a:cubicBezTo>
                    <a:pt x="1600" y="334"/>
                    <a:pt x="1653" y="327"/>
                    <a:pt x="1703" y="327"/>
                  </a:cubicBezTo>
                  <a:cubicBezTo>
                    <a:pt x="1753" y="327"/>
                    <a:pt x="1799" y="334"/>
                    <a:pt x="1839" y="347"/>
                  </a:cubicBezTo>
                  <a:lnTo>
                    <a:pt x="2106" y="347"/>
                  </a:lnTo>
                  <a:cubicBezTo>
                    <a:pt x="2186" y="374"/>
                    <a:pt x="2266" y="401"/>
                    <a:pt x="2346" y="401"/>
                  </a:cubicBezTo>
                  <a:lnTo>
                    <a:pt x="2586" y="427"/>
                  </a:lnTo>
                  <a:cubicBezTo>
                    <a:pt x="2719" y="454"/>
                    <a:pt x="2825" y="507"/>
                    <a:pt x="2905" y="534"/>
                  </a:cubicBezTo>
                  <a:lnTo>
                    <a:pt x="3038" y="560"/>
                  </a:lnTo>
                  <a:lnTo>
                    <a:pt x="3038" y="560"/>
                  </a:lnTo>
                  <a:lnTo>
                    <a:pt x="2932" y="481"/>
                  </a:lnTo>
                  <a:cubicBezTo>
                    <a:pt x="2852" y="401"/>
                    <a:pt x="2745" y="321"/>
                    <a:pt x="2639" y="267"/>
                  </a:cubicBezTo>
                  <a:cubicBezTo>
                    <a:pt x="2559" y="241"/>
                    <a:pt x="2506" y="187"/>
                    <a:pt x="2426" y="161"/>
                  </a:cubicBezTo>
                  <a:cubicBezTo>
                    <a:pt x="2319" y="134"/>
                    <a:pt x="2239" y="81"/>
                    <a:pt x="2133" y="81"/>
                  </a:cubicBezTo>
                  <a:cubicBezTo>
                    <a:pt x="2053" y="54"/>
                    <a:pt x="1946" y="28"/>
                    <a:pt x="1866" y="28"/>
                  </a:cubicBezTo>
                  <a:cubicBezTo>
                    <a:pt x="1759" y="1"/>
                    <a:pt x="1653" y="1"/>
                    <a:pt x="154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8"/>
            <p:cNvSpPr/>
            <p:nvPr/>
          </p:nvSpPr>
          <p:spPr>
            <a:xfrm>
              <a:off x="6104458" y="961018"/>
              <a:ext cx="72388" cy="36060"/>
            </a:xfrm>
            <a:custGeom>
              <a:avLst/>
              <a:gdLst/>
              <a:ahLst/>
              <a:cxnLst/>
              <a:rect l="l" t="t" r="r" b="b"/>
              <a:pathLst>
                <a:path w="1893" h="943" extrusionOk="0">
                  <a:moveTo>
                    <a:pt x="1467" y="0"/>
                  </a:moveTo>
                  <a:cubicBezTo>
                    <a:pt x="844" y="0"/>
                    <a:pt x="351" y="418"/>
                    <a:pt x="1" y="943"/>
                  </a:cubicBezTo>
                  <a:lnTo>
                    <a:pt x="1892" y="63"/>
                  </a:lnTo>
                  <a:cubicBezTo>
                    <a:pt x="1744" y="20"/>
                    <a:pt x="1602" y="0"/>
                    <a:pt x="14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8"/>
            <p:cNvSpPr/>
            <p:nvPr/>
          </p:nvSpPr>
          <p:spPr>
            <a:xfrm>
              <a:off x="6507963" y="985835"/>
              <a:ext cx="57092" cy="64243"/>
            </a:xfrm>
            <a:custGeom>
              <a:avLst/>
              <a:gdLst/>
              <a:ahLst/>
              <a:cxnLst/>
              <a:rect l="l" t="t" r="r" b="b"/>
              <a:pathLst>
                <a:path w="1493" h="1680" extrusionOk="0">
                  <a:moveTo>
                    <a:pt x="0" y="0"/>
                  </a:moveTo>
                  <a:lnTo>
                    <a:pt x="1493" y="1679"/>
                  </a:lnTo>
                  <a:cubicBezTo>
                    <a:pt x="1359" y="906"/>
                    <a:pt x="853" y="13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2343579" y="1615338"/>
              <a:ext cx="831491" cy="835773"/>
            </a:xfrm>
            <a:custGeom>
              <a:avLst/>
              <a:gdLst/>
              <a:ahLst/>
              <a:cxnLst/>
              <a:rect l="l" t="t" r="r" b="b"/>
              <a:pathLst>
                <a:path w="21744" h="21856" extrusionOk="0">
                  <a:moveTo>
                    <a:pt x="5918" y="1"/>
                  </a:moveTo>
                  <a:cubicBezTo>
                    <a:pt x="5864" y="1"/>
                    <a:pt x="5819" y="2"/>
                    <a:pt x="5783" y="6"/>
                  </a:cubicBezTo>
                  <a:cubicBezTo>
                    <a:pt x="4477" y="165"/>
                    <a:pt x="3038" y="645"/>
                    <a:pt x="2186" y="1658"/>
                  </a:cubicBezTo>
                  <a:cubicBezTo>
                    <a:pt x="1333" y="2644"/>
                    <a:pt x="1013" y="4029"/>
                    <a:pt x="853" y="5281"/>
                  </a:cubicBezTo>
                  <a:cubicBezTo>
                    <a:pt x="480" y="7813"/>
                    <a:pt x="587" y="10291"/>
                    <a:pt x="427" y="12822"/>
                  </a:cubicBezTo>
                  <a:cubicBezTo>
                    <a:pt x="347" y="14794"/>
                    <a:pt x="507" y="17139"/>
                    <a:pt x="1" y="19111"/>
                  </a:cubicBezTo>
                  <a:lnTo>
                    <a:pt x="18520" y="21855"/>
                  </a:lnTo>
                  <a:cubicBezTo>
                    <a:pt x="20358" y="21828"/>
                    <a:pt x="20811" y="20203"/>
                    <a:pt x="20944" y="18631"/>
                  </a:cubicBezTo>
                  <a:cubicBezTo>
                    <a:pt x="21211" y="15567"/>
                    <a:pt x="21238" y="7653"/>
                    <a:pt x="21317" y="6800"/>
                  </a:cubicBezTo>
                  <a:cubicBezTo>
                    <a:pt x="21477" y="5255"/>
                    <a:pt x="21744" y="3283"/>
                    <a:pt x="20332" y="2217"/>
                  </a:cubicBezTo>
                  <a:cubicBezTo>
                    <a:pt x="18786" y="1045"/>
                    <a:pt x="16761" y="1098"/>
                    <a:pt x="14922" y="965"/>
                  </a:cubicBezTo>
                  <a:cubicBezTo>
                    <a:pt x="12881" y="837"/>
                    <a:pt x="7147" y="1"/>
                    <a:pt x="59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8"/>
            <p:cNvSpPr/>
            <p:nvPr/>
          </p:nvSpPr>
          <p:spPr>
            <a:xfrm>
              <a:off x="2255972" y="621487"/>
              <a:ext cx="1073970" cy="904185"/>
            </a:xfrm>
            <a:custGeom>
              <a:avLst/>
              <a:gdLst/>
              <a:ahLst/>
              <a:cxnLst/>
              <a:rect l="l" t="t" r="r" b="b"/>
              <a:pathLst>
                <a:path w="28085" h="23645" extrusionOk="0">
                  <a:moveTo>
                    <a:pt x="14135" y="1"/>
                  </a:moveTo>
                  <a:cubicBezTo>
                    <a:pt x="13358" y="1"/>
                    <a:pt x="12564" y="69"/>
                    <a:pt x="11751" y="202"/>
                  </a:cubicBezTo>
                  <a:cubicBezTo>
                    <a:pt x="10046" y="469"/>
                    <a:pt x="8687" y="1108"/>
                    <a:pt x="7568" y="2441"/>
                  </a:cubicBezTo>
                  <a:cubicBezTo>
                    <a:pt x="7061" y="2974"/>
                    <a:pt x="6608" y="3560"/>
                    <a:pt x="6262" y="4226"/>
                  </a:cubicBezTo>
                  <a:cubicBezTo>
                    <a:pt x="6102" y="4679"/>
                    <a:pt x="6235" y="4679"/>
                    <a:pt x="5916" y="4919"/>
                  </a:cubicBezTo>
                  <a:cubicBezTo>
                    <a:pt x="5249" y="5398"/>
                    <a:pt x="4157" y="5292"/>
                    <a:pt x="3438" y="5771"/>
                  </a:cubicBezTo>
                  <a:cubicBezTo>
                    <a:pt x="2292" y="6464"/>
                    <a:pt x="1706" y="7717"/>
                    <a:pt x="1199" y="8969"/>
                  </a:cubicBezTo>
                  <a:cubicBezTo>
                    <a:pt x="0" y="12033"/>
                    <a:pt x="267" y="15231"/>
                    <a:pt x="1546" y="18215"/>
                  </a:cubicBezTo>
                  <a:cubicBezTo>
                    <a:pt x="2079" y="19681"/>
                    <a:pt x="3171" y="22025"/>
                    <a:pt x="4823" y="22372"/>
                  </a:cubicBezTo>
                  <a:lnTo>
                    <a:pt x="16148" y="23624"/>
                  </a:lnTo>
                  <a:cubicBezTo>
                    <a:pt x="16361" y="23637"/>
                    <a:pt x="16574" y="23644"/>
                    <a:pt x="16787" y="23644"/>
                  </a:cubicBezTo>
                  <a:cubicBezTo>
                    <a:pt x="17000" y="23644"/>
                    <a:pt x="17213" y="23637"/>
                    <a:pt x="17427" y="23624"/>
                  </a:cubicBezTo>
                  <a:cubicBezTo>
                    <a:pt x="20944" y="23571"/>
                    <a:pt x="24355" y="23198"/>
                    <a:pt x="26486" y="20000"/>
                  </a:cubicBezTo>
                  <a:cubicBezTo>
                    <a:pt x="27419" y="18588"/>
                    <a:pt x="27925" y="16936"/>
                    <a:pt x="27978" y="15257"/>
                  </a:cubicBezTo>
                  <a:cubicBezTo>
                    <a:pt x="28085" y="12886"/>
                    <a:pt x="28085" y="9795"/>
                    <a:pt x="27046" y="7557"/>
                  </a:cubicBezTo>
                  <a:cubicBezTo>
                    <a:pt x="26486" y="6411"/>
                    <a:pt x="25634" y="5425"/>
                    <a:pt x="24568" y="4732"/>
                  </a:cubicBezTo>
                  <a:cubicBezTo>
                    <a:pt x="23289" y="3800"/>
                    <a:pt x="22063" y="2760"/>
                    <a:pt x="20704" y="1934"/>
                  </a:cubicBezTo>
                  <a:cubicBezTo>
                    <a:pt x="18646" y="615"/>
                    <a:pt x="16467" y="1"/>
                    <a:pt x="14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2246794" y="1526889"/>
              <a:ext cx="1024067" cy="840821"/>
            </a:xfrm>
            <a:custGeom>
              <a:avLst/>
              <a:gdLst/>
              <a:ahLst/>
              <a:cxnLst/>
              <a:rect l="l" t="t" r="r" b="b"/>
              <a:pathLst>
                <a:path w="26780" h="21988" extrusionOk="0">
                  <a:moveTo>
                    <a:pt x="12817" y="0"/>
                  </a:move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ubicBezTo>
                    <a:pt x="12817" y="0"/>
                    <a:pt x="12817" y="0"/>
                    <a:pt x="12817" y="0"/>
                  </a:cubicBezTo>
                  <a:lnTo>
                    <a:pt x="12817" y="0"/>
                  </a:lnTo>
                  <a:cubicBezTo>
                    <a:pt x="12817" y="0"/>
                    <a:pt x="12817" y="0"/>
                    <a:pt x="12817" y="0"/>
                  </a:cubicBezTo>
                  <a:close/>
                  <a:moveTo>
                    <a:pt x="12817" y="0"/>
                  </a:moveTo>
                  <a:lnTo>
                    <a:pt x="12817" y="0"/>
                  </a:lnTo>
                  <a:cubicBezTo>
                    <a:pt x="12821" y="27"/>
                    <a:pt x="13215" y="6093"/>
                    <a:pt x="12342" y="6093"/>
                  </a:cubicBezTo>
                  <a:cubicBezTo>
                    <a:pt x="12315" y="6093"/>
                    <a:pt x="12287" y="6088"/>
                    <a:pt x="12258" y="6076"/>
                  </a:cubicBezTo>
                  <a:cubicBezTo>
                    <a:pt x="12173" y="6071"/>
                    <a:pt x="12085" y="6069"/>
                    <a:pt x="11996" y="6069"/>
                  </a:cubicBezTo>
                  <a:cubicBezTo>
                    <a:pt x="10377" y="6069"/>
                    <a:pt x="8091" y="6750"/>
                    <a:pt x="6955" y="7861"/>
                  </a:cubicBezTo>
                  <a:cubicBezTo>
                    <a:pt x="5516" y="9220"/>
                    <a:pt x="4557" y="11458"/>
                    <a:pt x="3438" y="13110"/>
                  </a:cubicBezTo>
                  <a:cubicBezTo>
                    <a:pt x="2159" y="14975"/>
                    <a:pt x="1013" y="16894"/>
                    <a:pt x="0" y="18892"/>
                  </a:cubicBezTo>
                  <a:cubicBezTo>
                    <a:pt x="424" y="19160"/>
                    <a:pt x="1446" y="19615"/>
                    <a:pt x="2033" y="19615"/>
                  </a:cubicBezTo>
                  <a:cubicBezTo>
                    <a:pt x="2147" y="19615"/>
                    <a:pt x="2245" y="19597"/>
                    <a:pt x="2319" y="19558"/>
                  </a:cubicBezTo>
                  <a:cubicBezTo>
                    <a:pt x="2638" y="19399"/>
                    <a:pt x="4290" y="16734"/>
                    <a:pt x="4823" y="16121"/>
                  </a:cubicBezTo>
                  <a:cubicBezTo>
                    <a:pt x="5916" y="14629"/>
                    <a:pt x="6982" y="12737"/>
                    <a:pt x="8261" y="11405"/>
                  </a:cubicBezTo>
                  <a:lnTo>
                    <a:pt x="8261" y="11405"/>
                  </a:lnTo>
                  <a:cubicBezTo>
                    <a:pt x="8367" y="15908"/>
                    <a:pt x="8341" y="17000"/>
                    <a:pt x="7888" y="21557"/>
                  </a:cubicBezTo>
                  <a:cubicBezTo>
                    <a:pt x="9861" y="21895"/>
                    <a:pt x="12394" y="21987"/>
                    <a:pt x="14677" y="21987"/>
                  </a:cubicBezTo>
                  <a:cubicBezTo>
                    <a:pt x="16710" y="21987"/>
                    <a:pt x="18545" y="21914"/>
                    <a:pt x="19612" y="21877"/>
                  </a:cubicBezTo>
                  <a:cubicBezTo>
                    <a:pt x="18946" y="18493"/>
                    <a:pt x="18999" y="15482"/>
                    <a:pt x="18732" y="11751"/>
                  </a:cubicBezTo>
                  <a:lnTo>
                    <a:pt x="18732" y="11751"/>
                  </a:lnTo>
                  <a:cubicBezTo>
                    <a:pt x="19372" y="13083"/>
                    <a:pt x="23422" y="19612"/>
                    <a:pt x="24595" y="21663"/>
                  </a:cubicBezTo>
                  <a:cubicBezTo>
                    <a:pt x="25261" y="21237"/>
                    <a:pt x="26113" y="20837"/>
                    <a:pt x="26780" y="20438"/>
                  </a:cubicBezTo>
                  <a:cubicBezTo>
                    <a:pt x="25394" y="18333"/>
                    <a:pt x="24195" y="16121"/>
                    <a:pt x="23236" y="13830"/>
                  </a:cubicBezTo>
                  <a:cubicBezTo>
                    <a:pt x="22330" y="11778"/>
                    <a:pt x="21131" y="9859"/>
                    <a:pt x="19665" y="8181"/>
                  </a:cubicBezTo>
                  <a:cubicBezTo>
                    <a:pt x="19185" y="7594"/>
                    <a:pt x="18546" y="7141"/>
                    <a:pt x="17827" y="6928"/>
                  </a:cubicBezTo>
                  <a:cubicBezTo>
                    <a:pt x="17160" y="6688"/>
                    <a:pt x="16814" y="6742"/>
                    <a:pt x="16201" y="6395"/>
                  </a:cubicBezTo>
                  <a:cubicBezTo>
                    <a:pt x="15269" y="5729"/>
                    <a:pt x="16068" y="3731"/>
                    <a:pt x="15855" y="2665"/>
                  </a:cubicBezTo>
                  <a:cubicBezTo>
                    <a:pt x="15855" y="2505"/>
                    <a:pt x="15855" y="2505"/>
                    <a:pt x="16174" y="2212"/>
                  </a:cubicBezTo>
                  <a:cubicBezTo>
                    <a:pt x="15082" y="1439"/>
                    <a:pt x="14016" y="480"/>
                    <a:pt x="12817" y="0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2231498" y="781788"/>
              <a:ext cx="1131063" cy="898678"/>
            </a:xfrm>
            <a:custGeom>
              <a:avLst/>
              <a:gdLst/>
              <a:ahLst/>
              <a:cxnLst/>
              <a:rect l="l" t="t" r="r" b="b"/>
              <a:pathLst>
                <a:path w="29578" h="23501" extrusionOk="0">
                  <a:moveTo>
                    <a:pt x="16492" y="1"/>
                  </a:moveTo>
                  <a:cubicBezTo>
                    <a:pt x="15375" y="1"/>
                    <a:pt x="14289" y="150"/>
                    <a:pt x="13430" y="487"/>
                  </a:cubicBezTo>
                  <a:cubicBezTo>
                    <a:pt x="11911" y="1100"/>
                    <a:pt x="10473" y="1793"/>
                    <a:pt x="8927" y="2352"/>
                  </a:cubicBezTo>
                  <a:lnTo>
                    <a:pt x="6582" y="3152"/>
                  </a:lnTo>
                  <a:cubicBezTo>
                    <a:pt x="7062" y="5230"/>
                    <a:pt x="6449" y="6802"/>
                    <a:pt x="5543" y="8614"/>
                  </a:cubicBezTo>
                  <a:cubicBezTo>
                    <a:pt x="5197" y="9200"/>
                    <a:pt x="4184" y="10186"/>
                    <a:pt x="4051" y="10746"/>
                  </a:cubicBezTo>
                  <a:cubicBezTo>
                    <a:pt x="3944" y="11385"/>
                    <a:pt x="4531" y="12637"/>
                    <a:pt x="4610" y="13330"/>
                  </a:cubicBezTo>
                  <a:cubicBezTo>
                    <a:pt x="4744" y="13996"/>
                    <a:pt x="4637" y="14662"/>
                    <a:pt x="4291" y="15249"/>
                  </a:cubicBezTo>
                  <a:cubicBezTo>
                    <a:pt x="4088" y="15644"/>
                    <a:pt x="3966" y="15800"/>
                    <a:pt x="3864" y="15800"/>
                  </a:cubicBezTo>
                  <a:cubicBezTo>
                    <a:pt x="3726" y="15800"/>
                    <a:pt x="3626" y="15511"/>
                    <a:pt x="3411" y="15142"/>
                  </a:cubicBezTo>
                  <a:cubicBezTo>
                    <a:pt x="3139" y="14685"/>
                    <a:pt x="2592" y="14445"/>
                    <a:pt x="2038" y="14445"/>
                  </a:cubicBezTo>
                  <a:cubicBezTo>
                    <a:pt x="1398" y="14445"/>
                    <a:pt x="750" y="14764"/>
                    <a:pt x="507" y="15435"/>
                  </a:cubicBezTo>
                  <a:cubicBezTo>
                    <a:pt x="1" y="16927"/>
                    <a:pt x="1280" y="18446"/>
                    <a:pt x="2719" y="18739"/>
                  </a:cubicBezTo>
                  <a:cubicBezTo>
                    <a:pt x="2839" y="18762"/>
                    <a:pt x="2960" y="18770"/>
                    <a:pt x="3081" y="18770"/>
                  </a:cubicBezTo>
                  <a:cubicBezTo>
                    <a:pt x="3381" y="18770"/>
                    <a:pt x="3680" y="18721"/>
                    <a:pt x="3959" y="18721"/>
                  </a:cubicBezTo>
                  <a:cubicBezTo>
                    <a:pt x="4093" y="18721"/>
                    <a:pt x="4222" y="18732"/>
                    <a:pt x="4344" y="18766"/>
                  </a:cubicBezTo>
                  <a:cubicBezTo>
                    <a:pt x="5090" y="18926"/>
                    <a:pt x="5570" y="19778"/>
                    <a:pt x="6183" y="20311"/>
                  </a:cubicBezTo>
                  <a:cubicBezTo>
                    <a:pt x="8905" y="22600"/>
                    <a:pt x="12226" y="23501"/>
                    <a:pt x="15627" y="23501"/>
                  </a:cubicBezTo>
                  <a:cubicBezTo>
                    <a:pt x="16820" y="23501"/>
                    <a:pt x="18022" y="23390"/>
                    <a:pt x="19212" y="23189"/>
                  </a:cubicBezTo>
                  <a:cubicBezTo>
                    <a:pt x="20785" y="22923"/>
                    <a:pt x="22303" y="22390"/>
                    <a:pt x="23689" y="21617"/>
                  </a:cubicBezTo>
                  <a:cubicBezTo>
                    <a:pt x="24302" y="21244"/>
                    <a:pt x="24861" y="20471"/>
                    <a:pt x="25394" y="20018"/>
                  </a:cubicBezTo>
                  <a:cubicBezTo>
                    <a:pt x="25606" y="20089"/>
                    <a:pt x="25824" y="20123"/>
                    <a:pt x="26042" y="20123"/>
                  </a:cubicBezTo>
                  <a:cubicBezTo>
                    <a:pt x="26317" y="20123"/>
                    <a:pt x="26592" y="20069"/>
                    <a:pt x="26860" y="19965"/>
                  </a:cubicBezTo>
                  <a:cubicBezTo>
                    <a:pt x="27872" y="19565"/>
                    <a:pt x="29578" y="17567"/>
                    <a:pt x="28965" y="16208"/>
                  </a:cubicBezTo>
                  <a:cubicBezTo>
                    <a:pt x="28724" y="15586"/>
                    <a:pt x="28234" y="15387"/>
                    <a:pt x="27696" y="15387"/>
                  </a:cubicBezTo>
                  <a:cubicBezTo>
                    <a:pt x="27104" y="15387"/>
                    <a:pt x="26453" y="15627"/>
                    <a:pt x="26007" y="15808"/>
                  </a:cubicBezTo>
                  <a:cubicBezTo>
                    <a:pt x="25661" y="14103"/>
                    <a:pt x="26167" y="11891"/>
                    <a:pt x="26806" y="10293"/>
                  </a:cubicBezTo>
                  <a:cubicBezTo>
                    <a:pt x="25901" y="10239"/>
                    <a:pt x="25474" y="7708"/>
                    <a:pt x="25288" y="7068"/>
                  </a:cubicBezTo>
                  <a:cubicBezTo>
                    <a:pt x="24995" y="6136"/>
                    <a:pt x="24995" y="4963"/>
                    <a:pt x="24622" y="4137"/>
                  </a:cubicBezTo>
                  <a:cubicBezTo>
                    <a:pt x="23955" y="2699"/>
                    <a:pt x="22064" y="1153"/>
                    <a:pt x="20571" y="673"/>
                  </a:cubicBezTo>
                  <a:cubicBezTo>
                    <a:pt x="19443" y="252"/>
                    <a:pt x="17941" y="1"/>
                    <a:pt x="16492" y="1"/>
                  </a:cubicBezTo>
                  <a:close/>
                </a:path>
              </a:pathLst>
            </a:custGeom>
            <a:solidFill>
              <a:srgbClr val="F3D5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2267176" y="1392400"/>
              <a:ext cx="97856" cy="52006"/>
            </a:xfrm>
            <a:custGeom>
              <a:avLst/>
              <a:gdLst/>
              <a:ahLst/>
              <a:cxnLst/>
              <a:rect l="l" t="t" r="r" b="b"/>
              <a:pathLst>
                <a:path w="2559" h="1360" extrusionOk="0">
                  <a:moveTo>
                    <a:pt x="453" y="0"/>
                  </a:moveTo>
                  <a:cubicBezTo>
                    <a:pt x="347" y="27"/>
                    <a:pt x="240" y="53"/>
                    <a:pt x="134" y="80"/>
                  </a:cubicBezTo>
                  <a:lnTo>
                    <a:pt x="0" y="133"/>
                  </a:lnTo>
                  <a:lnTo>
                    <a:pt x="160" y="160"/>
                  </a:lnTo>
                  <a:cubicBezTo>
                    <a:pt x="267" y="160"/>
                    <a:pt x="373" y="160"/>
                    <a:pt x="480" y="187"/>
                  </a:cubicBezTo>
                  <a:cubicBezTo>
                    <a:pt x="560" y="213"/>
                    <a:pt x="613" y="240"/>
                    <a:pt x="693" y="240"/>
                  </a:cubicBezTo>
                  <a:cubicBezTo>
                    <a:pt x="773" y="240"/>
                    <a:pt x="853" y="267"/>
                    <a:pt x="933" y="293"/>
                  </a:cubicBezTo>
                  <a:cubicBezTo>
                    <a:pt x="1093" y="347"/>
                    <a:pt x="1253" y="426"/>
                    <a:pt x="1386" y="506"/>
                  </a:cubicBezTo>
                  <a:lnTo>
                    <a:pt x="1599" y="640"/>
                  </a:lnTo>
                  <a:cubicBezTo>
                    <a:pt x="1679" y="693"/>
                    <a:pt x="1759" y="720"/>
                    <a:pt x="1812" y="773"/>
                  </a:cubicBezTo>
                  <a:cubicBezTo>
                    <a:pt x="1892" y="826"/>
                    <a:pt x="1972" y="879"/>
                    <a:pt x="2025" y="933"/>
                  </a:cubicBezTo>
                  <a:cubicBezTo>
                    <a:pt x="2079" y="986"/>
                    <a:pt x="2132" y="1013"/>
                    <a:pt x="2185" y="1066"/>
                  </a:cubicBezTo>
                  <a:cubicBezTo>
                    <a:pt x="2319" y="1146"/>
                    <a:pt x="2398" y="1226"/>
                    <a:pt x="2452" y="1279"/>
                  </a:cubicBezTo>
                  <a:lnTo>
                    <a:pt x="2558" y="1359"/>
                  </a:lnTo>
                  <a:cubicBezTo>
                    <a:pt x="2558" y="1359"/>
                    <a:pt x="2532" y="1306"/>
                    <a:pt x="2505" y="1252"/>
                  </a:cubicBezTo>
                  <a:cubicBezTo>
                    <a:pt x="2452" y="1119"/>
                    <a:pt x="2398" y="1039"/>
                    <a:pt x="2345" y="933"/>
                  </a:cubicBezTo>
                  <a:cubicBezTo>
                    <a:pt x="2292" y="879"/>
                    <a:pt x="2239" y="800"/>
                    <a:pt x="2185" y="746"/>
                  </a:cubicBezTo>
                  <a:cubicBezTo>
                    <a:pt x="2132" y="666"/>
                    <a:pt x="2079" y="613"/>
                    <a:pt x="1999" y="560"/>
                  </a:cubicBezTo>
                  <a:cubicBezTo>
                    <a:pt x="1945" y="480"/>
                    <a:pt x="1866" y="426"/>
                    <a:pt x="1786" y="373"/>
                  </a:cubicBezTo>
                  <a:lnTo>
                    <a:pt x="1546" y="213"/>
                  </a:lnTo>
                  <a:cubicBezTo>
                    <a:pt x="1439" y="187"/>
                    <a:pt x="1333" y="133"/>
                    <a:pt x="1253" y="107"/>
                  </a:cubicBezTo>
                  <a:cubicBezTo>
                    <a:pt x="1173" y="80"/>
                    <a:pt x="1066" y="53"/>
                    <a:pt x="986" y="27"/>
                  </a:cubicBezTo>
                  <a:cubicBezTo>
                    <a:pt x="880" y="0"/>
                    <a:pt x="800" y="0"/>
                    <a:pt x="72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3234144" y="1422189"/>
              <a:ext cx="77474" cy="63976"/>
            </a:xfrm>
            <a:custGeom>
              <a:avLst/>
              <a:gdLst/>
              <a:ahLst/>
              <a:cxnLst/>
              <a:rect l="l" t="t" r="r" b="b"/>
              <a:pathLst>
                <a:path w="2026" h="1673" extrusionOk="0">
                  <a:moveTo>
                    <a:pt x="1736" y="1"/>
                  </a:moveTo>
                  <a:cubicBezTo>
                    <a:pt x="1679" y="1"/>
                    <a:pt x="1626" y="7"/>
                    <a:pt x="1572" y="21"/>
                  </a:cubicBezTo>
                  <a:lnTo>
                    <a:pt x="1359" y="47"/>
                  </a:lnTo>
                  <a:cubicBezTo>
                    <a:pt x="1279" y="47"/>
                    <a:pt x="1199" y="74"/>
                    <a:pt x="1119" y="127"/>
                  </a:cubicBezTo>
                  <a:cubicBezTo>
                    <a:pt x="1039" y="127"/>
                    <a:pt x="933" y="180"/>
                    <a:pt x="880" y="234"/>
                  </a:cubicBezTo>
                  <a:lnTo>
                    <a:pt x="640" y="367"/>
                  </a:lnTo>
                  <a:lnTo>
                    <a:pt x="427" y="580"/>
                  </a:lnTo>
                  <a:cubicBezTo>
                    <a:pt x="373" y="633"/>
                    <a:pt x="293" y="713"/>
                    <a:pt x="267" y="793"/>
                  </a:cubicBezTo>
                  <a:cubicBezTo>
                    <a:pt x="213" y="847"/>
                    <a:pt x="160" y="926"/>
                    <a:pt x="133" y="1006"/>
                  </a:cubicBezTo>
                  <a:cubicBezTo>
                    <a:pt x="107" y="1086"/>
                    <a:pt x="80" y="1140"/>
                    <a:pt x="54" y="1220"/>
                  </a:cubicBezTo>
                  <a:cubicBezTo>
                    <a:pt x="0" y="1326"/>
                    <a:pt x="0" y="1433"/>
                    <a:pt x="0" y="1539"/>
                  </a:cubicBezTo>
                  <a:lnTo>
                    <a:pt x="0" y="1673"/>
                  </a:lnTo>
                  <a:cubicBezTo>
                    <a:pt x="0" y="1673"/>
                    <a:pt x="27" y="1619"/>
                    <a:pt x="54" y="1539"/>
                  </a:cubicBezTo>
                  <a:cubicBezTo>
                    <a:pt x="107" y="1486"/>
                    <a:pt x="187" y="1326"/>
                    <a:pt x="240" y="1273"/>
                  </a:cubicBezTo>
                  <a:cubicBezTo>
                    <a:pt x="267" y="1220"/>
                    <a:pt x="320" y="1166"/>
                    <a:pt x="347" y="1113"/>
                  </a:cubicBezTo>
                  <a:cubicBezTo>
                    <a:pt x="400" y="1060"/>
                    <a:pt x="453" y="1006"/>
                    <a:pt x="507" y="953"/>
                  </a:cubicBezTo>
                  <a:cubicBezTo>
                    <a:pt x="613" y="847"/>
                    <a:pt x="720" y="713"/>
                    <a:pt x="826" y="633"/>
                  </a:cubicBezTo>
                  <a:lnTo>
                    <a:pt x="1039" y="500"/>
                  </a:lnTo>
                  <a:cubicBezTo>
                    <a:pt x="1093" y="447"/>
                    <a:pt x="1173" y="394"/>
                    <a:pt x="1226" y="367"/>
                  </a:cubicBezTo>
                  <a:cubicBezTo>
                    <a:pt x="1306" y="340"/>
                    <a:pt x="1359" y="287"/>
                    <a:pt x="1439" y="260"/>
                  </a:cubicBezTo>
                  <a:cubicBezTo>
                    <a:pt x="1492" y="234"/>
                    <a:pt x="1572" y="207"/>
                    <a:pt x="1626" y="180"/>
                  </a:cubicBezTo>
                  <a:cubicBezTo>
                    <a:pt x="1732" y="127"/>
                    <a:pt x="1839" y="100"/>
                    <a:pt x="1919" y="74"/>
                  </a:cubicBezTo>
                  <a:lnTo>
                    <a:pt x="2025" y="21"/>
                  </a:lnTo>
                  <a:lnTo>
                    <a:pt x="1919" y="21"/>
                  </a:lnTo>
                  <a:cubicBezTo>
                    <a:pt x="1852" y="7"/>
                    <a:pt x="1792" y="1"/>
                    <a:pt x="1736" y="1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843870" y="1281314"/>
              <a:ext cx="61184" cy="145771"/>
            </a:xfrm>
            <a:custGeom>
              <a:avLst/>
              <a:gdLst/>
              <a:ahLst/>
              <a:cxnLst/>
              <a:rect l="l" t="t" r="r" b="b"/>
              <a:pathLst>
                <a:path w="1600" h="3812" extrusionOk="0">
                  <a:moveTo>
                    <a:pt x="560" y="1"/>
                  </a:moveTo>
                  <a:cubicBezTo>
                    <a:pt x="560" y="1"/>
                    <a:pt x="507" y="81"/>
                    <a:pt x="427" y="187"/>
                  </a:cubicBezTo>
                  <a:cubicBezTo>
                    <a:pt x="321" y="347"/>
                    <a:pt x="241" y="507"/>
                    <a:pt x="161" y="694"/>
                  </a:cubicBezTo>
                  <a:cubicBezTo>
                    <a:pt x="54" y="960"/>
                    <a:pt x="1" y="1226"/>
                    <a:pt x="1" y="1493"/>
                  </a:cubicBezTo>
                  <a:cubicBezTo>
                    <a:pt x="1" y="1679"/>
                    <a:pt x="28" y="1839"/>
                    <a:pt x="81" y="1999"/>
                  </a:cubicBezTo>
                  <a:cubicBezTo>
                    <a:pt x="134" y="2159"/>
                    <a:pt x="241" y="2319"/>
                    <a:pt x="374" y="2426"/>
                  </a:cubicBezTo>
                  <a:cubicBezTo>
                    <a:pt x="401" y="2452"/>
                    <a:pt x="454" y="2479"/>
                    <a:pt x="481" y="2505"/>
                  </a:cubicBezTo>
                  <a:lnTo>
                    <a:pt x="534" y="2559"/>
                  </a:lnTo>
                  <a:lnTo>
                    <a:pt x="614" y="2559"/>
                  </a:lnTo>
                  <a:cubicBezTo>
                    <a:pt x="694" y="2585"/>
                    <a:pt x="800" y="2585"/>
                    <a:pt x="880" y="2585"/>
                  </a:cubicBezTo>
                  <a:cubicBezTo>
                    <a:pt x="1067" y="2612"/>
                    <a:pt x="1173" y="2639"/>
                    <a:pt x="1227" y="2665"/>
                  </a:cubicBezTo>
                  <a:cubicBezTo>
                    <a:pt x="1253" y="2692"/>
                    <a:pt x="1280" y="2745"/>
                    <a:pt x="1307" y="2799"/>
                  </a:cubicBezTo>
                  <a:cubicBezTo>
                    <a:pt x="1333" y="2825"/>
                    <a:pt x="1333" y="2905"/>
                    <a:pt x="1360" y="2958"/>
                  </a:cubicBezTo>
                  <a:cubicBezTo>
                    <a:pt x="1333" y="3038"/>
                    <a:pt x="1333" y="3145"/>
                    <a:pt x="1280" y="3225"/>
                  </a:cubicBezTo>
                  <a:cubicBezTo>
                    <a:pt x="1227" y="3331"/>
                    <a:pt x="1173" y="3411"/>
                    <a:pt x="1120" y="3491"/>
                  </a:cubicBezTo>
                  <a:cubicBezTo>
                    <a:pt x="1067" y="3545"/>
                    <a:pt x="1013" y="3598"/>
                    <a:pt x="960" y="3651"/>
                  </a:cubicBezTo>
                  <a:cubicBezTo>
                    <a:pt x="854" y="3758"/>
                    <a:pt x="800" y="3811"/>
                    <a:pt x="800" y="3811"/>
                  </a:cubicBezTo>
                  <a:cubicBezTo>
                    <a:pt x="854" y="3784"/>
                    <a:pt x="934" y="3731"/>
                    <a:pt x="987" y="3705"/>
                  </a:cubicBezTo>
                  <a:cubicBezTo>
                    <a:pt x="1067" y="3678"/>
                    <a:pt x="1147" y="3625"/>
                    <a:pt x="1200" y="3571"/>
                  </a:cubicBezTo>
                  <a:cubicBezTo>
                    <a:pt x="1280" y="3491"/>
                    <a:pt x="1360" y="3411"/>
                    <a:pt x="1440" y="3331"/>
                  </a:cubicBezTo>
                  <a:cubicBezTo>
                    <a:pt x="1466" y="3278"/>
                    <a:pt x="1520" y="3225"/>
                    <a:pt x="1546" y="3172"/>
                  </a:cubicBezTo>
                  <a:cubicBezTo>
                    <a:pt x="1573" y="3092"/>
                    <a:pt x="1600" y="3012"/>
                    <a:pt x="1600" y="2932"/>
                  </a:cubicBezTo>
                  <a:cubicBezTo>
                    <a:pt x="1600" y="2852"/>
                    <a:pt x="1600" y="2772"/>
                    <a:pt x="1573" y="2692"/>
                  </a:cubicBezTo>
                  <a:cubicBezTo>
                    <a:pt x="1546" y="2585"/>
                    <a:pt x="1493" y="2505"/>
                    <a:pt x="1413" y="2452"/>
                  </a:cubicBezTo>
                  <a:cubicBezTo>
                    <a:pt x="1280" y="2319"/>
                    <a:pt x="1093" y="2266"/>
                    <a:pt x="907" y="2266"/>
                  </a:cubicBezTo>
                  <a:lnTo>
                    <a:pt x="747" y="2266"/>
                  </a:lnTo>
                  <a:lnTo>
                    <a:pt x="694" y="2212"/>
                  </a:lnTo>
                  <a:lnTo>
                    <a:pt x="614" y="2159"/>
                  </a:lnTo>
                  <a:cubicBezTo>
                    <a:pt x="427" y="1999"/>
                    <a:pt x="321" y="1759"/>
                    <a:pt x="321" y="1493"/>
                  </a:cubicBezTo>
                  <a:cubicBezTo>
                    <a:pt x="294" y="1253"/>
                    <a:pt x="321" y="987"/>
                    <a:pt x="374" y="747"/>
                  </a:cubicBezTo>
                  <a:cubicBezTo>
                    <a:pt x="427" y="534"/>
                    <a:pt x="481" y="347"/>
                    <a:pt x="507" y="214"/>
                  </a:cubicBezTo>
                  <a:lnTo>
                    <a:pt x="560" y="1"/>
                  </a:ln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2582004" y="1017995"/>
              <a:ext cx="81566" cy="37169"/>
            </a:xfrm>
            <a:custGeom>
              <a:avLst/>
              <a:gdLst/>
              <a:ahLst/>
              <a:cxnLst/>
              <a:rect l="l" t="t" r="r" b="b"/>
              <a:pathLst>
                <a:path w="2133" h="972" extrusionOk="0">
                  <a:moveTo>
                    <a:pt x="1646" y="0"/>
                  </a:moveTo>
                  <a:cubicBezTo>
                    <a:pt x="1079" y="0"/>
                    <a:pt x="275" y="307"/>
                    <a:pt x="1" y="971"/>
                  </a:cubicBezTo>
                  <a:lnTo>
                    <a:pt x="2133" y="119"/>
                  </a:lnTo>
                  <a:cubicBezTo>
                    <a:pt x="2026" y="41"/>
                    <a:pt x="1852" y="0"/>
                    <a:pt x="1646" y="0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3021187" y="1044571"/>
              <a:ext cx="71356" cy="46232"/>
            </a:xfrm>
            <a:custGeom>
              <a:avLst/>
              <a:gdLst/>
              <a:ahLst/>
              <a:cxnLst/>
              <a:rect l="l" t="t" r="r" b="b"/>
              <a:pathLst>
                <a:path w="1866" h="1209" extrusionOk="0">
                  <a:moveTo>
                    <a:pt x="371" y="1"/>
                  </a:moveTo>
                  <a:cubicBezTo>
                    <a:pt x="246" y="1"/>
                    <a:pt x="121" y="20"/>
                    <a:pt x="0" y="63"/>
                  </a:cubicBezTo>
                  <a:lnTo>
                    <a:pt x="1865" y="1209"/>
                  </a:lnTo>
                  <a:cubicBezTo>
                    <a:pt x="1843" y="663"/>
                    <a:pt x="1102" y="1"/>
                    <a:pt x="371" y="1"/>
                  </a:cubicBezTo>
                  <a:close/>
                </a:path>
              </a:pathLst>
            </a:custGeom>
            <a:solidFill>
              <a:srgbClr val="7641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454666" y="616860"/>
              <a:ext cx="996534" cy="459224"/>
            </a:xfrm>
            <a:custGeom>
              <a:avLst/>
              <a:gdLst/>
              <a:ahLst/>
              <a:cxnLst/>
              <a:rect l="l" t="t" r="r" b="b"/>
              <a:pathLst>
                <a:path w="26060" h="12009" extrusionOk="0">
                  <a:moveTo>
                    <a:pt x="9793" y="1"/>
                  </a:moveTo>
                  <a:cubicBezTo>
                    <a:pt x="7554" y="1"/>
                    <a:pt x="5326" y="337"/>
                    <a:pt x="3224" y="1203"/>
                  </a:cubicBezTo>
                  <a:cubicBezTo>
                    <a:pt x="1865" y="1736"/>
                    <a:pt x="0" y="2801"/>
                    <a:pt x="80" y="4533"/>
                  </a:cubicBezTo>
                  <a:lnTo>
                    <a:pt x="80" y="5573"/>
                  </a:lnTo>
                  <a:cubicBezTo>
                    <a:pt x="586" y="5200"/>
                    <a:pt x="533" y="5200"/>
                    <a:pt x="1173" y="5120"/>
                  </a:cubicBezTo>
                  <a:lnTo>
                    <a:pt x="1173" y="5120"/>
                  </a:lnTo>
                  <a:cubicBezTo>
                    <a:pt x="906" y="5519"/>
                    <a:pt x="1173" y="5120"/>
                    <a:pt x="1013" y="5573"/>
                  </a:cubicBezTo>
                  <a:lnTo>
                    <a:pt x="1013" y="5679"/>
                  </a:lnTo>
                  <a:cubicBezTo>
                    <a:pt x="506" y="6132"/>
                    <a:pt x="293" y="7225"/>
                    <a:pt x="533" y="7331"/>
                  </a:cubicBezTo>
                  <a:cubicBezTo>
                    <a:pt x="721" y="7436"/>
                    <a:pt x="949" y="7476"/>
                    <a:pt x="1196" y="7476"/>
                  </a:cubicBezTo>
                  <a:cubicBezTo>
                    <a:pt x="1896" y="7476"/>
                    <a:pt x="2753" y="7149"/>
                    <a:pt x="3304" y="7012"/>
                  </a:cubicBezTo>
                  <a:cubicBezTo>
                    <a:pt x="3817" y="6895"/>
                    <a:pt x="4345" y="6835"/>
                    <a:pt x="4874" y="6835"/>
                  </a:cubicBezTo>
                  <a:cubicBezTo>
                    <a:pt x="5556" y="6835"/>
                    <a:pt x="6242" y="6935"/>
                    <a:pt x="6901" y="7145"/>
                  </a:cubicBezTo>
                  <a:cubicBezTo>
                    <a:pt x="7941" y="7358"/>
                    <a:pt x="8927" y="7864"/>
                    <a:pt x="9726" y="8610"/>
                  </a:cubicBezTo>
                  <a:cubicBezTo>
                    <a:pt x="10339" y="9117"/>
                    <a:pt x="10898" y="9969"/>
                    <a:pt x="11804" y="10129"/>
                  </a:cubicBezTo>
                  <a:cubicBezTo>
                    <a:pt x="11891" y="10141"/>
                    <a:pt x="11970" y="10147"/>
                    <a:pt x="12042" y="10147"/>
                  </a:cubicBezTo>
                  <a:cubicBezTo>
                    <a:pt x="13525" y="10147"/>
                    <a:pt x="12068" y="7647"/>
                    <a:pt x="11458" y="7012"/>
                  </a:cubicBezTo>
                  <a:lnTo>
                    <a:pt x="11458" y="7012"/>
                  </a:lnTo>
                  <a:cubicBezTo>
                    <a:pt x="12764" y="7438"/>
                    <a:pt x="13883" y="9063"/>
                    <a:pt x="14949" y="9863"/>
                  </a:cubicBezTo>
                  <a:cubicBezTo>
                    <a:pt x="15922" y="10569"/>
                    <a:pt x="17674" y="12008"/>
                    <a:pt x="19046" y="12008"/>
                  </a:cubicBezTo>
                  <a:cubicBezTo>
                    <a:pt x="19176" y="12008"/>
                    <a:pt x="19303" y="11995"/>
                    <a:pt x="19425" y="11968"/>
                  </a:cubicBezTo>
                  <a:cubicBezTo>
                    <a:pt x="21184" y="11621"/>
                    <a:pt x="19159" y="8504"/>
                    <a:pt x="18679" y="7678"/>
                  </a:cubicBezTo>
                  <a:lnTo>
                    <a:pt x="18679" y="7678"/>
                  </a:lnTo>
                  <a:cubicBezTo>
                    <a:pt x="20411" y="8637"/>
                    <a:pt x="21743" y="10209"/>
                    <a:pt x="23662" y="11008"/>
                  </a:cubicBezTo>
                  <a:cubicBezTo>
                    <a:pt x="24000" y="11148"/>
                    <a:pt x="24591" y="11451"/>
                    <a:pt x="25068" y="11451"/>
                  </a:cubicBezTo>
                  <a:cubicBezTo>
                    <a:pt x="25230" y="11451"/>
                    <a:pt x="25379" y="11416"/>
                    <a:pt x="25500" y="11328"/>
                  </a:cubicBezTo>
                  <a:cubicBezTo>
                    <a:pt x="26060" y="10902"/>
                    <a:pt x="25767" y="9490"/>
                    <a:pt x="25580" y="8903"/>
                  </a:cubicBezTo>
                  <a:cubicBezTo>
                    <a:pt x="25047" y="6718"/>
                    <a:pt x="23315" y="5200"/>
                    <a:pt x="21610" y="3707"/>
                  </a:cubicBezTo>
                  <a:cubicBezTo>
                    <a:pt x="19558" y="1869"/>
                    <a:pt x="17373" y="990"/>
                    <a:pt x="14629" y="457"/>
                  </a:cubicBezTo>
                  <a:cubicBezTo>
                    <a:pt x="13040" y="177"/>
                    <a:pt x="11414" y="1"/>
                    <a:pt x="97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2621773" y="1211985"/>
              <a:ext cx="52006" cy="50094"/>
            </a:xfrm>
            <a:custGeom>
              <a:avLst/>
              <a:gdLst/>
              <a:ahLst/>
              <a:cxnLst/>
              <a:rect l="l" t="t" r="r" b="b"/>
              <a:pathLst>
                <a:path w="1360" h="1310" extrusionOk="0">
                  <a:moveTo>
                    <a:pt x="687" y="0"/>
                  </a:moveTo>
                  <a:cubicBezTo>
                    <a:pt x="671" y="0"/>
                    <a:pt x="655" y="1"/>
                    <a:pt x="640" y="2"/>
                  </a:cubicBezTo>
                  <a:cubicBezTo>
                    <a:pt x="267" y="2"/>
                    <a:pt x="0" y="322"/>
                    <a:pt x="0" y="668"/>
                  </a:cubicBezTo>
                  <a:cubicBezTo>
                    <a:pt x="26" y="1025"/>
                    <a:pt x="296" y="1309"/>
                    <a:pt x="646" y="1309"/>
                  </a:cubicBezTo>
                  <a:cubicBezTo>
                    <a:pt x="661" y="1309"/>
                    <a:pt x="677" y="1309"/>
                    <a:pt x="693" y="1307"/>
                  </a:cubicBezTo>
                  <a:cubicBezTo>
                    <a:pt x="1066" y="1307"/>
                    <a:pt x="1359" y="988"/>
                    <a:pt x="1332" y="615"/>
                  </a:cubicBezTo>
                  <a:cubicBezTo>
                    <a:pt x="1307" y="283"/>
                    <a:pt x="1037" y="0"/>
                    <a:pt x="6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8"/>
            <p:cNvSpPr/>
            <p:nvPr/>
          </p:nvSpPr>
          <p:spPr>
            <a:xfrm>
              <a:off x="2979391" y="1260932"/>
              <a:ext cx="52006" cy="51050"/>
            </a:xfrm>
            <a:custGeom>
              <a:avLst/>
              <a:gdLst/>
              <a:ahLst/>
              <a:cxnLst/>
              <a:rect l="l" t="t" r="r" b="b"/>
              <a:pathLst>
                <a:path w="1360" h="1335" extrusionOk="0">
                  <a:moveTo>
                    <a:pt x="667" y="1"/>
                  </a:moveTo>
                  <a:cubicBezTo>
                    <a:pt x="294" y="27"/>
                    <a:pt x="1" y="321"/>
                    <a:pt x="27" y="694"/>
                  </a:cubicBezTo>
                  <a:cubicBezTo>
                    <a:pt x="27" y="1051"/>
                    <a:pt x="321" y="1335"/>
                    <a:pt x="673" y="1335"/>
                  </a:cubicBezTo>
                  <a:cubicBezTo>
                    <a:pt x="689" y="1335"/>
                    <a:pt x="704" y="1334"/>
                    <a:pt x="720" y="1333"/>
                  </a:cubicBezTo>
                  <a:cubicBezTo>
                    <a:pt x="1093" y="1306"/>
                    <a:pt x="1360" y="1013"/>
                    <a:pt x="1360" y="640"/>
                  </a:cubicBezTo>
                  <a:cubicBezTo>
                    <a:pt x="1333" y="267"/>
                    <a:pt x="1013" y="1"/>
                    <a:pt x="6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670682" y="1438249"/>
              <a:ext cx="280223" cy="87646"/>
            </a:xfrm>
            <a:custGeom>
              <a:avLst/>
              <a:gdLst/>
              <a:ahLst/>
              <a:cxnLst/>
              <a:rect l="l" t="t" r="r" b="b"/>
              <a:pathLst>
                <a:path w="7328" h="2292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53" y="133"/>
                    <a:pt x="133" y="347"/>
                  </a:cubicBezTo>
                  <a:cubicBezTo>
                    <a:pt x="213" y="453"/>
                    <a:pt x="293" y="560"/>
                    <a:pt x="373" y="666"/>
                  </a:cubicBezTo>
                  <a:cubicBezTo>
                    <a:pt x="426" y="720"/>
                    <a:pt x="480" y="800"/>
                    <a:pt x="533" y="880"/>
                  </a:cubicBezTo>
                  <a:lnTo>
                    <a:pt x="746" y="1066"/>
                  </a:lnTo>
                  <a:cubicBezTo>
                    <a:pt x="906" y="1226"/>
                    <a:pt x="1066" y="1359"/>
                    <a:pt x="1252" y="1466"/>
                  </a:cubicBezTo>
                  <a:cubicBezTo>
                    <a:pt x="1439" y="1626"/>
                    <a:pt x="1652" y="1732"/>
                    <a:pt x="1892" y="1839"/>
                  </a:cubicBezTo>
                  <a:lnTo>
                    <a:pt x="2238" y="1972"/>
                  </a:lnTo>
                  <a:cubicBezTo>
                    <a:pt x="2372" y="2025"/>
                    <a:pt x="2478" y="2052"/>
                    <a:pt x="2611" y="2105"/>
                  </a:cubicBezTo>
                  <a:cubicBezTo>
                    <a:pt x="2878" y="2159"/>
                    <a:pt x="3118" y="2212"/>
                    <a:pt x="3384" y="2265"/>
                  </a:cubicBezTo>
                  <a:cubicBezTo>
                    <a:pt x="3651" y="2292"/>
                    <a:pt x="3917" y="2292"/>
                    <a:pt x="4184" y="2292"/>
                  </a:cubicBezTo>
                  <a:cubicBezTo>
                    <a:pt x="4450" y="2292"/>
                    <a:pt x="4716" y="2265"/>
                    <a:pt x="4956" y="2238"/>
                  </a:cubicBezTo>
                  <a:cubicBezTo>
                    <a:pt x="5196" y="2185"/>
                    <a:pt x="5436" y="2132"/>
                    <a:pt x="5676" y="2052"/>
                  </a:cubicBezTo>
                  <a:cubicBezTo>
                    <a:pt x="5862" y="1999"/>
                    <a:pt x="6075" y="1892"/>
                    <a:pt x="6262" y="1812"/>
                  </a:cubicBezTo>
                  <a:lnTo>
                    <a:pt x="6528" y="1679"/>
                  </a:lnTo>
                  <a:lnTo>
                    <a:pt x="6742" y="1519"/>
                  </a:lnTo>
                  <a:cubicBezTo>
                    <a:pt x="6848" y="1439"/>
                    <a:pt x="6955" y="1359"/>
                    <a:pt x="7061" y="1253"/>
                  </a:cubicBezTo>
                  <a:cubicBezTo>
                    <a:pt x="7248" y="1093"/>
                    <a:pt x="7328" y="1013"/>
                    <a:pt x="7328" y="1013"/>
                  </a:cubicBezTo>
                  <a:lnTo>
                    <a:pt x="7328" y="1013"/>
                  </a:lnTo>
                  <a:cubicBezTo>
                    <a:pt x="7328" y="1013"/>
                    <a:pt x="7221" y="1093"/>
                    <a:pt x="7035" y="1226"/>
                  </a:cubicBezTo>
                  <a:cubicBezTo>
                    <a:pt x="6928" y="1306"/>
                    <a:pt x="6795" y="1359"/>
                    <a:pt x="6688" y="1412"/>
                  </a:cubicBezTo>
                  <a:lnTo>
                    <a:pt x="6448" y="1519"/>
                  </a:lnTo>
                  <a:lnTo>
                    <a:pt x="6209" y="1626"/>
                  </a:lnTo>
                  <a:cubicBezTo>
                    <a:pt x="5995" y="1706"/>
                    <a:pt x="5809" y="1759"/>
                    <a:pt x="5596" y="1812"/>
                  </a:cubicBezTo>
                  <a:cubicBezTo>
                    <a:pt x="5409" y="1865"/>
                    <a:pt x="5169" y="1892"/>
                    <a:pt x="4930" y="1945"/>
                  </a:cubicBezTo>
                  <a:cubicBezTo>
                    <a:pt x="4690" y="1972"/>
                    <a:pt x="4450" y="1972"/>
                    <a:pt x="4210" y="1972"/>
                  </a:cubicBezTo>
                  <a:cubicBezTo>
                    <a:pt x="3944" y="1972"/>
                    <a:pt x="3704" y="1945"/>
                    <a:pt x="3464" y="1919"/>
                  </a:cubicBezTo>
                  <a:cubicBezTo>
                    <a:pt x="3198" y="1892"/>
                    <a:pt x="2958" y="1839"/>
                    <a:pt x="2718" y="1785"/>
                  </a:cubicBezTo>
                  <a:cubicBezTo>
                    <a:pt x="2585" y="1732"/>
                    <a:pt x="2478" y="1706"/>
                    <a:pt x="2345" y="1679"/>
                  </a:cubicBezTo>
                  <a:lnTo>
                    <a:pt x="2025" y="1546"/>
                  </a:lnTo>
                  <a:cubicBezTo>
                    <a:pt x="1892" y="1519"/>
                    <a:pt x="1785" y="1466"/>
                    <a:pt x="1679" y="1412"/>
                  </a:cubicBezTo>
                  <a:cubicBezTo>
                    <a:pt x="1572" y="1386"/>
                    <a:pt x="1492" y="1332"/>
                    <a:pt x="1386" y="1279"/>
                  </a:cubicBezTo>
                  <a:cubicBezTo>
                    <a:pt x="1199" y="1173"/>
                    <a:pt x="1039" y="1066"/>
                    <a:pt x="879" y="933"/>
                  </a:cubicBezTo>
                  <a:lnTo>
                    <a:pt x="666" y="773"/>
                  </a:lnTo>
                  <a:cubicBezTo>
                    <a:pt x="586" y="720"/>
                    <a:pt x="533" y="640"/>
                    <a:pt x="480" y="586"/>
                  </a:cubicBezTo>
                  <a:cubicBezTo>
                    <a:pt x="373" y="506"/>
                    <a:pt x="293" y="400"/>
                    <a:pt x="213" y="293"/>
                  </a:cubicBezTo>
                  <a:cubicBezTo>
                    <a:pt x="80" y="10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398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2493364" y="1308808"/>
              <a:ext cx="129442" cy="63287"/>
            </a:xfrm>
            <a:custGeom>
              <a:avLst/>
              <a:gdLst/>
              <a:ahLst/>
              <a:cxnLst/>
              <a:rect l="l" t="t" r="r" b="b"/>
              <a:pathLst>
                <a:path w="3385" h="1655" extrusionOk="0">
                  <a:moveTo>
                    <a:pt x="1393" y="1"/>
                  </a:moveTo>
                  <a:cubicBezTo>
                    <a:pt x="1054" y="1"/>
                    <a:pt x="750" y="61"/>
                    <a:pt x="560" y="188"/>
                  </a:cubicBezTo>
                  <a:cubicBezTo>
                    <a:pt x="1" y="587"/>
                    <a:pt x="400" y="1147"/>
                    <a:pt x="853" y="1387"/>
                  </a:cubicBezTo>
                  <a:cubicBezTo>
                    <a:pt x="1139" y="1544"/>
                    <a:pt x="1569" y="1655"/>
                    <a:pt x="1980" y="1655"/>
                  </a:cubicBezTo>
                  <a:cubicBezTo>
                    <a:pt x="2338" y="1655"/>
                    <a:pt x="2682" y="1571"/>
                    <a:pt x="2905" y="1360"/>
                  </a:cubicBezTo>
                  <a:cubicBezTo>
                    <a:pt x="3385" y="907"/>
                    <a:pt x="3092" y="428"/>
                    <a:pt x="2532" y="214"/>
                  </a:cubicBezTo>
                  <a:cubicBezTo>
                    <a:pt x="2182" y="74"/>
                    <a:pt x="1767" y="1"/>
                    <a:pt x="1393" y="1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8"/>
            <p:cNvSpPr/>
            <p:nvPr/>
          </p:nvSpPr>
          <p:spPr>
            <a:xfrm>
              <a:off x="3030365" y="1359782"/>
              <a:ext cx="151851" cy="53689"/>
            </a:xfrm>
            <a:custGeom>
              <a:avLst/>
              <a:gdLst/>
              <a:ahLst/>
              <a:cxnLst/>
              <a:rect l="l" t="t" r="r" b="b"/>
              <a:pathLst>
                <a:path w="3971" h="1404" extrusionOk="0">
                  <a:moveTo>
                    <a:pt x="2025" y="0"/>
                  </a:moveTo>
                  <a:cubicBezTo>
                    <a:pt x="1359" y="80"/>
                    <a:pt x="0" y="533"/>
                    <a:pt x="1146" y="1200"/>
                  </a:cubicBezTo>
                  <a:cubicBezTo>
                    <a:pt x="1432" y="1337"/>
                    <a:pt x="1742" y="1404"/>
                    <a:pt x="2053" y="1404"/>
                  </a:cubicBezTo>
                  <a:cubicBezTo>
                    <a:pt x="2408" y="1404"/>
                    <a:pt x="2765" y="1317"/>
                    <a:pt x="3091" y="1146"/>
                  </a:cubicBezTo>
                  <a:cubicBezTo>
                    <a:pt x="3970" y="480"/>
                    <a:pt x="2851" y="0"/>
                    <a:pt x="2158" y="0"/>
                  </a:cubicBezTo>
                  <a:close/>
                </a:path>
              </a:pathLst>
            </a:custGeom>
            <a:solidFill>
              <a:srgbClr val="EDB9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8"/>
            <p:cNvSpPr/>
            <p:nvPr/>
          </p:nvSpPr>
          <p:spPr>
            <a:xfrm>
              <a:off x="2358875" y="1754110"/>
              <a:ext cx="775431" cy="659181"/>
            </a:xfrm>
            <a:custGeom>
              <a:avLst/>
              <a:gdLst/>
              <a:ahLst/>
              <a:cxnLst/>
              <a:rect l="l" t="t" r="r" b="b"/>
              <a:pathLst>
                <a:path w="20278" h="17238" extrusionOk="0">
                  <a:moveTo>
                    <a:pt x="8900" y="0"/>
                  </a:moveTo>
                  <a:cubicBezTo>
                    <a:pt x="7355" y="320"/>
                    <a:pt x="5836" y="27"/>
                    <a:pt x="4344" y="986"/>
                  </a:cubicBezTo>
                  <a:cubicBezTo>
                    <a:pt x="2239" y="2319"/>
                    <a:pt x="1439" y="4717"/>
                    <a:pt x="0" y="6609"/>
                  </a:cubicBezTo>
                  <a:cubicBezTo>
                    <a:pt x="1120" y="7515"/>
                    <a:pt x="2239" y="8607"/>
                    <a:pt x="3491" y="9406"/>
                  </a:cubicBezTo>
                  <a:cubicBezTo>
                    <a:pt x="3944" y="8740"/>
                    <a:pt x="4450" y="8021"/>
                    <a:pt x="4877" y="7355"/>
                  </a:cubicBezTo>
                  <a:lnTo>
                    <a:pt x="4877" y="7355"/>
                  </a:lnTo>
                  <a:cubicBezTo>
                    <a:pt x="4983" y="8687"/>
                    <a:pt x="4663" y="15348"/>
                    <a:pt x="4264" y="17187"/>
                  </a:cubicBezTo>
                  <a:cubicBezTo>
                    <a:pt x="4504" y="17223"/>
                    <a:pt x="4721" y="17237"/>
                    <a:pt x="4924" y="17237"/>
                  </a:cubicBezTo>
                  <a:cubicBezTo>
                    <a:pt x="5623" y="17237"/>
                    <a:pt x="6174" y="17068"/>
                    <a:pt x="7062" y="17027"/>
                  </a:cubicBezTo>
                  <a:cubicBezTo>
                    <a:pt x="8506" y="17048"/>
                    <a:pt x="9966" y="17132"/>
                    <a:pt x="11417" y="17132"/>
                  </a:cubicBezTo>
                  <a:cubicBezTo>
                    <a:pt x="11841" y="17132"/>
                    <a:pt x="12263" y="17125"/>
                    <a:pt x="12684" y="17107"/>
                  </a:cubicBezTo>
                  <a:cubicBezTo>
                    <a:pt x="14096" y="17054"/>
                    <a:pt x="15482" y="17054"/>
                    <a:pt x="16814" y="16947"/>
                  </a:cubicBezTo>
                  <a:cubicBezTo>
                    <a:pt x="17001" y="15162"/>
                    <a:pt x="16361" y="8794"/>
                    <a:pt x="16414" y="7781"/>
                  </a:cubicBezTo>
                  <a:lnTo>
                    <a:pt x="16414" y="7781"/>
                  </a:lnTo>
                  <a:cubicBezTo>
                    <a:pt x="16734" y="8607"/>
                    <a:pt x="16707" y="9273"/>
                    <a:pt x="17027" y="9806"/>
                  </a:cubicBezTo>
                  <a:cubicBezTo>
                    <a:pt x="18413" y="9033"/>
                    <a:pt x="19185" y="8341"/>
                    <a:pt x="19878" y="7195"/>
                  </a:cubicBezTo>
                  <a:cubicBezTo>
                    <a:pt x="20278" y="6582"/>
                    <a:pt x="20278" y="6582"/>
                    <a:pt x="19825" y="5916"/>
                  </a:cubicBezTo>
                  <a:cubicBezTo>
                    <a:pt x="19425" y="5330"/>
                    <a:pt x="19132" y="4770"/>
                    <a:pt x="18733" y="4184"/>
                  </a:cubicBezTo>
                  <a:cubicBezTo>
                    <a:pt x="17347" y="1892"/>
                    <a:pt x="15855" y="667"/>
                    <a:pt x="13137" y="187"/>
                  </a:cubicBezTo>
                  <a:lnTo>
                    <a:pt x="13137" y="187"/>
                  </a:lnTo>
                  <a:cubicBezTo>
                    <a:pt x="13030" y="1439"/>
                    <a:pt x="13670" y="2638"/>
                    <a:pt x="12044" y="3038"/>
                  </a:cubicBezTo>
                  <a:cubicBezTo>
                    <a:pt x="11881" y="3069"/>
                    <a:pt x="11719" y="3085"/>
                    <a:pt x="11559" y="3085"/>
                  </a:cubicBezTo>
                  <a:cubicBezTo>
                    <a:pt x="10361" y="3085"/>
                    <a:pt x="9301" y="2235"/>
                    <a:pt x="9113" y="1013"/>
                  </a:cubicBezTo>
                  <a:lnTo>
                    <a:pt x="89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8"/>
            <p:cNvSpPr/>
            <p:nvPr/>
          </p:nvSpPr>
          <p:spPr>
            <a:xfrm>
              <a:off x="2607510" y="1740879"/>
              <a:ext cx="179346" cy="170168"/>
            </a:xfrm>
            <a:custGeom>
              <a:avLst/>
              <a:gdLst/>
              <a:ahLst/>
              <a:cxnLst/>
              <a:rect l="l" t="t" r="r" b="b"/>
              <a:pathLst>
                <a:path w="4690" h="4450" extrusionOk="0">
                  <a:moveTo>
                    <a:pt x="3038" y="0"/>
                  </a:moveTo>
                  <a:lnTo>
                    <a:pt x="3038" y="0"/>
                  </a:lnTo>
                  <a:cubicBezTo>
                    <a:pt x="1705" y="160"/>
                    <a:pt x="400" y="160"/>
                    <a:pt x="213" y="1785"/>
                  </a:cubicBezTo>
                  <a:cubicBezTo>
                    <a:pt x="0" y="3411"/>
                    <a:pt x="1652" y="3970"/>
                    <a:pt x="2851" y="4450"/>
                  </a:cubicBezTo>
                  <a:cubicBezTo>
                    <a:pt x="3198" y="3837"/>
                    <a:pt x="4104" y="3650"/>
                    <a:pt x="4690" y="3304"/>
                  </a:cubicBezTo>
                  <a:cubicBezTo>
                    <a:pt x="3944" y="2132"/>
                    <a:pt x="3357" y="1306"/>
                    <a:pt x="2931" y="53"/>
                  </a:cubicBezTo>
                  <a:lnTo>
                    <a:pt x="30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8"/>
            <p:cNvSpPr/>
            <p:nvPr/>
          </p:nvSpPr>
          <p:spPr>
            <a:xfrm>
              <a:off x="2784789" y="1740879"/>
              <a:ext cx="194642" cy="181372"/>
            </a:xfrm>
            <a:custGeom>
              <a:avLst/>
              <a:gdLst/>
              <a:ahLst/>
              <a:cxnLst/>
              <a:rect l="l" t="t" r="r" b="b"/>
              <a:pathLst>
                <a:path w="5090" h="4743" extrusionOk="0">
                  <a:moveTo>
                    <a:pt x="2319" y="0"/>
                  </a:moveTo>
                  <a:lnTo>
                    <a:pt x="1892" y="160"/>
                  </a:lnTo>
                  <a:cubicBezTo>
                    <a:pt x="1946" y="1412"/>
                    <a:pt x="1253" y="3038"/>
                    <a:pt x="0" y="3464"/>
                  </a:cubicBezTo>
                  <a:cubicBezTo>
                    <a:pt x="58" y="3455"/>
                    <a:pt x="117" y="3451"/>
                    <a:pt x="175" y="3451"/>
                  </a:cubicBezTo>
                  <a:cubicBezTo>
                    <a:pt x="1028" y="3451"/>
                    <a:pt x="1907" y="4319"/>
                    <a:pt x="2505" y="4743"/>
                  </a:cubicBezTo>
                  <a:cubicBezTo>
                    <a:pt x="3571" y="3091"/>
                    <a:pt x="5090" y="719"/>
                    <a:pt x="23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2506633" y="1742905"/>
              <a:ext cx="102942" cy="340336"/>
            </a:xfrm>
            <a:custGeom>
              <a:avLst/>
              <a:gdLst/>
              <a:ahLst/>
              <a:cxnLst/>
              <a:rect l="l" t="t" r="r" b="b"/>
              <a:pathLst>
                <a:path w="2692" h="8900" extrusionOk="0">
                  <a:moveTo>
                    <a:pt x="1972" y="0"/>
                  </a:moveTo>
                  <a:cubicBezTo>
                    <a:pt x="1386" y="80"/>
                    <a:pt x="799" y="54"/>
                    <a:pt x="533" y="533"/>
                  </a:cubicBezTo>
                  <a:cubicBezTo>
                    <a:pt x="0" y="1359"/>
                    <a:pt x="373" y="3065"/>
                    <a:pt x="480" y="3971"/>
                  </a:cubicBezTo>
                  <a:cubicBezTo>
                    <a:pt x="613" y="5569"/>
                    <a:pt x="773" y="7275"/>
                    <a:pt x="853" y="8900"/>
                  </a:cubicBezTo>
                  <a:cubicBezTo>
                    <a:pt x="2238" y="7754"/>
                    <a:pt x="2691" y="1519"/>
                    <a:pt x="2372" y="347"/>
                  </a:cubicBezTo>
                  <a:lnTo>
                    <a:pt x="1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8"/>
            <p:cNvSpPr/>
            <p:nvPr/>
          </p:nvSpPr>
          <p:spPr>
            <a:xfrm>
              <a:off x="2909604" y="1760878"/>
              <a:ext cx="127913" cy="333606"/>
            </a:xfrm>
            <a:custGeom>
              <a:avLst/>
              <a:gdLst/>
              <a:ahLst/>
              <a:cxnLst/>
              <a:rect l="l" t="t" r="r" b="b"/>
              <a:pathLst>
                <a:path w="3345" h="8724" extrusionOk="0">
                  <a:moveTo>
                    <a:pt x="1198" y="0"/>
                  </a:moveTo>
                  <a:cubicBezTo>
                    <a:pt x="1" y="0"/>
                    <a:pt x="1031" y="3152"/>
                    <a:pt x="1186" y="3927"/>
                  </a:cubicBezTo>
                  <a:cubicBezTo>
                    <a:pt x="1399" y="5606"/>
                    <a:pt x="1906" y="7178"/>
                    <a:pt x="2225" y="8723"/>
                  </a:cubicBezTo>
                  <a:cubicBezTo>
                    <a:pt x="2279" y="7098"/>
                    <a:pt x="2812" y="5579"/>
                    <a:pt x="2838" y="3980"/>
                  </a:cubicBezTo>
                  <a:cubicBezTo>
                    <a:pt x="2838" y="2648"/>
                    <a:pt x="3345" y="943"/>
                    <a:pt x="2066" y="37"/>
                  </a:cubicBezTo>
                  <a:lnTo>
                    <a:pt x="1320" y="10"/>
                  </a:lnTo>
                  <a:cubicBezTo>
                    <a:pt x="1277" y="3"/>
                    <a:pt x="1236" y="0"/>
                    <a:pt x="11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3779252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785" y="2835"/>
                  </a:cubicBezTo>
                  <a:cubicBezTo>
                    <a:pt x="39197" y="3687"/>
                    <a:pt x="39676" y="4833"/>
                    <a:pt x="39703" y="7418"/>
                  </a:cubicBezTo>
                  <a:cubicBezTo>
                    <a:pt x="39756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70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3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476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778" y="1769"/>
                    <a:pt x="29551" y="1742"/>
                    <a:pt x="30297" y="1716"/>
                  </a:cubicBezTo>
                  <a:cubicBezTo>
                    <a:pt x="31043" y="1689"/>
                    <a:pt x="31736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24" y="117"/>
                    <a:pt x="9256" y="93"/>
                    <a:pt x="7888" y="93"/>
                  </a:cubicBezTo>
                  <a:cubicBezTo>
                    <a:pt x="7204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8" y="56240"/>
                  </a:cubicBezTo>
                  <a:cubicBezTo>
                    <a:pt x="34977" y="56240"/>
                    <a:pt x="37014" y="55994"/>
                    <a:pt x="38557" y="55034"/>
                  </a:cubicBezTo>
                  <a:cubicBezTo>
                    <a:pt x="39810" y="54235"/>
                    <a:pt x="40502" y="53409"/>
                    <a:pt x="40902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512468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2" y="1796"/>
                    <a:pt x="37811" y="2835"/>
                  </a:cubicBezTo>
                  <a:cubicBezTo>
                    <a:pt x="39196" y="3687"/>
                    <a:pt x="39676" y="4833"/>
                    <a:pt x="39729" y="7418"/>
                  </a:cubicBezTo>
                  <a:cubicBezTo>
                    <a:pt x="39756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3" y="50957"/>
                    <a:pt x="39356" y="51810"/>
                  </a:cubicBezTo>
                  <a:cubicBezTo>
                    <a:pt x="39170" y="52263"/>
                    <a:pt x="38797" y="52902"/>
                    <a:pt x="37678" y="53622"/>
                  </a:cubicBezTo>
                  <a:cubicBezTo>
                    <a:pt x="36612" y="54288"/>
                    <a:pt x="35093" y="54581"/>
                    <a:pt x="32881" y="54581"/>
                  </a:cubicBezTo>
                  <a:cubicBezTo>
                    <a:pt x="31762" y="54581"/>
                    <a:pt x="30643" y="54501"/>
                    <a:pt x="29551" y="54421"/>
                  </a:cubicBezTo>
                  <a:cubicBezTo>
                    <a:pt x="28511" y="54368"/>
                    <a:pt x="27526" y="54288"/>
                    <a:pt x="26620" y="54288"/>
                  </a:cubicBezTo>
                  <a:lnTo>
                    <a:pt x="9859" y="54288"/>
                  </a:lnTo>
                  <a:cubicBezTo>
                    <a:pt x="9353" y="54288"/>
                    <a:pt x="8847" y="54314"/>
                    <a:pt x="8287" y="54341"/>
                  </a:cubicBezTo>
                  <a:cubicBezTo>
                    <a:pt x="7728" y="54368"/>
                    <a:pt x="7168" y="54394"/>
                    <a:pt x="6609" y="54394"/>
                  </a:cubicBezTo>
                  <a:cubicBezTo>
                    <a:pt x="5756" y="54394"/>
                    <a:pt x="4530" y="54341"/>
                    <a:pt x="3704" y="53862"/>
                  </a:cubicBezTo>
                  <a:cubicBezTo>
                    <a:pt x="1839" y="52742"/>
                    <a:pt x="1866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2" y="2968"/>
                    <a:pt x="4264" y="1822"/>
                    <a:pt x="5889" y="1796"/>
                  </a:cubicBezTo>
                  <a:cubicBezTo>
                    <a:pt x="6502" y="1796"/>
                    <a:pt x="7168" y="1769"/>
                    <a:pt x="7914" y="1769"/>
                  </a:cubicBezTo>
                  <a:lnTo>
                    <a:pt x="28032" y="1769"/>
                  </a:lnTo>
                  <a:cubicBezTo>
                    <a:pt x="28805" y="1769"/>
                    <a:pt x="29577" y="1742"/>
                    <a:pt x="30323" y="1716"/>
                  </a:cubicBezTo>
                  <a:cubicBezTo>
                    <a:pt x="31043" y="1689"/>
                    <a:pt x="31762" y="1662"/>
                    <a:pt x="32455" y="1662"/>
                  </a:cubicBezTo>
                  <a:close/>
                  <a:moveTo>
                    <a:pt x="32494" y="1"/>
                  </a:moveTo>
                  <a:cubicBezTo>
                    <a:pt x="31021" y="1"/>
                    <a:pt x="29526" y="117"/>
                    <a:pt x="28032" y="117"/>
                  </a:cubicBezTo>
                  <a:lnTo>
                    <a:pt x="12018" y="117"/>
                  </a:lnTo>
                  <a:cubicBezTo>
                    <a:pt x="10650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7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0" y="53568"/>
                    <a:pt x="2878" y="55300"/>
                  </a:cubicBezTo>
                  <a:cubicBezTo>
                    <a:pt x="3937" y="55924"/>
                    <a:pt x="5280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1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02" y="53409"/>
                    <a:pt x="40902" y="52423"/>
                  </a:cubicBezTo>
                  <a:cubicBezTo>
                    <a:pt x="41355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5" y="4913"/>
                    <a:pt x="40955" y="2808"/>
                    <a:pt x="38663" y="1423"/>
                  </a:cubicBezTo>
                  <a:cubicBezTo>
                    <a:pt x="36697" y="242"/>
                    <a:pt x="34618" y="1"/>
                    <a:pt x="324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006343" y="128538"/>
              <a:ext cx="1585469" cy="2150656"/>
            </a:xfrm>
            <a:custGeom>
              <a:avLst/>
              <a:gdLst/>
              <a:ahLst/>
              <a:cxnLst/>
              <a:rect l="l" t="t" r="r" b="b"/>
              <a:pathLst>
                <a:path w="41461" h="56241" extrusionOk="0">
                  <a:moveTo>
                    <a:pt x="32481" y="1662"/>
                  </a:moveTo>
                  <a:cubicBezTo>
                    <a:pt x="34133" y="1662"/>
                    <a:pt x="36078" y="1796"/>
                    <a:pt x="37837" y="2835"/>
                  </a:cubicBezTo>
                  <a:cubicBezTo>
                    <a:pt x="39223" y="3687"/>
                    <a:pt x="39702" y="4833"/>
                    <a:pt x="39756" y="7418"/>
                  </a:cubicBezTo>
                  <a:cubicBezTo>
                    <a:pt x="39782" y="10482"/>
                    <a:pt x="39756" y="13573"/>
                    <a:pt x="39756" y="16584"/>
                  </a:cubicBezTo>
                  <a:lnTo>
                    <a:pt x="39729" y="16584"/>
                  </a:lnTo>
                  <a:lnTo>
                    <a:pt x="39729" y="21140"/>
                  </a:lnTo>
                  <a:lnTo>
                    <a:pt x="39729" y="30227"/>
                  </a:lnTo>
                  <a:lnTo>
                    <a:pt x="39729" y="48372"/>
                  </a:lnTo>
                  <a:cubicBezTo>
                    <a:pt x="39729" y="49811"/>
                    <a:pt x="39702" y="50957"/>
                    <a:pt x="39356" y="51810"/>
                  </a:cubicBezTo>
                  <a:cubicBezTo>
                    <a:pt x="39169" y="52263"/>
                    <a:pt x="38823" y="52902"/>
                    <a:pt x="37677" y="53622"/>
                  </a:cubicBezTo>
                  <a:cubicBezTo>
                    <a:pt x="36638" y="54288"/>
                    <a:pt x="35093" y="54581"/>
                    <a:pt x="32881" y="54581"/>
                  </a:cubicBezTo>
                  <a:cubicBezTo>
                    <a:pt x="31789" y="54581"/>
                    <a:pt x="30643" y="54501"/>
                    <a:pt x="29550" y="54421"/>
                  </a:cubicBezTo>
                  <a:cubicBezTo>
                    <a:pt x="28511" y="54368"/>
                    <a:pt x="27525" y="54288"/>
                    <a:pt x="26619" y="54288"/>
                  </a:cubicBezTo>
                  <a:lnTo>
                    <a:pt x="9886" y="54288"/>
                  </a:lnTo>
                  <a:cubicBezTo>
                    <a:pt x="9379" y="54288"/>
                    <a:pt x="8846" y="54314"/>
                    <a:pt x="8314" y="54341"/>
                  </a:cubicBezTo>
                  <a:cubicBezTo>
                    <a:pt x="7754" y="54368"/>
                    <a:pt x="7194" y="54394"/>
                    <a:pt x="6635" y="54394"/>
                  </a:cubicBezTo>
                  <a:cubicBezTo>
                    <a:pt x="5782" y="54394"/>
                    <a:pt x="4530" y="54341"/>
                    <a:pt x="3730" y="53862"/>
                  </a:cubicBezTo>
                  <a:cubicBezTo>
                    <a:pt x="1865" y="52742"/>
                    <a:pt x="1892" y="49731"/>
                    <a:pt x="1892" y="47307"/>
                  </a:cubicBezTo>
                  <a:lnTo>
                    <a:pt x="1892" y="7604"/>
                  </a:lnTo>
                  <a:lnTo>
                    <a:pt x="1892" y="6698"/>
                  </a:lnTo>
                  <a:lnTo>
                    <a:pt x="1892" y="4940"/>
                  </a:lnTo>
                  <a:cubicBezTo>
                    <a:pt x="1919" y="2968"/>
                    <a:pt x="4290" y="1822"/>
                    <a:pt x="5915" y="1796"/>
                  </a:cubicBezTo>
                  <a:cubicBezTo>
                    <a:pt x="6528" y="1796"/>
                    <a:pt x="7194" y="1769"/>
                    <a:pt x="7940" y="1769"/>
                  </a:cubicBezTo>
                  <a:lnTo>
                    <a:pt x="28058" y="1769"/>
                  </a:lnTo>
                  <a:cubicBezTo>
                    <a:pt x="28831" y="1769"/>
                    <a:pt x="29604" y="1742"/>
                    <a:pt x="30323" y="1716"/>
                  </a:cubicBezTo>
                  <a:cubicBezTo>
                    <a:pt x="31069" y="1689"/>
                    <a:pt x="31789" y="1662"/>
                    <a:pt x="32481" y="1662"/>
                  </a:cubicBezTo>
                  <a:close/>
                  <a:moveTo>
                    <a:pt x="32509" y="1"/>
                  </a:moveTo>
                  <a:cubicBezTo>
                    <a:pt x="31035" y="1"/>
                    <a:pt x="29542" y="117"/>
                    <a:pt x="28058" y="117"/>
                  </a:cubicBezTo>
                  <a:lnTo>
                    <a:pt x="12017" y="117"/>
                  </a:lnTo>
                  <a:cubicBezTo>
                    <a:pt x="10649" y="117"/>
                    <a:pt x="9282" y="93"/>
                    <a:pt x="7914" y="93"/>
                  </a:cubicBezTo>
                  <a:cubicBezTo>
                    <a:pt x="7230" y="93"/>
                    <a:pt x="6546" y="99"/>
                    <a:pt x="5862" y="117"/>
                  </a:cubicBezTo>
                  <a:cubicBezTo>
                    <a:pt x="3304" y="197"/>
                    <a:pt x="266" y="2035"/>
                    <a:pt x="213" y="4913"/>
                  </a:cubicBezTo>
                  <a:lnTo>
                    <a:pt x="213" y="7604"/>
                  </a:lnTo>
                  <a:lnTo>
                    <a:pt x="213" y="46720"/>
                  </a:lnTo>
                  <a:cubicBezTo>
                    <a:pt x="213" y="49572"/>
                    <a:pt x="0" y="53568"/>
                    <a:pt x="2878" y="55300"/>
                  </a:cubicBezTo>
                  <a:cubicBezTo>
                    <a:pt x="3937" y="55924"/>
                    <a:pt x="5279" y="56066"/>
                    <a:pt x="6632" y="56066"/>
                  </a:cubicBezTo>
                  <a:cubicBezTo>
                    <a:pt x="7764" y="56066"/>
                    <a:pt x="8902" y="55967"/>
                    <a:pt x="9886" y="55967"/>
                  </a:cubicBezTo>
                  <a:lnTo>
                    <a:pt x="26646" y="55967"/>
                  </a:lnTo>
                  <a:cubicBezTo>
                    <a:pt x="28451" y="55967"/>
                    <a:pt x="30712" y="56240"/>
                    <a:pt x="32910" y="56240"/>
                  </a:cubicBezTo>
                  <a:cubicBezTo>
                    <a:pt x="34996" y="56240"/>
                    <a:pt x="37026" y="55994"/>
                    <a:pt x="38557" y="55034"/>
                  </a:cubicBezTo>
                  <a:cubicBezTo>
                    <a:pt x="39809" y="54235"/>
                    <a:pt x="40528" y="53409"/>
                    <a:pt x="40901" y="52423"/>
                  </a:cubicBezTo>
                  <a:cubicBezTo>
                    <a:pt x="41354" y="51304"/>
                    <a:pt x="41408" y="49998"/>
                    <a:pt x="41408" y="48372"/>
                  </a:cubicBezTo>
                  <a:lnTo>
                    <a:pt x="41408" y="21140"/>
                  </a:lnTo>
                  <a:cubicBezTo>
                    <a:pt x="41408" y="16557"/>
                    <a:pt x="41461" y="12001"/>
                    <a:pt x="41408" y="7418"/>
                  </a:cubicBezTo>
                  <a:cubicBezTo>
                    <a:pt x="41354" y="4913"/>
                    <a:pt x="40955" y="2808"/>
                    <a:pt x="38690" y="1423"/>
                  </a:cubicBezTo>
                  <a:cubicBezTo>
                    <a:pt x="36723" y="242"/>
                    <a:pt x="34635" y="1"/>
                    <a:pt x="325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249328" y="145597"/>
              <a:ext cx="1534571" cy="2129624"/>
            </a:xfrm>
            <a:custGeom>
              <a:avLst/>
              <a:gdLst/>
              <a:ahLst/>
              <a:cxnLst/>
              <a:rect l="l" t="t" r="r" b="b"/>
              <a:pathLst>
                <a:path w="40130" h="55691" extrusionOk="0">
                  <a:moveTo>
                    <a:pt x="39570" y="51267"/>
                  </a:moveTo>
                  <a:cubicBezTo>
                    <a:pt x="39197" y="52226"/>
                    <a:pt x="38504" y="53026"/>
                    <a:pt x="37305" y="53772"/>
                  </a:cubicBezTo>
                  <a:cubicBezTo>
                    <a:pt x="34241" y="55690"/>
                    <a:pt x="29178" y="54704"/>
                    <a:pt x="25767" y="54704"/>
                  </a:cubicBezTo>
                  <a:lnTo>
                    <a:pt x="9540" y="54704"/>
                  </a:lnTo>
                  <a:cubicBezTo>
                    <a:pt x="7462" y="54704"/>
                    <a:pt x="4664" y="55157"/>
                    <a:pt x="2772" y="54038"/>
                  </a:cubicBezTo>
                  <a:cubicBezTo>
                    <a:pt x="1" y="52359"/>
                    <a:pt x="214" y="48496"/>
                    <a:pt x="214" y="45725"/>
                  </a:cubicBezTo>
                  <a:lnTo>
                    <a:pt x="214" y="7888"/>
                  </a:lnTo>
                  <a:lnTo>
                    <a:pt x="214" y="5276"/>
                  </a:lnTo>
                  <a:cubicBezTo>
                    <a:pt x="241" y="2505"/>
                    <a:pt x="3198" y="720"/>
                    <a:pt x="5677" y="667"/>
                  </a:cubicBezTo>
                  <a:cubicBezTo>
                    <a:pt x="7648" y="613"/>
                    <a:pt x="9647" y="667"/>
                    <a:pt x="11619" y="667"/>
                  </a:cubicBezTo>
                  <a:lnTo>
                    <a:pt x="27126" y="667"/>
                  </a:lnTo>
                  <a:cubicBezTo>
                    <a:pt x="30644" y="667"/>
                    <a:pt x="34188" y="0"/>
                    <a:pt x="37412" y="1919"/>
                  </a:cubicBezTo>
                  <a:cubicBezTo>
                    <a:pt x="39623" y="3251"/>
                    <a:pt x="40023" y="5276"/>
                    <a:pt x="40050" y="7728"/>
                  </a:cubicBezTo>
                  <a:cubicBezTo>
                    <a:pt x="40130" y="12151"/>
                    <a:pt x="40050" y="16574"/>
                    <a:pt x="40050" y="20997"/>
                  </a:cubicBezTo>
                  <a:lnTo>
                    <a:pt x="40050" y="47350"/>
                  </a:lnTo>
                  <a:cubicBezTo>
                    <a:pt x="40050" y="48922"/>
                    <a:pt x="40023" y="50201"/>
                    <a:pt x="39570" y="5126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190750" y="2266950"/>
              <a:ext cx="5048400" cy="362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223186" y="128538"/>
              <a:ext cx="1585507" cy="2150656"/>
            </a:xfrm>
            <a:custGeom>
              <a:avLst/>
              <a:gdLst/>
              <a:ahLst/>
              <a:cxnLst/>
              <a:rect l="l" t="t" r="r" b="b"/>
              <a:pathLst>
                <a:path w="41462" h="56241" extrusionOk="0">
                  <a:moveTo>
                    <a:pt x="32455" y="1662"/>
                  </a:moveTo>
                  <a:cubicBezTo>
                    <a:pt x="34107" y="1662"/>
                    <a:pt x="36053" y="1796"/>
                    <a:pt x="37811" y="2835"/>
                  </a:cubicBezTo>
                  <a:cubicBezTo>
                    <a:pt x="39197" y="3687"/>
                    <a:pt x="39676" y="4833"/>
                    <a:pt x="39730" y="7418"/>
                  </a:cubicBezTo>
                  <a:cubicBezTo>
                    <a:pt x="39783" y="10482"/>
                    <a:pt x="39756" y="13573"/>
                    <a:pt x="39730" y="16584"/>
                  </a:cubicBezTo>
                  <a:lnTo>
                    <a:pt x="39730" y="21140"/>
                  </a:lnTo>
                  <a:lnTo>
                    <a:pt x="39730" y="30227"/>
                  </a:lnTo>
                  <a:lnTo>
                    <a:pt x="39730" y="48372"/>
                  </a:lnTo>
                  <a:cubicBezTo>
                    <a:pt x="39730" y="49811"/>
                    <a:pt x="39703" y="50957"/>
                    <a:pt x="39357" y="51810"/>
                  </a:cubicBezTo>
                  <a:cubicBezTo>
                    <a:pt x="39144" y="52263"/>
                    <a:pt x="38797" y="52902"/>
                    <a:pt x="37651" y="53622"/>
                  </a:cubicBezTo>
                  <a:cubicBezTo>
                    <a:pt x="36612" y="54288"/>
                    <a:pt x="35093" y="54581"/>
                    <a:pt x="32855" y="54581"/>
                  </a:cubicBezTo>
                  <a:cubicBezTo>
                    <a:pt x="31763" y="54581"/>
                    <a:pt x="30644" y="54501"/>
                    <a:pt x="29524" y="54421"/>
                  </a:cubicBezTo>
                  <a:cubicBezTo>
                    <a:pt x="28485" y="54368"/>
                    <a:pt x="27526" y="54288"/>
                    <a:pt x="26620" y="54288"/>
                  </a:cubicBezTo>
                  <a:lnTo>
                    <a:pt x="9860" y="54288"/>
                  </a:lnTo>
                  <a:cubicBezTo>
                    <a:pt x="9353" y="54288"/>
                    <a:pt x="8821" y="54314"/>
                    <a:pt x="8288" y="54341"/>
                  </a:cubicBezTo>
                  <a:cubicBezTo>
                    <a:pt x="7728" y="54368"/>
                    <a:pt x="7169" y="54394"/>
                    <a:pt x="6609" y="54394"/>
                  </a:cubicBezTo>
                  <a:cubicBezTo>
                    <a:pt x="5756" y="54394"/>
                    <a:pt x="4504" y="54341"/>
                    <a:pt x="3705" y="53862"/>
                  </a:cubicBezTo>
                  <a:cubicBezTo>
                    <a:pt x="1839" y="52742"/>
                    <a:pt x="1839" y="49705"/>
                    <a:pt x="1866" y="47280"/>
                  </a:cubicBezTo>
                  <a:lnTo>
                    <a:pt x="1866" y="7604"/>
                  </a:lnTo>
                  <a:lnTo>
                    <a:pt x="1866" y="6698"/>
                  </a:lnTo>
                  <a:lnTo>
                    <a:pt x="1866" y="4940"/>
                  </a:lnTo>
                  <a:cubicBezTo>
                    <a:pt x="1893" y="2968"/>
                    <a:pt x="4264" y="1822"/>
                    <a:pt x="5890" y="1796"/>
                  </a:cubicBezTo>
                  <a:cubicBezTo>
                    <a:pt x="6502" y="1796"/>
                    <a:pt x="7142" y="1769"/>
                    <a:pt x="7915" y="1769"/>
                  </a:cubicBezTo>
                  <a:lnTo>
                    <a:pt x="28032" y="1769"/>
                  </a:lnTo>
                  <a:cubicBezTo>
                    <a:pt x="28805" y="1769"/>
                    <a:pt x="29578" y="1742"/>
                    <a:pt x="30297" y="1716"/>
                  </a:cubicBezTo>
                  <a:cubicBezTo>
                    <a:pt x="31043" y="1689"/>
                    <a:pt x="31763" y="1662"/>
                    <a:pt x="32455" y="1662"/>
                  </a:cubicBezTo>
                  <a:close/>
                  <a:moveTo>
                    <a:pt x="32483" y="1"/>
                  </a:moveTo>
                  <a:cubicBezTo>
                    <a:pt x="31009" y="1"/>
                    <a:pt x="29516" y="117"/>
                    <a:pt x="28032" y="117"/>
                  </a:cubicBezTo>
                  <a:lnTo>
                    <a:pt x="11991" y="117"/>
                  </a:lnTo>
                  <a:cubicBezTo>
                    <a:pt x="10641" y="117"/>
                    <a:pt x="9268" y="93"/>
                    <a:pt x="7894" y="93"/>
                  </a:cubicBezTo>
                  <a:cubicBezTo>
                    <a:pt x="7207" y="93"/>
                    <a:pt x="6520" y="99"/>
                    <a:pt x="5836" y="117"/>
                  </a:cubicBezTo>
                  <a:cubicBezTo>
                    <a:pt x="3278" y="197"/>
                    <a:pt x="241" y="2035"/>
                    <a:pt x="214" y="4913"/>
                  </a:cubicBezTo>
                  <a:lnTo>
                    <a:pt x="214" y="7604"/>
                  </a:lnTo>
                  <a:lnTo>
                    <a:pt x="214" y="46720"/>
                  </a:lnTo>
                  <a:cubicBezTo>
                    <a:pt x="214" y="49572"/>
                    <a:pt x="1" y="53568"/>
                    <a:pt x="2879" y="55300"/>
                  </a:cubicBezTo>
                  <a:cubicBezTo>
                    <a:pt x="3923" y="55924"/>
                    <a:pt x="5259" y="56066"/>
                    <a:pt x="6608" y="56066"/>
                  </a:cubicBezTo>
                  <a:cubicBezTo>
                    <a:pt x="7738" y="56066"/>
                    <a:pt x="8876" y="55967"/>
                    <a:pt x="9860" y="55967"/>
                  </a:cubicBezTo>
                  <a:lnTo>
                    <a:pt x="26620" y="55967"/>
                  </a:lnTo>
                  <a:cubicBezTo>
                    <a:pt x="28425" y="55967"/>
                    <a:pt x="30686" y="56240"/>
                    <a:pt x="32884" y="56240"/>
                  </a:cubicBezTo>
                  <a:cubicBezTo>
                    <a:pt x="34970" y="56240"/>
                    <a:pt x="37000" y="55994"/>
                    <a:pt x="38531" y="55034"/>
                  </a:cubicBezTo>
                  <a:cubicBezTo>
                    <a:pt x="39783" y="54235"/>
                    <a:pt x="40502" y="53409"/>
                    <a:pt x="40876" y="52423"/>
                  </a:cubicBezTo>
                  <a:cubicBezTo>
                    <a:pt x="41355" y="51304"/>
                    <a:pt x="41382" y="49998"/>
                    <a:pt x="41382" y="48372"/>
                  </a:cubicBezTo>
                  <a:lnTo>
                    <a:pt x="41382" y="21140"/>
                  </a:lnTo>
                  <a:cubicBezTo>
                    <a:pt x="41382" y="16557"/>
                    <a:pt x="41462" y="12001"/>
                    <a:pt x="41382" y="7418"/>
                  </a:cubicBezTo>
                  <a:cubicBezTo>
                    <a:pt x="41355" y="4913"/>
                    <a:pt x="40955" y="2808"/>
                    <a:pt x="38664" y="1423"/>
                  </a:cubicBezTo>
                  <a:cubicBezTo>
                    <a:pt x="36697" y="242"/>
                    <a:pt x="34609" y="1"/>
                    <a:pt x="32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" name="Google Shape;267;p8"/>
          <p:cNvSpPr txBox="1">
            <a:spLocks noGrp="1"/>
          </p:cNvSpPr>
          <p:nvPr>
            <p:ph type="title"/>
          </p:nvPr>
        </p:nvSpPr>
        <p:spPr>
          <a:xfrm>
            <a:off x="725100" y="2658850"/>
            <a:ext cx="7717500" cy="12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4733925" y="539500"/>
            <a:ext cx="3291600" cy="391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6200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2805000" y="1258525"/>
            <a:ext cx="56259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5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3394200" y="3107875"/>
            <a:ext cx="4447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4360604" y="-327472"/>
            <a:ext cx="1488078" cy="7092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1"/>
          <p:cNvSpPr/>
          <p:nvPr/>
        </p:nvSpPr>
        <p:spPr>
          <a:xfrm>
            <a:off x="7929627" y="478083"/>
            <a:ext cx="1488078" cy="7092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1"/>
          <p:cNvSpPr/>
          <p:nvPr/>
        </p:nvSpPr>
        <p:spPr>
          <a:xfrm>
            <a:off x="452929" y="17801"/>
            <a:ext cx="1140966" cy="493390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6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529305" y="-1"/>
            <a:ext cx="10342646" cy="1044118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7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834105" y="246450"/>
            <a:ext cx="10342646" cy="797667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Mouse Memoirs"/>
              <a:buNone/>
              <a:defRPr sz="2800">
                <a:solidFill>
                  <a:schemeClr val="accent6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Char char="●"/>
              <a:defRPr sz="1800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●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○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Char char="■"/>
              <a:defRPr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64" r:id="rId8"/>
    <p:sldLayoutId id="2147483665" r:id="rId9"/>
    <p:sldLayoutId id="2147483673" r:id="rId10"/>
    <p:sldLayoutId id="2147483677" r:id="rId11"/>
    <p:sldLayoutId id="2147483678" r:id="rId12"/>
    <p:sldLayoutId id="2147483681" r:id="rId13"/>
    <p:sldLayoutId id="2147483682" r:id="rId14"/>
    <p:sldLayoutId id="2147483683" r:id="rId15"/>
    <p:sldLayoutId id="214748368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43"/>
          <p:cNvSpPr txBox="1">
            <a:spLocks noGrp="1"/>
          </p:cNvSpPr>
          <p:nvPr>
            <p:ph type="title"/>
          </p:nvPr>
        </p:nvSpPr>
        <p:spPr>
          <a:xfrm>
            <a:off x="-289175" y="1782291"/>
            <a:ext cx="5976125" cy="9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/>
              <a:t>KHOA HỌC TỰ NHIÊN LỚP 7</a:t>
            </a:r>
            <a:endParaRPr sz="6000" b="1" dirty="0"/>
          </a:p>
        </p:txBody>
      </p:sp>
      <p:grpSp>
        <p:nvGrpSpPr>
          <p:cNvPr id="1233" name="Google Shape;1233;p43"/>
          <p:cNvGrpSpPr/>
          <p:nvPr/>
        </p:nvGrpSpPr>
        <p:grpSpPr>
          <a:xfrm>
            <a:off x="4066825" y="1592841"/>
            <a:ext cx="5477550" cy="3876050"/>
            <a:chOff x="4295425" y="1592841"/>
            <a:chExt cx="5477550" cy="3876050"/>
          </a:xfrm>
        </p:grpSpPr>
        <p:sp>
          <p:nvSpPr>
            <p:cNvPr id="1234" name="Google Shape;1234;p43"/>
            <p:cNvSpPr/>
            <p:nvPr/>
          </p:nvSpPr>
          <p:spPr>
            <a:xfrm>
              <a:off x="6162800" y="4858191"/>
              <a:ext cx="60425" cy="84950"/>
            </a:xfrm>
            <a:custGeom>
              <a:avLst/>
              <a:gdLst/>
              <a:ahLst/>
              <a:cxnLst/>
              <a:rect l="l" t="t" r="r" b="b"/>
              <a:pathLst>
                <a:path w="2417" h="3398" extrusionOk="0">
                  <a:moveTo>
                    <a:pt x="1208" y="1359"/>
                  </a:moveTo>
                  <a:cubicBezTo>
                    <a:pt x="1302" y="1359"/>
                    <a:pt x="1416" y="1397"/>
                    <a:pt x="1491" y="1454"/>
                  </a:cubicBezTo>
                  <a:cubicBezTo>
                    <a:pt x="1605" y="1529"/>
                    <a:pt x="1661" y="1624"/>
                    <a:pt x="1718" y="1718"/>
                  </a:cubicBezTo>
                  <a:cubicBezTo>
                    <a:pt x="1774" y="1850"/>
                    <a:pt x="1793" y="2001"/>
                    <a:pt x="1793" y="2152"/>
                  </a:cubicBezTo>
                  <a:cubicBezTo>
                    <a:pt x="1793" y="2303"/>
                    <a:pt x="1774" y="2435"/>
                    <a:pt x="1718" y="2586"/>
                  </a:cubicBezTo>
                  <a:cubicBezTo>
                    <a:pt x="1680" y="2681"/>
                    <a:pt x="1605" y="2775"/>
                    <a:pt x="1510" y="2832"/>
                  </a:cubicBezTo>
                  <a:cubicBezTo>
                    <a:pt x="1416" y="2888"/>
                    <a:pt x="1321" y="2926"/>
                    <a:pt x="1208" y="2926"/>
                  </a:cubicBezTo>
                  <a:cubicBezTo>
                    <a:pt x="1095" y="2926"/>
                    <a:pt x="1000" y="2888"/>
                    <a:pt x="906" y="2832"/>
                  </a:cubicBezTo>
                  <a:cubicBezTo>
                    <a:pt x="812" y="2775"/>
                    <a:pt x="755" y="2681"/>
                    <a:pt x="698" y="2567"/>
                  </a:cubicBezTo>
                  <a:cubicBezTo>
                    <a:pt x="642" y="2435"/>
                    <a:pt x="623" y="2284"/>
                    <a:pt x="623" y="2152"/>
                  </a:cubicBezTo>
                  <a:cubicBezTo>
                    <a:pt x="623" y="2001"/>
                    <a:pt x="642" y="1869"/>
                    <a:pt x="698" y="1737"/>
                  </a:cubicBezTo>
                  <a:cubicBezTo>
                    <a:pt x="736" y="1624"/>
                    <a:pt x="812" y="1529"/>
                    <a:pt x="906" y="1454"/>
                  </a:cubicBezTo>
                  <a:cubicBezTo>
                    <a:pt x="982" y="1397"/>
                    <a:pt x="1095" y="1359"/>
                    <a:pt x="1208" y="1359"/>
                  </a:cubicBezTo>
                  <a:close/>
                  <a:moveTo>
                    <a:pt x="2133" y="0"/>
                  </a:moveTo>
                  <a:cubicBezTo>
                    <a:pt x="2039" y="0"/>
                    <a:pt x="1963" y="38"/>
                    <a:pt x="1907" y="95"/>
                  </a:cubicBezTo>
                  <a:cubicBezTo>
                    <a:pt x="1850" y="189"/>
                    <a:pt x="1831" y="283"/>
                    <a:pt x="1831" y="378"/>
                  </a:cubicBezTo>
                  <a:lnTo>
                    <a:pt x="1831" y="1284"/>
                  </a:lnTo>
                  <a:cubicBezTo>
                    <a:pt x="1737" y="1171"/>
                    <a:pt x="1623" y="1076"/>
                    <a:pt x="1472" y="1001"/>
                  </a:cubicBezTo>
                  <a:cubicBezTo>
                    <a:pt x="1340" y="944"/>
                    <a:pt x="1189" y="906"/>
                    <a:pt x="1038" y="906"/>
                  </a:cubicBezTo>
                  <a:cubicBezTo>
                    <a:pt x="755" y="906"/>
                    <a:pt x="491" y="1019"/>
                    <a:pt x="302" y="1227"/>
                  </a:cubicBezTo>
                  <a:cubicBezTo>
                    <a:pt x="94" y="1491"/>
                    <a:pt x="0" y="1812"/>
                    <a:pt x="19" y="2133"/>
                  </a:cubicBezTo>
                  <a:cubicBezTo>
                    <a:pt x="19" y="2303"/>
                    <a:pt x="38" y="2473"/>
                    <a:pt x="94" y="2624"/>
                  </a:cubicBezTo>
                  <a:cubicBezTo>
                    <a:pt x="132" y="2775"/>
                    <a:pt x="208" y="2907"/>
                    <a:pt x="302" y="3039"/>
                  </a:cubicBezTo>
                  <a:cubicBezTo>
                    <a:pt x="378" y="3153"/>
                    <a:pt x="491" y="3247"/>
                    <a:pt x="623" y="3304"/>
                  </a:cubicBezTo>
                  <a:cubicBezTo>
                    <a:pt x="755" y="3360"/>
                    <a:pt x="887" y="3398"/>
                    <a:pt x="1019" y="3398"/>
                  </a:cubicBezTo>
                  <a:cubicBezTo>
                    <a:pt x="1133" y="3398"/>
                    <a:pt x="1227" y="3379"/>
                    <a:pt x="1340" y="3341"/>
                  </a:cubicBezTo>
                  <a:cubicBezTo>
                    <a:pt x="1435" y="3322"/>
                    <a:pt x="1510" y="3266"/>
                    <a:pt x="1586" y="3209"/>
                  </a:cubicBezTo>
                  <a:cubicBezTo>
                    <a:pt x="1680" y="3153"/>
                    <a:pt x="1756" y="3058"/>
                    <a:pt x="1831" y="2983"/>
                  </a:cubicBezTo>
                  <a:lnTo>
                    <a:pt x="1831" y="3039"/>
                  </a:lnTo>
                  <a:cubicBezTo>
                    <a:pt x="1831" y="3134"/>
                    <a:pt x="1850" y="3228"/>
                    <a:pt x="1925" y="3304"/>
                  </a:cubicBezTo>
                  <a:cubicBezTo>
                    <a:pt x="1982" y="3379"/>
                    <a:pt x="2058" y="3398"/>
                    <a:pt x="2133" y="3398"/>
                  </a:cubicBezTo>
                  <a:cubicBezTo>
                    <a:pt x="2209" y="3398"/>
                    <a:pt x="2284" y="3379"/>
                    <a:pt x="2341" y="3322"/>
                  </a:cubicBezTo>
                  <a:cubicBezTo>
                    <a:pt x="2397" y="3247"/>
                    <a:pt x="2416" y="3153"/>
                    <a:pt x="2416" y="3058"/>
                  </a:cubicBezTo>
                  <a:lnTo>
                    <a:pt x="2416" y="359"/>
                  </a:lnTo>
                  <a:cubicBezTo>
                    <a:pt x="2416" y="264"/>
                    <a:pt x="2397" y="170"/>
                    <a:pt x="2341" y="95"/>
                  </a:cubicBezTo>
                  <a:cubicBezTo>
                    <a:pt x="2284" y="19"/>
                    <a:pt x="2209" y="0"/>
                    <a:pt x="213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6229800" y="4880841"/>
              <a:ext cx="59475" cy="62350"/>
            </a:xfrm>
            <a:custGeom>
              <a:avLst/>
              <a:gdLst/>
              <a:ahLst/>
              <a:cxnLst/>
              <a:rect l="l" t="t" r="r" b="b"/>
              <a:pathLst>
                <a:path w="2379" h="2494" extrusionOk="0">
                  <a:moveTo>
                    <a:pt x="1209" y="416"/>
                  </a:moveTo>
                  <a:cubicBezTo>
                    <a:pt x="1341" y="416"/>
                    <a:pt x="1492" y="472"/>
                    <a:pt x="1586" y="585"/>
                  </a:cubicBezTo>
                  <a:cubicBezTo>
                    <a:pt x="1699" y="718"/>
                    <a:pt x="1756" y="869"/>
                    <a:pt x="1756" y="1057"/>
                  </a:cubicBezTo>
                  <a:lnTo>
                    <a:pt x="642" y="1057"/>
                  </a:lnTo>
                  <a:cubicBezTo>
                    <a:pt x="661" y="869"/>
                    <a:pt x="718" y="718"/>
                    <a:pt x="831" y="585"/>
                  </a:cubicBezTo>
                  <a:cubicBezTo>
                    <a:pt x="925" y="472"/>
                    <a:pt x="1058" y="416"/>
                    <a:pt x="1209" y="416"/>
                  </a:cubicBezTo>
                  <a:close/>
                  <a:moveTo>
                    <a:pt x="1227" y="0"/>
                  </a:moveTo>
                  <a:cubicBezTo>
                    <a:pt x="1058" y="0"/>
                    <a:pt x="888" y="19"/>
                    <a:pt x="718" y="95"/>
                  </a:cubicBezTo>
                  <a:cubicBezTo>
                    <a:pt x="586" y="151"/>
                    <a:pt x="454" y="227"/>
                    <a:pt x="340" y="340"/>
                  </a:cubicBezTo>
                  <a:cubicBezTo>
                    <a:pt x="227" y="453"/>
                    <a:pt x="152" y="585"/>
                    <a:pt x="114" y="736"/>
                  </a:cubicBezTo>
                  <a:cubicBezTo>
                    <a:pt x="57" y="906"/>
                    <a:pt x="19" y="1076"/>
                    <a:pt x="19" y="1246"/>
                  </a:cubicBezTo>
                  <a:cubicBezTo>
                    <a:pt x="0" y="1586"/>
                    <a:pt x="133" y="1907"/>
                    <a:pt x="359" y="2152"/>
                  </a:cubicBezTo>
                  <a:cubicBezTo>
                    <a:pt x="587" y="2380"/>
                    <a:pt x="880" y="2494"/>
                    <a:pt x="1193" y="2494"/>
                  </a:cubicBezTo>
                  <a:cubicBezTo>
                    <a:pt x="1217" y="2494"/>
                    <a:pt x="1241" y="2493"/>
                    <a:pt x="1265" y="2492"/>
                  </a:cubicBezTo>
                  <a:cubicBezTo>
                    <a:pt x="1416" y="2492"/>
                    <a:pt x="1567" y="2473"/>
                    <a:pt x="1718" y="2416"/>
                  </a:cubicBezTo>
                  <a:cubicBezTo>
                    <a:pt x="1850" y="2379"/>
                    <a:pt x="1945" y="2322"/>
                    <a:pt x="2058" y="2247"/>
                  </a:cubicBezTo>
                  <a:cubicBezTo>
                    <a:pt x="2134" y="2190"/>
                    <a:pt x="2190" y="2114"/>
                    <a:pt x="2247" y="2039"/>
                  </a:cubicBezTo>
                  <a:cubicBezTo>
                    <a:pt x="2285" y="1982"/>
                    <a:pt x="2303" y="1926"/>
                    <a:pt x="2322" y="1850"/>
                  </a:cubicBezTo>
                  <a:cubicBezTo>
                    <a:pt x="2322" y="1794"/>
                    <a:pt x="2303" y="1737"/>
                    <a:pt x="2266" y="1699"/>
                  </a:cubicBezTo>
                  <a:cubicBezTo>
                    <a:pt x="2209" y="1661"/>
                    <a:pt x="2152" y="1643"/>
                    <a:pt x="2115" y="1643"/>
                  </a:cubicBezTo>
                  <a:cubicBezTo>
                    <a:pt x="2058" y="1643"/>
                    <a:pt x="2001" y="1661"/>
                    <a:pt x="1964" y="1680"/>
                  </a:cubicBezTo>
                  <a:lnTo>
                    <a:pt x="1794" y="1869"/>
                  </a:lnTo>
                  <a:cubicBezTo>
                    <a:pt x="1737" y="1907"/>
                    <a:pt x="1681" y="1945"/>
                    <a:pt x="1624" y="1982"/>
                  </a:cubicBezTo>
                  <a:cubicBezTo>
                    <a:pt x="1567" y="2020"/>
                    <a:pt x="1511" y="2039"/>
                    <a:pt x="1454" y="2058"/>
                  </a:cubicBezTo>
                  <a:cubicBezTo>
                    <a:pt x="1378" y="2077"/>
                    <a:pt x="1322" y="2077"/>
                    <a:pt x="1246" y="2077"/>
                  </a:cubicBezTo>
                  <a:cubicBezTo>
                    <a:pt x="1233" y="2078"/>
                    <a:pt x="1220" y="2078"/>
                    <a:pt x="1207" y="2078"/>
                  </a:cubicBezTo>
                  <a:cubicBezTo>
                    <a:pt x="1013" y="2078"/>
                    <a:pt x="825" y="1950"/>
                    <a:pt x="737" y="1756"/>
                  </a:cubicBezTo>
                  <a:cubicBezTo>
                    <a:pt x="680" y="1643"/>
                    <a:pt x="642" y="1529"/>
                    <a:pt x="642" y="1397"/>
                  </a:cubicBezTo>
                  <a:lnTo>
                    <a:pt x="1850" y="1397"/>
                  </a:lnTo>
                  <a:cubicBezTo>
                    <a:pt x="1983" y="1397"/>
                    <a:pt x="2096" y="1378"/>
                    <a:pt x="2228" y="1340"/>
                  </a:cubicBezTo>
                  <a:cubicBezTo>
                    <a:pt x="2322" y="1265"/>
                    <a:pt x="2379" y="1152"/>
                    <a:pt x="2360" y="1038"/>
                  </a:cubicBezTo>
                  <a:cubicBezTo>
                    <a:pt x="2360" y="869"/>
                    <a:pt x="2303" y="699"/>
                    <a:pt x="2228" y="548"/>
                  </a:cubicBezTo>
                  <a:cubicBezTo>
                    <a:pt x="2134" y="378"/>
                    <a:pt x="2001" y="246"/>
                    <a:pt x="1850" y="151"/>
                  </a:cubicBezTo>
                  <a:cubicBezTo>
                    <a:pt x="1662" y="38"/>
                    <a:pt x="1435" y="0"/>
                    <a:pt x="1227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6293025" y="4880366"/>
              <a:ext cx="52900" cy="62775"/>
            </a:xfrm>
            <a:custGeom>
              <a:avLst/>
              <a:gdLst/>
              <a:ahLst/>
              <a:cxnLst/>
              <a:rect l="l" t="t" r="r" b="b"/>
              <a:pathLst>
                <a:path w="2116" h="2511" extrusionOk="0">
                  <a:moveTo>
                    <a:pt x="1001" y="0"/>
                  </a:moveTo>
                  <a:cubicBezTo>
                    <a:pt x="813" y="0"/>
                    <a:pt x="643" y="19"/>
                    <a:pt x="473" y="95"/>
                  </a:cubicBezTo>
                  <a:cubicBezTo>
                    <a:pt x="341" y="151"/>
                    <a:pt x="227" y="246"/>
                    <a:pt x="152" y="359"/>
                  </a:cubicBezTo>
                  <a:cubicBezTo>
                    <a:pt x="76" y="453"/>
                    <a:pt x="39" y="586"/>
                    <a:pt x="39" y="699"/>
                  </a:cubicBezTo>
                  <a:cubicBezTo>
                    <a:pt x="39" y="831"/>
                    <a:pt x="76" y="963"/>
                    <a:pt x="171" y="1057"/>
                  </a:cubicBezTo>
                  <a:cubicBezTo>
                    <a:pt x="246" y="1152"/>
                    <a:pt x="360" y="1227"/>
                    <a:pt x="473" y="1284"/>
                  </a:cubicBezTo>
                  <a:cubicBezTo>
                    <a:pt x="643" y="1359"/>
                    <a:pt x="813" y="1416"/>
                    <a:pt x="983" y="1454"/>
                  </a:cubicBezTo>
                  <a:cubicBezTo>
                    <a:pt x="1134" y="1473"/>
                    <a:pt x="1266" y="1529"/>
                    <a:pt x="1398" y="1605"/>
                  </a:cubicBezTo>
                  <a:cubicBezTo>
                    <a:pt x="1473" y="1643"/>
                    <a:pt x="1530" y="1737"/>
                    <a:pt x="1511" y="1831"/>
                  </a:cubicBezTo>
                  <a:cubicBezTo>
                    <a:pt x="1511" y="1907"/>
                    <a:pt x="1473" y="1982"/>
                    <a:pt x="1398" y="2020"/>
                  </a:cubicBezTo>
                  <a:cubicBezTo>
                    <a:pt x="1303" y="2077"/>
                    <a:pt x="1209" y="2096"/>
                    <a:pt x="1096" y="2096"/>
                  </a:cubicBezTo>
                  <a:cubicBezTo>
                    <a:pt x="1076" y="2099"/>
                    <a:pt x="1055" y="2101"/>
                    <a:pt x="1034" y="2101"/>
                  </a:cubicBezTo>
                  <a:cubicBezTo>
                    <a:pt x="936" y="2101"/>
                    <a:pt x="830" y="2067"/>
                    <a:pt x="737" y="2020"/>
                  </a:cubicBezTo>
                  <a:cubicBezTo>
                    <a:pt x="643" y="1964"/>
                    <a:pt x="567" y="1888"/>
                    <a:pt x="511" y="1794"/>
                  </a:cubicBezTo>
                  <a:cubicBezTo>
                    <a:pt x="473" y="1737"/>
                    <a:pt x="435" y="1699"/>
                    <a:pt x="397" y="1662"/>
                  </a:cubicBezTo>
                  <a:cubicBezTo>
                    <a:pt x="360" y="1624"/>
                    <a:pt x="303" y="1605"/>
                    <a:pt x="246" y="1605"/>
                  </a:cubicBezTo>
                  <a:cubicBezTo>
                    <a:pt x="190" y="1605"/>
                    <a:pt x="114" y="1624"/>
                    <a:pt x="76" y="1680"/>
                  </a:cubicBezTo>
                  <a:cubicBezTo>
                    <a:pt x="20" y="1718"/>
                    <a:pt x="1" y="1775"/>
                    <a:pt x="1" y="1850"/>
                  </a:cubicBezTo>
                  <a:cubicBezTo>
                    <a:pt x="1" y="1964"/>
                    <a:pt x="39" y="2058"/>
                    <a:pt x="114" y="2152"/>
                  </a:cubicBezTo>
                  <a:cubicBezTo>
                    <a:pt x="209" y="2266"/>
                    <a:pt x="322" y="2360"/>
                    <a:pt x="473" y="2398"/>
                  </a:cubicBezTo>
                  <a:cubicBezTo>
                    <a:pt x="643" y="2473"/>
                    <a:pt x="832" y="2511"/>
                    <a:pt x="1020" y="2511"/>
                  </a:cubicBezTo>
                  <a:cubicBezTo>
                    <a:pt x="1228" y="2511"/>
                    <a:pt x="1417" y="2473"/>
                    <a:pt x="1605" y="2417"/>
                  </a:cubicBezTo>
                  <a:cubicBezTo>
                    <a:pt x="1907" y="2322"/>
                    <a:pt x="2115" y="2020"/>
                    <a:pt x="2096" y="1699"/>
                  </a:cubicBezTo>
                  <a:cubicBezTo>
                    <a:pt x="2115" y="1605"/>
                    <a:pt x="2077" y="1492"/>
                    <a:pt x="2021" y="1397"/>
                  </a:cubicBezTo>
                  <a:cubicBezTo>
                    <a:pt x="1964" y="1303"/>
                    <a:pt x="1870" y="1208"/>
                    <a:pt x="1756" y="1152"/>
                  </a:cubicBezTo>
                  <a:cubicBezTo>
                    <a:pt x="1605" y="1095"/>
                    <a:pt x="1454" y="1039"/>
                    <a:pt x="1285" y="1001"/>
                  </a:cubicBezTo>
                  <a:cubicBezTo>
                    <a:pt x="1115" y="963"/>
                    <a:pt x="1001" y="925"/>
                    <a:pt x="907" y="888"/>
                  </a:cubicBezTo>
                  <a:cubicBezTo>
                    <a:pt x="832" y="869"/>
                    <a:pt x="756" y="850"/>
                    <a:pt x="681" y="793"/>
                  </a:cubicBezTo>
                  <a:cubicBezTo>
                    <a:pt x="643" y="755"/>
                    <a:pt x="605" y="699"/>
                    <a:pt x="605" y="642"/>
                  </a:cubicBezTo>
                  <a:cubicBezTo>
                    <a:pt x="605" y="567"/>
                    <a:pt x="662" y="491"/>
                    <a:pt x="718" y="472"/>
                  </a:cubicBezTo>
                  <a:cubicBezTo>
                    <a:pt x="813" y="416"/>
                    <a:pt x="907" y="397"/>
                    <a:pt x="1001" y="397"/>
                  </a:cubicBezTo>
                  <a:cubicBezTo>
                    <a:pt x="1077" y="397"/>
                    <a:pt x="1171" y="416"/>
                    <a:pt x="1247" y="453"/>
                  </a:cubicBezTo>
                  <a:cubicBezTo>
                    <a:pt x="1322" y="491"/>
                    <a:pt x="1379" y="529"/>
                    <a:pt x="1417" y="586"/>
                  </a:cubicBezTo>
                  <a:cubicBezTo>
                    <a:pt x="1454" y="642"/>
                    <a:pt x="1511" y="699"/>
                    <a:pt x="1568" y="755"/>
                  </a:cubicBezTo>
                  <a:cubicBezTo>
                    <a:pt x="1605" y="793"/>
                    <a:pt x="1662" y="812"/>
                    <a:pt x="1719" y="812"/>
                  </a:cubicBezTo>
                  <a:cubicBezTo>
                    <a:pt x="1794" y="812"/>
                    <a:pt x="1870" y="793"/>
                    <a:pt x="1926" y="737"/>
                  </a:cubicBezTo>
                  <a:cubicBezTo>
                    <a:pt x="1964" y="699"/>
                    <a:pt x="2002" y="623"/>
                    <a:pt x="2002" y="567"/>
                  </a:cubicBezTo>
                  <a:cubicBezTo>
                    <a:pt x="2002" y="491"/>
                    <a:pt x="1964" y="416"/>
                    <a:pt x="1926" y="359"/>
                  </a:cubicBezTo>
                  <a:cubicBezTo>
                    <a:pt x="1889" y="284"/>
                    <a:pt x="1813" y="227"/>
                    <a:pt x="1738" y="189"/>
                  </a:cubicBezTo>
                  <a:cubicBezTo>
                    <a:pt x="1643" y="114"/>
                    <a:pt x="1530" y="76"/>
                    <a:pt x="1417" y="57"/>
                  </a:cubicBezTo>
                  <a:cubicBezTo>
                    <a:pt x="1285" y="19"/>
                    <a:pt x="1134" y="0"/>
                    <a:pt x="1001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6352500" y="4858666"/>
              <a:ext cx="16550" cy="84475"/>
            </a:xfrm>
            <a:custGeom>
              <a:avLst/>
              <a:gdLst/>
              <a:ahLst/>
              <a:cxnLst/>
              <a:rect l="l" t="t" r="r" b="b"/>
              <a:pathLst>
                <a:path w="662" h="3379" extrusionOk="0">
                  <a:moveTo>
                    <a:pt x="359" y="0"/>
                  </a:moveTo>
                  <a:cubicBezTo>
                    <a:pt x="265" y="0"/>
                    <a:pt x="189" y="38"/>
                    <a:pt x="133" y="94"/>
                  </a:cubicBezTo>
                  <a:cubicBezTo>
                    <a:pt x="0" y="208"/>
                    <a:pt x="0" y="396"/>
                    <a:pt x="133" y="529"/>
                  </a:cubicBezTo>
                  <a:cubicBezTo>
                    <a:pt x="189" y="566"/>
                    <a:pt x="265" y="604"/>
                    <a:pt x="359" y="604"/>
                  </a:cubicBezTo>
                  <a:cubicBezTo>
                    <a:pt x="435" y="604"/>
                    <a:pt x="510" y="566"/>
                    <a:pt x="567" y="529"/>
                  </a:cubicBezTo>
                  <a:cubicBezTo>
                    <a:pt x="623" y="453"/>
                    <a:pt x="661" y="378"/>
                    <a:pt x="661" y="302"/>
                  </a:cubicBezTo>
                  <a:cubicBezTo>
                    <a:pt x="661" y="208"/>
                    <a:pt x="623" y="132"/>
                    <a:pt x="567" y="76"/>
                  </a:cubicBezTo>
                  <a:cubicBezTo>
                    <a:pt x="510" y="19"/>
                    <a:pt x="435" y="0"/>
                    <a:pt x="359" y="0"/>
                  </a:cubicBezTo>
                  <a:close/>
                  <a:moveTo>
                    <a:pt x="340" y="887"/>
                  </a:moveTo>
                  <a:cubicBezTo>
                    <a:pt x="265" y="887"/>
                    <a:pt x="189" y="906"/>
                    <a:pt x="133" y="982"/>
                  </a:cubicBezTo>
                  <a:cubicBezTo>
                    <a:pt x="57" y="1057"/>
                    <a:pt x="38" y="1152"/>
                    <a:pt x="38" y="1246"/>
                  </a:cubicBezTo>
                  <a:lnTo>
                    <a:pt x="38" y="3001"/>
                  </a:lnTo>
                  <a:cubicBezTo>
                    <a:pt x="38" y="3096"/>
                    <a:pt x="57" y="3190"/>
                    <a:pt x="133" y="3285"/>
                  </a:cubicBezTo>
                  <a:cubicBezTo>
                    <a:pt x="189" y="3341"/>
                    <a:pt x="265" y="3379"/>
                    <a:pt x="340" y="3379"/>
                  </a:cubicBezTo>
                  <a:cubicBezTo>
                    <a:pt x="435" y="3379"/>
                    <a:pt x="510" y="3341"/>
                    <a:pt x="567" y="3285"/>
                  </a:cubicBezTo>
                  <a:cubicBezTo>
                    <a:pt x="623" y="3190"/>
                    <a:pt x="661" y="3096"/>
                    <a:pt x="661" y="3001"/>
                  </a:cubicBezTo>
                  <a:lnTo>
                    <a:pt x="661" y="1227"/>
                  </a:lnTo>
                  <a:cubicBezTo>
                    <a:pt x="661" y="1133"/>
                    <a:pt x="623" y="1038"/>
                    <a:pt x="567" y="982"/>
                  </a:cubicBezTo>
                  <a:cubicBezTo>
                    <a:pt x="510" y="906"/>
                    <a:pt x="435" y="887"/>
                    <a:pt x="340" y="887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6376100" y="4880716"/>
              <a:ext cx="59950" cy="85100"/>
            </a:xfrm>
            <a:custGeom>
              <a:avLst/>
              <a:gdLst/>
              <a:ahLst/>
              <a:cxnLst/>
              <a:rect l="l" t="t" r="r" b="b"/>
              <a:pathLst>
                <a:path w="2398" h="3404" extrusionOk="0">
                  <a:moveTo>
                    <a:pt x="1233" y="475"/>
                  </a:moveTo>
                  <a:cubicBezTo>
                    <a:pt x="1388" y="475"/>
                    <a:pt x="1537" y="564"/>
                    <a:pt x="1624" y="685"/>
                  </a:cubicBezTo>
                  <a:cubicBezTo>
                    <a:pt x="1756" y="855"/>
                    <a:pt x="1812" y="1062"/>
                    <a:pt x="1794" y="1270"/>
                  </a:cubicBezTo>
                  <a:cubicBezTo>
                    <a:pt x="1794" y="1402"/>
                    <a:pt x="1775" y="1534"/>
                    <a:pt x="1718" y="1666"/>
                  </a:cubicBezTo>
                  <a:cubicBezTo>
                    <a:pt x="1661" y="1761"/>
                    <a:pt x="1586" y="1836"/>
                    <a:pt x="1491" y="1893"/>
                  </a:cubicBezTo>
                  <a:cubicBezTo>
                    <a:pt x="1397" y="1950"/>
                    <a:pt x="1303" y="1987"/>
                    <a:pt x="1208" y="1987"/>
                  </a:cubicBezTo>
                  <a:cubicBezTo>
                    <a:pt x="1038" y="1987"/>
                    <a:pt x="887" y="1912"/>
                    <a:pt x="774" y="1799"/>
                  </a:cubicBezTo>
                  <a:cubicBezTo>
                    <a:pt x="661" y="1629"/>
                    <a:pt x="604" y="1440"/>
                    <a:pt x="623" y="1232"/>
                  </a:cubicBezTo>
                  <a:cubicBezTo>
                    <a:pt x="604" y="1025"/>
                    <a:pt x="661" y="836"/>
                    <a:pt x="774" y="666"/>
                  </a:cubicBezTo>
                  <a:cubicBezTo>
                    <a:pt x="869" y="534"/>
                    <a:pt x="1038" y="477"/>
                    <a:pt x="1189" y="477"/>
                  </a:cubicBezTo>
                  <a:cubicBezTo>
                    <a:pt x="1204" y="476"/>
                    <a:pt x="1219" y="475"/>
                    <a:pt x="1233" y="475"/>
                  </a:cubicBezTo>
                  <a:close/>
                  <a:moveTo>
                    <a:pt x="941" y="0"/>
                  </a:moveTo>
                  <a:cubicBezTo>
                    <a:pt x="822" y="0"/>
                    <a:pt x="713" y="34"/>
                    <a:pt x="604" y="81"/>
                  </a:cubicBezTo>
                  <a:cubicBezTo>
                    <a:pt x="491" y="118"/>
                    <a:pt x="378" y="213"/>
                    <a:pt x="283" y="307"/>
                  </a:cubicBezTo>
                  <a:cubicBezTo>
                    <a:pt x="189" y="421"/>
                    <a:pt x="114" y="553"/>
                    <a:pt x="76" y="685"/>
                  </a:cubicBezTo>
                  <a:cubicBezTo>
                    <a:pt x="19" y="855"/>
                    <a:pt x="0" y="1006"/>
                    <a:pt x="0" y="1176"/>
                  </a:cubicBezTo>
                  <a:cubicBezTo>
                    <a:pt x="0" y="1402"/>
                    <a:pt x="38" y="1629"/>
                    <a:pt x="132" y="1836"/>
                  </a:cubicBezTo>
                  <a:cubicBezTo>
                    <a:pt x="189" y="2006"/>
                    <a:pt x="321" y="2157"/>
                    <a:pt x="472" y="2270"/>
                  </a:cubicBezTo>
                  <a:cubicBezTo>
                    <a:pt x="620" y="2369"/>
                    <a:pt x="783" y="2425"/>
                    <a:pt x="948" y="2425"/>
                  </a:cubicBezTo>
                  <a:cubicBezTo>
                    <a:pt x="972" y="2425"/>
                    <a:pt x="996" y="2424"/>
                    <a:pt x="1020" y="2421"/>
                  </a:cubicBezTo>
                  <a:cubicBezTo>
                    <a:pt x="1045" y="2425"/>
                    <a:pt x="1071" y="2426"/>
                    <a:pt x="1097" y="2426"/>
                  </a:cubicBezTo>
                  <a:cubicBezTo>
                    <a:pt x="1222" y="2426"/>
                    <a:pt x="1344" y="2390"/>
                    <a:pt x="1454" y="2327"/>
                  </a:cubicBezTo>
                  <a:cubicBezTo>
                    <a:pt x="1586" y="2252"/>
                    <a:pt x="1699" y="2157"/>
                    <a:pt x="1775" y="2025"/>
                  </a:cubicBezTo>
                  <a:cubicBezTo>
                    <a:pt x="1775" y="2233"/>
                    <a:pt x="1775" y="2365"/>
                    <a:pt x="1775" y="2459"/>
                  </a:cubicBezTo>
                  <a:cubicBezTo>
                    <a:pt x="1756" y="2554"/>
                    <a:pt x="1737" y="2629"/>
                    <a:pt x="1699" y="2723"/>
                  </a:cubicBezTo>
                  <a:cubicBezTo>
                    <a:pt x="1661" y="2799"/>
                    <a:pt x="1605" y="2856"/>
                    <a:pt x="1529" y="2893"/>
                  </a:cubicBezTo>
                  <a:cubicBezTo>
                    <a:pt x="1397" y="2950"/>
                    <a:pt x="1284" y="2969"/>
                    <a:pt x="1152" y="2969"/>
                  </a:cubicBezTo>
                  <a:cubicBezTo>
                    <a:pt x="1076" y="2969"/>
                    <a:pt x="1020" y="2969"/>
                    <a:pt x="944" y="2950"/>
                  </a:cubicBezTo>
                  <a:cubicBezTo>
                    <a:pt x="887" y="2931"/>
                    <a:pt x="850" y="2912"/>
                    <a:pt x="793" y="2874"/>
                  </a:cubicBezTo>
                  <a:cubicBezTo>
                    <a:pt x="755" y="2856"/>
                    <a:pt x="718" y="2818"/>
                    <a:pt x="680" y="2780"/>
                  </a:cubicBezTo>
                  <a:lnTo>
                    <a:pt x="585" y="2648"/>
                  </a:lnTo>
                  <a:cubicBezTo>
                    <a:pt x="529" y="2572"/>
                    <a:pt x="434" y="2535"/>
                    <a:pt x="340" y="2535"/>
                  </a:cubicBezTo>
                  <a:cubicBezTo>
                    <a:pt x="283" y="2535"/>
                    <a:pt x="208" y="2554"/>
                    <a:pt x="151" y="2610"/>
                  </a:cubicBezTo>
                  <a:cubicBezTo>
                    <a:pt x="114" y="2648"/>
                    <a:pt x="76" y="2723"/>
                    <a:pt x="76" y="2780"/>
                  </a:cubicBezTo>
                  <a:cubicBezTo>
                    <a:pt x="95" y="2893"/>
                    <a:pt x="132" y="3007"/>
                    <a:pt x="227" y="3082"/>
                  </a:cubicBezTo>
                  <a:cubicBezTo>
                    <a:pt x="321" y="3177"/>
                    <a:pt x="453" y="3271"/>
                    <a:pt x="604" y="3309"/>
                  </a:cubicBezTo>
                  <a:cubicBezTo>
                    <a:pt x="774" y="3365"/>
                    <a:pt x="963" y="3403"/>
                    <a:pt x="1171" y="3403"/>
                  </a:cubicBezTo>
                  <a:cubicBezTo>
                    <a:pt x="1359" y="3403"/>
                    <a:pt x="1548" y="3384"/>
                    <a:pt x="1737" y="3328"/>
                  </a:cubicBezTo>
                  <a:cubicBezTo>
                    <a:pt x="1888" y="3290"/>
                    <a:pt x="2020" y="3214"/>
                    <a:pt x="2114" y="3120"/>
                  </a:cubicBezTo>
                  <a:cubicBezTo>
                    <a:pt x="2209" y="3007"/>
                    <a:pt x="2284" y="2893"/>
                    <a:pt x="2322" y="2761"/>
                  </a:cubicBezTo>
                  <a:cubicBezTo>
                    <a:pt x="2379" y="2591"/>
                    <a:pt x="2398" y="2403"/>
                    <a:pt x="2398" y="2233"/>
                  </a:cubicBezTo>
                  <a:lnTo>
                    <a:pt x="2398" y="458"/>
                  </a:lnTo>
                  <a:cubicBezTo>
                    <a:pt x="2398" y="345"/>
                    <a:pt x="2379" y="232"/>
                    <a:pt x="2341" y="118"/>
                  </a:cubicBezTo>
                  <a:cubicBezTo>
                    <a:pt x="2292" y="53"/>
                    <a:pt x="2214" y="2"/>
                    <a:pt x="2133" y="2"/>
                  </a:cubicBezTo>
                  <a:cubicBezTo>
                    <a:pt x="2120" y="2"/>
                    <a:pt x="2108" y="3"/>
                    <a:pt x="2096" y="5"/>
                  </a:cubicBezTo>
                  <a:cubicBezTo>
                    <a:pt x="2020" y="5"/>
                    <a:pt x="1945" y="24"/>
                    <a:pt x="1888" y="100"/>
                  </a:cubicBezTo>
                  <a:cubicBezTo>
                    <a:pt x="1831" y="156"/>
                    <a:pt x="1812" y="232"/>
                    <a:pt x="1812" y="326"/>
                  </a:cubicBezTo>
                  <a:lnTo>
                    <a:pt x="1812" y="402"/>
                  </a:lnTo>
                  <a:cubicBezTo>
                    <a:pt x="1718" y="288"/>
                    <a:pt x="1605" y="175"/>
                    <a:pt x="1454" y="100"/>
                  </a:cubicBezTo>
                  <a:cubicBezTo>
                    <a:pt x="1344" y="37"/>
                    <a:pt x="1222" y="0"/>
                    <a:pt x="1097" y="0"/>
                  </a:cubicBezTo>
                  <a:cubicBezTo>
                    <a:pt x="1071" y="0"/>
                    <a:pt x="1045" y="2"/>
                    <a:pt x="1020" y="5"/>
                  </a:cubicBezTo>
                  <a:cubicBezTo>
                    <a:pt x="993" y="2"/>
                    <a:pt x="967" y="0"/>
                    <a:pt x="941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6445475" y="4880641"/>
              <a:ext cx="55225" cy="62625"/>
            </a:xfrm>
            <a:custGeom>
              <a:avLst/>
              <a:gdLst/>
              <a:ahLst/>
              <a:cxnLst/>
              <a:rect l="l" t="t" r="r" b="b"/>
              <a:pathLst>
                <a:path w="2209" h="2505" extrusionOk="0">
                  <a:moveTo>
                    <a:pt x="336" y="1"/>
                  </a:moveTo>
                  <a:cubicBezTo>
                    <a:pt x="324" y="1"/>
                    <a:pt x="312" y="3"/>
                    <a:pt x="302" y="8"/>
                  </a:cubicBezTo>
                  <a:cubicBezTo>
                    <a:pt x="289" y="5"/>
                    <a:pt x="275" y="3"/>
                    <a:pt x="262" y="3"/>
                  </a:cubicBezTo>
                  <a:cubicBezTo>
                    <a:pt x="200" y="3"/>
                    <a:pt x="141" y="37"/>
                    <a:pt x="94" y="84"/>
                  </a:cubicBezTo>
                  <a:cubicBezTo>
                    <a:pt x="38" y="159"/>
                    <a:pt x="0" y="254"/>
                    <a:pt x="19" y="348"/>
                  </a:cubicBezTo>
                  <a:lnTo>
                    <a:pt x="19" y="2122"/>
                  </a:lnTo>
                  <a:cubicBezTo>
                    <a:pt x="0" y="2217"/>
                    <a:pt x="38" y="2311"/>
                    <a:pt x="94" y="2387"/>
                  </a:cubicBezTo>
                  <a:cubicBezTo>
                    <a:pt x="151" y="2462"/>
                    <a:pt x="227" y="2481"/>
                    <a:pt x="321" y="2481"/>
                  </a:cubicBezTo>
                  <a:cubicBezTo>
                    <a:pt x="334" y="2484"/>
                    <a:pt x="348" y="2486"/>
                    <a:pt x="361" y="2486"/>
                  </a:cubicBezTo>
                  <a:cubicBezTo>
                    <a:pt x="423" y="2486"/>
                    <a:pt x="482" y="2452"/>
                    <a:pt x="529" y="2406"/>
                  </a:cubicBezTo>
                  <a:cubicBezTo>
                    <a:pt x="604" y="2311"/>
                    <a:pt x="642" y="2217"/>
                    <a:pt x="623" y="2122"/>
                  </a:cubicBezTo>
                  <a:lnTo>
                    <a:pt x="623" y="1348"/>
                  </a:lnTo>
                  <a:cubicBezTo>
                    <a:pt x="623" y="1179"/>
                    <a:pt x="642" y="1009"/>
                    <a:pt x="661" y="839"/>
                  </a:cubicBezTo>
                  <a:cubicBezTo>
                    <a:pt x="699" y="726"/>
                    <a:pt x="774" y="631"/>
                    <a:pt x="868" y="575"/>
                  </a:cubicBezTo>
                  <a:cubicBezTo>
                    <a:pt x="963" y="518"/>
                    <a:pt x="1057" y="480"/>
                    <a:pt x="1170" y="480"/>
                  </a:cubicBezTo>
                  <a:cubicBezTo>
                    <a:pt x="1187" y="478"/>
                    <a:pt x="1204" y="477"/>
                    <a:pt x="1221" y="477"/>
                  </a:cubicBezTo>
                  <a:cubicBezTo>
                    <a:pt x="1335" y="477"/>
                    <a:pt x="1442" y="532"/>
                    <a:pt x="1491" y="631"/>
                  </a:cubicBezTo>
                  <a:cubicBezTo>
                    <a:pt x="1567" y="782"/>
                    <a:pt x="1605" y="952"/>
                    <a:pt x="1586" y="1103"/>
                  </a:cubicBezTo>
                  <a:lnTo>
                    <a:pt x="1586" y="2122"/>
                  </a:lnTo>
                  <a:cubicBezTo>
                    <a:pt x="1586" y="2236"/>
                    <a:pt x="1605" y="2330"/>
                    <a:pt x="1661" y="2406"/>
                  </a:cubicBezTo>
                  <a:cubicBezTo>
                    <a:pt x="1727" y="2472"/>
                    <a:pt x="1812" y="2505"/>
                    <a:pt x="1895" y="2505"/>
                  </a:cubicBezTo>
                  <a:cubicBezTo>
                    <a:pt x="1977" y="2505"/>
                    <a:pt x="2058" y="2472"/>
                    <a:pt x="2114" y="2406"/>
                  </a:cubicBezTo>
                  <a:cubicBezTo>
                    <a:pt x="2171" y="2330"/>
                    <a:pt x="2209" y="2217"/>
                    <a:pt x="2190" y="2122"/>
                  </a:cubicBezTo>
                  <a:lnTo>
                    <a:pt x="2190" y="990"/>
                  </a:lnTo>
                  <a:cubicBezTo>
                    <a:pt x="2190" y="877"/>
                    <a:pt x="2190" y="763"/>
                    <a:pt x="2171" y="650"/>
                  </a:cubicBezTo>
                  <a:cubicBezTo>
                    <a:pt x="2171" y="575"/>
                    <a:pt x="2133" y="499"/>
                    <a:pt x="2095" y="424"/>
                  </a:cubicBezTo>
                  <a:cubicBezTo>
                    <a:pt x="2039" y="291"/>
                    <a:pt x="1944" y="197"/>
                    <a:pt x="1812" y="121"/>
                  </a:cubicBezTo>
                  <a:cubicBezTo>
                    <a:pt x="1680" y="46"/>
                    <a:pt x="1529" y="8"/>
                    <a:pt x="1378" y="8"/>
                  </a:cubicBezTo>
                  <a:cubicBezTo>
                    <a:pt x="1227" y="8"/>
                    <a:pt x="1076" y="46"/>
                    <a:pt x="944" y="121"/>
                  </a:cubicBezTo>
                  <a:cubicBezTo>
                    <a:pt x="793" y="197"/>
                    <a:pt x="680" y="291"/>
                    <a:pt x="585" y="424"/>
                  </a:cubicBezTo>
                  <a:lnTo>
                    <a:pt x="585" y="348"/>
                  </a:lnTo>
                  <a:cubicBezTo>
                    <a:pt x="585" y="273"/>
                    <a:pt x="585" y="216"/>
                    <a:pt x="548" y="159"/>
                  </a:cubicBezTo>
                  <a:cubicBezTo>
                    <a:pt x="529" y="103"/>
                    <a:pt x="491" y="65"/>
                    <a:pt x="434" y="46"/>
                  </a:cubicBezTo>
                  <a:cubicBezTo>
                    <a:pt x="407" y="18"/>
                    <a:pt x="369" y="1"/>
                    <a:pt x="336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6507275" y="4880841"/>
              <a:ext cx="58550" cy="62350"/>
            </a:xfrm>
            <a:custGeom>
              <a:avLst/>
              <a:gdLst/>
              <a:ahLst/>
              <a:cxnLst/>
              <a:rect l="l" t="t" r="r" b="b"/>
              <a:pathLst>
                <a:path w="2342" h="2494" extrusionOk="0">
                  <a:moveTo>
                    <a:pt x="1190" y="416"/>
                  </a:moveTo>
                  <a:cubicBezTo>
                    <a:pt x="1341" y="416"/>
                    <a:pt x="1473" y="472"/>
                    <a:pt x="1587" y="585"/>
                  </a:cubicBezTo>
                  <a:cubicBezTo>
                    <a:pt x="1681" y="718"/>
                    <a:pt x="1756" y="869"/>
                    <a:pt x="1756" y="1057"/>
                  </a:cubicBezTo>
                  <a:lnTo>
                    <a:pt x="643" y="1057"/>
                  </a:lnTo>
                  <a:cubicBezTo>
                    <a:pt x="643" y="869"/>
                    <a:pt x="699" y="718"/>
                    <a:pt x="813" y="585"/>
                  </a:cubicBezTo>
                  <a:cubicBezTo>
                    <a:pt x="907" y="472"/>
                    <a:pt x="1058" y="416"/>
                    <a:pt x="1190" y="416"/>
                  </a:cubicBezTo>
                  <a:close/>
                  <a:moveTo>
                    <a:pt x="1209" y="0"/>
                  </a:moveTo>
                  <a:cubicBezTo>
                    <a:pt x="1039" y="0"/>
                    <a:pt x="869" y="19"/>
                    <a:pt x="718" y="95"/>
                  </a:cubicBezTo>
                  <a:cubicBezTo>
                    <a:pt x="567" y="151"/>
                    <a:pt x="435" y="227"/>
                    <a:pt x="341" y="340"/>
                  </a:cubicBezTo>
                  <a:cubicBezTo>
                    <a:pt x="227" y="453"/>
                    <a:pt x="152" y="585"/>
                    <a:pt x="95" y="736"/>
                  </a:cubicBezTo>
                  <a:cubicBezTo>
                    <a:pt x="39" y="906"/>
                    <a:pt x="20" y="1076"/>
                    <a:pt x="20" y="1246"/>
                  </a:cubicBezTo>
                  <a:cubicBezTo>
                    <a:pt x="1" y="1586"/>
                    <a:pt x="114" y="1907"/>
                    <a:pt x="341" y="2152"/>
                  </a:cubicBezTo>
                  <a:cubicBezTo>
                    <a:pt x="569" y="2380"/>
                    <a:pt x="878" y="2494"/>
                    <a:pt x="1193" y="2494"/>
                  </a:cubicBezTo>
                  <a:cubicBezTo>
                    <a:pt x="1217" y="2494"/>
                    <a:pt x="1241" y="2493"/>
                    <a:pt x="1266" y="2492"/>
                  </a:cubicBezTo>
                  <a:cubicBezTo>
                    <a:pt x="1417" y="2492"/>
                    <a:pt x="1568" y="2473"/>
                    <a:pt x="1719" y="2416"/>
                  </a:cubicBezTo>
                  <a:cubicBezTo>
                    <a:pt x="1832" y="2379"/>
                    <a:pt x="1945" y="2322"/>
                    <a:pt x="2058" y="2247"/>
                  </a:cubicBezTo>
                  <a:cubicBezTo>
                    <a:pt x="2134" y="2190"/>
                    <a:pt x="2191" y="2114"/>
                    <a:pt x="2247" y="2039"/>
                  </a:cubicBezTo>
                  <a:cubicBezTo>
                    <a:pt x="2285" y="1982"/>
                    <a:pt x="2304" y="1926"/>
                    <a:pt x="2304" y="1850"/>
                  </a:cubicBezTo>
                  <a:cubicBezTo>
                    <a:pt x="2323" y="1794"/>
                    <a:pt x="2285" y="1737"/>
                    <a:pt x="2247" y="1699"/>
                  </a:cubicBezTo>
                  <a:cubicBezTo>
                    <a:pt x="2210" y="1661"/>
                    <a:pt x="2153" y="1643"/>
                    <a:pt x="2096" y="1643"/>
                  </a:cubicBezTo>
                  <a:cubicBezTo>
                    <a:pt x="2058" y="1643"/>
                    <a:pt x="2002" y="1661"/>
                    <a:pt x="1964" y="1680"/>
                  </a:cubicBezTo>
                  <a:lnTo>
                    <a:pt x="1775" y="1869"/>
                  </a:lnTo>
                  <a:cubicBezTo>
                    <a:pt x="1719" y="1907"/>
                    <a:pt x="1681" y="1945"/>
                    <a:pt x="1624" y="1982"/>
                  </a:cubicBezTo>
                  <a:cubicBezTo>
                    <a:pt x="1568" y="2020"/>
                    <a:pt x="1511" y="2039"/>
                    <a:pt x="1436" y="2058"/>
                  </a:cubicBezTo>
                  <a:cubicBezTo>
                    <a:pt x="1379" y="2077"/>
                    <a:pt x="1303" y="2077"/>
                    <a:pt x="1247" y="2077"/>
                  </a:cubicBezTo>
                  <a:cubicBezTo>
                    <a:pt x="1232" y="2078"/>
                    <a:pt x="1218" y="2078"/>
                    <a:pt x="1204" y="2078"/>
                  </a:cubicBezTo>
                  <a:cubicBezTo>
                    <a:pt x="994" y="2078"/>
                    <a:pt x="807" y="1950"/>
                    <a:pt x="718" y="1756"/>
                  </a:cubicBezTo>
                  <a:cubicBezTo>
                    <a:pt x="662" y="1643"/>
                    <a:pt x="643" y="1529"/>
                    <a:pt x="643" y="1397"/>
                  </a:cubicBezTo>
                  <a:lnTo>
                    <a:pt x="1832" y="1397"/>
                  </a:lnTo>
                  <a:cubicBezTo>
                    <a:pt x="1964" y="1397"/>
                    <a:pt x="2096" y="1378"/>
                    <a:pt x="2210" y="1340"/>
                  </a:cubicBezTo>
                  <a:cubicBezTo>
                    <a:pt x="2304" y="1284"/>
                    <a:pt x="2342" y="1189"/>
                    <a:pt x="2342" y="1038"/>
                  </a:cubicBezTo>
                  <a:cubicBezTo>
                    <a:pt x="2342" y="869"/>
                    <a:pt x="2304" y="699"/>
                    <a:pt x="2210" y="548"/>
                  </a:cubicBezTo>
                  <a:cubicBezTo>
                    <a:pt x="2134" y="378"/>
                    <a:pt x="2002" y="246"/>
                    <a:pt x="1832" y="151"/>
                  </a:cubicBezTo>
                  <a:cubicBezTo>
                    <a:pt x="1643" y="38"/>
                    <a:pt x="1436" y="0"/>
                    <a:pt x="120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6569575" y="4858191"/>
              <a:ext cx="60900" cy="84950"/>
            </a:xfrm>
            <a:custGeom>
              <a:avLst/>
              <a:gdLst/>
              <a:ahLst/>
              <a:cxnLst/>
              <a:rect l="l" t="t" r="r" b="b"/>
              <a:pathLst>
                <a:path w="2436" h="3398" extrusionOk="0">
                  <a:moveTo>
                    <a:pt x="1209" y="1359"/>
                  </a:moveTo>
                  <a:cubicBezTo>
                    <a:pt x="1322" y="1359"/>
                    <a:pt x="1416" y="1397"/>
                    <a:pt x="1511" y="1454"/>
                  </a:cubicBezTo>
                  <a:cubicBezTo>
                    <a:pt x="1605" y="1529"/>
                    <a:pt x="1681" y="1624"/>
                    <a:pt x="1718" y="1718"/>
                  </a:cubicBezTo>
                  <a:cubicBezTo>
                    <a:pt x="1775" y="1850"/>
                    <a:pt x="1813" y="2001"/>
                    <a:pt x="1813" y="2152"/>
                  </a:cubicBezTo>
                  <a:cubicBezTo>
                    <a:pt x="1813" y="2303"/>
                    <a:pt x="1775" y="2435"/>
                    <a:pt x="1718" y="2586"/>
                  </a:cubicBezTo>
                  <a:cubicBezTo>
                    <a:pt x="1681" y="2681"/>
                    <a:pt x="1605" y="2775"/>
                    <a:pt x="1511" y="2832"/>
                  </a:cubicBezTo>
                  <a:cubicBezTo>
                    <a:pt x="1416" y="2888"/>
                    <a:pt x="1322" y="2926"/>
                    <a:pt x="1209" y="2926"/>
                  </a:cubicBezTo>
                  <a:cubicBezTo>
                    <a:pt x="1114" y="2926"/>
                    <a:pt x="1020" y="2888"/>
                    <a:pt x="926" y="2832"/>
                  </a:cubicBezTo>
                  <a:cubicBezTo>
                    <a:pt x="831" y="2775"/>
                    <a:pt x="756" y="2681"/>
                    <a:pt x="718" y="2567"/>
                  </a:cubicBezTo>
                  <a:cubicBezTo>
                    <a:pt x="661" y="2435"/>
                    <a:pt x="624" y="2284"/>
                    <a:pt x="642" y="2152"/>
                  </a:cubicBezTo>
                  <a:cubicBezTo>
                    <a:pt x="624" y="2001"/>
                    <a:pt x="661" y="1869"/>
                    <a:pt x="699" y="1737"/>
                  </a:cubicBezTo>
                  <a:cubicBezTo>
                    <a:pt x="756" y="1624"/>
                    <a:pt x="812" y="1529"/>
                    <a:pt x="907" y="1454"/>
                  </a:cubicBezTo>
                  <a:cubicBezTo>
                    <a:pt x="1001" y="1397"/>
                    <a:pt x="1114" y="1359"/>
                    <a:pt x="1209" y="1359"/>
                  </a:cubicBezTo>
                  <a:close/>
                  <a:moveTo>
                    <a:pt x="2134" y="0"/>
                  </a:moveTo>
                  <a:cubicBezTo>
                    <a:pt x="2058" y="0"/>
                    <a:pt x="1964" y="38"/>
                    <a:pt x="1926" y="95"/>
                  </a:cubicBezTo>
                  <a:cubicBezTo>
                    <a:pt x="1869" y="189"/>
                    <a:pt x="1832" y="283"/>
                    <a:pt x="1851" y="378"/>
                  </a:cubicBezTo>
                  <a:lnTo>
                    <a:pt x="1851" y="1284"/>
                  </a:lnTo>
                  <a:cubicBezTo>
                    <a:pt x="1737" y="1171"/>
                    <a:pt x="1624" y="1076"/>
                    <a:pt x="1492" y="1001"/>
                  </a:cubicBezTo>
                  <a:cubicBezTo>
                    <a:pt x="1360" y="944"/>
                    <a:pt x="1209" y="906"/>
                    <a:pt x="1039" y="906"/>
                  </a:cubicBezTo>
                  <a:cubicBezTo>
                    <a:pt x="756" y="906"/>
                    <a:pt x="491" y="1019"/>
                    <a:pt x="303" y="1227"/>
                  </a:cubicBezTo>
                  <a:cubicBezTo>
                    <a:pt x="114" y="1491"/>
                    <a:pt x="1" y="1812"/>
                    <a:pt x="20" y="2133"/>
                  </a:cubicBezTo>
                  <a:cubicBezTo>
                    <a:pt x="20" y="2303"/>
                    <a:pt x="57" y="2473"/>
                    <a:pt x="95" y="2624"/>
                  </a:cubicBezTo>
                  <a:cubicBezTo>
                    <a:pt x="152" y="2775"/>
                    <a:pt x="208" y="2907"/>
                    <a:pt x="303" y="3039"/>
                  </a:cubicBezTo>
                  <a:cubicBezTo>
                    <a:pt x="397" y="3153"/>
                    <a:pt x="510" y="3247"/>
                    <a:pt x="624" y="3304"/>
                  </a:cubicBezTo>
                  <a:cubicBezTo>
                    <a:pt x="756" y="3360"/>
                    <a:pt x="888" y="3398"/>
                    <a:pt x="1039" y="3398"/>
                  </a:cubicBezTo>
                  <a:cubicBezTo>
                    <a:pt x="1133" y="3398"/>
                    <a:pt x="1247" y="3379"/>
                    <a:pt x="1341" y="3341"/>
                  </a:cubicBezTo>
                  <a:cubicBezTo>
                    <a:pt x="1435" y="3322"/>
                    <a:pt x="1530" y="3266"/>
                    <a:pt x="1605" y="3209"/>
                  </a:cubicBezTo>
                  <a:cubicBezTo>
                    <a:pt x="1681" y="3153"/>
                    <a:pt x="1775" y="3058"/>
                    <a:pt x="1832" y="2983"/>
                  </a:cubicBezTo>
                  <a:lnTo>
                    <a:pt x="1832" y="3039"/>
                  </a:lnTo>
                  <a:cubicBezTo>
                    <a:pt x="1832" y="3134"/>
                    <a:pt x="1869" y="3228"/>
                    <a:pt x="1926" y="3304"/>
                  </a:cubicBezTo>
                  <a:cubicBezTo>
                    <a:pt x="1983" y="3379"/>
                    <a:pt x="2058" y="3398"/>
                    <a:pt x="2134" y="3398"/>
                  </a:cubicBezTo>
                  <a:cubicBezTo>
                    <a:pt x="2209" y="3398"/>
                    <a:pt x="2285" y="3379"/>
                    <a:pt x="2341" y="3322"/>
                  </a:cubicBezTo>
                  <a:cubicBezTo>
                    <a:pt x="2398" y="3247"/>
                    <a:pt x="2436" y="3153"/>
                    <a:pt x="2417" y="3058"/>
                  </a:cubicBezTo>
                  <a:lnTo>
                    <a:pt x="2417" y="359"/>
                  </a:lnTo>
                  <a:cubicBezTo>
                    <a:pt x="2436" y="264"/>
                    <a:pt x="2398" y="170"/>
                    <a:pt x="2341" y="95"/>
                  </a:cubicBezTo>
                  <a:cubicBezTo>
                    <a:pt x="2304" y="19"/>
                    <a:pt x="2209" y="0"/>
                    <a:pt x="2134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6663500" y="4858191"/>
              <a:ext cx="59950" cy="85075"/>
            </a:xfrm>
            <a:custGeom>
              <a:avLst/>
              <a:gdLst/>
              <a:ahLst/>
              <a:cxnLst/>
              <a:rect l="l" t="t" r="r" b="b"/>
              <a:pathLst>
                <a:path w="2398" h="3403" extrusionOk="0">
                  <a:moveTo>
                    <a:pt x="1227" y="1359"/>
                  </a:moveTo>
                  <a:cubicBezTo>
                    <a:pt x="1321" y="1359"/>
                    <a:pt x="1435" y="1397"/>
                    <a:pt x="1510" y="1454"/>
                  </a:cubicBezTo>
                  <a:cubicBezTo>
                    <a:pt x="1605" y="1529"/>
                    <a:pt x="1680" y="1624"/>
                    <a:pt x="1718" y="1718"/>
                  </a:cubicBezTo>
                  <a:cubicBezTo>
                    <a:pt x="1756" y="1850"/>
                    <a:pt x="1793" y="2001"/>
                    <a:pt x="1793" y="2152"/>
                  </a:cubicBezTo>
                  <a:cubicBezTo>
                    <a:pt x="1793" y="2341"/>
                    <a:pt x="1737" y="2549"/>
                    <a:pt x="1623" y="2718"/>
                  </a:cubicBezTo>
                  <a:cubicBezTo>
                    <a:pt x="1529" y="2851"/>
                    <a:pt x="1378" y="2926"/>
                    <a:pt x="1227" y="2926"/>
                  </a:cubicBezTo>
                  <a:cubicBezTo>
                    <a:pt x="1057" y="2926"/>
                    <a:pt x="887" y="2851"/>
                    <a:pt x="774" y="2718"/>
                  </a:cubicBezTo>
                  <a:cubicBezTo>
                    <a:pt x="661" y="2567"/>
                    <a:pt x="604" y="2360"/>
                    <a:pt x="604" y="2171"/>
                  </a:cubicBezTo>
                  <a:cubicBezTo>
                    <a:pt x="604" y="2020"/>
                    <a:pt x="642" y="1869"/>
                    <a:pt x="699" y="1737"/>
                  </a:cubicBezTo>
                  <a:cubicBezTo>
                    <a:pt x="736" y="1624"/>
                    <a:pt x="812" y="1529"/>
                    <a:pt x="906" y="1454"/>
                  </a:cubicBezTo>
                  <a:cubicBezTo>
                    <a:pt x="1001" y="1397"/>
                    <a:pt x="1114" y="1359"/>
                    <a:pt x="1227" y="1359"/>
                  </a:cubicBezTo>
                  <a:close/>
                  <a:moveTo>
                    <a:pt x="283" y="0"/>
                  </a:moveTo>
                  <a:cubicBezTo>
                    <a:pt x="208" y="0"/>
                    <a:pt x="132" y="38"/>
                    <a:pt x="76" y="95"/>
                  </a:cubicBezTo>
                  <a:cubicBezTo>
                    <a:pt x="19" y="189"/>
                    <a:pt x="0" y="283"/>
                    <a:pt x="0" y="378"/>
                  </a:cubicBezTo>
                  <a:lnTo>
                    <a:pt x="0" y="3058"/>
                  </a:lnTo>
                  <a:cubicBezTo>
                    <a:pt x="0" y="3153"/>
                    <a:pt x="19" y="3247"/>
                    <a:pt x="76" y="3322"/>
                  </a:cubicBezTo>
                  <a:cubicBezTo>
                    <a:pt x="122" y="3369"/>
                    <a:pt x="182" y="3403"/>
                    <a:pt x="243" y="3403"/>
                  </a:cubicBezTo>
                  <a:cubicBezTo>
                    <a:pt x="257" y="3403"/>
                    <a:pt x="270" y="3401"/>
                    <a:pt x="283" y="3398"/>
                  </a:cubicBezTo>
                  <a:cubicBezTo>
                    <a:pt x="300" y="3401"/>
                    <a:pt x="316" y="3403"/>
                    <a:pt x="332" y="3403"/>
                  </a:cubicBezTo>
                  <a:cubicBezTo>
                    <a:pt x="403" y="3403"/>
                    <a:pt x="460" y="3369"/>
                    <a:pt x="491" y="3322"/>
                  </a:cubicBezTo>
                  <a:cubicBezTo>
                    <a:pt x="566" y="3247"/>
                    <a:pt x="585" y="3153"/>
                    <a:pt x="585" y="3058"/>
                  </a:cubicBezTo>
                  <a:lnTo>
                    <a:pt x="585" y="3002"/>
                  </a:lnTo>
                  <a:cubicBezTo>
                    <a:pt x="661" y="3077"/>
                    <a:pt x="699" y="3134"/>
                    <a:pt x="755" y="3171"/>
                  </a:cubicBezTo>
                  <a:cubicBezTo>
                    <a:pt x="793" y="3209"/>
                    <a:pt x="850" y="3247"/>
                    <a:pt x="887" y="3285"/>
                  </a:cubicBezTo>
                  <a:cubicBezTo>
                    <a:pt x="963" y="3322"/>
                    <a:pt x="1038" y="3360"/>
                    <a:pt x="1114" y="3379"/>
                  </a:cubicBezTo>
                  <a:cubicBezTo>
                    <a:pt x="1189" y="3398"/>
                    <a:pt x="1284" y="3398"/>
                    <a:pt x="1378" y="3398"/>
                  </a:cubicBezTo>
                  <a:cubicBezTo>
                    <a:pt x="1510" y="3398"/>
                    <a:pt x="1661" y="3379"/>
                    <a:pt x="1793" y="3304"/>
                  </a:cubicBezTo>
                  <a:cubicBezTo>
                    <a:pt x="1926" y="3247"/>
                    <a:pt x="2039" y="3153"/>
                    <a:pt x="2114" y="3039"/>
                  </a:cubicBezTo>
                  <a:cubicBezTo>
                    <a:pt x="2209" y="2926"/>
                    <a:pt x="2284" y="2794"/>
                    <a:pt x="2322" y="2643"/>
                  </a:cubicBezTo>
                  <a:cubicBezTo>
                    <a:pt x="2379" y="2473"/>
                    <a:pt x="2397" y="2303"/>
                    <a:pt x="2397" y="2133"/>
                  </a:cubicBezTo>
                  <a:cubicBezTo>
                    <a:pt x="2397" y="1907"/>
                    <a:pt x="2360" y="1680"/>
                    <a:pt x="2265" y="1491"/>
                  </a:cubicBezTo>
                  <a:cubicBezTo>
                    <a:pt x="2190" y="1303"/>
                    <a:pt x="2077" y="1171"/>
                    <a:pt x="1907" y="1057"/>
                  </a:cubicBezTo>
                  <a:cubicBezTo>
                    <a:pt x="1756" y="963"/>
                    <a:pt x="1567" y="925"/>
                    <a:pt x="1378" y="925"/>
                  </a:cubicBezTo>
                  <a:cubicBezTo>
                    <a:pt x="1352" y="922"/>
                    <a:pt x="1326" y="920"/>
                    <a:pt x="1300" y="920"/>
                  </a:cubicBezTo>
                  <a:cubicBezTo>
                    <a:pt x="1176" y="920"/>
                    <a:pt x="1053" y="957"/>
                    <a:pt x="944" y="1019"/>
                  </a:cubicBezTo>
                  <a:cubicBezTo>
                    <a:pt x="812" y="1095"/>
                    <a:pt x="680" y="1171"/>
                    <a:pt x="585" y="1284"/>
                  </a:cubicBezTo>
                  <a:lnTo>
                    <a:pt x="585" y="340"/>
                  </a:lnTo>
                  <a:cubicBezTo>
                    <a:pt x="585" y="264"/>
                    <a:pt x="566" y="170"/>
                    <a:pt x="510" y="95"/>
                  </a:cubicBezTo>
                  <a:cubicBezTo>
                    <a:pt x="453" y="38"/>
                    <a:pt x="378" y="0"/>
                    <a:pt x="28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6722475" y="4880841"/>
              <a:ext cx="58075" cy="84975"/>
            </a:xfrm>
            <a:custGeom>
              <a:avLst/>
              <a:gdLst/>
              <a:ahLst/>
              <a:cxnLst/>
              <a:rect l="l" t="t" r="r" b="b"/>
              <a:pathLst>
                <a:path w="2323" h="3399" extrusionOk="0">
                  <a:moveTo>
                    <a:pt x="359" y="0"/>
                  </a:moveTo>
                  <a:cubicBezTo>
                    <a:pt x="322" y="0"/>
                    <a:pt x="265" y="19"/>
                    <a:pt x="227" y="57"/>
                  </a:cubicBezTo>
                  <a:cubicBezTo>
                    <a:pt x="171" y="76"/>
                    <a:pt x="133" y="113"/>
                    <a:pt x="114" y="151"/>
                  </a:cubicBezTo>
                  <a:cubicBezTo>
                    <a:pt x="76" y="208"/>
                    <a:pt x="57" y="246"/>
                    <a:pt x="76" y="302"/>
                  </a:cubicBezTo>
                  <a:cubicBezTo>
                    <a:pt x="76" y="378"/>
                    <a:pt x="95" y="472"/>
                    <a:pt x="133" y="548"/>
                  </a:cubicBezTo>
                  <a:lnTo>
                    <a:pt x="888" y="2435"/>
                  </a:lnTo>
                  <a:lnTo>
                    <a:pt x="831" y="2567"/>
                  </a:lnTo>
                  <a:cubicBezTo>
                    <a:pt x="794" y="2643"/>
                    <a:pt x="756" y="2718"/>
                    <a:pt x="718" y="2794"/>
                  </a:cubicBezTo>
                  <a:cubicBezTo>
                    <a:pt x="699" y="2832"/>
                    <a:pt x="661" y="2869"/>
                    <a:pt x="605" y="2888"/>
                  </a:cubicBezTo>
                  <a:cubicBezTo>
                    <a:pt x="567" y="2926"/>
                    <a:pt x="510" y="2926"/>
                    <a:pt x="454" y="2926"/>
                  </a:cubicBezTo>
                  <a:cubicBezTo>
                    <a:pt x="416" y="2926"/>
                    <a:pt x="378" y="2926"/>
                    <a:pt x="340" y="2907"/>
                  </a:cubicBezTo>
                  <a:lnTo>
                    <a:pt x="246" y="2907"/>
                  </a:lnTo>
                  <a:cubicBezTo>
                    <a:pt x="232" y="2903"/>
                    <a:pt x="217" y="2900"/>
                    <a:pt x="201" y="2900"/>
                  </a:cubicBezTo>
                  <a:cubicBezTo>
                    <a:pt x="153" y="2900"/>
                    <a:pt x="100" y="2921"/>
                    <a:pt x="57" y="2964"/>
                  </a:cubicBezTo>
                  <a:cubicBezTo>
                    <a:pt x="20" y="3002"/>
                    <a:pt x="1" y="3058"/>
                    <a:pt x="1" y="3115"/>
                  </a:cubicBezTo>
                  <a:cubicBezTo>
                    <a:pt x="1" y="3209"/>
                    <a:pt x="38" y="3304"/>
                    <a:pt x="133" y="3341"/>
                  </a:cubicBezTo>
                  <a:cubicBezTo>
                    <a:pt x="265" y="3379"/>
                    <a:pt x="397" y="3398"/>
                    <a:pt x="529" y="3398"/>
                  </a:cubicBezTo>
                  <a:cubicBezTo>
                    <a:pt x="680" y="3398"/>
                    <a:pt x="831" y="3360"/>
                    <a:pt x="982" y="3304"/>
                  </a:cubicBezTo>
                  <a:cubicBezTo>
                    <a:pt x="1077" y="3247"/>
                    <a:pt x="1171" y="3172"/>
                    <a:pt x="1247" y="3077"/>
                  </a:cubicBezTo>
                  <a:cubicBezTo>
                    <a:pt x="1322" y="2926"/>
                    <a:pt x="1379" y="2794"/>
                    <a:pt x="1435" y="2643"/>
                  </a:cubicBezTo>
                  <a:lnTo>
                    <a:pt x="2247" y="548"/>
                  </a:lnTo>
                  <a:cubicBezTo>
                    <a:pt x="2266" y="510"/>
                    <a:pt x="2285" y="453"/>
                    <a:pt x="2285" y="397"/>
                  </a:cubicBezTo>
                  <a:cubicBezTo>
                    <a:pt x="2304" y="340"/>
                    <a:pt x="2323" y="302"/>
                    <a:pt x="2323" y="283"/>
                  </a:cubicBezTo>
                  <a:cubicBezTo>
                    <a:pt x="2323" y="227"/>
                    <a:pt x="2304" y="189"/>
                    <a:pt x="2285" y="151"/>
                  </a:cubicBezTo>
                  <a:cubicBezTo>
                    <a:pt x="2228" y="57"/>
                    <a:pt x="2153" y="0"/>
                    <a:pt x="2058" y="0"/>
                  </a:cubicBezTo>
                  <a:cubicBezTo>
                    <a:pt x="2002" y="0"/>
                    <a:pt x="1945" y="19"/>
                    <a:pt x="1907" y="38"/>
                  </a:cubicBezTo>
                  <a:cubicBezTo>
                    <a:pt x="1851" y="76"/>
                    <a:pt x="1813" y="113"/>
                    <a:pt x="1794" y="170"/>
                  </a:cubicBezTo>
                  <a:cubicBezTo>
                    <a:pt x="1756" y="246"/>
                    <a:pt x="1718" y="340"/>
                    <a:pt x="1700" y="434"/>
                  </a:cubicBezTo>
                  <a:lnTo>
                    <a:pt x="1209" y="1831"/>
                  </a:lnTo>
                  <a:lnTo>
                    <a:pt x="680" y="321"/>
                  </a:lnTo>
                  <a:cubicBezTo>
                    <a:pt x="661" y="246"/>
                    <a:pt x="624" y="170"/>
                    <a:pt x="567" y="95"/>
                  </a:cubicBezTo>
                  <a:cubicBezTo>
                    <a:pt x="510" y="38"/>
                    <a:pt x="435" y="0"/>
                    <a:pt x="35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6957025" y="4858191"/>
              <a:ext cx="44375" cy="85075"/>
            </a:xfrm>
            <a:custGeom>
              <a:avLst/>
              <a:gdLst/>
              <a:ahLst/>
              <a:cxnLst/>
              <a:rect l="l" t="t" r="r" b="b"/>
              <a:pathLst>
                <a:path w="1775" h="3403" extrusionOk="0">
                  <a:moveTo>
                    <a:pt x="1246" y="0"/>
                  </a:moveTo>
                  <a:cubicBezTo>
                    <a:pt x="1076" y="0"/>
                    <a:pt x="925" y="19"/>
                    <a:pt x="774" y="76"/>
                  </a:cubicBezTo>
                  <a:cubicBezTo>
                    <a:pt x="661" y="132"/>
                    <a:pt x="586" y="208"/>
                    <a:pt x="529" y="321"/>
                  </a:cubicBezTo>
                  <a:cubicBezTo>
                    <a:pt x="472" y="453"/>
                    <a:pt x="453" y="623"/>
                    <a:pt x="472" y="774"/>
                  </a:cubicBezTo>
                  <a:lnTo>
                    <a:pt x="472" y="963"/>
                  </a:lnTo>
                  <a:lnTo>
                    <a:pt x="302" y="963"/>
                  </a:lnTo>
                  <a:cubicBezTo>
                    <a:pt x="95" y="963"/>
                    <a:pt x="0" y="1038"/>
                    <a:pt x="0" y="1189"/>
                  </a:cubicBezTo>
                  <a:cubicBezTo>
                    <a:pt x="0" y="1246"/>
                    <a:pt x="19" y="1303"/>
                    <a:pt x="76" y="1340"/>
                  </a:cubicBezTo>
                  <a:cubicBezTo>
                    <a:pt x="133" y="1397"/>
                    <a:pt x="208" y="1416"/>
                    <a:pt x="284" y="1416"/>
                  </a:cubicBezTo>
                  <a:lnTo>
                    <a:pt x="453" y="1416"/>
                  </a:lnTo>
                  <a:lnTo>
                    <a:pt x="453" y="3020"/>
                  </a:lnTo>
                  <a:cubicBezTo>
                    <a:pt x="435" y="3134"/>
                    <a:pt x="472" y="3228"/>
                    <a:pt x="529" y="3304"/>
                  </a:cubicBezTo>
                  <a:cubicBezTo>
                    <a:pt x="586" y="3370"/>
                    <a:pt x="666" y="3403"/>
                    <a:pt x="746" y="3403"/>
                  </a:cubicBezTo>
                  <a:cubicBezTo>
                    <a:pt x="826" y="3403"/>
                    <a:pt x="906" y="3370"/>
                    <a:pt x="963" y="3304"/>
                  </a:cubicBezTo>
                  <a:cubicBezTo>
                    <a:pt x="1039" y="3228"/>
                    <a:pt x="1057" y="3134"/>
                    <a:pt x="1057" y="3020"/>
                  </a:cubicBezTo>
                  <a:lnTo>
                    <a:pt x="1057" y="1416"/>
                  </a:lnTo>
                  <a:lnTo>
                    <a:pt x="1208" y="1416"/>
                  </a:lnTo>
                  <a:cubicBezTo>
                    <a:pt x="1303" y="1416"/>
                    <a:pt x="1378" y="1397"/>
                    <a:pt x="1473" y="1359"/>
                  </a:cubicBezTo>
                  <a:cubicBezTo>
                    <a:pt x="1529" y="1340"/>
                    <a:pt x="1548" y="1284"/>
                    <a:pt x="1548" y="1171"/>
                  </a:cubicBezTo>
                  <a:cubicBezTo>
                    <a:pt x="1548" y="1038"/>
                    <a:pt x="1435" y="963"/>
                    <a:pt x="1208" y="963"/>
                  </a:cubicBezTo>
                  <a:lnTo>
                    <a:pt x="1057" y="963"/>
                  </a:lnTo>
                  <a:lnTo>
                    <a:pt x="1057" y="812"/>
                  </a:lnTo>
                  <a:cubicBezTo>
                    <a:pt x="1057" y="717"/>
                    <a:pt x="1076" y="623"/>
                    <a:pt x="1114" y="548"/>
                  </a:cubicBezTo>
                  <a:cubicBezTo>
                    <a:pt x="1145" y="485"/>
                    <a:pt x="1203" y="448"/>
                    <a:pt x="1275" y="448"/>
                  </a:cubicBezTo>
                  <a:cubicBezTo>
                    <a:pt x="1290" y="448"/>
                    <a:pt x="1306" y="450"/>
                    <a:pt x="1322" y="453"/>
                  </a:cubicBezTo>
                  <a:lnTo>
                    <a:pt x="1473" y="453"/>
                  </a:lnTo>
                  <a:cubicBezTo>
                    <a:pt x="1510" y="472"/>
                    <a:pt x="1548" y="472"/>
                    <a:pt x="1586" y="472"/>
                  </a:cubicBezTo>
                  <a:cubicBezTo>
                    <a:pt x="1643" y="472"/>
                    <a:pt x="1699" y="453"/>
                    <a:pt x="1718" y="415"/>
                  </a:cubicBezTo>
                  <a:cubicBezTo>
                    <a:pt x="1756" y="378"/>
                    <a:pt x="1775" y="321"/>
                    <a:pt x="1775" y="264"/>
                  </a:cubicBezTo>
                  <a:cubicBezTo>
                    <a:pt x="1775" y="95"/>
                    <a:pt x="1605" y="0"/>
                    <a:pt x="1246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6999500" y="4880841"/>
              <a:ext cx="42025" cy="61950"/>
            </a:xfrm>
            <a:custGeom>
              <a:avLst/>
              <a:gdLst/>
              <a:ahLst/>
              <a:cxnLst/>
              <a:rect l="l" t="t" r="r" b="b"/>
              <a:pathLst>
                <a:path w="1681" h="2478" extrusionOk="0">
                  <a:moveTo>
                    <a:pt x="302" y="0"/>
                  </a:moveTo>
                  <a:cubicBezTo>
                    <a:pt x="95" y="0"/>
                    <a:pt x="0" y="151"/>
                    <a:pt x="0" y="416"/>
                  </a:cubicBezTo>
                  <a:lnTo>
                    <a:pt x="0" y="2114"/>
                  </a:lnTo>
                  <a:cubicBezTo>
                    <a:pt x="0" y="2209"/>
                    <a:pt x="19" y="2303"/>
                    <a:pt x="95" y="2398"/>
                  </a:cubicBezTo>
                  <a:cubicBezTo>
                    <a:pt x="141" y="2444"/>
                    <a:pt x="201" y="2478"/>
                    <a:pt x="262" y="2478"/>
                  </a:cubicBezTo>
                  <a:cubicBezTo>
                    <a:pt x="276" y="2478"/>
                    <a:pt x="289" y="2476"/>
                    <a:pt x="302" y="2473"/>
                  </a:cubicBezTo>
                  <a:cubicBezTo>
                    <a:pt x="319" y="2476"/>
                    <a:pt x="335" y="2478"/>
                    <a:pt x="351" y="2478"/>
                  </a:cubicBezTo>
                  <a:cubicBezTo>
                    <a:pt x="423" y="2478"/>
                    <a:pt x="482" y="2444"/>
                    <a:pt x="529" y="2398"/>
                  </a:cubicBezTo>
                  <a:cubicBezTo>
                    <a:pt x="585" y="2303"/>
                    <a:pt x="623" y="2209"/>
                    <a:pt x="623" y="2114"/>
                  </a:cubicBezTo>
                  <a:lnTo>
                    <a:pt x="623" y="1605"/>
                  </a:lnTo>
                  <a:lnTo>
                    <a:pt x="604" y="1624"/>
                  </a:lnTo>
                  <a:cubicBezTo>
                    <a:pt x="604" y="1435"/>
                    <a:pt x="623" y="1265"/>
                    <a:pt x="623" y="1152"/>
                  </a:cubicBezTo>
                  <a:cubicBezTo>
                    <a:pt x="642" y="1038"/>
                    <a:pt x="661" y="925"/>
                    <a:pt x="680" y="812"/>
                  </a:cubicBezTo>
                  <a:cubicBezTo>
                    <a:pt x="718" y="736"/>
                    <a:pt x="755" y="661"/>
                    <a:pt x="831" y="604"/>
                  </a:cubicBezTo>
                  <a:cubicBezTo>
                    <a:pt x="887" y="548"/>
                    <a:pt x="963" y="529"/>
                    <a:pt x="1038" y="529"/>
                  </a:cubicBezTo>
                  <a:cubicBezTo>
                    <a:pt x="1114" y="529"/>
                    <a:pt x="1208" y="548"/>
                    <a:pt x="1284" y="567"/>
                  </a:cubicBezTo>
                  <a:cubicBezTo>
                    <a:pt x="1322" y="585"/>
                    <a:pt x="1378" y="604"/>
                    <a:pt x="1435" y="623"/>
                  </a:cubicBezTo>
                  <a:cubicBezTo>
                    <a:pt x="1510" y="623"/>
                    <a:pt x="1567" y="585"/>
                    <a:pt x="1605" y="548"/>
                  </a:cubicBezTo>
                  <a:cubicBezTo>
                    <a:pt x="1661" y="491"/>
                    <a:pt x="1680" y="434"/>
                    <a:pt x="1680" y="359"/>
                  </a:cubicBezTo>
                  <a:cubicBezTo>
                    <a:pt x="1680" y="246"/>
                    <a:pt x="1605" y="151"/>
                    <a:pt x="1510" y="113"/>
                  </a:cubicBezTo>
                  <a:cubicBezTo>
                    <a:pt x="1397" y="38"/>
                    <a:pt x="1265" y="0"/>
                    <a:pt x="1133" y="0"/>
                  </a:cubicBezTo>
                  <a:cubicBezTo>
                    <a:pt x="1020" y="0"/>
                    <a:pt x="906" y="38"/>
                    <a:pt x="812" y="113"/>
                  </a:cubicBezTo>
                  <a:cubicBezTo>
                    <a:pt x="736" y="189"/>
                    <a:pt x="661" y="283"/>
                    <a:pt x="604" y="397"/>
                  </a:cubicBezTo>
                  <a:cubicBezTo>
                    <a:pt x="604" y="283"/>
                    <a:pt x="567" y="189"/>
                    <a:pt x="529" y="113"/>
                  </a:cubicBezTo>
                  <a:cubicBezTo>
                    <a:pt x="472" y="38"/>
                    <a:pt x="378" y="0"/>
                    <a:pt x="302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7039125" y="4880716"/>
              <a:ext cx="59025" cy="62475"/>
            </a:xfrm>
            <a:custGeom>
              <a:avLst/>
              <a:gdLst/>
              <a:ahLst/>
              <a:cxnLst/>
              <a:rect l="l" t="t" r="r" b="b"/>
              <a:pathLst>
                <a:path w="2361" h="2499" extrusionOk="0">
                  <a:moveTo>
                    <a:pt x="1190" y="421"/>
                  </a:moveTo>
                  <a:cubicBezTo>
                    <a:pt x="1341" y="421"/>
                    <a:pt x="1492" y="477"/>
                    <a:pt x="1587" y="572"/>
                  </a:cubicBezTo>
                  <a:cubicBezTo>
                    <a:pt x="1700" y="704"/>
                    <a:pt x="1756" y="874"/>
                    <a:pt x="1756" y="1043"/>
                  </a:cubicBezTo>
                  <a:lnTo>
                    <a:pt x="643" y="1043"/>
                  </a:lnTo>
                  <a:cubicBezTo>
                    <a:pt x="643" y="874"/>
                    <a:pt x="718" y="723"/>
                    <a:pt x="831" y="572"/>
                  </a:cubicBezTo>
                  <a:cubicBezTo>
                    <a:pt x="926" y="477"/>
                    <a:pt x="1058" y="421"/>
                    <a:pt x="1190" y="421"/>
                  </a:cubicBezTo>
                  <a:close/>
                  <a:moveTo>
                    <a:pt x="1129" y="0"/>
                  </a:moveTo>
                  <a:cubicBezTo>
                    <a:pt x="980" y="0"/>
                    <a:pt x="842" y="34"/>
                    <a:pt x="718" y="81"/>
                  </a:cubicBezTo>
                  <a:cubicBezTo>
                    <a:pt x="567" y="137"/>
                    <a:pt x="435" y="232"/>
                    <a:pt x="341" y="345"/>
                  </a:cubicBezTo>
                  <a:cubicBezTo>
                    <a:pt x="227" y="458"/>
                    <a:pt x="152" y="590"/>
                    <a:pt x="95" y="741"/>
                  </a:cubicBezTo>
                  <a:cubicBezTo>
                    <a:pt x="39" y="892"/>
                    <a:pt x="20" y="1062"/>
                    <a:pt x="20" y="1251"/>
                  </a:cubicBezTo>
                  <a:cubicBezTo>
                    <a:pt x="1" y="1572"/>
                    <a:pt x="114" y="1912"/>
                    <a:pt x="341" y="2157"/>
                  </a:cubicBezTo>
                  <a:cubicBezTo>
                    <a:pt x="571" y="2369"/>
                    <a:pt x="883" y="2499"/>
                    <a:pt x="1201" y="2499"/>
                  </a:cubicBezTo>
                  <a:cubicBezTo>
                    <a:pt x="1223" y="2499"/>
                    <a:pt x="1244" y="2498"/>
                    <a:pt x="1266" y="2497"/>
                  </a:cubicBezTo>
                  <a:cubicBezTo>
                    <a:pt x="1417" y="2497"/>
                    <a:pt x="1568" y="2478"/>
                    <a:pt x="1719" y="2421"/>
                  </a:cubicBezTo>
                  <a:cubicBezTo>
                    <a:pt x="1832" y="2384"/>
                    <a:pt x="1945" y="2327"/>
                    <a:pt x="2058" y="2252"/>
                  </a:cubicBezTo>
                  <a:cubicBezTo>
                    <a:pt x="2134" y="2195"/>
                    <a:pt x="2191" y="2119"/>
                    <a:pt x="2247" y="2044"/>
                  </a:cubicBezTo>
                  <a:cubicBezTo>
                    <a:pt x="2285" y="1987"/>
                    <a:pt x="2304" y="1912"/>
                    <a:pt x="2304" y="1855"/>
                  </a:cubicBezTo>
                  <a:cubicBezTo>
                    <a:pt x="2323" y="1799"/>
                    <a:pt x="2285" y="1742"/>
                    <a:pt x="2247" y="1704"/>
                  </a:cubicBezTo>
                  <a:cubicBezTo>
                    <a:pt x="2209" y="1666"/>
                    <a:pt x="2153" y="1648"/>
                    <a:pt x="2096" y="1648"/>
                  </a:cubicBezTo>
                  <a:cubicBezTo>
                    <a:pt x="2058" y="1648"/>
                    <a:pt x="2002" y="1666"/>
                    <a:pt x="1964" y="1685"/>
                  </a:cubicBezTo>
                  <a:lnTo>
                    <a:pt x="1775" y="1855"/>
                  </a:lnTo>
                  <a:cubicBezTo>
                    <a:pt x="1738" y="1893"/>
                    <a:pt x="1681" y="1950"/>
                    <a:pt x="1624" y="1968"/>
                  </a:cubicBezTo>
                  <a:cubicBezTo>
                    <a:pt x="1568" y="2006"/>
                    <a:pt x="1511" y="2044"/>
                    <a:pt x="1454" y="2063"/>
                  </a:cubicBezTo>
                  <a:cubicBezTo>
                    <a:pt x="1379" y="2082"/>
                    <a:pt x="1322" y="2082"/>
                    <a:pt x="1247" y="2082"/>
                  </a:cubicBezTo>
                  <a:cubicBezTo>
                    <a:pt x="1133" y="2082"/>
                    <a:pt x="1039" y="2063"/>
                    <a:pt x="945" y="2006"/>
                  </a:cubicBezTo>
                  <a:cubicBezTo>
                    <a:pt x="850" y="1950"/>
                    <a:pt x="775" y="1855"/>
                    <a:pt x="737" y="1761"/>
                  </a:cubicBezTo>
                  <a:cubicBezTo>
                    <a:pt x="680" y="1648"/>
                    <a:pt x="643" y="1534"/>
                    <a:pt x="643" y="1402"/>
                  </a:cubicBezTo>
                  <a:lnTo>
                    <a:pt x="1851" y="1402"/>
                  </a:lnTo>
                  <a:cubicBezTo>
                    <a:pt x="1964" y="1402"/>
                    <a:pt x="2096" y="1383"/>
                    <a:pt x="2209" y="1327"/>
                  </a:cubicBezTo>
                  <a:cubicBezTo>
                    <a:pt x="2304" y="1270"/>
                    <a:pt x="2360" y="1138"/>
                    <a:pt x="2342" y="1025"/>
                  </a:cubicBezTo>
                  <a:cubicBezTo>
                    <a:pt x="2342" y="855"/>
                    <a:pt x="2304" y="685"/>
                    <a:pt x="2228" y="534"/>
                  </a:cubicBezTo>
                  <a:cubicBezTo>
                    <a:pt x="2134" y="383"/>
                    <a:pt x="2002" y="251"/>
                    <a:pt x="1832" y="156"/>
                  </a:cubicBezTo>
                  <a:cubicBezTo>
                    <a:pt x="1667" y="57"/>
                    <a:pt x="1488" y="2"/>
                    <a:pt x="1307" y="2"/>
                  </a:cubicBezTo>
                  <a:cubicBezTo>
                    <a:pt x="1281" y="2"/>
                    <a:pt x="1254" y="3"/>
                    <a:pt x="1228" y="5"/>
                  </a:cubicBezTo>
                  <a:cubicBezTo>
                    <a:pt x="1194" y="2"/>
                    <a:pt x="1162" y="0"/>
                    <a:pt x="1129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7102850" y="4880716"/>
              <a:ext cx="59000" cy="62475"/>
            </a:xfrm>
            <a:custGeom>
              <a:avLst/>
              <a:gdLst/>
              <a:ahLst/>
              <a:cxnLst/>
              <a:rect l="l" t="t" r="r" b="b"/>
              <a:pathLst>
                <a:path w="2360" h="2499" extrusionOk="0">
                  <a:moveTo>
                    <a:pt x="1189" y="421"/>
                  </a:moveTo>
                  <a:cubicBezTo>
                    <a:pt x="1340" y="421"/>
                    <a:pt x="1473" y="477"/>
                    <a:pt x="1586" y="572"/>
                  </a:cubicBezTo>
                  <a:cubicBezTo>
                    <a:pt x="1680" y="704"/>
                    <a:pt x="1756" y="874"/>
                    <a:pt x="1756" y="1043"/>
                  </a:cubicBezTo>
                  <a:lnTo>
                    <a:pt x="642" y="1043"/>
                  </a:lnTo>
                  <a:cubicBezTo>
                    <a:pt x="642" y="874"/>
                    <a:pt x="699" y="723"/>
                    <a:pt x="812" y="572"/>
                  </a:cubicBezTo>
                  <a:cubicBezTo>
                    <a:pt x="906" y="477"/>
                    <a:pt x="1057" y="421"/>
                    <a:pt x="1189" y="421"/>
                  </a:cubicBezTo>
                  <a:close/>
                  <a:moveTo>
                    <a:pt x="1118" y="0"/>
                  </a:moveTo>
                  <a:cubicBezTo>
                    <a:pt x="979" y="0"/>
                    <a:pt x="842" y="34"/>
                    <a:pt x="718" y="81"/>
                  </a:cubicBezTo>
                  <a:cubicBezTo>
                    <a:pt x="567" y="137"/>
                    <a:pt x="434" y="232"/>
                    <a:pt x="340" y="345"/>
                  </a:cubicBezTo>
                  <a:cubicBezTo>
                    <a:pt x="227" y="458"/>
                    <a:pt x="151" y="590"/>
                    <a:pt x="95" y="741"/>
                  </a:cubicBezTo>
                  <a:cubicBezTo>
                    <a:pt x="38" y="892"/>
                    <a:pt x="19" y="1062"/>
                    <a:pt x="19" y="1251"/>
                  </a:cubicBezTo>
                  <a:cubicBezTo>
                    <a:pt x="0" y="1572"/>
                    <a:pt x="114" y="1912"/>
                    <a:pt x="340" y="2157"/>
                  </a:cubicBezTo>
                  <a:cubicBezTo>
                    <a:pt x="570" y="2369"/>
                    <a:pt x="883" y="2499"/>
                    <a:pt x="1201" y="2499"/>
                  </a:cubicBezTo>
                  <a:cubicBezTo>
                    <a:pt x="1222" y="2499"/>
                    <a:pt x="1243" y="2498"/>
                    <a:pt x="1265" y="2497"/>
                  </a:cubicBezTo>
                  <a:cubicBezTo>
                    <a:pt x="1416" y="2497"/>
                    <a:pt x="1567" y="2478"/>
                    <a:pt x="1718" y="2421"/>
                  </a:cubicBezTo>
                  <a:cubicBezTo>
                    <a:pt x="1831" y="2384"/>
                    <a:pt x="1945" y="2327"/>
                    <a:pt x="2039" y="2252"/>
                  </a:cubicBezTo>
                  <a:cubicBezTo>
                    <a:pt x="2114" y="2195"/>
                    <a:pt x="2190" y="2119"/>
                    <a:pt x="2247" y="2044"/>
                  </a:cubicBezTo>
                  <a:cubicBezTo>
                    <a:pt x="2284" y="1987"/>
                    <a:pt x="2303" y="1912"/>
                    <a:pt x="2303" y="1855"/>
                  </a:cubicBezTo>
                  <a:cubicBezTo>
                    <a:pt x="2303" y="1799"/>
                    <a:pt x="2284" y="1742"/>
                    <a:pt x="2247" y="1704"/>
                  </a:cubicBezTo>
                  <a:cubicBezTo>
                    <a:pt x="2209" y="1666"/>
                    <a:pt x="2152" y="1648"/>
                    <a:pt x="2096" y="1648"/>
                  </a:cubicBezTo>
                  <a:cubicBezTo>
                    <a:pt x="2039" y="1648"/>
                    <a:pt x="2001" y="1666"/>
                    <a:pt x="1963" y="1685"/>
                  </a:cubicBezTo>
                  <a:lnTo>
                    <a:pt x="1775" y="1855"/>
                  </a:lnTo>
                  <a:cubicBezTo>
                    <a:pt x="1718" y="1893"/>
                    <a:pt x="1680" y="1950"/>
                    <a:pt x="1624" y="1968"/>
                  </a:cubicBezTo>
                  <a:cubicBezTo>
                    <a:pt x="1567" y="2006"/>
                    <a:pt x="1510" y="2044"/>
                    <a:pt x="1435" y="2063"/>
                  </a:cubicBezTo>
                  <a:cubicBezTo>
                    <a:pt x="1378" y="2082"/>
                    <a:pt x="1303" y="2082"/>
                    <a:pt x="1246" y="2082"/>
                  </a:cubicBezTo>
                  <a:cubicBezTo>
                    <a:pt x="1133" y="2082"/>
                    <a:pt x="1038" y="2063"/>
                    <a:pt x="944" y="2006"/>
                  </a:cubicBezTo>
                  <a:cubicBezTo>
                    <a:pt x="850" y="1950"/>
                    <a:pt x="774" y="1855"/>
                    <a:pt x="718" y="1761"/>
                  </a:cubicBezTo>
                  <a:cubicBezTo>
                    <a:pt x="661" y="1648"/>
                    <a:pt x="642" y="1534"/>
                    <a:pt x="642" y="1402"/>
                  </a:cubicBezTo>
                  <a:lnTo>
                    <a:pt x="1831" y="1402"/>
                  </a:lnTo>
                  <a:cubicBezTo>
                    <a:pt x="1963" y="1402"/>
                    <a:pt x="2096" y="1383"/>
                    <a:pt x="2209" y="1327"/>
                  </a:cubicBezTo>
                  <a:cubicBezTo>
                    <a:pt x="2303" y="1270"/>
                    <a:pt x="2360" y="1138"/>
                    <a:pt x="2341" y="1025"/>
                  </a:cubicBezTo>
                  <a:cubicBezTo>
                    <a:pt x="2341" y="855"/>
                    <a:pt x="2284" y="685"/>
                    <a:pt x="2209" y="534"/>
                  </a:cubicBezTo>
                  <a:cubicBezTo>
                    <a:pt x="2114" y="383"/>
                    <a:pt x="1982" y="251"/>
                    <a:pt x="1831" y="156"/>
                  </a:cubicBezTo>
                  <a:cubicBezTo>
                    <a:pt x="1666" y="57"/>
                    <a:pt x="1487" y="2"/>
                    <a:pt x="1294" y="2"/>
                  </a:cubicBezTo>
                  <a:cubicBezTo>
                    <a:pt x="1266" y="2"/>
                    <a:pt x="1237" y="3"/>
                    <a:pt x="1208" y="5"/>
                  </a:cubicBezTo>
                  <a:cubicBezTo>
                    <a:pt x="1178" y="2"/>
                    <a:pt x="1148" y="0"/>
                    <a:pt x="1118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7167500" y="4880841"/>
              <a:ext cx="60425" cy="84600"/>
            </a:xfrm>
            <a:custGeom>
              <a:avLst/>
              <a:gdLst/>
              <a:ahLst/>
              <a:cxnLst/>
              <a:rect l="l" t="t" r="r" b="b"/>
              <a:pathLst>
                <a:path w="2417" h="3384" extrusionOk="0">
                  <a:moveTo>
                    <a:pt x="1208" y="453"/>
                  </a:moveTo>
                  <a:cubicBezTo>
                    <a:pt x="1322" y="453"/>
                    <a:pt x="1416" y="491"/>
                    <a:pt x="1510" y="548"/>
                  </a:cubicBezTo>
                  <a:cubicBezTo>
                    <a:pt x="1605" y="623"/>
                    <a:pt x="1680" y="718"/>
                    <a:pt x="1718" y="812"/>
                  </a:cubicBezTo>
                  <a:cubicBezTo>
                    <a:pt x="1756" y="944"/>
                    <a:pt x="1794" y="1095"/>
                    <a:pt x="1794" y="1227"/>
                  </a:cubicBezTo>
                  <a:cubicBezTo>
                    <a:pt x="1794" y="1378"/>
                    <a:pt x="1756" y="1529"/>
                    <a:pt x="1699" y="1661"/>
                  </a:cubicBezTo>
                  <a:cubicBezTo>
                    <a:pt x="1661" y="1775"/>
                    <a:pt x="1586" y="1850"/>
                    <a:pt x="1492" y="1926"/>
                  </a:cubicBezTo>
                  <a:cubicBezTo>
                    <a:pt x="1416" y="1982"/>
                    <a:pt x="1322" y="2020"/>
                    <a:pt x="1208" y="2020"/>
                  </a:cubicBezTo>
                  <a:cubicBezTo>
                    <a:pt x="1057" y="2020"/>
                    <a:pt x="888" y="1945"/>
                    <a:pt x="793" y="1812"/>
                  </a:cubicBezTo>
                  <a:cubicBezTo>
                    <a:pt x="661" y="1643"/>
                    <a:pt x="604" y="1454"/>
                    <a:pt x="623" y="1246"/>
                  </a:cubicBezTo>
                  <a:cubicBezTo>
                    <a:pt x="604" y="1038"/>
                    <a:pt x="661" y="831"/>
                    <a:pt x="793" y="661"/>
                  </a:cubicBezTo>
                  <a:cubicBezTo>
                    <a:pt x="888" y="529"/>
                    <a:pt x="1057" y="453"/>
                    <a:pt x="1208" y="453"/>
                  </a:cubicBezTo>
                  <a:close/>
                  <a:moveTo>
                    <a:pt x="283" y="0"/>
                  </a:moveTo>
                  <a:cubicBezTo>
                    <a:pt x="208" y="0"/>
                    <a:pt x="132" y="19"/>
                    <a:pt x="76" y="95"/>
                  </a:cubicBezTo>
                  <a:cubicBezTo>
                    <a:pt x="38" y="151"/>
                    <a:pt x="0" y="246"/>
                    <a:pt x="0" y="340"/>
                  </a:cubicBezTo>
                  <a:lnTo>
                    <a:pt x="0" y="2983"/>
                  </a:lnTo>
                  <a:cubicBezTo>
                    <a:pt x="0" y="3077"/>
                    <a:pt x="19" y="3190"/>
                    <a:pt x="57" y="3285"/>
                  </a:cubicBezTo>
                  <a:cubicBezTo>
                    <a:pt x="104" y="3347"/>
                    <a:pt x="177" y="3384"/>
                    <a:pt x="254" y="3384"/>
                  </a:cubicBezTo>
                  <a:cubicBezTo>
                    <a:pt x="270" y="3384"/>
                    <a:pt x="286" y="3382"/>
                    <a:pt x="302" y="3379"/>
                  </a:cubicBezTo>
                  <a:cubicBezTo>
                    <a:pt x="491" y="3379"/>
                    <a:pt x="586" y="3247"/>
                    <a:pt x="586" y="2983"/>
                  </a:cubicBezTo>
                  <a:lnTo>
                    <a:pt x="586" y="2058"/>
                  </a:lnTo>
                  <a:cubicBezTo>
                    <a:pt x="680" y="2190"/>
                    <a:pt x="793" y="2284"/>
                    <a:pt x="925" y="2379"/>
                  </a:cubicBezTo>
                  <a:cubicBezTo>
                    <a:pt x="1050" y="2441"/>
                    <a:pt x="1176" y="2478"/>
                    <a:pt x="1301" y="2478"/>
                  </a:cubicBezTo>
                  <a:cubicBezTo>
                    <a:pt x="1327" y="2478"/>
                    <a:pt x="1352" y="2476"/>
                    <a:pt x="1378" y="2473"/>
                  </a:cubicBezTo>
                  <a:cubicBezTo>
                    <a:pt x="1510" y="2473"/>
                    <a:pt x="1661" y="2454"/>
                    <a:pt x="1775" y="2398"/>
                  </a:cubicBezTo>
                  <a:cubicBezTo>
                    <a:pt x="1907" y="2341"/>
                    <a:pt x="2020" y="2265"/>
                    <a:pt x="2115" y="2152"/>
                  </a:cubicBezTo>
                  <a:cubicBezTo>
                    <a:pt x="2209" y="2039"/>
                    <a:pt x="2284" y="1907"/>
                    <a:pt x="2322" y="1756"/>
                  </a:cubicBezTo>
                  <a:cubicBezTo>
                    <a:pt x="2379" y="1586"/>
                    <a:pt x="2417" y="1416"/>
                    <a:pt x="2417" y="1246"/>
                  </a:cubicBezTo>
                  <a:cubicBezTo>
                    <a:pt x="2417" y="1020"/>
                    <a:pt x="2360" y="793"/>
                    <a:pt x="2266" y="585"/>
                  </a:cubicBezTo>
                  <a:cubicBezTo>
                    <a:pt x="2190" y="397"/>
                    <a:pt x="2058" y="265"/>
                    <a:pt x="1888" y="151"/>
                  </a:cubicBezTo>
                  <a:cubicBezTo>
                    <a:pt x="1737" y="57"/>
                    <a:pt x="1567" y="0"/>
                    <a:pt x="1378" y="0"/>
                  </a:cubicBezTo>
                  <a:cubicBezTo>
                    <a:pt x="1227" y="0"/>
                    <a:pt x="1076" y="38"/>
                    <a:pt x="963" y="113"/>
                  </a:cubicBezTo>
                  <a:cubicBezTo>
                    <a:pt x="812" y="189"/>
                    <a:pt x="699" y="302"/>
                    <a:pt x="604" y="416"/>
                  </a:cubicBezTo>
                  <a:lnTo>
                    <a:pt x="604" y="340"/>
                  </a:lnTo>
                  <a:lnTo>
                    <a:pt x="586" y="340"/>
                  </a:lnTo>
                  <a:cubicBezTo>
                    <a:pt x="586" y="246"/>
                    <a:pt x="567" y="151"/>
                    <a:pt x="510" y="95"/>
                  </a:cubicBezTo>
                  <a:cubicBezTo>
                    <a:pt x="453" y="38"/>
                    <a:pt x="378" y="0"/>
                    <a:pt x="28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>
              <a:off x="7234500" y="4858666"/>
              <a:ext cx="16075" cy="84475"/>
            </a:xfrm>
            <a:custGeom>
              <a:avLst/>
              <a:gdLst/>
              <a:ahLst/>
              <a:cxnLst/>
              <a:rect l="l" t="t" r="r" b="b"/>
              <a:pathLst>
                <a:path w="643" h="3379" extrusionOk="0">
                  <a:moveTo>
                    <a:pt x="341" y="0"/>
                  </a:moveTo>
                  <a:cubicBezTo>
                    <a:pt x="265" y="0"/>
                    <a:pt x="190" y="38"/>
                    <a:pt x="133" y="94"/>
                  </a:cubicBezTo>
                  <a:cubicBezTo>
                    <a:pt x="1" y="208"/>
                    <a:pt x="1" y="396"/>
                    <a:pt x="133" y="529"/>
                  </a:cubicBezTo>
                  <a:cubicBezTo>
                    <a:pt x="190" y="566"/>
                    <a:pt x="265" y="604"/>
                    <a:pt x="341" y="604"/>
                  </a:cubicBezTo>
                  <a:cubicBezTo>
                    <a:pt x="416" y="604"/>
                    <a:pt x="492" y="566"/>
                    <a:pt x="548" y="529"/>
                  </a:cubicBezTo>
                  <a:cubicBezTo>
                    <a:pt x="624" y="472"/>
                    <a:pt x="643" y="378"/>
                    <a:pt x="643" y="302"/>
                  </a:cubicBezTo>
                  <a:cubicBezTo>
                    <a:pt x="643" y="208"/>
                    <a:pt x="624" y="132"/>
                    <a:pt x="548" y="76"/>
                  </a:cubicBezTo>
                  <a:cubicBezTo>
                    <a:pt x="492" y="19"/>
                    <a:pt x="416" y="0"/>
                    <a:pt x="341" y="0"/>
                  </a:cubicBezTo>
                  <a:close/>
                  <a:moveTo>
                    <a:pt x="341" y="887"/>
                  </a:moveTo>
                  <a:cubicBezTo>
                    <a:pt x="246" y="887"/>
                    <a:pt x="171" y="906"/>
                    <a:pt x="114" y="982"/>
                  </a:cubicBezTo>
                  <a:cubicBezTo>
                    <a:pt x="57" y="1057"/>
                    <a:pt x="20" y="1152"/>
                    <a:pt x="20" y="1246"/>
                  </a:cubicBezTo>
                  <a:lnTo>
                    <a:pt x="20" y="3001"/>
                  </a:lnTo>
                  <a:cubicBezTo>
                    <a:pt x="20" y="3096"/>
                    <a:pt x="57" y="3190"/>
                    <a:pt x="114" y="3285"/>
                  </a:cubicBezTo>
                  <a:cubicBezTo>
                    <a:pt x="171" y="3341"/>
                    <a:pt x="246" y="3379"/>
                    <a:pt x="341" y="3379"/>
                  </a:cubicBezTo>
                  <a:cubicBezTo>
                    <a:pt x="416" y="3379"/>
                    <a:pt x="492" y="3341"/>
                    <a:pt x="548" y="3285"/>
                  </a:cubicBezTo>
                  <a:cubicBezTo>
                    <a:pt x="624" y="3209"/>
                    <a:pt x="643" y="3096"/>
                    <a:pt x="643" y="3001"/>
                  </a:cubicBezTo>
                  <a:lnTo>
                    <a:pt x="643" y="1227"/>
                  </a:lnTo>
                  <a:cubicBezTo>
                    <a:pt x="643" y="1133"/>
                    <a:pt x="624" y="1038"/>
                    <a:pt x="548" y="982"/>
                  </a:cubicBezTo>
                  <a:cubicBezTo>
                    <a:pt x="492" y="925"/>
                    <a:pt x="416" y="887"/>
                    <a:pt x="341" y="887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>
              <a:off x="7262825" y="4858066"/>
              <a:ext cx="52875" cy="85075"/>
            </a:xfrm>
            <a:custGeom>
              <a:avLst/>
              <a:gdLst/>
              <a:ahLst/>
              <a:cxnLst/>
              <a:rect l="l" t="t" r="r" b="b"/>
              <a:pathLst>
                <a:path w="2115" h="3403" extrusionOk="0">
                  <a:moveTo>
                    <a:pt x="273" y="0"/>
                  </a:moveTo>
                  <a:cubicBezTo>
                    <a:pt x="196" y="0"/>
                    <a:pt x="123" y="37"/>
                    <a:pt x="76" y="100"/>
                  </a:cubicBezTo>
                  <a:cubicBezTo>
                    <a:pt x="19" y="194"/>
                    <a:pt x="0" y="307"/>
                    <a:pt x="0" y="420"/>
                  </a:cubicBezTo>
                  <a:lnTo>
                    <a:pt x="0" y="3025"/>
                  </a:lnTo>
                  <a:cubicBezTo>
                    <a:pt x="0" y="3120"/>
                    <a:pt x="19" y="3233"/>
                    <a:pt x="95" y="3309"/>
                  </a:cubicBezTo>
                  <a:cubicBezTo>
                    <a:pt x="133" y="3365"/>
                    <a:pt x="227" y="3403"/>
                    <a:pt x="302" y="3403"/>
                  </a:cubicBezTo>
                  <a:cubicBezTo>
                    <a:pt x="397" y="3403"/>
                    <a:pt x="472" y="3365"/>
                    <a:pt x="529" y="3309"/>
                  </a:cubicBezTo>
                  <a:cubicBezTo>
                    <a:pt x="586" y="3233"/>
                    <a:pt x="623" y="3139"/>
                    <a:pt x="623" y="3025"/>
                  </a:cubicBezTo>
                  <a:lnTo>
                    <a:pt x="623" y="2554"/>
                  </a:lnTo>
                  <a:lnTo>
                    <a:pt x="944" y="2233"/>
                  </a:lnTo>
                  <a:lnTo>
                    <a:pt x="1492" y="3120"/>
                  </a:lnTo>
                  <a:cubicBezTo>
                    <a:pt x="1529" y="3195"/>
                    <a:pt x="1586" y="3271"/>
                    <a:pt x="1643" y="3346"/>
                  </a:cubicBezTo>
                  <a:cubicBezTo>
                    <a:pt x="1699" y="3384"/>
                    <a:pt x="1756" y="3403"/>
                    <a:pt x="1813" y="3403"/>
                  </a:cubicBezTo>
                  <a:cubicBezTo>
                    <a:pt x="1907" y="3403"/>
                    <a:pt x="1982" y="3365"/>
                    <a:pt x="2039" y="3327"/>
                  </a:cubicBezTo>
                  <a:cubicBezTo>
                    <a:pt x="2096" y="3252"/>
                    <a:pt x="2115" y="3176"/>
                    <a:pt x="2115" y="3082"/>
                  </a:cubicBezTo>
                  <a:cubicBezTo>
                    <a:pt x="2115" y="3044"/>
                    <a:pt x="2096" y="3007"/>
                    <a:pt x="2077" y="2969"/>
                  </a:cubicBezTo>
                  <a:cubicBezTo>
                    <a:pt x="2058" y="2931"/>
                    <a:pt x="2020" y="2874"/>
                    <a:pt x="1982" y="2799"/>
                  </a:cubicBezTo>
                  <a:lnTo>
                    <a:pt x="1360" y="1817"/>
                  </a:lnTo>
                  <a:lnTo>
                    <a:pt x="1680" y="1515"/>
                  </a:lnTo>
                  <a:cubicBezTo>
                    <a:pt x="1850" y="1383"/>
                    <a:pt x="1926" y="1251"/>
                    <a:pt x="1926" y="1157"/>
                  </a:cubicBezTo>
                  <a:cubicBezTo>
                    <a:pt x="1926" y="1100"/>
                    <a:pt x="1907" y="1024"/>
                    <a:pt x="1850" y="987"/>
                  </a:cubicBezTo>
                  <a:cubicBezTo>
                    <a:pt x="1794" y="930"/>
                    <a:pt x="1737" y="911"/>
                    <a:pt x="1662" y="911"/>
                  </a:cubicBezTo>
                  <a:cubicBezTo>
                    <a:pt x="1605" y="911"/>
                    <a:pt x="1548" y="930"/>
                    <a:pt x="1492" y="968"/>
                  </a:cubicBezTo>
                  <a:cubicBezTo>
                    <a:pt x="1416" y="1006"/>
                    <a:pt x="1360" y="1081"/>
                    <a:pt x="1303" y="1138"/>
                  </a:cubicBezTo>
                  <a:lnTo>
                    <a:pt x="623" y="1874"/>
                  </a:lnTo>
                  <a:lnTo>
                    <a:pt x="623" y="383"/>
                  </a:lnTo>
                  <a:cubicBezTo>
                    <a:pt x="642" y="288"/>
                    <a:pt x="604" y="175"/>
                    <a:pt x="548" y="100"/>
                  </a:cubicBezTo>
                  <a:cubicBezTo>
                    <a:pt x="491" y="24"/>
                    <a:pt x="397" y="5"/>
                    <a:pt x="321" y="5"/>
                  </a:cubicBezTo>
                  <a:cubicBezTo>
                    <a:pt x="305" y="2"/>
                    <a:pt x="289" y="0"/>
                    <a:pt x="273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7324650" y="4926141"/>
              <a:ext cx="17950" cy="17000"/>
            </a:xfrm>
            <a:custGeom>
              <a:avLst/>
              <a:gdLst/>
              <a:ahLst/>
              <a:cxnLst/>
              <a:rect l="l" t="t" r="r" b="b"/>
              <a:pathLst>
                <a:path w="718" h="680" extrusionOk="0">
                  <a:moveTo>
                    <a:pt x="340" y="0"/>
                  </a:moveTo>
                  <a:cubicBezTo>
                    <a:pt x="246" y="0"/>
                    <a:pt x="170" y="38"/>
                    <a:pt x="114" y="95"/>
                  </a:cubicBezTo>
                  <a:cubicBezTo>
                    <a:pt x="38" y="170"/>
                    <a:pt x="0" y="246"/>
                    <a:pt x="0" y="340"/>
                  </a:cubicBezTo>
                  <a:cubicBezTo>
                    <a:pt x="0" y="435"/>
                    <a:pt x="38" y="529"/>
                    <a:pt x="114" y="586"/>
                  </a:cubicBezTo>
                  <a:cubicBezTo>
                    <a:pt x="170" y="642"/>
                    <a:pt x="265" y="680"/>
                    <a:pt x="340" y="680"/>
                  </a:cubicBezTo>
                  <a:cubicBezTo>
                    <a:pt x="434" y="680"/>
                    <a:pt x="510" y="642"/>
                    <a:pt x="585" y="586"/>
                  </a:cubicBezTo>
                  <a:cubicBezTo>
                    <a:pt x="718" y="453"/>
                    <a:pt x="718" y="227"/>
                    <a:pt x="585" y="95"/>
                  </a:cubicBezTo>
                  <a:cubicBezTo>
                    <a:pt x="510" y="38"/>
                    <a:pt x="434" y="0"/>
                    <a:pt x="340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>
              <a:off x="7351075" y="4880166"/>
              <a:ext cx="58550" cy="62175"/>
            </a:xfrm>
            <a:custGeom>
              <a:avLst/>
              <a:gdLst/>
              <a:ahLst/>
              <a:cxnLst/>
              <a:rect l="l" t="t" r="r" b="b"/>
              <a:pathLst>
                <a:path w="2342" h="2487" extrusionOk="0">
                  <a:moveTo>
                    <a:pt x="1256" y="0"/>
                  </a:moveTo>
                  <a:cubicBezTo>
                    <a:pt x="1025" y="0"/>
                    <a:pt x="795" y="55"/>
                    <a:pt x="586" y="159"/>
                  </a:cubicBezTo>
                  <a:cubicBezTo>
                    <a:pt x="397" y="273"/>
                    <a:pt x="265" y="424"/>
                    <a:pt x="170" y="612"/>
                  </a:cubicBezTo>
                  <a:cubicBezTo>
                    <a:pt x="57" y="820"/>
                    <a:pt x="19" y="1047"/>
                    <a:pt x="19" y="1273"/>
                  </a:cubicBezTo>
                  <a:cubicBezTo>
                    <a:pt x="0" y="1594"/>
                    <a:pt x="114" y="1915"/>
                    <a:pt x="340" y="2160"/>
                  </a:cubicBezTo>
                  <a:cubicBezTo>
                    <a:pt x="550" y="2371"/>
                    <a:pt x="842" y="2483"/>
                    <a:pt x="1154" y="2483"/>
                  </a:cubicBezTo>
                  <a:cubicBezTo>
                    <a:pt x="1179" y="2483"/>
                    <a:pt x="1203" y="2483"/>
                    <a:pt x="1227" y="2481"/>
                  </a:cubicBezTo>
                  <a:cubicBezTo>
                    <a:pt x="1255" y="2485"/>
                    <a:pt x="1283" y="2486"/>
                    <a:pt x="1312" y="2486"/>
                  </a:cubicBezTo>
                  <a:cubicBezTo>
                    <a:pt x="1440" y="2486"/>
                    <a:pt x="1576" y="2455"/>
                    <a:pt x="1699" y="2425"/>
                  </a:cubicBezTo>
                  <a:cubicBezTo>
                    <a:pt x="1831" y="2387"/>
                    <a:pt x="1945" y="2311"/>
                    <a:pt x="2058" y="2236"/>
                  </a:cubicBezTo>
                  <a:cubicBezTo>
                    <a:pt x="2133" y="2160"/>
                    <a:pt x="2209" y="2085"/>
                    <a:pt x="2266" y="1990"/>
                  </a:cubicBezTo>
                  <a:cubicBezTo>
                    <a:pt x="2303" y="1915"/>
                    <a:pt x="2322" y="1839"/>
                    <a:pt x="2322" y="1764"/>
                  </a:cubicBezTo>
                  <a:lnTo>
                    <a:pt x="2341" y="1745"/>
                  </a:lnTo>
                  <a:cubicBezTo>
                    <a:pt x="2341" y="1670"/>
                    <a:pt x="2303" y="1594"/>
                    <a:pt x="2266" y="1556"/>
                  </a:cubicBezTo>
                  <a:cubicBezTo>
                    <a:pt x="2228" y="1500"/>
                    <a:pt x="2152" y="1462"/>
                    <a:pt x="2077" y="1462"/>
                  </a:cubicBezTo>
                  <a:cubicBezTo>
                    <a:pt x="2020" y="1462"/>
                    <a:pt x="1964" y="1481"/>
                    <a:pt x="1926" y="1537"/>
                  </a:cubicBezTo>
                  <a:cubicBezTo>
                    <a:pt x="1869" y="1575"/>
                    <a:pt x="1831" y="1632"/>
                    <a:pt x="1794" y="1688"/>
                  </a:cubicBezTo>
                  <a:cubicBezTo>
                    <a:pt x="1737" y="1802"/>
                    <a:pt x="1661" y="1877"/>
                    <a:pt x="1567" y="1953"/>
                  </a:cubicBezTo>
                  <a:cubicBezTo>
                    <a:pt x="1473" y="2009"/>
                    <a:pt x="1359" y="2028"/>
                    <a:pt x="1246" y="2028"/>
                  </a:cubicBezTo>
                  <a:cubicBezTo>
                    <a:pt x="1152" y="2028"/>
                    <a:pt x="1076" y="2009"/>
                    <a:pt x="1001" y="1972"/>
                  </a:cubicBezTo>
                  <a:cubicBezTo>
                    <a:pt x="925" y="1953"/>
                    <a:pt x="850" y="1896"/>
                    <a:pt x="793" y="1821"/>
                  </a:cubicBezTo>
                  <a:cubicBezTo>
                    <a:pt x="737" y="1764"/>
                    <a:pt x="699" y="1670"/>
                    <a:pt x="680" y="1594"/>
                  </a:cubicBezTo>
                  <a:cubicBezTo>
                    <a:pt x="642" y="1481"/>
                    <a:pt x="642" y="1386"/>
                    <a:pt x="642" y="1273"/>
                  </a:cubicBezTo>
                  <a:cubicBezTo>
                    <a:pt x="623" y="1065"/>
                    <a:pt x="680" y="858"/>
                    <a:pt x="793" y="688"/>
                  </a:cubicBezTo>
                  <a:cubicBezTo>
                    <a:pt x="906" y="556"/>
                    <a:pt x="1057" y="480"/>
                    <a:pt x="1246" y="480"/>
                  </a:cubicBezTo>
                  <a:cubicBezTo>
                    <a:pt x="1341" y="480"/>
                    <a:pt x="1454" y="499"/>
                    <a:pt x="1548" y="556"/>
                  </a:cubicBezTo>
                  <a:cubicBezTo>
                    <a:pt x="1643" y="631"/>
                    <a:pt x="1718" y="726"/>
                    <a:pt x="1775" y="820"/>
                  </a:cubicBezTo>
                  <a:cubicBezTo>
                    <a:pt x="1813" y="877"/>
                    <a:pt x="1850" y="914"/>
                    <a:pt x="1888" y="952"/>
                  </a:cubicBezTo>
                  <a:cubicBezTo>
                    <a:pt x="1926" y="971"/>
                    <a:pt x="1982" y="990"/>
                    <a:pt x="2020" y="990"/>
                  </a:cubicBezTo>
                  <a:cubicBezTo>
                    <a:pt x="2096" y="990"/>
                    <a:pt x="2171" y="971"/>
                    <a:pt x="2228" y="914"/>
                  </a:cubicBezTo>
                  <a:cubicBezTo>
                    <a:pt x="2266" y="858"/>
                    <a:pt x="2303" y="801"/>
                    <a:pt x="2303" y="726"/>
                  </a:cubicBezTo>
                  <a:cubicBezTo>
                    <a:pt x="2303" y="650"/>
                    <a:pt x="2266" y="556"/>
                    <a:pt x="2228" y="480"/>
                  </a:cubicBezTo>
                  <a:cubicBezTo>
                    <a:pt x="2171" y="405"/>
                    <a:pt x="2096" y="310"/>
                    <a:pt x="2020" y="254"/>
                  </a:cubicBezTo>
                  <a:cubicBezTo>
                    <a:pt x="1926" y="178"/>
                    <a:pt x="1813" y="122"/>
                    <a:pt x="1680" y="65"/>
                  </a:cubicBezTo>
                  <a:cubicBezTo>
                    <a:pt x="1543" y="21"/>
                    <a:pt x="1399" y="0"/>
                    <a:pt x="1256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>
              <a:off x="7413825" y="4880841"/>
              <a:ext cx="61375" cy="62300"/>
            </a:xfrm>
            <a:custGeom>
              <a:avLst/>
              <a:gdLst/>
              <a:ahLst/>
              <a:cxnLst/>
              <a:rect l="l" t="t" r="r" b="b"/>
              <a:pathLst>
                <a:path w="2455" h="2492" extrusionOk="0">
                  <a:moveTo>
                    <a:pt x="1247" y="453"/>
                  </a:moveTo>
                  <a:cubicBezTo>
                    <a:pt x="1417" y="453"/>
                    <a:pt x="1568" y="529"/>
                    <a:pt x="1681" y="661"/>
                  </a:cubicBezTo>
                  <a:cubicBezTo>
                    <a:pt x="1794" y="831"/>
                    <a:pt x="1851" y="1038"/>
                    <a:pt x="1851" y="1246"/>
                  </a:cubicBezTo>
                  <a:cubicBezTo>
                    <a:pt x="1851" y="1454"/>
                    <a:pt x="1794" y="1661"/>
                    <a:pt x="1681" y="1812"/>
                  </a:cubicBezTo>
                  <a:cubicBezTo>
                    <a:pt x="1568" y="1963"/>
                    <a:pt x="1417" y="2039"/>
                    <a:pt x="1247" y="2039"/>
                  </a:cubicBezTo>
                  <a:cubicBezTo>
                    <a:pt x="1115" y="2039"/>
                    <a:pt x="1020" y="2001"/>
                    <a:pt x="926" y="1945"/>
                  </a:cubicBezTo>
                  <a:cubicBezTo>
                    <a:pt x="832" y="1869"/>
                    <a:pt x="756" y="1775"/>
                    <a:pt x="718" y="1661"/>
                  </a:cubicBezTo>
                  <a:cubicBezTo>
                    <a:pt x="662" y="1529"/>
                    <a:pt x="624" y="1378"/>
                    <a:pt x="643" y="1246"/>
                  </a:cubicBezTo>
                  <a:cubicBezTo>
                    <a:pt x="624" y="1095"/>
                    <a:pt x="662" y="963"/>
                    <a:pt x="718" y="812"/>
                  </a:cubicBezTo>
                  <a:cubicBezTo>
                    <a:pt x="756" y="718"/>
                    <a:pt x="832" y="604"/>
                    <a:pt x="926" y="548"/>
                  </a:cubicBezTo>
                  <a:cubicBezTo>
                    <a:pt x="1020" y="491"/>
                    <a:pt x="1134" y="453"/>
                    <a:pt x="1247" y="453"/>
                  </a:cubicBezTo>
                  <a:close/>
                  <a:moveTo>
                    <a:pt x="1247" y="0"/>
                  </a:moveTo>
                  <a:cubicBezTo>
                    <a:pt x="1058" y="0"/>
                    <a:pt x="888" y="38"/>
                    <a:pt x="737" y="95"/>
                  </a:cubicBezTo>
                  <a:cubicBezTo>
                    <a:pt x="586" y="151"/>
                    <a:pt x="454" y="227"/>
                    <a:pt x="360" y="340"/>
                  </a:cubicBezTo>
                  <a:cubicBezTo>
                    <a:pt x="246" y="453"/>
                    <a:pt x="171" y="585"/>
                    <a:pt x="114" y="736"/>
                  </a:cubicBezTo>
                  <a:cubicBezTo>
                    <a:pt x="1" y="1057"/>
                    <a:pt x="1" y="1416"/>
                    <a:pt x="114" y="1756"/>
                  </a:cubicBezTo>
                  <a:cubicBezTo>
                    <a:pt x="171" y="1888"/>
                    <a:pt x="246" y="2039"/>
                    <a:pt x="360" y="2152"/>
                  </a:cubicBezTo>
                  <a:cubicBezTo>
                    <a:pt x="473" y="2265"/>
                    <a:pt x="605" y="2341"/>
                    <a:pt x="756" y="2398"/>
                  </a:cubicBezTo>
                  <a:cubicBezTo>
                    <a:pt x="907" y="2454"/>
                    <a:pt x="1077" y="2492"/>
                    <a:pt x="1247" y="2492"/>
                  </a:cubicBezTo>
                  <a:cubicBezTo>
                    <a:pt x="1417" y="2492"/>
                    <a:pt x="1587" y="2454"/>
                    <a:pt x="1756" y="2398"/>
                  </a:cubicBezTo>
                  <a:cubicBezTo>
                    <a:pt x="1907" y="2341"/>
                    <a:pt x="2021" y="2265"/>
                    <a:pt x="2134" y="2152"/>
                  </a:cubicBezTo>
                  <a:cubicBezTo>
                    <a:pt x="2247" y="2039"/>
                    <a:pt x="2323" y="1888"/>
                    <a:pt x="2379" y="1756"/>
                  </a:cubicBezTo>
                  <a:cubicBezTo>
                    <a:pt x="2436" y="1586"/>
                    <a:pt x="2455" y="1416"/>
                    <a:pt x="2455" y="1246"/>
                  </a:cubicBezTo>
                  <a:cubicBezTo>
                    <a:pt x="2455" y="1076"/>
                    <a:pt x="2436" y="906"/>
                    <a:pt x="2379" y="736"/>
                  </a:cubicBezTo>
                  <a:cubicBezTo>
                    <a:pt x="2266" y="434"/>
                    <a:pt x="2040" y="208"/>
                    <a:pt x="1738" y="95"/>
                  </a:cubicBezTo>
                  <a:cubicBezTo>
                    <a:pt x="1587" y="38"/>
                    <a:pt x="1417" y="0"/>
                    <a:pt x="1247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>
              <a:off x="7481325" y="4880841"/>
              <a:ext cx="87800" cy="62425"/>
            </a:xfrm>
            <a:custGeom>
              <a:avLst/>
              <a:gdLst/>
              <a:ahLst/>
              <a:cxnLst/>
              <a:rect l="l" t="t" r="r" b="b"/>
              <a:pathLst>
                <a:path w="3512" h="2497" extrusionOk="0">
                  <a:moveTo>
                    <a:pt x="302" y="0"/>
                  </a:moveTo>
                  <a:cubicBezTo>
                    <a:pt x="227" y="0"/>
                    <a:pt x="132" y="38"/>
                    <a:pt x="95" y="95"/>
                  </a:cubicBezTo>
                  <a:cubicBezTo>
                    <a:pt x="38" y="170"/>
                    <a:pt x="0" y="265"/>
                    <a:pt x="0" y="359"/>
                  </a:cubicBezTo>
                  <a:lnTo>
                    <a:pt x="0" y="2114"/>
                  </a:lnTo>
                  <a:cubicBezTo>
                    <a:pt x="0" y="2209"/>
                    <a:pt x="38" y="2303"/>
                    <a:pt x="95" y="2398"/>
                  </a:cubicBezTo>
                  <a:cubicBezTo>
                    <a:pt x="161" y="2464"/>
                    <a:pt x="246" y="2497"/>
                    <a:pt x="328" y="2497"/>
                  </a:cubicBezTo>
                  <a:cubicBezTo>
                    <a:pt x="411" y="2497"/>
                    <a:pt x="491" y="2464"/>
                    <a:pt x="548" y="2398"/>
                  </a:cubicBezTo>
                  <a:cubicBezTo>
                    <a:pt x="623" y="2303"/>
                    <a:pt x="642" y="2209"/>
                    <a:pt x="642" y="2114"/>
                  </a:cubicBezTo>
                  <a:lnTo>
                    <a:pt x="642" y="1284"/>
                  </a:lnTo>
                  <a:cubicBezTo>
                    <a:pt x="623" y="1076"/>
                    <a:pt x="661" y="869"/>
                    <a:pt x="736" y="680"/>
                  </a:cubicBezTo>
                  <a:cubicBezTo>
                    <a:pt x="806" y="559"/>
                    <a:pt x="938" y="470"/>
                    <a:pt x="1090" y="470"/>
                  </a:cubicBezTo>
                  <a:cubicBezTo>
                    <a:pt x="1104" y="470"/>
                    <a:pt x="1118" y="471"/>
                    <a:pt x="1133" y="472"/>
                  </a:cubicBezTo>
                  <a:cubicBezTo>
                    <a:pt x="1208" y="472"/>
                    <a:pt x="1284" y="510"/>
                    <a:pt x="1359" y="567"/>
                  </a:cubicBezTo>
                  <a:cubicBezTo>
                    <a:pt x="1397" y="623"/>
                    <a:pt x="1435" y="699"/>
                    <a:pt x="1435" y="774"/>
                  </a:cubicBezTo>
                  <a:cubicBezTo>
                    <a:pt x="1454" y="887"/>
                    <a:pt x="1454" y="1001"/>
                    <a:pt x="1454" y="1133"/>
                  </a:cubicBezTo>
                  <a:lnTo>
                    <a:pt x="1454" y="2096"/>
                  </a:lnTo>
                  <a:cubicBezTo>
                    <a:pt x="1435" y="2209"/>
                    <a:pt x="1473" y="2303"/>
                    <a:pt x="1529" y="2398"/>
                  </a:cubicBezTo>
                  <a:cubicBezTo>
                    <a:pt x="1586" y="2454"/>
                    <a:pt x="1680" y="2492"/>
                    <a:pt x="1775" y="2492"/>
                  </a:cubicBezTo>
                  <a:cubicBezTo>
                    <a:pt x="1869" y="2492"/>
                    <a:pt x="1945" y="2454"/>
                    <a:pt x="2001" y="2398"/>
                  </a:cubicBezTo>
                  <a:cubicBezTo>
                    <a:pt x="2077" y="2303"/>
                    <a:pt x="2096" y="2209"/>
                    <a:pt x="2096" y="2096"/>
                  </a:cubicBezTo>
                  <a:lnTo>
                    <a:pt x="2096" y="1284"/>
                  </a:lnTo>
                  <a:lnTo>
                    <a:pt x="2058" y="1303"/>
                  </a:lnTo>
                  <a:cubicBezTo>
                    <a:pt x="2058" y="1114"/>
                    <a:pt x="2077" y="925"/>
                    <a:pt x="2133" y="755"/>
                  </a:cubicBezTo>
                  <a:cubicBezTo>
                    <a:pt x="2171" y="680"/>
                    <a:pt x="2228" y="604"/>
                    <a:pt x="2303" y="567"/>
                  </a:cubicBezTo>
                  <a:cubicBezTo>
                    <a:pt x="2360" y="510"/>
                    <a:pt x="2454" y="491"/>
                    <a:pt x="2530" y="491"/>
                  </a:cubicBezTo>
                  <a:cubicBezTo>
                    <a:pt x="2546" y="488"/>
                    <a:pt x="2563" y="486"/>
                    <a:pt x="2578" y="486"/>
                  </a:cubicBezTo>
                  <a:cubicBezTo>
                    <a:pt x="2651" y="486"/>
                    <a:pt x="2713" y="520"/>
                    <a:pt x="2775" y="567"/>
                  </a:cubicBezTo>
                  <a:cubicBezTo>
                    <a:pt x="2813" y="623"/>
                    <a:pt x="2851" y="699"/>
                    <a:pt x="2851" y="774"/>
                  </a:cubicBezTo>
                  <a:cubicBezTo>
                    <a:pt x="2870" y="869"/>
                    <a:pt x="2870" y="982"/>
                    <a:pt x="2870" y="1095"/>
                  </a:cubicBezTo>
                  <a:lnTo>
                    <a:pt x="2870" y="2114"/>
                  </a:lnTo>
                  <a:cubicBezTo>
                    <a:pt x="2870" y="2209"/>
                    <a:pt x="2907" y="2322"/>
                    <a:pt x="2964" y="2398"/>
                  </a:cubicBezTo>
                  <a:cubicBezTo>
                    <a:pt x="3030" y="2464"/>
                    <a:pt x="3115" y="2497"/>
                    <a:pt x="3198" y="2497"/>
                  </a:cubicBezTo>
                  <a:cubicBezTo>
                    <a:pt x="3280" y="2497"/>
                    <a:pt x="3360" y="2464"/>
                    <a:pt x="3417" y="2398"/>
                  </a:cubicBezTo>
                  <a:cubicBezTo>
                    <a:pt x="3492" y="2322"/>
                    <a:pt x="3511" y="2209"/>
                    <a:pt x="3511" y="2114"/>
                  </a:cubicBezTo>
                  <a:lnTo>
                    <a:pt x="3511" y="925"/>
                  </a:lnTo>
                  <a:cubicBezTo>
                    <a:pt x="3511" y="736"/>
                    <a:pt x="3492" y="567"/>
                    <a:pt x="3436" y="397"/>
                  </a:cubicBezTo>
                  <a:cubicBezTo>
                    <a:pt x="3379" y="265"/>
                    <a:pt x="3285" y="170"/>
                    <a:pt x="3153" y="113"/>
                  </a:cubicBezTo>
                  <a:cubicBezTo>
                    <a:pt x="3043" y="51"/>
                    <a:pt x="2921" y="14"/>
                    <a:pt x="2796" y="14"/>
                  </a:cubicBezTo>
                  <a:cubicBezTo>
                    <a:pt x="2770" y="14"/>
                    <a:pt x="2744" y="16"/>
                    <a:pt x="2719" y="19"/>
                  </a:cubicBezTo>
                  <a:cubicBezTo>
                    <a:pt x="2586" y="19"/>
                    <a:pt x="2454" y="38"/>
                    <a:pt x="2341" y="113"/>
                  </a:cubicBezTo>
                  <a:cubicBezTo>
                    <a:pt x="2209" y="170"/>
                    <a:pt x="2096" y="265"/>
                    <a:pt x="2001" y="378"/>
                  </a:cubicBezTo>
                  <a:cubicBezTo>
                    <a:pt x="1945" y="265"/>
                    <a:pt x="1850" y="170"/>
                    <a:pt x="1737" y="113"/>
                  </a:cubicBezTo>
                  <a:cubicBezTo>
                    <a:pt x="1627" y="51"/>
                    <a:pt x="1518" y="14"/>
                    <a:pt x="1409" y="14"/>
                  </a:cubicBezTo>
                  <a:cubicBezTo>
                    <a:pt x="1386" y="14"/>
                    <a:pt x="1363" y="16"/>
                    <a:pt x="1341" y="19"/>
                  </a:cubicBezTo>
                  <a:cubicBezTo>
                    <a:pt x="1190" y="19"/>
                    <a:pt x="1057" y="38"/>
                    <a:pt x="925" y="113"/>
                  </a:cubicBezTo>
                  <a:cubicBezTo>
                    <a:pt x="793" y="170"/>
                    <a:pt x="680" y="265"/>
                    <a:pt x="585" y="378"/>
                  </a:cubicBezTo>
                  <a:lnTo>
                    <a:pt x="585" y="321"/>
                  </a:lnTo>
                  <a:cubicBezTo>
                    <a:pt x="604" y="246"/>
                    <a:pt x="567" y="151"/>
                    <a:pt x="510" y="95"/>
                  </a:cubicBezTo>
                  <a:cubicBezTo>
                    <a:pt x="453" y="38"/>
                    <a:pt x="378" y="0"/>
                    <a:pt x="302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>
              <a:off x="6821575" y="490821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>
              <a:off x="6821575" y="4909141"/>
              <a:ext cx="975" cy="3800"/>
            </a:xfrm>
            <a:custGeom>
              <a:avLst/>
              <a:gdLst/>
              <a:ahLst/>
              <a:cxnLst/>
              <a:rect l="l" t="t" r="r" b="b"/>
              <a:pathLst>
                <a:path w="39" h="152" extrusionOk="0">
                  <a:moveTo>
                    <a:pt x="1" y="1"/>
                  </a:moveTo>
                  <a:cubicBezTo>
                    <a:pt x="20" y="58"/>
                    <a:pt x="20" y="114"/>
                    <a:pt x="39" y="152"/>
                  </a:cubicBezTo>
                  <a:cubicBezTo>
                    <a:pt x="39" y="95"/>
                    <a:pt x="20" y="57"/>
                    <a:pt x="1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>
              <a:off x="6827725" y="4927566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>
              <a:off x="6826775" y="4925666"/>
              <a:ext cx="500" cy="975"/>
            </a:xfrm>
            <a:custGeom>
              <a:avLst/>
              <a:gdLst/>
              <a:ahLst/>
              <a:cxnLst/>
              <a:rect l="l" t="t" r="r" b="b"/>
              <a:pathLst>
                <a:path w="20" h="39" extrusionOk="0">
                  <a:moveTo>
                    <a:pt x="19" y="38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>
              <a:off x="6823950" y="4918591"/>
              <a:ext cx="2375" cy="7100"/>
            </a:xfrm>
            <a:custGeom>
              <a:avLst/>
              <a:gdLst/>
              <a:ahLst/>
              <a:cxnLst/>
              <a:rect l="l" t="t" r="r" b="b"/>
              <a:pathLst>
                <a:path w="95" h="284" extrusionOk="0">
                  <a:moveTo>
                    <a:pt x="0" y="0"/>
                  </a:moveTo>
                  <a:cubicBezTo>
                    <a:pt x="19" y="95"/>
                    <a:pt x="57" y="189"/>
                    <a:pt x="95" y="284"/>
                  </a:cubicBezTo>
                  <a:cubicBezTo>
                    <a:pt x="57" y="189"/>
                    <a:pt x="19" y="95"/>
                    <a:pt x="0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>
              <a:off x="6853200" y="4829391"/>
              <a:ext cx="35900" cy="24575"/>
            </a:xfrm>
            <a:custGeom>
              <a:avLst/>
              <a:gdLst/>
              <a:ahLst/>
              <a:cxnLst/>
              <a:rect l="l" t="t" r="r" b="b"/>
              <a:pathLst>
                <a:path w="1436" h="983" extrusionOk="0">
                  <a:moveTo>
                    <a:pt x="718" y="1"/>
                  </a:moveTo>
                  <a:cubicBezTo>
                    <a:pt x="416" y="1"/>
                    <a:pt x="359" y="435"/>
                    <a:pt x="661" y="491"/>
                  </a:cubicBezTo>
                  <a:lnTo>
                    <a:pt x="680" y="605"/>
                  </a:lnTo>
                  <a:cubicBezTo>
                    <a:pt x="454" y="642"/>
                    <a:pt x="208" y="699"/>
                    <a:pt x="1" y="812"/>
                  </a:cubicBezTo>
                  <a:lnTo>
                    <a:pt x="57" y="982"/>
                  </a:lnTo>
                  <a:cubicBezTo>
                    <a:pt x="246" y="907"/>
                    <a:pt x="454" y="850"/>
                    <a:pt x="661" y="831"/>
                  </a:cubicBezTo>
                  <a:cubicBezTo>
                    <a:pt x="812" y="812"/>
                    <a:pt x="963" y="812"/>
                    <a:pt x="1114" y="812"/>
                  </a:cubicBezTo>
                  <a:cubicBezTo>
                    <a:pt x="1209" y="812"/>
                    <a:pt x="1303" y="812"/>
                    <a:pt x="1397" y="831"/>
                  </a:cubicBezTo>
                  <a:lnTo>
                    <a:pt x="1435" y="642"/>
                  </a:lnTo>
                  <a:cubicBezTo>
                    <a:pt x="1279" y="600"/>
                    <a:pt x="1113" y="579"/>
                    <a:pt x="952" y="579"/>
                  </a:cubicBezTo>
                  <a:cubicBezTo>
                    <a:pt x="898" y="579"/>
                    <a:pt x="845" y="581"/>
                    <a:pt x="793" y="586"/>
                  </a:cubicBezTo>
                  <a:lnTo>
                    <a:pt x="756" y="491"/>
                  </a:lnTo>
                  <a:cubicBezTo>
                    <a:pt x="1058" y="435"/>
                    <a:pt x="1020" y="1"/>
                    <a:pt x="718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>
              <a:off x="6798925" y="4868091"/>
              <a:ext cx="29300" cy="31175"/>
            </a:xfrm>
            <a:custGeom>
              <a:avLst/>
              <a:gdLst/>
              <a:ahLst/>
              <a:cxnLst/>
              <a:rect l="l" t="t" r="r" b="b"/>
              <a:pathLst>
                <a:path w="1172" h="1247" extrusionOk="0">
                  <a:moveTo>
                    <a:pt x="982" y="1"/>
                  </a:moveTo>
                  <a:cubicBezTo>
                    <a:pt x="831" y="133"/>
                    <a:pt x="737" y="303"/>
                    <a:pt x="643" y="472"/>
                  </a:cubicBezTo>
                  <a:lnTo>
                    <a:pt x="624" y="435"/>
                  </a:lnTo>
                  <a:cubicBezTo>
                    <a:pt x="567" y="397"/>
                    <a:pt x="510" y="378"/>
                    <a:pt x="454" y="378"/>
                  </a:cubicBezTo>
                  <a:cubicBezTo>
                    <a:pt x="416" y="378"/>
                    <a:pt x="378" y="359"/>
                    <a:pt x="340" y="340"/>
                  </a:cubicBezTo>
                  <a:cubicBezTo>
                    <a:pt x="359" y="303"/>
                    <a:pt x="378" y="284"/>
                    <a:pt x="378" y="246"/>
                  </a:cubicBezTo>
                  <a:cubicBezTo>
                    <a:pt x="378" y="145"/>
                    <a:pt x="303" y="87"/>
                    <a:pt x="224" y="87"/>
                  </a:cubicBezTo>
                  <a:cubicBezTo>
                    <a:pt x="185" y="87"/>
                    <a:pt x="145" y="101"/>
                    <a:pt x="114" y="133"/>
                  </a:cubicBezTo>
                  <a:cubicBezTo>
                    <a:pt x="1" y="227"/>
                    <a:pt x="76" y="397"/>
                    <a:pt x="227" y="397"/>
                  </a:cubicBezTo>
                  <a:lnTo>
                    <a:pt x="265" y="397"/>
                  </a:lnTo>
                  <a:cubicBezTo>
                    <a:pt x="296" y="444"/>
                    <a:pt x="353" y="477"/>
                    <a:pt x="414" y="477"/>
                  </a:cubicBezTo>
                  <a:cubicBezTo>
                    <a:pt x="427" y="477"/>
                    <a:pt x="440" y="476"/>
                    <a:pt x="454" y="472"/>
                  </a:cubicBezTo>
                  <a:cubicBezTo>
                    <a:pt x="491" y="472"/>
                    <a:pt x="529" y="491"/>
                    <a:pt x="548" y="510"/>
                  </a:cubicBezTo>
                  <a:cubicBezTo>
                    <a:pt x="567" y="548"/>
                    <a:pt x="586" y="586"/>
                    <a:pt x="586" y="623"/>
                  </a:cubicBezTo>
                  <a:cubicBezTo>
                    <a:pt x="529" y="812"/>
                    <a:pt x="510" y="1039"/>
                    <a:pt x="510" y="1246"/>
                  </a:cubicBezTo>
                  <a:lnTo>
                    <a:pt x="775" y="1246"/>
                  </a:lnTo>
                  <a:cubicBezTo>
                    <a:pt x="775" y="1077"/>
                    <a:pt x="794" y="888"/>
                    <a:pt x="850" y="718"/>
                  </a:cubicBezTo>
                  <a:cubicBezTo>
                    <a:pt x="926" y="529"/>
                    <a:pt x="1020" y="340"/>
                    <a:pt x="1133" y="170"/>
                  </a:cubicBezTo>
                  <a:lnTo>
                    <a:pt x="1171" y="133"/>
                  </a:lnTo>
                  <a:lnTo>
                    <a:pt x="1096" y="76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>
              <a:off x="6911725" y="4854891"/>
              <a:ext cx="28325" cy="31150"/>
            </a:xfrm>
            <a:custGeom>
              <a:avLst/>
              <a:gdLst/>
              <a:ahLst/>
              <a:cxnLst/>
              <a:rect l="l" t="t" r="r" b="b"/>
              <a:pathLst>
                <a:path w="1133" h="1246" extrusionOk="0">
                  <a:moveTo>
                    <a:pt x="925" y="0"/>
                  </a:moveTo>
                  <a:cubicBezTo>
                    <a:pt x="929" y="0"/>
                    <a:pt x="932" y="0"/>
                    <a:pt x="935" y="0"/>
                  </a:cubicBezTo>
                  <a:lnTo>
                    <a:pt x="935" y="0"/>
                  </a:lnTo>
                  <a:cubicBezTo>
                    <a:pt x="938" y="0"/>
                    <a:pt x="941" y="0"/>
                    <a:pt x="944" y="0"/>
                  </a:cubicBezTo>
                  <a:close/>
                  <a:moveTo>
                    <a:pt x="935" y="0"/>
                  </a:moveTo>
                  <a:cubicBezTo>
                    <a:pt x="845" y="5"/>
                    <a:pt x="774" y="78"/>
                    <a:pt x="774" y="151"/>
                  </a:cubicBezTo>
                  <a:cubicBezTo>
                    <a:pt x="774" y="170"/>
                    <a:pt x="774" y="189"/>
                    <a:pt x="774" y="189"/>
                  </a:cubicBezTo>
                  <a:cubicBezTo>
                    <a:pt x="718" y="245"/>
                    <a:pt x="699" y="321"/>
                    <a:pt x="699" y="378"/>
                  </a:cubicBezTo>
                  <a:cubicBezTo>
                    <a:pt x="699" y="434"/>
                    <a:pt x="699" y="472"/>
                    <a:pt x="661" y="491"/>
                  </a:cubicBezTo>
                  <a:cubicBezTo>
                    <a:pt x="642" y="510"/>
                    <a:pt x="623" y="510"/>
                    <a:pt x="585" y="529"/>
                  </a:cubicBezTo>
                  <a:cubicBezTo>
                    <a:pt x="472" y="359"/>
                    <a:pt x="340" y="227"/>
                    <a:pt x="170" y="94"/>
                  </a:cubicBezTo>
                  <a:lnTo>
                    <a:pt x="0" y="302"/>
                  </a:lnTo>
                  <a:cubicBezTo>
                    <a:pt x="151" y="434"/>
                    <a:pt x="283" y="604"/>
                    <a:pt x="415" y="774"/>
                  </a:cubicBezTo>
                  <a:cubicBezTo>
                    <a:pt x="510" y="925"/>
                    <a:pt x="604" y="1076"/>
                    <a:pt x="680" y="1246"/>
                  </a:cubicBezTo>
                  <a:lnTo>
                    <a:pt x="906" y="1114"/>
                  </a:lnTo>
                  <a:cubicBezTo>
                    <a:pt x="831" y="944"/>
                    <a:pt x="755" y="774"/>
                    <a:pt x="642" y="604"/>
                  </a:cubicBezTo>
                  <a:cubicBezTo>
                    <a:pt x="680" y="604"/>
                    <a:pt x="699" y="585"/>
                    <a:pt x="718" y="566"/>
                  </a:cubicBezTo>
                  <a:cubicBezTo>
                    <a:pt x="774" y="510"/>
                    <a:pt x="793" y="453"/>
                    <a:pt x="793" y="378"/>
                  </a:cubicBezTo>
                  <a:cubicBezTo>
                    <a:pt x="793" y="340"/>
                    <a:pt x="793" y="302"/>
                    <a:pt x="831" y="283"/>
                  </a:cubicBezTo>
                  <a:cubicBezTo>
                    <a:pt x="850" y="302"/>
                    <a:pt x="887" y="302"/>
                    <a:pt x="925" y="302"/>
                  </a:cubicBezTo>
                  <a:cubicBezTo>
                    <a:pt x="1129" y="302"/>
                    <a:pt x="1133" y="10"/>
                    <a:pt x="935" y="0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>
              <a:off x="6823950" y="4902066"/>
              <a:ext cx="106200" cy="47225"/>
            </a:xfrm>
            <a:custGeom>
              <a:avLst/>
              <a:gdLst/>
              <a:ahLst/>
              <a:cxnLst/>
              <a:rect l="l" t="t" r="r" b="b"/>
              <a:pathLst>
                <a:path w="4248" h="1889" extrusionOk="0">
                  <a:moveTo>
                    <a:pt x="4229" y="1"/>
                  </a:moveTo>
                  <a:lnTo>
                    <a:pt x="4229" y="1"/>
                  </a:lnTo>
                  <a:cubicBezTo>
                    <a:pt x="4096" y="114"/>
                    <a:pt x="3964" y="189"/>
                    <a:pt x="3813" y="284"/>
                  </a:cubicBezTo>
                  <a:cubicBezTo>
                    <a:pt x="3322" y="510"/>
                    <a:pt x="2775" y="680"/>
                    <a:pt x="2228" y="756"/>
                  </a:cubicBezTo>
                  <a:cubicBezTo>
                    <a:pt x="1944" y="794"/>
                    <a:pt x="1680" y="812"/>
                    <a:pt x="1416" y="812"/>
                  </a:cubicBezTo>
                  <a:cubicBezTo>
                    <a:pt x="1133" y="812"/>
                    <a:pt x="850" y="794"/>
                    <a:pt x="566" y="756"/>
                  </a:cubicBezTo>
                  <a:cubicBezTo>
                    <a:pt x="321" y="718"/>
                    <a:pt x="113" y="680"/>
                    <a:pt x="0" y="661"/>
                  </a:cubicBezTo>
                  <a:lnTo>
                    <a:pt x="0" y="661"/>
                  </a:lnTo>
                  <a:cubicBezTo>
                    <a:pt x="19" y="756"/>
                    <a:pt x="57" y="831"/>
                    <a:pt x="113" y="926"/>
                  </a:cubicBezTo>
                  <a:lnTo>
                    <a:pt x="113" y="963"/>
                  </a:lnTo>
                  <a:lnTo>
                    <a:pt x="132" y="982"/>
                  </a:lnTo>
                  <a:cubicBezTo>
                    <a:pt x="208" y="1114"/>
                    <a:pt x="283" y="1247"/>
                    <a:pt x="397" y="1360"/>
                  </a:cubicBezTo>
                  <a:cubicBezTo>
                    <a:pt x="566" y="1567"/>
                    <a:pt x="812" y="1718"/>
                    <a:pt x="1076" y="1794"/>
                  </a:cubicBezTo>
                  <a:cubicBezTo>
                    <a:pt x="1340" y="1851"/>
                    <a:pt x="1586" y="1888"/>
                    <a:pt x="1850" y="1888"/>
                  </a:cubicBezTo>
                  <a:cubicBezTo>
                    <a:pt x="2322" y="1888"/>
                    <a:pt x="2775" y="1794"/>
                    <a:pt x="3190" y="1605"/>
                  </a:cubicBezTo>
                  <a:cubicBezTo>
                    <a:pt x="3492" y="1454"/>
                    <a:pt x="3757" y="1247"/>
                    <a:pt x="3964" y="982"/>
                  </a:cubicBezTo>
                  <a:cubicBezTo>
                    <a:pt x="4059" y="812"/>
                    <a:pt x="4153" y="624"/>
                    <a:pt x="4191" y="435"/>
                  </a:cubicBezTo>
                  <a:cubicBezTo>
                    <a:pt x="4229" y="303"/>
                    <a:pt x="4247" y="152"/>
                    <a:pt x="4229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>
              <a:off x="6821100" y="4852791"/>
              <a:ext cx="108575" cy="64250"/>
            </a:xfrm>
            <a:custGeom>
              <a:avLst/>
              <a:gdLst/>
              <a:ahLst/>
              <a:cxnLst/>
              <a:rect l="l" t="t" r="r" b="b"/>
              <a:pathLst>
                <a:path w="4343" h="2570" extrusionOk="0">
                  <a:moveTo>
                    <a:pt x="3248" y="707"/>
                  </a:moveTo>
                  <a:cubicBezTo>
                    <a:pt x="3625" y="707"/>
                    <a:pt x="3795" y="1141"/>
                    <a:pt x="3550" y="1405"/>
                  </a:cubicBezTo>
                  <a:cubicBezTo>
                    <a:pt x="3464" y="1491"/>
                    <a:pt x="3360" y="1529"/>
                    <a:pt x="3259" y="1529"/>
                  </a:cubicBezTo>
                  <a:cubicBezTo>
                    <a:pt x="3049" y="1529"/>
                    <a:pt x="2851" y="1364"/>
                    <a:pt x="2851" y="1122"/>
                  </a:cubicBezTo>
                  <a:cubicBezTo>
                    <a:pt x="2851" y="896"/>
                    <a:pt x="3021" y="707"/>
                    <a:pt x="3248" y="707"/>
                  </a:cubicBezTo>
                  <a:close/>
                  <a:moveTo>
                    <a:pt x="1303" y="688"/>
                  </a:moveTo>
                  <a:cubicBezTo>
                    <a:pt x="1907" y="688"/>
                    <a:pt x="2191" y="1405"/>
                    <a:pt x="1775" y="1821"/>
                  </a:cubicBezTo>
                  <a:cubicBezTo>
                    <a:pt x="1640" y="1956"/>
                    <a:pt x="1472" y="2017"/>
                    <a:pt x="1308" y="2017"/>
                  </a:cubicBezTo>
                  <a:cubicBezTo>
                    <a:pt x="969" y="2017"/>
                    <a:pt x="643" y="1756"/>
                    <a:pt x="643" y="1349"/>
                  </a:cubicBezTo>
                  <a:cubicBezTo>
                    <a:pt x="643" y="990"/>
                    <a:pt x="945" y="688"/>
                    <a:pt x="1303" y="688"/>
                  </a:cubicBezTo>
                  <a:close/>
                  <a:moveTo>
                    <a:pt x="2474" y="1"/>
                  </a:moveTo>
                  <a:cubicBezTo>
                    <a:pt x="2444" y="1"/>
                    <a:pt x="2413" y="3"/>
                    <a:pt x="2379" y="9"/>
                  </a:cubicBezTo>
                  <a:cubicBezTo>
                    <a:pt x="2247" y="9"/>
                    <a:pt x="2115" y="9"/>
                    <a:pt x="1983" y="27"/>
                  </a:cubicBezTo>
                  <a:cubicBezTo>
                    <a:pt x="1775" y="46"/>
                    <a:pt x="1568" y="103"/>
                    <a:pt x="1379" y="160"/>
                  </a:cubicBezTo>
                  <a:cubicBezTo>
                    <a:pt x="1077" y="273"/>
                    <a:pt x="794" y="424"/>
                    <a:pt x="548" y="631"/>
                  </a:cubicBezTo>
                  <a:cubicBezTo>
                    <a:pt x="473" y="707"/>
                    <a:pt x="416" y="782"/>
                    <a:pt x="360" y="858"/>
                  </a:cubicBezTo>
                  <a:cubicBezTo>
                    <a:pt x="246" y="1028"/>
                    <a:pt x="152" y="1198"/>
                    <a:pt x="95" y="1387"/>
                  </a:cubicBezTo>
                  <a:cubicBezTo>
                    <a:pt x="39" y="1575"/>
                    <a:pt x="1" y="1783"/>
                    <a:pt x="1" y="1972"/>
                  </a:cubicBezTo>
                  <a:cubicBezTo>
                    <a:pt x="1" y="2047"/>
                    <a:pt x="20" y="2123"/>
                    <a:pt x="20" y="2217"/>
                  </a:cubicBezTo>
                  <a:lnTo>
                    <a:pt x="20" y="2236"/>
                  </a:lnTo>
                  <a:cubicBezTo>
                    <a:pt x="20" y="2293"/>
                    <a:pt x="39" y="2349"/>
                    <a:pt x="58" y="2406"/>
                  </a:cubicBezTo>
                  <a:cubicBezTo>
                    <a:pt x="531" y="2515"/>
                    <a:pt x="1012" y="2570"/>
                    <a:pt x="1496" y="2570"/>
                  </a:cubicBezTo>
                  <a:cubicBezTo>
                    <a:pt x="1765" y="2570"/>
                    <a:pt x="2034" y="2553"/>
                    <a:pt x="2304" y="2519"/>
                  </a:cubicBezTo>
                  <a:cubicBezTo>
                    <a:pt x="2832" y="2444"/>
                    <a:pt x="3342" y="2293"/>
                    <a:pt x="3833" y="2066"/>
                  </a:cubicBezTo>
                  <a:cubicBezTo>
                    <a:pt x="4003" y="1991"/>
                    <a:pt x="4173" y="1896"/>
                    <a:pt x="4343" y="1783"/>
                  </a:cubicBezTo>
                  <a:cubicBezTo>
                    <a:pt x="4248" y="1481"/>
                    <a:pt x="4097" y="1179"/>
                    <a:pt x="3927" y="915"/>
                  </a:cubicBezTo>
                  <a:cubicBezTo>
                    <a:pt x="3455" y="235"/>
                    <a:pt x="2946" y="65"/>
                    <a:pt x="2681" y="27"/>
                  </a:cubicBezTo>
                  <a:cubicBezTo>
                    <a:pt x="2615" y="14"/>
                    <a:pt x="2548" y="1"/>
                    <a:pt x="2474" y="1"/>
                  </a:cubicBezTo>
                  <a:close/>
                </a:path>
              </a:pathLst>
            </a:custGeom>
            <a:solidFill>
              <a:srgbClr val="4E36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>
              <a:off x="4295425" y="3854891"/>
              <a:ext cx="5477550" cy="1614000"/>
            </a:xfrm>
            <a:custGeom>
              <a:avLst/>
              <a:gdLst/>
              <a:ahLst/>
              <a:cxnLst/>
              <a:rect l="l" t="t" r="r" b="b"/>
              <a:pathLst>
                <a:path w="219102" h="64560" extrusionOk="0">
                  <a:moveTo>
                    <a:pt x="103546" y="0"/>
                  </a:moveTo>
                  <a:cubicBezTo>
                    <a:pt x="103455" y="0"/>
                    <a:pt x="103365" y="0"/>
                    <a:pt x="103274" y="0"/>
                  </a:cubicBezTo>
                  <a:cubicBezTo>
                    <a:pt x="19084" y="57"/>
                    <a:pt x="2454" y="45191"/>
                    <a:pt x="113" y="50609"/>
                  </a:cubicBezTo>
                  <a:cubicBezTo>
                    <a:pt x="0" y="50854"/>
                    <a:pt x="189" y="51156"/>
                    <a:pt x="472" y="51175"/>
                  </a:cubicBezTo>
                  <a:lnTo>
                    <a:pt x="218667" y="64559"/>
                  </a:lnTo>
                  <a:cubicBezTo>
                    <a:pt x="218677" y="64559"/>
                    <a:pt x="218686" y="64560"/>
                    <a:pt x="218696" y="64560"/>
                  </a:cubicBezTo>
                  <a:cubicBezTo>
                    <a:pt x="218911" y="64560"/>
                    <a:pt x="219101" y="64360"/>
                    <a:pt x="219101" y="64143"/>
                  </a:cubicBezTo>
                  <a:cubicBezTo>
                    <a:pt x="219063" y="61954"/>
                    <a:pt x="218780" y="56800"/>
                    <a:pt x="212721" y="46645"/>
                  </a:cubicBezTo>
                  <a:cubicBezTo>
                    <a:pt x="205895" y="35199"/>
                    <a:pt x="187993" y="0"/>
                    <a:pt x="103546" y="0"/>
                  </a:cubicBezTo>
                  <a:close/>
                </a:path>
              </a:pathLst>
            </a:custGeom>
            <a:solidFill>
              <a:srgbClr val="16C1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>
              <a:off x="4295425" y="3854891"/>
              <a:ext cx="5477550" cy="1614000"/>
            </a:xfrm>
            <a:custGeom>
              <a:avLst/>
              <a:gdLst/>
              <a:ahLst/>
              <a:cxnLst/>
              <a:rect l="l" t="t" r="r" b="b"/>
              <a:pathLst>
                <a:path w="219102" h="64560" extrusionOk="0">
                  <a:moveTo>
                    <a:pt x="103546" y="0"/>
                  </a:moveTo>
                  <a:cubicBezTo>
                    <a:pt x="103455" y="0"/>
                    <a:pt x="103365" y="0"/>
                    <a:pt x="103274" y="0"/>
                  </a:cubicBezTo>
                  <a:cubicBezTo>
                    <a:pt x="19084" y="57"/>
                    <a:pt x="2454" y="45191"/>
                    <a:pt x="113" y="50609"/>
                  </a:cubicBezTo>
                  <a:cubicBezTo>
                    <a:pt x="0" y="50854"/>
                    <a:pt x="189" y="51156"/>
                    <a:pt x="472" y="51175"/>
                  </a:cubicBezTo>
                  <a:lnTo>
                    <a:pt x="218667" y="64559"/>
                  </a:lnTo>
                  <a:cubicBezTo>
                    <a:pt x="218677" y="64559"/>
                    <a:pt x="218686" y="64560"/>
                    <a:pt x="218696" y="64560"/>
                  </a:cubicBezTo>
                  <a:cubicBezTo>
                    <a:pt x="218911" y="64560"/>
                    <a:pt x="219101" y="64360"/>
                    <a:pt x="219101" y="64143"/>
                  </a:cubicBezTo>
                  <a:cubicBezTo>
                    <a:pt x="219063" y="61954"/>
                    <a:pt x="218780" y="56800"/>
                    <a:pt x="212721" y="46645"/>
                  </a:cubicBezTo>
                  <a:cubicBezTo>
                    <a:pt x="205895" y="35199"/>
                    <a:pt x="187993" y="0"/>
                    <a:pt x="1035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>
              <a:off x="4295425" y="4007316"/>
              <a:ext cx="5477550" cy="1461575"/>
            </a:xfrm>
            <a:custGeom>
              <a:avLst/>
              <a:gdLst/>
              <a:ahLst/>
              <a:cxnLst/>
              <a:rect l="l" t="t" r="r" b="b"/>
              <a:pathLst>
                <a:path w="219102" h="58463" extrusionOk="0">
                  <a:moveTo>
                    <a:pt x="103499" y="0"/>
                  </a:moveTo>
                  <a:cubicBezTo>
                    <a:pt x="103424" y="0"/>
                    <a:pt x="103349" y="0"/>
                    <a:pt x="103274" y="0"/>
                  </a:cubicBezTo>
                  <a:cubicBezTo>
                    <a:pt x="19084" y="38"/>
                    <a:pt x="2454" y="40925"/>
                    <a:pt x="113" y="45814"/>
                  </a:cubicBezTo>
                  <a:cubicBezTo>
                    <a:pt x="0" y="46060"/>
                    <a:pt x="189" y="46343"/>
                    <a:pt x="472" y="46343"/>
                  </a:cubicBezTo>
                  <a:lnTo>
                    <a:pt x="218667" y="58462"/>
                  </a:lnTo>
                  <a:cubicBezTo>
                    <a:pt x="218679" y="58463"/>
                    <a:pt x="218690" y="58463"/>
                    <a:pt x="218701" y="58463"/>
                  </a:cubicBezTo>
                  <a:cubicBezTo>
                    <a:pt x="218912" y="58463"/>
                    <a:pt x="219083" y="58299"/>
                    <a:pt x="219101" y="58084"/>
                  </a:cubicBezTo>
                  <a:cubicBezTo>
                    <a:pt x="219063" y="56102"/>
                    <a:pt x="218780" y="51421"/>
                    <a:pt x="212721" y="42247"/>
                  </a:cubicBezTo>
                  <a:cubicBezTo>
                    <a:pt x="205894" y="31874"/>
                    <a:pt x="187987" y="0"/>
                    <a:pt x="1034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>
              <a:off x="5032550" y="5179091"/>
              <a:ext cx="390775" cy="23625"/>
            </a:xfrm>
            <a:custGeom>
              <a:avLst/>
              <a:gdLst/>
              <a:ahLst/>
              <a:cxnLst/>
              <a:rect l="l" t="t" r="r" b="b"/>
              <a:pathLst>
                <a:path w="15631" h="945" extrusionOk="0">
                  <a:moveTo>
                    <a:pt x="265" y="0"/>
                  </a:moveTo>
                  <a:cubicBezTo>
                    <a:pt x="170" y="246"/>
                    <a:pt x="95" y="510"/>
                    <a:pt x="0" y="755"/>
                  </a:cubicBezTo>
                  <a:lnTo>
                    <a:pt x="15630" y="944"/>
                  </a:lnTo>
                  <a:lnTo>
                    <a:pt x="265" y="0"/>
                  </a:lnTo>
                  <a:close/>
                </a:path>
              </a:pathLst>
            </a:custGeom>
            <a:solidFill>
              <a:srgbClr val="97A9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>
              <a:off x="5039150" y="3854891"/>
              <a:ext cx="3595075" cy="1384625"/>
            </a:xfrm>
            <a:custGeom>
              <a:avLst/>
              <a:gdLst/>
              <a:ahLst/>
              <a:cxnLst/>
              <a:rect l="l" t="t" r="r" b="b"/>
              <a:pathLst>
                <a:path w="143803" h="55385" extrusionOk="0">
                  <a:moveTo>
                    <a:pt x="73785" y="0"/>
                  </a:moveTo>
                  <a:cubicBezTo>
                    <a:pt x="73698" y="0"/>
                    <a:pt x="73612" y="0"/>
                    <a:pt x="73525" y="0"/>
                  </a:cubicBezTo>
                  <a:cubicBezTo>
                    <a:pt x="52893" y="0"/>
                    <a:pt x="36338" y="2719"/>
                    <a:pt x="23030" y="6909"/>
                  </a:cubicBezTo>
                  <a:cubicBezTo>
                    <a:pt x="17858" y="14233"/>
                    <a:pt x="7891" y="30109"/>
                    <a:pt x="1" y="52968"/>
                  </a:cubicBezTo>
                  <a:lnTo>
                    <a:pt x="15366" y="53912"/>
                  </a:lnTo>
                  <a:lnTo>
                    <a:pt x="143803" y="55385"/>
                  </a:lnTo>
                  <a:cubicBezTo>
                    <a:pt x="143803" y="55385"/>
                    <a:pt x="140028" y="23011"/>
                    <a:pt x="127286" y="6154"/>
                  </a:cubicBezTo>
                  <a:cubicBezTo>
                    <a:pt x="113334" y="2394"/>
                    <a:pt x="95824" y="0"/>
                    <a:pt x="73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>
              <a:off x="6663500" y="3995991"/>
              <a:ext cx="199625" cy="437025"/>
            </a:xfrm>
            <a:custGeom>
              <a:avLst/>
              <a:gdLst/>
              <a:ahLst/>
              <a:cxnLst/>
              <a:rect l="l" t="t" r="r" b="b"/>
              <a:pathLst>
                <a:path w="7985" h="17481" extrusionOk="0">
                  <a:moveTo>
                    <a:pt x="5474" y="0"/>
                  </a:moveTo>
                  <a:lnTo>
                    <a:pt x="2397" y="718"/>
                  </a:lnTo>
                  <a:cubicBezTo>
                    <a:pt x="2397" y="718"/>
                    <a:pt x="1170" y="6928"/>
                    <a:pt x="0" y="17480"/>
                  </a:cubicBezTo>
                  <a:lnTo>
                    <a:pt x="7985" y="16933"/>
                  </a:lnTo>
                  <a:cubicBezTo>
                    <a:pt x="7985" y="16933"/>
                    <a:pt x="6928" y="4455"/>
                    <a:pt x="54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>
              <a:off x="6629975" y="4661866"/>
              <a:ext cx="247800" cy="488925"/>
            </a:xfrm>
            <a:custGeom>
              <a:avLst/>
              <a:gdLst/>
              <a:ahLst/>
              <a:cxnLst/>
              <a:rect l="l" t="t" r="r" b="b"/>
              <a:pathLst>
                <a:path w="9912" h="19557" extrusionOk="0">
                  <a:moveTo>
                    <a:pt x="1341" y="0"/>
                  </a:moveTo>
                  <a:cubicBezTo>
                    <a:pt x="1058" y="5437"/>
                    <a:pt x="1" y="19557"/>
                    <a:pt x="1" y="19557"/>
                  </a:cubicBezTo>
                  <a:lnTo>
                    <a:pt x="9911" y="19557"/>
                  </a:lnTo>
                  <a:cubicBezTo>
                    <a:pt x="9515" y="12478"/>
                    <a:pt x="9326" y="0"/>
                    <a:pt x="93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5032550" y="4006841"/>
              <a:ext cx="590875" cy="1191150"/>
            </a:xfrm>
            <a:custGeom>
              <a:avLst/>
              <a:gdLst/>
              <a:ahLst/>
              <a:cxnLst/>
              <a:rect l="l" t="t" r="r" b="b"/>
              <a:pathLst>
                <a:path w="23635" h="47646" fill="none" extrusionOk="0">
                  <a:moveTo>
                    <a:pt x="23634" y="1"/>
                  </a:moveTo>
                  <a:cubicBezTo>
                    <a:pt x="23634" y="1"/>
                    <a:pt x="10477" y="16027"/>
                    <a:pt x="0" y="47645"/>
                  </a:cubicBezTo>
                </a:path>
              </a:pathLst>
            </a:custGeom>
            <a:noFill/>
            <a:ln w="47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>
              <a:off x="8221275" y="4008741"/>
              <a:ext cx="412950" cy="1230775"/>
            </a:xfrm>
            <a:custGeom>
              <a:avLst/>
              <a:gdLst/>
              <a:ahLst/>
              <a:cxnLst/>
              <a:rect l="l" t="t" r="r" b="b"/>
              <a:pathLst>
                <a:path w="16518" h="49231" fill="none" extrusionOk="0">
                  <a:moveTo>
                    <a:pt x="1" y="0"/>
                  </a:moveTo>
                  <a:cubicBezTo>
                    <a:pt x="1" y="0"/>
                    <a:pt x="12516" y="14781"/>
                    <a:pt x="16518" y="49231"/>
                  </a:cubicBezTo>
                </a:path>
              </a:pathLst>
            </a:custGeom>
            <a:noFill/>
            <a:ln w="472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>
              <a:off x="8669600" y="4135091"/>
              <a:ext cx="281300" cy="201325"/>
            </a:xfrm>
            <a:custGeom>
              <a:avLst/>
              <a:gdLst/>
              <a:ahLst/>
              <a:cxnLst/>
              <a:rect l="l" t="t" r="r" b="b"/>
              <a:pathLst>
                <a:path w="11252" h="8053" extrusionOk="0">
                  <a:moveTo>
                    <a:pt x="3565" y="1"/>
                  </a:moveTo>
                  <a:cubicBezTo>
                    <a:pt x="3529" y="1"/>
                    <a:pt x="3492" y="2"/>
                    <a:pt x="3455" y="5"/>
                  </a:cubicBezTo>
                  <a:cubicBezTo>
                    <a:pt x="2908" y="62"/>
                    <a:pt x="2455" y="420"/>
                    <a:pt x="2058" y="817"/>
                  </a:cubicBezTo>
                  <a:cubicBezTo>
                    <a:pt x="1152" y="1723"/>
                    <a:pt x="435" y="2837"/>
                    <a:pt x="1" y="4064"/>
                  </a:cubicBezTo>
                  <a:lnTo>
                    <a:pt x="7325" y="8047"/>
                  </a:lnTo>
                  <a:cubicBezTo>
                    <a:pt x="7390" y="8051"/>
                    <a:pt x="7454" y="8053"/>
                    <a:pt x="7517" y="8053"/>
                  </a:cubicBezTo>
                  <a:cubicBezTo>
                    <a:pt x="9839" y="8053"/>
                    <a:pt x="11251" y="5408"/>
                    <a:pt x="9873" y="3478"/>
                  </a:cubicBezTo>
                  <a:cubicBezTo>
                    <a:pt x="9284" y="2653"/>
                    <a:pt x="8403" y="2266"/>
                    <a:pt x="7529" y="2266"/>
                  </a:cubicBezTo>
                  <a:cubicBezTo>
                    <a:pt x="6489" y="2266"/>
                    <a:pt x="5460" y="2814"/>
                    <a:pt x="4943" y="3823"/>
                  </a:cubicBezTo>
                  <a:lnTo>
                    <a:pt x="4943" y="3823"/>
                  </a:lnTo>
                  <a:cubicBezTo>
                    <a:pt x="5188" y="3147"/>
                    <a:pt x="5370" y="2444"/>
                    <a:pt x="5267" y="1742"/>
                  </a:cubicBezTo>
                  <a:cubicBezTo>
                    <a:pt x="5140" y="854"/>
                    <a:pt x="4439" y="1"/>
                    <a:pt x="35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>
              <a:off x="8982475" y="4349866"/>
              <a:ext cx="137350" cy="102500"/>
            </a:xfrm>
            <a:custGeom>
              <a:avLst/>
              <a:gdLst/>
              <a:ahLst/>
              <a:cxnLst/>
              <a:rect l="l" t="t" r="r" b="b"/>
              <a:pathLst>
                <a:path w="5494" h="4100" extrusionOk="0">
                  <a:moveTo>
                    <a:pt x="2647" y="1"/>
                  </a:moveTo>
                  <a:cubicBezTo>
                    <a:pt x="1667" y="1"/>
                    <a:pt x="729" y="481"/>
                    <a:pt x="1" y="1154"/>
                  </a:cubicBezTo>
                  <a:lnTo>
                    <a:pt x="3984" y="4099"/>
                  </a:lnTo>
                  <a:cubicBezTo>
                    <a:pt x="4965" y="3816"/>
                    <a:pt x="5494" y="2589"/>
                    <a:pt x="5154" y="1626"/>
                  </a:cubicBezTo>
                  <a:cubicBezTo>
                    <a:pt x="4814" y="664"/>
                    <a:pt x="3776" y="41"/>
                    <a:pt x="2757" y="3"/>
                  </a:cubicBezTo>
                  <a:cubicBezTo>
                    <a:pt x="2720" y="2"/>
                    <a:pt x="2683" y="1"/>
                    <a:pt x="26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>
              <a:off x="4761675" y="4262091"/>
              <a:ext cx="244000" cy="215600"/>
            </a:xfrm>
            <a:custGeom>
              <a:avLst/>
              <a:gdLst/>
              <a:ahLst/>
              <a:cxnLst/>
              <a:rect l="l" t="t" r="r" b="b"/>
              <a:pathLst>
                <a:path w="9760" h="8624" extrusionOk="0">
                  <a:moveTo>
                    <a:pt x="5645" y="0"/>
                  </a:moveTo>
                  <a:cubicBezTo>
                    <a:pt x="5218" y="0"/>
                    <a:pt x="4838" y="157"/>
                    <a:pt x="4550" y="531"/>
                  </a:cubicBezTo>
                  <a:cubicBezTo>
                    <a:pt x="3549" y="1815"/>
                    <a:pt x="5380" y="3722"/>
                    <a:pt x="6248" y="5118"/>
                  </a:cubicBezTo>
                  <a:cubicBezTo>
                    <a:pt x="6161" y="5125"/>
                    <a:pt x="6074" y="5128"/>
                    <a:pt x="5988" y="5128"/>
                  </a:cubicBezTo>
                  <a:cubicBezTo>
                    <a:pt x="5020" y="5128"/>
                    <a:pt x="4066" y="4769"/>
                    <a:pt x="3096" y="4665"/>
                  </a:cubicBezTo>
                  <a:cubicBezTo>
                    <a:pt x="2947" y="4647"/>
                    <a:pt x="2794" y="4637"/>
                    <a:pt x="2639" y="4637"/>
                  </a:cubicBezTo>
                  <a:cubicBezTo>
                    <a:pt x="1695" y="4637"/>
                    <a:pt x="702" y="4995"/>
                    <a:pt x="378" y="5855"/>
                  </a:cubicBezTo>
                  <a:cubicBezTo>
                    <a:pt x="0" y="6799"/>
                    <a:pt x="699" y="7893"/>
                    <a:pt x="1624" y="8309"/>
                  </a:cubicBezTo>
                  <a:cubicBezTo>
                    <a:pt x="2115" y="8544"/>
                    <a:pt x="2655" y="8624"/>
                    <a:pt x="3207" y="8624"/>
                  </a:cubicBezTo>
                  <a:cubicBezTo>
                    <a:pt x="3673" y="8624"/>
                    <a:pt x="4148" y="8567"/>
                    <a:pt x="4606" y="8497"/>
                  </a:cubicBezTo>
                  <a:lnTo>
                    <a:pt x="9760" y="2778"/>
                  </a:lnTo>
                  <a:cubicBezTo>
                    <a:pt x="8840" y="1586"/>
                    <a:pt x="7003" y="0"/>
                    <a:pt x="56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>
              <a:off x="5436625" y="4066566"/>
              <a:ext cx="143625" cy="222625"/>
            </a:xfrm>
            <a:custGeom>
              <a:avLst/>
              <a:gdLst/>
              <a:ahLst/>
              <a:cxnLst/>
              <a:rect l="l" t="t" r="r" b="b"/>
              <a:pathLst>
                <a:path w="5745" h="8905" extrusionOk="0">
                  <a:moveTo>
                    <a:pt x="5360" y="0"/>
                  </a:moveTo>
                  <a:cubicBezTo>
                    <a:pt x="5279" y="0"/>
                    <a:pt x="5197" y="32"/>
                    <a:pt x="5130" y="103"/>
                  </a:cubicBezTo>
                  <a:cubicBezTo>
                    <a:pt x="3979" y="1142"/>
                    <a:pt x="3243" y="2708"/>
                    <a:pt x="2431" y="4011"/>
                  </a:cubicBezTo>
                  <a:cubicBezTo>
                    <a:pt x="1563" y="5389"/>
                    <a:pt x="298" y="6993"/>
                    <a:pt x="15" y="8617"/>
                  </a:cubicBezTo>
                  <a:cubicBezTo>
                    <a:pt x="0" y="8749"/>
                    <a:pt x="100" y="8904"/>
                    <a:pt x="225" y="8904"/>
                  </a:cubicBezTo>
                  <a:cubicBezTo>
                    <a:pt x="260" y="8904"/>
                    <a:pt x="298" y="8891"/>
                    <a:pt x="336" y="8862"/>
                  </a:cubicBezTo>
                  <a:cubicBezTo>
                    <a:pt x="1582" y="7937"/>
                    <a:pt x="2355" y="6295"/>
                    <a:pt x="3167" y="4992"/>
                  </a:cubicBezTo>
                  <a:cubicBezTo>
                    <a:pt x="4054" y="3577"/>
                    <a:pt x="5225" y="2029"/>
                    <a:pt x="5678" y="424"/>
                  </a:cubicBezTo>
                  <a:cubicBezTo>
                    <a:pt x="5745" y="184"/>
                    <a:pt x="5556" y="0"/>
                    <a:pt x="5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>
              <a:off x="5355350" y="4335341"/>
              <a:ext cx="62150" cy="75125"/>
            </a:xfrm>
            <a:custGeom>
              <a:avLst/>
              <a:gdLst/>
              <a:ahLst/>
              <a:cxnLst/>
              <a:rect l="l" t="t" r="r" b="b"/>
              <a:pathLst>
                <a:path w="2486" h="3005" extrusionOk="0">
                  <a:moveTo>
                    <a:pt x="1925" y="1"/>
                  </a:moveTo>
                  <a:cubicBezTo>
                    <a:pt x="1802" y="1"/>
                    <a:pt x="1677" y="56"/>
                    <a:pt x="1586" y="188"/>
                  </a:cubicBezTo>
                  <a:lnTo>
                    <a:pt x="642" y="1641"/>
                  </a:lnTo>
                  <a:cubicBezTo>
                    <a:pt x="415" y="1962"/>
                    <a:pt x="0" y="2642"/>
                    <a:pt x="491" y="2944"/>
                  </a:cubicBezTo>
                  <a:cubicBezTo>
                    <a:pt x="570" y="2986"/>
                    <a:pt x="646" y="3005"/>
                    <a:pt x="719" y="3005"/>
                  </a:cubicBezTo>
                  <a:cubicBezTo>
                    <a:pt x="1063" y="3005"/>
                    <a:pt x="1332" y="2586"/>
                    <a:pt x="1472" y="2321"/>
                  </a:cubicBezTo>
                  <a:cubicBezTo>
                    <a:pt x="1793" y="1773"/>
                    <a:pt x="2058" y="1188"/>
                    <a:pt x="2341" y="622"/>
                  </a:cubicBezTo>
                  <a:cubicBezTo>
                    <a:pt x="2486" y="293"/>
                    <a:pt x="2209" y="1"/>
                    <a:pt x="19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>
              <a:off x="8248550" y="4048816"/>
              <a:ext cx="97450" cy="155700"/>
            </a:xfrm>
            <a:custGeom>
              <a:avLst/>
              <a:gdLst/>
              <a:ahLst/>
              <a:cxnLst/>
              <a:rect l="l" t="t" r="r" b="b"/>
              <a:pathLst>
                <a:path w="3898" h="6228" extrusionOk="0">
                  <a:moveTo>
                    <a:pt x="371" y="1"/>
                  </a:moveTo>
                  <a:cubicBezTo>
                    <a:pt x="180" y="1"/>
                    <a:pt x="1" y="195"/>
                    <a:pt x="118" y="417"/>
                  </a:cubicBezTo>
                  <a:cubicBezTo>
                    <a:pt x="590" y="1474"/>
                    <a:pt x="1081" y="2512"/>
                    <a:pt x="1628" y="3550"/>
                  </a:cubicBezTo>
                  <a:cubicBezTo>
                    <a:pt x="2100" y="4457"/>
                    <a:pt x="2572" y="5476"/>
                    <a:pt x="3346" y="6155"/>
                  </a:cubicBezTo>
                  <a:cubicBezTo>
                    <a:pt x="3406" y="6206"/>
                    <a:pt x="3475" y="6228"/>
                    <a:pt x="3542" y="6228"/>
                  </a:cubicBezTo>
                  <a:cubicBezTo>
                    <a:pt x="3726" y="6228"/>
                    <a:pt x="3897" y="6061"/>
                    <a:pt x="3856" y="5853"/>
                  </a:cubicBezTo>
                  <a:cubicBezTo>
                    <a:pt x="3686" y="4834"/>
                    <a:pt x="3044" y="3909"/>
                    <a:pt x="2515" y="3022"/>
                  </a:cubicBezTo>
                  <a:cubicBezTo>
                    <a:pt x="1911" y="2040"/>
                    <a:pt x="1269" y="1078"/>
                    <a:pt x="609" y="134"/>
                  </a:cubicBezTo>
                  <a:cubicBezTo>
                    <a:pt x="544" y="40"/>
                    <a:pt x="456" y="1"/>
                    <a:pt x="3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>
              <a:off x="8345300" y="4217966"/>
              <a:ext cx="61475" cy="94500"/>
            </a:xfrm>
            <a:custGeom>
              <a:avLst/>
              <a:gdLst/>
              <a:ahLst/>
              <a:cxnLst/>
              <a:rect l="l" t="t" r="r" b="b"/>
              <a:pathLst>
                <a:path w="2459" h="3780" extrusionOk="0">
                  <a:moveTo>
                    <a:pt x="481" y="0"/>
                  </a:moveTo>
                  <a:cubicBezTo>
                    <a:pt x="236" y="0"/>
                    <a:pt x="1" y="191"/>
                    <a:pt x="99" y="484"/>
                  </a:cubicBezTo>
                  <a:cubicBezTo>
                    <a:pt x="306" y="1069"/>
                    <a:pt x="533" y="1636"/>
                    <a:pt x="778" y="2202"/>
                  </a:cubicBezTo>
                  <a:cubicBezTo>
                    <a:pt x="1024" y="2768"/>
                    <a:pt x="1288" y="3467"/>
                    <a:pt x="1854" y="3731"/>
                  </a:cubicBezTo>
                  <a:cubicBezTo>
                    <a:pt x="1909" y="3764"/>
                    <a:pt x="1969" y="3780"/>
                    <a:pt x="2028" y="3780"/>
                  </a:cubicBezTo>
                  <a:cubicBezTo>
                    <a:pt x="2170" y="3780"/>
                    <a:pt x="2305" y="3689"/>
                    <a:pt x="2345" y="3542"/>
                  </a:cubicBezTo>
                  <a:cubicBezTo>
                    <a:pt x="2458" y="3014"/>
                    <a:pt x="2232" y="2523"/>
                    <a:pt x="1986" y="2051"/>
                  </a:cubicBezTo>
                  <a:cubicBezTo>
                    <a:pt x="1647" y="1409"/>
                    <a:pt x="1250" y="786"/>
                    <a:pt x="835" y="182"/>
                  </a:cubicBezTo>
                  <a:cubicBezTo>
                    <a:pt x="749" y="56"/>
                    <a:pt x="613" y="0"/>
                    <a:pt x="4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>
              <a:off x="8643650" y="4414041"/>
              <a:ext cx="287425" cy="229450"/>
            </a:xfrm>
            <a:custGeom>
              <a:avLst/>
              <a:gdLst/>
              <a:ahLst/>
              <a:cxnLst/>
              <a:rect l="l" t="t" r="r" b="b"/>
              <a:pathLst>
                <a:path w="11497" h="9178" extrusionOk="0">
                  <a:moveTo>
                    <a:pt x="0" y="1853"/>
                  </a:moveTo>
                  <a:lnTo>
                    <a:pt x="0" y="1853"/>
                  </a:lnTo>
                  <a:cubicBezTo>
                    <a:pt x="0" y="1853"/>
                    <a:pt x="0" y="1853"/>
                    <a:pt x="0" y="1853"/>
                  </a:cubicBezTo>
                  <a:cubicBezTo>
                    <a:pt x="0" y="1910"/>
                    <a:pt x="0" y="1966"/>
                    <a:pt x="0" y="2023"/>
                  </a:cubicBezTo>
                  <a:lnTo>
                    <a:pt x="19" y="2080"/>
                  </a:lnTo>
                  <a:lnTo>
                    <a:pt x="19" y="2023"/>
                  </a:lnTo>
                  <a:cubicBezTo>
                    <a:pt x="2" y="1971"/>
                    <a:pt x="1" y="1919"/>
                    <a:pt x="0" y="1853"/>
                  </a:cubicBezTo>
                  <a:close/>
                  <a:moveTo>
                    <a:pt x="2004" y="1"/>
                  </a:moveTo>
                  <a:cubicBezTo>
                    <a:pt x="1860" y="1"/>
                    <a:pt x="1718" y="19"/>
                    <a:pt x="1586" y="60"/>
                  </a:cubicBezTo>
                  <a:cubicBezTo>
                    <a:pt x="1341" y="116"/>
                    <a:pt x="1133" y="192"/>
                    <a:pt x="925" y="324"/>
                  </a:cubicBezTo>
                  <a:cubicBezTo>
                    <a:pt x="586" y="513"/>
                    <a:pt x="321" y="796"/>
                    <a:pt x="151" y="1155"/>
                  </a:cubicBezTo>
                  <a:cubicBezTo>
                    <a:pt x="38" y="1362"/>
                    <a:pt x="0" y="1589"/>
                    <a:pt x="0" y="1834"/>
                  </a:cubicBezTo>
                  <a:cubicBezTo>
                    <a:pt x="0" y="1841"/>
                    <a:pt x="0" y="1847"/>
                    <a:pt x="0" y="1853"/>
                  </a:cubicBezTo>
                  <a:lnTo>
                    <a:pt x="0" y="1853"/>
                  </a:lnTo>
                  <a:cubicBezTo>
                    <a:pt x="38" y="1627"/>
                    <a:pt x="114" y="1400"/>
                    <a:pt x="246" y="1211"/>
                  </a:cubicBezTo>
                  <a:cubicBezTo>
                    <a:pt x="435" y="928"/>
                    <a:pt x="699" y="702"/>
                    <a:pt x="1020" y="551"/>
                  </a:cubicBezTo>
                  <a:cubicBezTo>
                    <a:pt x="1266" y="427"/>
                    <a:pt x="1545" y="360"/>
                    <a:pt x="1825" y="360"/>
                  </a:cubicBezTo>
                  <a:cubicBezTo>
                    <a:pt x="1973" y="360"/>
                    <a:pt x="2122" y="379"/>
                    <a:pt x="2266" y="418"/>
                  </a:cubicBezTo>
                  <a:cubicBezTo>
                    <a:pt x="2756" y="551"/>
                    <a:pt x="3209" y="834"/>
                    <a:pt x="3530" y="1230"/>
                  </a:cubicBezTo>
                  <a:cubicBezTo>
                    <a:pt x="3889" y="1683"/>
                    <a:pt x="4153" y="2193"/>
                    <a:pt x="4285" y="2759"/>
                  </a:cubicBezTo>
                  <a:cubicBezTo>
                    <a:pt x="4323" y="2910"/>
                    <a:pt x="4361" y="3061"/>
                    <a:pt x="4380" y="3212"/>
                  </a:cubicBezTo>
                  <a:cubicBezTo>
                    <a:pt x="4399" y="3363"/>
                    <a:pt x="4418" y="3533"/>
                    <a:pt x="4436" y="3684"/>
                  </a:cubicBezTo>
                  <a:cubicBezTo>
                    <a:pt x="4436" y="3835"/>
                    <a:pt x="4455" y="3986"/>
                    <a:pt x="4455" y="4156"/>
                  </a:cubicBezTo>
                  <a:lnTo>
                    <a:pt x="4455" y="4401"/>
                  </a:lnTo>
                  <a:lnTo>
                    <a:pt x="4455" y="4873"/>
                  </a:lnTo>
                  <a:cubicBezTo>
                    <a:pt x="4455" y="5308"/>
                    <a:pt x="4418" y="5798"/>
                    <a:pt x="4418" y="6251"/>
                  </a:cubicBezTo>
                  <a:lnTo>
                    <a:pt x="4361" y="7459"/>
                  </a:lnTo>
                  <a:lnTo>
                    <a:pt x="4361" y="7459"/>
                  </a:lnTo>
                  <a:lnTo>
                    <a:pt x="4927" y="6138"/>
                  </a:lnTo>
                  <a:lnTo>
                    <a:pt x="5003" y="5949"/>
                  </a:lnTo>
                  <a:cubicBezTo>
                    <a:pt x="5022" y="5912"/>
                    <a:pt x="5059" y="5855"/>
                    <a:pt x="5078" y="5798"/>
                  </a:cubicBezTo>
                  <a:lnTo>
                    <a:pt x="5191" y="5610"/>
                  </a:lnTo>
                  <a:lnTo>
                    <a:pt x="5418" y="5194"/>
                  </a:lnTo>
                  <a:cubicBezTo>
                    <a:pt x="5475" y="5100"/>
                    <a:pt x="5531" y="5024"/>
                    <a:pt x="5588" y="4930"/>
                  </a:cubicBezTo>
                  <a:lnTo>
                    <a:pt x="5701" y="4817"/>
                  </a:lnTo>
                  <a:cubicBezTo>
                    <a:pt x="5758" y="4741"/>
                    <a:pt x="5814" y="4703"/>
                    <a:pt x="5871" y="4647"/>
                  </a:cubicBezTo>
                  <a:cubicBezTo>
                    <a:pt x="5984" y="4534"/>
                    <a:pt x="6098" y="4439"/>
                    <a:pt x="6230" y="4364"/>
                  </a:cubicBezTo>
                  <a:cubicBezTo>
                    <a:pt x="6818" y="3976"/>
                    <a:pt x="7494" y="3774"/>
                    <a:pt x="8173" y="3774"/>
                  </a:cubicBezTo>
                  <a:cubicBezTo>
                    <a:pt x="8388" y="3774"/>
                    <a:pt x="8603" y="3794"/>
                    <a:pt x="8816" y="3835"/>
                  </a:cubicBezTo>
                  <a:cubicBezTo>
                    <a:pt x="9382" y="3948"/>
                    <a:pt x="9873" y="4232"/>
                    <a:pt x="10250" y="4666"/>
                  </a:cubicBezTo>
                  <a:cubicBezTo>
                    <a:pt x="10609" y="5043"/>
                    <a:pt x="10854" y="5496"/>
                    <a:pt x="11005" y="6006"/>
                  </a:cubicBezTo>
                  <a:cubicBezTo>
                    <a:pt x="11232" y="6780"/>
                    <a:pt x="11194" y="7610"/>
                    <a:pt x="10892" y="8366"/>
                  </a:cubicBezTo>
                  <a:cubicBezTo>
                    <a:pt x="10873" y="8422"/>
                    <a:pt x="10854" y="8498"/>
                    <a:pt x="10817" y="8554"/>
                  </a:cubicBezTo>
                  <a:lnTo>
                    <a:pt x="10722" y="8724"/>
                  </a:lnTo>
                  <a:lnTo>
                    <a:pt x="10647" y="8856"/>
                  </a:lnTo>
                  <a:lnTo>
                    <a:pt x="10571" y="8970"/>
                  </a:lnTo>
                  <a:lnTo>
                    <a:pt x="10439" y="9177"/>
                  </a:lnTo>
                  <a:lnTo>
                    <a:pt x="10609" y="8988"/>
                  </a:lnTo>
                  <a:lnTo>
                    <a:pt x="10703" y="8894"/>
                  </a:lnTo>
                  <a:lnTo>
                    <a:pt x="10798" y="8762"/>
                  </a:lnTo>
                  <a:lnTo>
                    <a:pt x="10911" y="8611"/>
                  </a:lnTo>
                  <a:cubicBezTo>
                    <a:pt x="10949" y="8554"/>
                    <a:pt x="10987" y="8498"/>
                    <a:pt x="11024" y="8422"/>
                  </a:cubicBezTo>
                  <a:cubicBezTo>
                    <a:pt x="11213" y="8101"/>
                    <a:pt x="11345" y="7743"/>
                    <a:pt x="11402" y="7384"/>
                  </a:cubicBezTo>
                  <a:cubicBezTo>
                    <a:pt x="11496" y="6893"/>
                    <a:pt x="11496" y="6402"/>
                    <a:pt x="11383" y="5912"/>
                  </a:cubicBezTo>
                  <a:cubicBezTo>
                    <a:pt x="11270" y="5345"/>
                    <a:pt x="11024" y="4798"/>
                    <a:pt x="10647" y="4326"/>
                  </a:cubicBezTo>
                  <a:cubicBezTo>
                    <a:pt x="10232" y="3797"/>
                    <a:pt x="9627" y="3420"/>
                    <a:pt x="8967" y="3250"/>
                  </a:cubicBezTo>
                  <a:cubicBezTo>
                    <a:pt x="8666" y="3177"/>
                    <a:pt x="8357" y="3139"/>
                    <a:pt x="8048" y="3139"/>
                  </a:cubicBezTo>
                  <a:cubicBezTo>
                    <a:pt x="7640" y="3139"/>
                    <a:pt x="7231" y="3205"/>
                    <a:pt x="6834" y="3344"/>
                  </a:cubicBezTo>
                  <a:cubicBezTo>
                    <a:pt x="6494" y="3439"/>
                    <a:pt x="6154" y="3609"/>
                    <a:pt x="5852" y="3816"/>
                  </a:cubicBezTo>
                  <a:cubicBezTo>
                    <a:pt x="5682" y="3911"/>
                    <a:pt x="5550" y="4024"/>
                    <a:pt x="5399" y="4156"/>
                  </a:cubicBezTo>
                  <a:cubicBezTo>
                    <a:pt x="5301" y="4240"/>
                    <a:pt x="5172" y="4376"/>
                    <a:pt x="5135" y="4418"/>
                  </a:cubicBezTo>
                  <a:lnTo>
                    <a:pt x="5135" y="4418"/>
                  </a:lnTo>
                  <a:lnTo>
                    <a:pt x="5135" y="4383"/>
                  </a:lnTo>
                  <a:lnTo>
                    <a:pt x="5116" y="4137"/>
                  </a:lnTo>
                  <a:cubicBezTo>
                    <a:pt x="5116" y="3967"/>
                    <a:pt x="5097" y="3779"/>
                    <a:pt x="5078" y="3609"/>
                  </a:cubicBezTo>
                  <a:cubicBezTo>
                    <a:pt x="5059" y="3439"/>
                    <a:pt x="5059" y="3269"/>
                    <a:pt x="5003" y="3099"/>
                  </a:cubicBezTo>
                  <a:cubicBezTo>
                    <a:pt x="4965" y="2929"/>
                    <a:pt x="4946" y="2759"/>
                    <a:pt x="4889" y="2608"/>
                  </a:cubicBezTo>
                  <a:cubicBezTo>
                    <a:pt x="4720" y="1966"/>
                    <a:pt x="4380" y="1362"/>
                    <a:pt x="3927" y="890"/>
                  </a:cubicBezTo>
                  <a:cubicBezTo>
                    <a:pt x="3511" y="437"/>
                    <a:pt x="2964" y="135"/>
                    <a:pt x="2379" y="41"/>
                  </a:cubicBezTo>
                  <a:cubicBezTo>
                    <a:pt x="2256" y="15"/>
                    <a:pt x="2130" y="1"/>
                    <a:pt x="2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>
              <a:off x="9011750" y="4714566"/>
              <a:ext cx="266175" cy="125225"/>
            </a:xfrm>
            <a:custGeom>
              <a:avLst/>
              <a:gdLst/>
              <a:ahLst/>
              <a:cxnLst/>
              <a:rect l="l" t="t" r="r" b="b"/>
              <a:pathLst>
                <a:path w="10647" h="5009" extrusionOk="0">
                  <a:moveTo>
                    <a:pt x="2613" y="0"/>
                  </a:moveTo>
                  <a:cubicBezTo>
                    <a:pt x="2554" y="0"/>
                    <a:pt x="2494" y="2"/>
                    <a:pt x="2435" y="7"/>
                  </a:cubicBezTo>
                  <a:cubicBezTo>
                    <a:pt x="1982" y="44"/>
                    <a:pt x="1529" y="214"/>
                    <a:pt x="1152" y="479"/>
                  </a:cubicBezTo>
                  <a:cubicBezTo>
                    <a:pt x="604" y="856"/>
                    <a:pt x="208" y="1441"/>
                    <a:pt x="57" y="2102"/>
                  </a:cubicBezTo>
                  <a:cubicBezTo>
                    <a:pt x="19" y="2272"/>
                    <a:pt x="0" y="2461"/>
                    <a:pt x="0" y="2630"/>
                  </a:cubicBezTo>
                  <a:lnTo>
                    <a:pt x="19" y="2819"/>
                  </a:lnTo>
                  <a:lnTo>
                    <a:pt x="57" y="2630"/>
                  </a:lnTo>
                  <a:cubicBezTo>
                    <a:pt x="76" y="2442"/>
                    <a:pt x="132" y="2272"/>
                    <a:pt x="189" y="2121"/>
                  </a:cubicBezTo>
                  <a:cubicBezTo>
                    <a:pt x="415" y="1555"/>
                    <a:pt x="831" y="1083"/>
                    <a:pt x="1359" y="781"/>
                  </a:cubicBezTo>
                  <a:cubicBezTo>
                    <a:pt x="1699" y="592"/>
                    <a:pt x="2077" y="497"/>
                    <a:pt x="2473" y="497"/>
                  </a:cubicBezTo>
                  <a:cubicBezTo>
                    <a:pt x="2888" y="497"/>
                    <a:pt x="3304" y="630"/>
                    <a:pt x="3643" y="875"/>
                  </a:cubicBezTo>
                  <a:cubicBezTo>
                    <a:pt x="4021" y="1120"/>
                    <a:pt x="4323" y="1479"/>
                    <a:pt x="4493" y="1894"/>
                  </a:cubicBezTo>
                  <a:cubicBezTo>
                    <a:pt x="4531" y="1970"/>
                    <a:pt x="4568" y="2064"/>
                    <a:pt x="4606" y="2159"/>
                  </a:cubicBezTo>
                  <a:cubicBezTo>
                    <a:pt x="4625" y="2215"/>
                    <a:pt x="4625" y="2253"/>
                    <a:pt x="4644" y="2310"/>
                  </a:cubicBezTo>
                  <a:lnTo>
                    <a:pt x="4663" y="2385"/>
                  </a:lnTo>
                  <a:lnTo>
                    <a:pt x="4663" y="2404"/>
                  </a:lnTo>
                  <a:lnTo>
                    <a:pt x="4663" y="2498"/>
                  </a:lnTo>
                  <a:cubicBezTo>
                    <a:pt x="4719" y="2876"/>
                    <a:pt x="4606" y="3631"/>
                    <a:pt x="4568" y="4122"/>
                  </a:cubicBezTo>
                  <a:lnTo>
                    <a:pt x="4851" y="3801"/>
                  </a:lnTo>
                  <a:lnTo>
                    <a:pt x="5437" y="3140"/>
                  </a:lnTo>
                  <a:cubicBezTo>
                    <a:pt x="5607" y="2989"/>
                    <a:pt x="5833" y="2744"/>
                    <a:pt x="5890" y="2725"/>
                  </a:cubicBezTo>
                  <a:cubicBezTo>
                    <a:pt x="6078" y="2555"/>
                    <a:pt x="6267" y="2423"/>
                    <a:pt x="6475" y="2310"/>
                  </a:cubicBezTo>
                  <a:cubicBezTo>
                    <a:pt x="6871" y="2064"/>
                    <a:pt x="7324" y="1913"/>
                    <a:pt x="7777" y="1838"/>
                  </a:cubicBezTo>
                  <a:cubicBezTo>
                    <a:pt x="7881" y="1819"/>
                    <a:pt x="7990" y="1809"/>
                    <a:pt x="8098" y="1809"/>
                  </a:cubicBezTo>
                  <a:cubicBezTo>
                    <a:pt x="8207" y="1809"/>
                    <a:pt x="8315" y="1819"/>
                    <a:pt x="8419" y="1838"/>
                  </a:cubicBezTo>
                  <a:cubicBezTo>
                    <a:pt x="8532" y="1838"/>
                    <a:pt x="8627" y="1875"/>
                    <a:pt x="8740" y="1875"/>
                  </a:cubicBezTo>
                  <a:cubicBezTo>
                    <a:pt x="8834" y="1913"/>
                    <a:pt x="8910" y="1951"/>
                    <a:pt x="9004" y="1989"/>
                  </a:cubicBezTo>
                  <a:cubicBezTo>
                    <a:pt x="9363" y="2140"/>
                    <a:pt x="9665" y="2385"/>
                    <a:pt x="9910" y="2687"/>
                  </a:cubicBezTo>
                  <a:cubicBezTo>
                    <a:pt x="10118" y="2933"/>
                    <a:pt x="10269" y="3235"/>
                    <a:pt x="10345" y="3574"/>
                  </a:cubicBezTo>
                  <a:cubicBezTo>
                    <a:pt x="10420" y="3820"/>
                    <a:pt x="10439" y="4084"/>
                    <a:pt x="10401" y="4348"/>
                  </a:cubicBezTo>
                  <a:cubicBezTo>
                    <a:pt x="10382" y="4443"/>
                    <a:pt x="10363" y="4537"/>
                    <a:pt x="10326" y="4631"/>
                  </a:cubicBezTo>
                  <a:cubicBezTo>
                    <a:pt x="10307" y="4707"/>
                    <a:pt x="10269" y="4782"/>
                    <a:pt x="10231" y="4839"/>
                  </a:cubicBezTo>
                  <a:lnTo>
                    <a:pt x="10137" y="5009"/>
                  </a:lnTo>
                  <a:cubicBezTo>
                    <a:pt x="10307" y="4820"/>
                    <a:pt x="10439" y="4613"/>
                    <a:pt x="10533" y="4386"/>
                  </a:cubicBezTo>
                  <a:cubicBezTo>
                    <a:pt x="10628" y="4103"/>
                    <a:pt x="10647" y="3801"/>
                    <a:pt x="10628" y="3518"/>
                  </a:cubicBezTo>
                  <a:cubicBezTo>
                    <a:pt x="10514" y="2668"/>
                    <a:pt x="9986" y="1913"/>
                    <a:pt x="9231" y="1517"/>
                  </a:cubicBezTo>
                  <a:cubicBezTo>
                    <a:pt x="9099" y="1441"/>
                    <a:pt x="8985" y="1404"/>
                    <a:pt x="8872" y="1366"/>
                  </a:cubicBezTo>
                  <a:cubicBezTo>
                    <a:pt x="8740" y="1328"/>
                    <a:pt x="8608" y="1290"/>
                    <a:pt x="8495" y="1271"/>
                  </a:cubicBezTo>
                  <a:cubicBezTo>
                    <a:pt x="8301" y="1244"/>
                    <a:pt x="8098" y="1226"/>
                    <a:pt x="7899" y="1226"/>
                  </a:cubicBezTo>
                  <a:cubicBezTo>
                    <a:pt x="7826" y="1226"/>
                    <a:pt x="7754" y="1229"/>
                    <a:pt x="7683" y="1234"/>
                  </a:cubicBezTo>
                  <a:cubicBezTo>
                    <a:pt x="7136" y="1290"/>
                    <a:pt x="6607" y="1460"/>
                    <a:pt x="6135" y="1743"/>
                  </a:cubicBezTo>
                  <a:cubicBezTo>
                    <a:pt x="5890" y="1875"/>
                    <a:pt x="5663" y="2026"/>
                    <a:pt x="5437" y="2215"/>
                  </a:cubicBezTo>
                  <a:lnTo>
                    <a:pt x="5305" y="2328"/>
                  </a:lnTo>
                  <a:lnTo>
                    <a:pt x="5305" y="2310"/>
                  </a:lnTo>
                  <a:lnTo>
                    <a:pt x="5267" y="2159"/>
                  </a:lnTo>
                  <a:cubicBezTo>
                    <a:pt x="5267" y="2102"/>
                    <a:pt x="5248" y="2045"/>
                    <a:pt x="5229" y="1970"/>
                  </a:cubicBezTo>
                  <a:cubicBezTo>
                    <a:pt x="5172" y="1857"/>
                    <a:pt x="5135" y="1743"/>
                    <a:pt x="5078" y="1630"/>
                  </a:cubicBezTo>
                  <a:cubicBezTo>
                    <a:pt x="4833" y="1120"/>
                    <a:pt x="4436" y="686"/>
                    <a:pt x="3964" y="384"/>
                  </a:cubicBezTo>
                  <a:cubicBezTo>
                    <a:pt x="3562" y="133"/>
                    <a:pt x="3085" y="0"/>
                    <a:pt x="2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>
              <a:off x="4830100" y="4507666"/>
              <a:ext cx="262400" cy="175000"/>
            </a:xfrm>
            <a:custGeom>
              <a:avLst/>
              <a:gdLst/>
              <a:ahLst/>
              <a:cxnLst/>
              <a:rect l="l" t="t" r="r" b="b"/>
              <a:pathLst>
                <a:path w="10496" h="7000" extrusionOk="0">
                  <a:moveTo>
                    <a:pt x="7721" y="0"/>
                  </a:moveTo>
                  <a:cubicBezTo>
                    <a:pt x="7499" y="0"/>
                    <a:pt x="7277" y="24"/>
                    <a:pt x="7060" y="71"/>
                  </a:cubicBezTo>
                  <a:cubicBezTo>
                    <a:pt x="6551" y="185"/>
                    <a:pt x="6079" y="411"/>
                    <a:pt x="5701" y="751"/>
                  </a:cubicBezTo>
                  <a:cubicBezTo>
                    <a:pt x="5286" y="1110"/>
                    <a:pt x="4965" y="1563"/>
                    <a:pt x="4757" y="2053"/>
                  </a:cubicBezTo>
                  <a:cubicBezTo>
                    <a:pt x="4531" y="2582"/>
                    <a:pt x="4436" y="3148"/>
                    <a:pt x="4474" y="3714"/>
                  </a:cubicBezTo>
                  <a:lnTo>
                    <a:pt x="4493" y="3828"/>
                  </a:lnTo>
                  <a:lnTo>
                    <a:pt x="4493" y="3884"/>
                  </a:lnTo>
                  <a:lnTo>
                    <a:pt x="4323" y="3809"/>
                  </a:lnTo>
                  <a:cubicBezTo>
                    <a:pt x="4267" y="3790"/>
                    <a:pt x="4210" y="3771"/>
                    <a:pt x="4134" y="3752"/>
                  </a:cubicBezTo>
                  <a:cubicBezTo>
                    <a:pt x="4021" y="3696"/>
                    <a:pt x="3889" y="3658"/>
                    <a:pt x="3757" y="3639"/>
                  </a:cubicBezTo>
                  <a:cubicBezTo>
                    <a:pt x="3511" y="3563"/>
                    <a:pt x="3247" y="3507"/>
                    <a:pt x="2983" y="3488"/>
                  </a:cubicBezTo>
                  <a:cubicBezTo>
                    <a:pt x="2876" y="3476"/>
                    <a:pt x="2768" y="3470"/>
                    <a:pt x="2660" y="3470"/>
                  </a:cubicBezTo>
                  <a:cubicBezTo>
                    <a:pt x="2272" y="3470"/>
                    <a:pt x="1880" y="3548"/>
                    <a:pt x="1511" y="3696"/>
                  </a:cubicBezTo>
                  <a:cubicBezTo>
                    <a:pt x="1284" y="3771"/>
                    <a:pt x="1076" y="3903"/>
                    <a:pt x="888" y="4054"/>
                  </a:cubicBezTo>
                  <a:cubicBezTo>
                    <a:pt x="718" y="4205"/>
                    <a:pt x="586" y="4375"/>
                    <a:pt x="472" y="4564"/>
                  </a:cubicBezTo>
                  <a:cubicBezTo>
                    <a:pt x="76" y="5130"/>
                    <a:pt x="0" y="5848"/>
                    <a:pt x="265" y="6470"/>
                  </a:cubicBezTo>
                  <a:cubicBezTo>
                    <a:pt x="359" y="6640"/>
                    <a:pt x="472" y="6773"/>
                    <a:pt x="604" y="6886"/>
                  </a:cubicBezTo>
                  <a:lnTo>
                    <a:pt x="755" y="6999"/>
                  </a:lnTo>
                  <a:cubicBezTo>
                    <a:pt x="586" y="6848"/>
                    <a:pt x="453" y="6640"/>
                    <a:pt x="397" y="6414"/>
                  </a:cubicBezTo>
                  <a:cubicBezTo>
                    <a:pt x="265" y="5848"/>
                    <a:pt x="416" y="5243"/>
                    <a:pt x="793" y="4790"/>
                  </a:cubicBezTo>
                  <a:cubicBezTo>
                    <a:pt x="907" y="4658"/>
                    <a:pt x="1039" y="4526"/>
                    <a:pt x="1171" y="4432"/>
                  </a:cubicBezTo>
                  <a:cubicBezTo>
                    <a:pt x="1322" y="4319"/>
                    <a:pt x="1492" y="4243"/>
                    <a:pt x="1680" y="4186"/>
                  </a:cubicBezTo>
                  <a:cubicBezTo>
                    <a:pt x="1935" y="4114"/>
                    <a:pt x="2204" y="4080"/>
                    <a:pt x="2474" y="4080"/>
                  </a:cubicBezTo>
                  <a:cubicBezTo>
                    <a:pt x="2626" y="4080"/>
                    <a:pt x="2777" y="4091"/>
                    <a:pt x="2926" y="4111"/>
                  </a:cubicBezTo>
                  <a:cubicBezTo>
                    <a:pt x="3134" y="4149"/>
                    <a:pt x="3360" y="4205"/>
                    <a:pt x="3587" y="4262"/>
                  </a:cubicBezTo>
                  <a:cubicBezTo>
                    <a:pt x="3700" y="4300"/>
                    <a:pt x="3795" y="4337"/>
                    <a:pt x="3908" y="4375"/>
                  </a:cubicBezTo>
                  <a:cubicBezTo>
                    <a:pt x="3965" y="4394"/>
                    <a:pt x="4021" y="4413"/>
                    <a:pt x="4078" y="4451"/>
                  </a:cubicBezTo>
                  <a:lnTo>
                    <a:pt x="4153" y="4470"/>
                  </a:lnTo>
                  <a:lnTo>
                    <a:pt x="4210" y="4488"/>
                  </a:lnTo>
                  <a:lnTo>
                    <a:pt x="4229" y="4488"/>
                  </a:lnTo>
                  <a:lnTo>
                    <a:pt x="4267" y="4507"/>
                  </a:lnTo>
                  <a:cubicBezTo>
                    <a:pt x="4682" y="4696"/>
                    <a:pt x="5154" y="4960"/>
                    <a:pt x="5569" y="5168"/>
                  </a:cubicBezTo>
                  <a:cubicBezTo>
                    <a:pt x="5475" y="4885"/>
                    <a:pt x="5380" y="4621"/>
                    <a:pt x="5305" y="4319"/>
                  </a:cubicBezTo>
                  <a:cubicBezTo>
                    <a:pt x="5248" y="4168"/>
                    <a:pt x="5210" y="4017"/>
                    <a:pt x="5173" y="3884"/>
                  </a:cubicBezTo>
                  <a:lnTo>
                    <a:pt x="5154" y="3639"/>
                  </a:lnTo>
                  <a:cubicBezTo>
                    <a:pt x="5116" y="3186"/>
                    <a:pt x="5191" y="2714"/>
                    <a:pt x="5361" y="2299"/>
                  </a:cubicBezTo>
                  <a:cubicBezTo>
                    <a:pt x="5512" y="1883"/>
                    <a:pt x="5777" y="1506"/>
                    <a:pt x="6098" y="1185"/>
                  </a:cubicBezTo>
                  <a:cubicBezTo>
                    <a:pt x="6400" y="902"/>
                    <a:pt x="6758" y="694"/>
                    <a:pt x="7174" y="562"/>
                  </a:cubicBezTo>
                  <a:cubicBezTo>
                    <a:pt x="7443" y="477"/>
                    <a:pt x="7733" y="435"/>
                    <a:pt x="8020" y="435"/>
                  </a:cubicBezTo>
                  <a:cubicBezTo>
                    <a:pt x="8116" y="435"/>
                    <a:pt x="8212" y="439"/>
                    <a:pt x="8306" y="449"/>
                  </a:cubicBezTo>
                  <a:cubicBezTo>
                    <a:pt x="8910" y="487"/>
                    <a:pt x="9476" y="694"/>
                    <a:pt x="9967" y="1034"/>
                  </a:cubicBezTo>
                  <a:cubicBezTo>
                    <a:pt x="10062" y="1091"/>
                    <a:pt x="10137" y="1147"/>
                    <a:pt x="10213" y="1223"/>
                  </a:cubicBezTo>
                  <a:cubicBezTo>
                    <a:pt x="10269" y="1261"/>
                    <a:pt x="10326" y="1317"/>
                    <a:pt x="10383" y="1355"/>
                  </a:cubicBezTo>
                  <a:lnTo>
                    <a:pt x="10496" y="1487"/>
                  </a:lnTo>
                  <a:lnTo>
                    <a:pt x="10420" y="1355"/>
                  </a:lnTo>
                  <a:cubicBezTo>
                    <a:pt x="10383" y="1279"/>
                    <a:pt x="10326" y="1223"/>
                    <a:pt x="10288" y="1166"/>
                  </a:cubicBezTo>
                  <a:cubicBezTo>
                    <a:pt x="10213" y="1091"/>
                    <a:pt x="10156" y="996"/>
                    <a:pt x="10081" y="940"/>
                  </a:cubicBezTo>
                  <a:cubicBezTo>
                    <a:pt x="9609" y="487"/>
                    <a:pt x="9023" y="185"/>
                    <a:pt x="8382" y="71"/>
                  </a:cubicBezTo>
                  <a:cubicBezTo>
                    <a:pt x="8165" y="24"/>
                    <a:pt x="7943" y="0"/>
                    <a:pt x="77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>
              <a:off x="4597925" y="4892316"/>
              <a:ext cx="267600" cy="125400"/>
            </a:xfrm>
            <a:custGeom>
              <a:avLst/>
              <a:gdLst/>
              <a:ahLst/>
              <a:cxnLst/>
              <a:rect l="l" t="t" r="r" b="b"/>
              <a:pathLst>
                <a:path w="10704" h="5016" extrusionOk="0">
                  <a:moveTo>
                    <a:pt x="8831" y="1"/>
                  </a:moveTo>
                  <a:cubicBezTo>
                    <a:pt x="8530" y="1"/>
                    <a:pt x="8229" y="64"/>
                    <a:pt x="7947" y="183"/>
                  </a:cubicBezTo>
                  <a:cubicBezTo>
                    <a:pt x="7381" y="391"/>
                    <a:pt x="6928" y="806"/>
                    <a:pt x="6626" y="1335"/>
                  </a:cubicBezTo>
                  <a:cubicBezTo>
                    <a:pt x="6588" y="1410"/>
                    <a:pt x="6531" y="1504"/>
                    <a:pt x="6494" y="1599"/>
                  </a:cubicBezTo>
                  <a:lnTo>
                    <a:pt x="6380" y="1863"/>
                  </a:lnTo>
                  <a:lnTo>
                    <a:pt x="6343" y="1939"/>
                  </a:lnTo>
                  <a:lnTo>
                    <a:pt x="6343" y="1920"/>
                  </a:lnTo>
                  <a:lnTo>
                    <a:pt x="6324" y="1882"/>
                  </a:lnTo>
                  <a:cubicBezTo>
                    <a:pt x="6324" y="1863"/>
                    <a:pt x="6305" y="1844"/>
                    <a:pt x="6286" y="1825"/>
                  </a:cubicBezTo>
                  <a:lnTo>
                    <a:pt x="6173" y="1674"/>
                  </a:lnTo>
                  <a:cubicBezTo>
                    <a:pt x="5776" y="1146"/>
                    <a:pt x="5267" y="749"/>
                    <a:pt x="4682" y="485"/>
                  </a:cubicBezTo>
                  <a:cubicBezTo>
                    <a:pt x="4241" y="280"/>
                    <a:pt x="3755" y="177"/>
                    <a:pt x="3268" y="177"/>
                  </a:cubicBezTo>
                  <a:cubicBezTo>
                    <a:pt x="3128" y="177"/>
                    <a:pt x="2989" y="185"/>
                    <a:pt x="2850" y="202"/>
                  </a:cubicBezTo>
                  <a:cubicBezTo>
                    <a:pt x="2699" y="221"/>
                    <a:pt x="2548" y="240"/>
                    <a:pt x="2416" y="296"/>
                  </a:cubicBezTo>
                  <a:cubicBezTo>
                    <a:pt x="2265" y="334"/>
                    <a:pt x="2114" y="372"/>
                    <a:pt x="1982" y="447"/>
                  </a:cubicBezTo>
                  <a:cubicBezTo>
                    <a:pt x="1869" y="504"/>
                    <a:pt x="1737" y="579"/>
                    <a:pt x="1605" y="655"/>
                  </a:cubicBezTo>
                  <a:cubicBezTo>
                    <a:pt x="1491" y="712"/>
                    <a:pt x="1378" y="806"/>
                    <a:pt x="1265" y="881"/>
                  </a:cubicBezTo>
                  <a:cubicBezTo>
                    <a:pt x="887" y="1221"/>
                    <a:pt x="566" y="1618"/>
                    <a:pt x="359" y="2090"/>
                  </a:cubicBezTo>
                  <a:cubicBezTo>
                    <a:pt x="170" y="2467"/>
                    <a:pt x="57" y="2864"/>
                    <a:pt x="19" y="3298"/>
                  </a:cubicBezTo>
                  <a:cubicBezTo>
                    <a:pt x="0" y="3619"/>
                    <a:pt x="19" y="3939"/>
                    <a:pt x="76" y="4242"/>
                  </a:cubicBezTo>
                  <a:cubicBezTo>
                    <a:pt x="95" y="4355"/>
                    <a:pt x="132" y="4468"/>
                    <a:pt x="170" y="4581"/>
                  </a:cubicBezTo>
                  <a:cubicBezTo>
                    <a:pt x="208" y="4657"/>
                    <a:pt x="227" y="4751"/>
                    <a:pt x="283" y="4827"/>
                  </a:cubicBezTo>
                  <a:lnTo>
                    <a:pt x="378" y="5015"/>
                  </a:lnTo>
                  <a:lnTo>
                    <a:pt x="321" y="4808"/>
                  </a:lnTo>
                  <a:cubicBezTo>
                    <a:pt x="283" y="4732"/>
                    <a:pt x="264" y="4638"/>
                    <a:pt x="264" y="4562"/>
                  </a:cubicBezTo>
                  <a:cubicBezTo>
                    <a:pt x="246" y="4449"/>
                    <a:pt x="227" y="4336"/>
                    <a:pt x="227" y="4223"/>
                  </a:cubicBezTo>
                  <a:cubicBezTo>
                    <a:pt x="189" y="3921"/>
                    <a:pt x="227" y="3619"/>
                    <a:pt x="283" y="3335"/>
                  </a:cubicBezTo>
                  <a:cubicBezTo>
                    <a:pt x="359" y="2958"/>
                    <a:pt x="510" y="2599"/>
                    <a:pt x="699" y="2259"/>
                  </a:cubicBezTo>
                  <a:cubicBezTo>
                    <a:pt x="925" y="1882"/>
                    <a:pt x="1227" y="1542"/>
                    <a:pt x="1586" y="1278"/>
                  </a:cubicBezTo>
                  <a:cubicBezTo>
                    <a:pt x="1680" y="1202"/>
                    <a:pt x="1793" y="1146"/>
                    <a:pt x="1888" y="1089"/>
                  </a:cubicBezTo>
                  <a:cubicBezTo>
                    <a:pt x="1982" y="1032"/>
                    <a:pt x="2095" y="995"/>
                    <a:pt x="2209" y="938"/>
                  </a:cubicBezTo>
                  <a:cubicBezTo>
                    <a:pt x="2435" y="863"/>
                    <a:pt x="2681" y="806"/>
                    <a:pt x="2926" y="787"/>
                  </a:cubicBezTo>
                  <a:cubicBezTo>
                    <a:pt x="2999" y="782"/>
                    <a:pt x="3072" y="779"/>
                    <a:pt x="3144" y="779"/>
                  </a:cubicBezTo>
                  <a:cubicBezTo>
                    <a:pt x="3581" y="779"/>
                    <a:pt x="4013" y="876"/>
                    <a:pt x="4417" y="1070"/>
                  </a:cubicBezTo>
                  <a:cubicBezTo>
                    <a:pt x="4889" y="1297"/>
                    <a:pt x="5304" y="1637"/>
                    <a:pt x="5625" y="2071"/>
                  </a:cubicBezTo>
                  <a:lnTo>
                    <a:pt x="5739" y="2203"/>
                  </a:lnTo>
                  <a:cubicBezTo>
                    <a:pt x="5776" y="2278"/>
                    <a:pt x="5833" y="2373"/>
                    <a:pt x="5871" y="2486"/>
                  </a:cubicBezTo>
                  <a:cubicBezTo>
                    <a:pt x="5927" y="2580"/>
                    <a:pt x="5984" y="2675"/>
                    <a:pt x="6022" y="2788"/>
                  </a:cubicBezTo>
                  <a:lnTo>
                    <a:pt x="6154" y="3298"/>
                  </a:lnTo>
                  <a:lnTo>
                    <a:pt x="6437" y="3279"/>
                  </a:lnTo>
                  <a:lnTo>
                    <a:pt x="6682" y="3279"/>
                  </a:lnTo>
                  <a:lnTo>
                    <a:pt x="6833" y="3260"/>
                  </a:lnTo>
                  <a:lnTo>
                    <a:pt x="6852" y="2864"/>
                  </a:lnTo>
                  <a:cubicBezTo>
                    <a:pt x="6852" y="2807"/>
                    <a:pt x="6852" y="2750"/>
                    <a:pt x="6852" y="2694"/>
                  </a:cubicBezTo>
                  <a:lnTo>
                    <a:pt x="6890" y="2561"/>
                  </a:lnTo>
                  <a:lnTo>
                    <a:pt x="6966" y="2297"/>
                  </a:lnTo>
                  <a:lnTo>
                    <a:pt x="6984" y="2165"/>
                  </a:lnTo>
                  <a:lnTo>
                    <a:pt x="7003" y="2108"/>
                  </a:lnTo>
                  <a:cubicBezTo>
                    <a:pt x="7003" y="2090"/>
                    <a:pt x="7003" y="2071"/>
                    <a:pt x="7003" y="2071"/>
                  </a:cubicBezTo>
                  <a:lnTo>
                    <a:pt x="7079" y="1825"/>
                  </a:lnTo>
                  <a:cubicBezTo>
                    <a:pt x="7117" y="1750"/>
                    <a:pt x="7154" y="1693"/>
                    <a:pt x="7192" y="1618"/>
                  </a:cubicBezTo>
                  <a:cubicBezTo>
                    <a:pt x="7400" y="1202"/>
                    <a:pt x="7740" y="863"/>
                    <a:pt x="8155" y="655"/>
                  </a:cubicBezTo>
                  <a:cubicBezTo>
                    <a:pt x="8412" y="526"/>
                    <a:pt x="8695" y="459"/>
                    <a:pt x="8981" y="459"/>
                  </a:cubicBezTo>
                  <a:cubicBezTo>
                    <a:pt x="9115" y="459"/>
                    <a:pt x="9249" y="474"/>
                    <a:pt x="9382" y="504"/>
                  </a:cubicBezTo>
                  <a:cubicBezTo>
                    <a:pt x="9740" y="579"/>
                    <a:pt x="10042" y="806"/>
                    <a:pt x="10250" y="1108"/>
                  </a:cubicBezTo>
                  <a:cubicBezTo>
                    <a:pt x="10401" y="1353"/>
                    <a:pt x="10496" y="1637"/>
                    <a:pt x="10514" y="1920"/>
                  </a:cubicBezTo>
                  <a:cubicBezTo>
                    <a:pt x="10514" y="2127"/>
                    <a:pt x="10496" y="2316"/>
                    <a:pt x="10420" y="2505"/>
                  </a:cubicBezTo>
                  <a:cubicBezTo>
                    <a:pt x="10382" y="2543"/>
                    <a:pt x="10363" y="2599"/>
                    <a:pt x="10345" y="2637"/>
                  </a:cubicBezTo>
                  <a:cubicBezTo>
                    <a:pt x="10382" y="2599"/>
                    <a:pt x="10420" y="2561"/>
                    <a:pt x="10439" y="2505"/>
                  </a:cubicBezTo>
                  <a:cubicBezTo>
                    <a:pt x="10552" y="2335"/>
                    <a:pt x="10628" y="2146"/>
                    <a:pt x="10665" y="1939"/>
                  </a:cubicBezTo>
                  <a:cubicBezTo>
                    <a:pt x="10703" y="1391"/>
                    <a:pt x="10514" y="844"/>
                    <a:pt x="10118" y="466"/>
                  </a:cubicBezTo>
                  <a:cubicBezTo>
                    <a:pt x="10024" y="391"/>
                    <a:pt x="9929" y="315"/>
                    <a:pt x="9835" y="259"/>
                  </a:cubicBezTo>
                  <a:cubicBezTo>
                    <a:pt x="9722" y="221"/>
                    <a:pt x="9608" y="164"/>
                    <a:pt x="9495" y="108"/>
                  </a:cubicBezTo>
                  <a:cubicBezTo>
                    <a:pt x="9278" y="35"/>
                    <a:pt x="9054" y="1"/>
                    <a:pt x="88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>
              <a:off x="5294200" y="2693466"/>
              <a:ext cx="408975" cy="375425"/>
            </a:xfrm>
            <a:custGeom>
              <a:avLst/>
              <a:gdLst/>
              <a:ahLst/>
              <a:cxnLst/>
              <a:rect l="l" t="t" r="r" b="b"/>
              <a:pathLst>
                <a:path w="16359" h="15017" extrusionOk="0">
                  <a:moveTo>
                    <a:pt x="4883" y="0"/>
                  </a:moveTo>
                  <a:cubicBezTo>
                    <a:pt x="4749" y="0"/>
                    <a:pt x="4622" y="7"/>
                    <a:pt x="4504" y="21"/>
                  </a:cubicBezTo>
                  <a:cubicBezTo>
                    <a:pt x="1559" y="379"/>
                    <a:pt x="785" y="7552"/>
                    <a:pt x="785" y="7552"/>
                  </a:cubicBezTo>
                  <a:cubicBezTo>
                    <a:pt x="1" y="11115"/>
                    <a:pt x="9839" y="15017"/>
                    <a:pt x="12601" y="15017"/>
                  </a:cubicBezTo>
                  <a:cubicBezTo>
                    <a:pt x="12898" y="15017"/>
                    <a:pt x="13113" y="14972"/>
                    <a:pt x="13225" y="14877"/>
                  </a:cubicBezTo>
                  <a:cubicBezTo>
                    <a:pt x="14357" y="13914"/>
                    <a:pt x="16358" y="8402"/>
                    <a:pt x="15773" y="6023"/>
                  </a:cubicBezTo>
                  <a:cubicBezTo>
                    <a:pt x="15230" y="3742"/>
                    <a:pt x="8049" y="0"/>
                    <a:pt x="48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>
              <a:off x="4895825" y="2985016"/>
              <a:ext cx="504375" cy="211250"/>
            </a:xfrm>
            <a:custGeom>
              <a:avLst/>
              <a:gdLst/>
              <a:ahLst/>
              <a:cxnLst/>
              <a:rect l="l" t="t" r="r" b="b"/>
              <a:pathLst>
                <a:path w="20175" h="8450" extrusionOk="0">
                  <a:moveTo>
                    <a:pt x="3346" y="1"/>
                  </a:moveTo>
                  <a:cubicBezTo>
                    <a:pt x="3324" y="1"/>
                    <a:pt x="3302" y="2"/>
                    <a:pt x="3280" y="6"/>
                  </a:cubicBezTo>
                  <a:cubicBezTo>
                    <a:pt x="2279" y="176"/>
                    <a:pt x="4092" y="3479"/>
                    <a:pt x="4054" y="3573"/>
                  </a:cubicBezTo>
                  <a:cubicBezTo>
                    <a:pt x="4052" y="3576"/>
                    <a:pt x="4050" y="3577"/>
                    <a:pt x="4046" y="3577"/>
                  </a:cubicBezTo>
                  <a:cubicBezTo>
                    <a:pt x="3898" y="3577"/>
                    <a:pt x="1999" y="1833"/>
                    <a:pt x="1099" y="1833"/>
                  </a:cubicBezTo>
                  <a:cubicBezTo>
                    <a:pt x="992" y="1833"/>
                    <a:pt x="900" y="1858"/>
                    <a:pt x="826" y="1912"/>
                  </a:cubicBezTo>
                  <a:cubicBezTo>
                    <a:pt x="127" y="2422"/>
                    <a:pt x="3110" y="4838"/>
                    <a:pt x="3016" y="5027"/>
                  </a:cubicBezTo>
                  <a:cubicBezTo>
                    <a:pt x="3009" y="5040"/>
                    <a:pt x="2992" y="5046"/>
                    <a:pt x="2965" y="5046"/>
                  </a:cubicBezTo>
                  <a:cubicBezTo>
                    <a:pt x="2696" y="5046"/>
                    <a:pt x="1474" y="4429"/>
                    <a:pt x="766" y="4429"/>
                  </a:cubicBezTo>
                  <a:cubicBezTo>
                    <a:pt x="544" y="4429"/>
                    <a:pt x="373" y="4490"/>
                    <a:pt x="297" y="4649"/>
                  </a:cubicBezTo>
                  <a:cubicBezTo>
                    <a:pt x="1" y="5275"/>
                    <a:pt x="3710" y="7322"/>
                    <a:pt x="5515" y="7322"/>
                  </a:cubicBezTo>
                  <a:cubicBezTo>
                    <a:pt x="5780" y="7322"/>
                    <a:pt x="6004" y="7278"/>
                    <a:pt x="6168" y="7179"/>
                  </a:cubicBezTo>
                  <a:cubicBezTo>
                    <a:pt x="6168" y="7179"/>
                    <a:pt x="8638" y="8450"/>
                    <a:pt x="12045" y="8450"/>
                  </a:cubicBezTo>
                  <a:cubicBezTo>
                    <a:pt x="14466" y="8450"/>
                    <a:pt x="17359" y="7808"/>
                    <a:pt x="20174" y="5612"/>
                  </a:cubicBezTo>
                  <a:lnTo>
                    <a:pt x="17060" y="2214"/>
                  </a:lnTo>
                  <a:cubicBezTo>
                    <a:pt x="17060" y="2214"/>
                    <a:pt x="14383" y="4784"/>
                    <a:pt x="10426" y="4784"/>
                  </a:cubicBezTo>
                  <a:cubicBezTo>
                    <a:pt x="9684" y="4784"/>
                    <a:pt x="8897" y="4694"/>
                    <a:pt x="8074" y="4479"/>
                  </a:cubicBezTo>
                  <a:cubicBezTo>
                    <a:pt x="8074" y="4479"/>
                    <a:pt x="8924" y="1346"/>
                    <a:pt x="7961" y="1025"/>
                  </a:cubicBezTo>
                  <a:cubicBezTo>
                    <a:pt x="7902" y="1006"/>
                    <a:pt x="7845" y="997"/>
                    <a:pt x="7788" y="997"/>
                  </a:cubicBezTo>
                  <a:cubicBezTo>
                    <a:pt x="6940" y="997"/>
                    <a:pt x="6369" y="2996"/>
                    <a:pt x="5979" y="3120"/>
                  </a:cubicBezTo>
                  <a:cubicBezTo>
                    <a:pt x="5973" y="3122"/>
                    <a:pt x="5966" y="3123"/>
                    <a:pt x="5959" y="3123"/>
                  </a:cubicBezTo>
                  <a:cubicBezTo>
                    <a:pt x="5549" y="3123"/>
                    <a:pt x="4320" y="1"/>
                    <a:pt x="3346" y="1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>
              <a:off x="5601675" y="2624591"/>
              <a:ext cx="141125" cy="135525"/>
            </a:xfrm>
            <a:custGeom>
              <a:avLst/>
              <a:gdLst/>
              <a:ahLst/>
              <a:cxnLst/>
              <a:rect l="l" t="t" r="r" b="b"/>
              <a:pathLst>
                <a:path w="5645" h="5421" extrusionOk="0">
                  <a:moveTo>
                    <a:pt x="5079" y="1"/>
                  </a:moveTo>
                  <a:cubicBezTo>
                    <a:pt x="3380" y="152"/>
                    <a:pt x="1737" y="680"/>
                    <a:pt x="265" y="1549"/>
                  </a:cubicBezTo>
                  <a:cubicBezTo>
                    <a:pt x="265" y="1549"/>
                    <a:pt x="1" y="5421"/>
                    <a:pt x="1257" y="5421"/>
                  </a:cubicBezTo>
                  <a:cubicBezTo>
                    <a:pt x="1426" y="5421"/>
                    <a:pt x="1622" y="5351"/>
                    <a:pt x="1851" y="5192"/>
                  </a:cubicBezTo>
                  <a:cubicBezTo>
                    <a:pt x="2983" y="4380"/>
                    <a:pt x="4286" y="3871"/>
                    <a:pt x="5645" y="3682"/>
                  </a:cubicBezTo>
                  <a:lnTo>
                    <a:pt x="5079" y="1"/>
                  </a:ln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>
              <a:off x="5301075" y="2650091"/>
              <a:ext cx="530450" cy="511575"/>
            </a:xfrm>
            <a:custGeom>
              <a:avLst/>
              <a:gdLst/>
              <a:ahLst/>
              <a:cxnLst/>
              <a:rect l="l" t="t" r="r" b="b"/>
              <a:pathLst>
                <a:path w="21218" h="20463" extrusionOk="0">
                  <a:moveTo>
                    <a:pt x="12704" y="0"/>
                  </a:moveTo>
                  <a:cubicBezTo>
                    <a:pt x="6683" y="2341"/>
                    <a:pt x="4021" y="9759"/>
                    <a:pt x="4021" y="9759"/>
                  </a:cubicBezTo>
                  <a:cubicBezTo>
                    <a:pt x="3643" y="10477"/>
                    <a:pt x="3323" y="11232"/>
                    <a:pt x="3039" y="11987"/>
                  </a:cubicBezTo>
                  <a:cubicBezTo>
                    <a:pt x="2435" y="13591"/>
                    <a:pt x="0" y="15441"/>
                    <a:pt x="0" y="15441"/>
                  </a:cubicBezTo>
                  <a:cubicBezTo>
                    <a:pt x="1208" y="17216"/>
                    <a:pt x="2756" y="18726"/>
                    <a:pt x="4531" y="19877"/>
                  </a:cubicBezTo>
                  <a:cubicBezTo>
                    <a:pt x="6626" y="18292"/>
                    <a:pt x="6267" y="15064"/>
                    <a:pt x="6267" y="15064"/>
                  </a:cubicBezTo>
                  <a:lnTo>
                    <a:pt x="6267" y="15064"/>
                  </a:lnTo>
                  <a:lnTo>
                    <a:pt x="6928" y="15743"/>
                  </a:lnTo>
                  <a:cubicBezTo>
                    <a:pt x="8740" y="16215"/>
                    <a:pt x="15177" y="20444"/>
                    <a:pt x="16838" y="20462"/>
                  </a:cubicBezTo>
                  <a:cubicBezTo>
                    <a:pt x="16846" y="20463"/>
                    <a:pt x="16855" y="20463"/>
                    <a:pt x="16863" y="20463"/>
                  </a:cubicBezTo>
                  <a:cubicBezTo>
                    <a:pt x="18479" y="20463"/>
                    <a:pt x="18368" y="18609"/>
                    <a:pt x="18537" y="17914"/>
                  </a:cubicBezTo>
                  <a:cubicBezTo>
                    <a:pt x="18726" y="17235"/>
                    <a:pt x="20897" y="13308"/>
                    <a:pt x="21067" y="12251"/>
                  </a:cubicBezTo>
                  <a:cubicBezTo>
                    <a:pt x="21218" y="11194"/>
                    <a:pt x="21142" y="9816"/>
                    <a:pt x="19179" y="9608"/>
                  </a:cubicBezTo>
                  <a:cubicBezTo>
                    <a:pt x="17235" y="9420"/>
                    <a:pt x="11609" y="7683"/>
                    <a:pt x="11609" y="7683"/>
                  </a:cubicBezTo>
                  <a:cubicBezTo>
                    <a:pt x="12402" y="5739"/>
                    <a:pt x="14554" y="4417"/>
                    <a:pt x="14554" y="4417"/>
                  </a:cubicBezTo>
                  <a:cubicBezTo>
                    <a:pt x="14347" y="3738"/>
                    <a:pt x="12704" y="0"/>
                    <a:pt x="127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>
              <a:off x="5383175" y="2828941"/>
              <a:ext cx="85925" cy="109300"/>
            </a:xfrm>
            <a:custGeom>
              <a:avLst/>
              <a:gdLst/>
              <a:ahLst/>
              <a:cxnLst/>
              <a:rect l="l" t="t" r="r" b="b"/>
              <a:pathLst>
                <a:path w="3437" h="4372" extrusionOk="0">
                  <a:moveTo>
                    <a:pt x="1964" y="0"/>
                  </a:moveTo>
                  <a:cubicBezTo>
                    <a:pt x="1643" y="472"/>
                    <a:pt x="1" y="4229"/>
                    <a:pt x="1" y="4229"/>
                  </a:cubicBezTo>
                  <a:cubicBezTo>
                    <a:pt x="1" y="4229"/>
                    <a:pt x="308" y="4371"/>
                    <a:pt x="734" y="4371"/>
                  </a:cubicBezTo>
                  <a:cubicBezTo>
                    <a:pt x="1252" y="4371"/>
                    <a:pt x="1945" y="4161"/>
                    <a:pt x="2474" y="3228"/>
                  </a:cubicBezTo>
                  <a:cubicBezTo>
                    <a:pt x="3436" y="1529"/>
                    <a:pt x="1964" y="0"/>
                    <a:pt x="1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>
              <a:off x="5026425" y="3082366"/>
              <a:ext cx="33050" cy="51450"/>
            </a:xfrm>
            <a:custGeom>
              <a:avLst/>
              <a:gdLst/>
              <a:ahLst/>
              <a:cxnLst/>
              <a:rect l="l" t="t" r="r" b="b"/>
              <a:pathLst>
                <a:path w="1322" h="2058" extrusionOk="0">
                  <a:moveTo>
                    <a:pt x="151" y="0"/>
                  </a:moveTo>
                  <a:cubicBezTo>
                    <a:pt x="151" y="0"/>
                    <a:pt x="132" y="113"/>
                    <a:pt x="113" y="132"/>
                  </a:cubicBezTo>
                  <a:cubicBezTo>
                    <a:pt x="94" y="170"/>
                    <a:pt x="76" y="208"/>
                    <a:pt x="57" y="264"/>
                  </a:cubicBezTo>
                  <a:cubicBezTo>
                    <a:pt x="38" y="321"/>
                    <a:pt x="19" y="378"/>
                    <a:pt x="19" y="434"/>
                  </a:cubicBezTo>
                  <a:cubicBezTo>
                    <a:pt x="0" y="491"/>
                    <a:pt x="0" y="567"/>
                    <a:pt x="0" y="642"/>
                  </a:cubicBezTo>
                  <a:cubicBezTo>
                    <a:pt x="0" y="718"/>
                    <a:pt x="0" y="793"/>
                    <a:pt x="19" y="887"/>
                  </a:cubicBezTo>
                  <a:cubicBezTo>
                    <a:pt x="38" y="963"/>
                    <a:pt x="57" y="1038"/>
                    <a:pt x="94" y="1114"/>
                  </a:cubicBezTo>
                  <a:lnTo>
                    <a:pt x="189" y="1359"/>
                  </a:lnTo>
                  <a:lnTo>
                    <a:pt x="340" y="1567"/>
                  </a:lnTo>
                  <a:cubicBezTo>
                    <a:pt x="397" y="1642"/>
                    <a:pt x="453" y="1699"/>
                    <a:pt x="529" y="1737"/>
                  </a:cubicBezTo>
                  <a:cubicBezTo>
                    <a:pt x="585" y="1793"/>
                    <a:pt x="642" y="1850"/>
                    <a:pt x="717" y="1888"/>
                  </a:cubicBezTo>
                  <a:cubicBezTo>
                    <a:pt x="774" y="1926"/>
                    <a:pt x="850" y="1945"/>
                    <a:pt x="906" y="1982"/>
                  </a:cubicBezTo>
                  <a:cubicBezTo>
                    <a:pt x="963" y="2001"/>
                    <a:pt x="1019" y="2020"/>
                    <a:pt x="1076" y="2039"/>
                  </a:cubicBezTo>
                  <a:lnTo>
                    <a:pt x="1208" y="2058"/>
                  </a:lnTo>
                  <a:lnTo>
                    <a:pt x="1321" y="2058"/>
                  </a:lnTo>
                  <a:lnTo>
                    <a:pt x="1227" y="1982"/>
                  </a:lnTo>
                  <a:lnTo>
                    <a:pt x="1133" y="1888"/>
                  </a:lnTo>
                  <a:cubicBezTo>
                    <a:pt x="1076" y="1869"/>
                    <a:pt x="1038" y="1831"/>
                    <a:pt x="1001" y="1793"/>
                  </a:cubicBezTo>
                  <a:cubicBezTo>
                    <a:pt x="963" y="1756"/>
                    <a:pt x="925" y="1718"/>
                    <a:pt x="868" y="1661"/>
                  </a:cubicBezTo>
                  <a:cubicBezTo>
                    <a:pt x="831" y="1624"/>
                    <a:pt x="774" y="1567"/>
                    <a:pt x="736" y="1510"/>
                  </a:cubicBezTo>
                  <a:cubicBezTo>
                    <a:pt x="680" y="1473"/>
                    <a:pt x="642" y="1416"/>
                    <a:pt x="604" y="1359"/>
                  </a:cubicBezTo>
                  <a:lnTo>
                    <a:pt x="491" y="1171"/>
                  </a:lnTo>
                  <a:lnTo>
                    <a:pt x="378" y="982"/>
                  </a:lnTo>
                  <a:cubicBezTo>
                    <a:pt x="359" y="906"/>
                    <a:pt x="321" y="850"/>
                    <a:pt x="302" y="774"/>
                  </a:cubicBezTo>
                  <a:cubicBezTo>
                    <a:pt x="283" y="718"/>
                    <a:pt x="264" y="642"/>
                    <a:pt x="245" y="585"/>
                  </a:cubicBezTo>
                  <a:cubicBezTo>
                    <a:pt x="227" y="529"/>
                    <a:pt x="227" y="453"/>
                    <a:pt x="208" y="397"/>
                  </a:cubicBezTo>
                  <a:cubicBezTo>
                    <a:pt x="189" y="359"/>
                    <a:pt x="189" y="302"/>
                    <a:pt x="170" y="246"/>
                  </a:cubicBezTo>
                  <a:lnTo>
                    <a:pt x="170" y="113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>
              <a:off x="5354875" y="2927091"/>
              <a:ext cx="191150" cy="150575"/>
            </a:xfrm>
            <a:custGeom>
              <a:avLst/>
              <a:gdLst/>
              <a:ahLst/>
              <a:cxnLst/>
              <a:rect l="l" t="t" r="r" b="b"/>
              <a:pathLst>
                <a:path w="7646" h="6023" extrusionOk="0">
                  <a:moveTo>
                    <a:pt x="850" y="1"/>
                  </a:moveTo>
                  <a:lnTo>
                    <a:pt x="0" y="1681"/>
                  </a:lnTo>
                  <a:cubicBezTo>
                    <a:pt x="0" y="1681"/>
                    <a:pt x="3323" y="5607"/>
                    <a:pt x="7645" y="6022"/>
                  </a:cubicBezTo>
                  <a:cubicBezTo>
                    <a:pt x="7645" y="6022"/>
                    <a:pt x="2511" y="1964"/>
                    <a:pt x="8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>
              <a:off x="5428025" y="2782216"/>
              <a:ext cx="223225" cy="93725"/>
            </a:xfrm>
            <a:custGeom>
              <a:avLst/>
              <a:gdLst/>
              <a:ahLst/>
              <a:cxnLst/>
              <a:rect l="l" t="t" r="r" b="b"/>
              <a:pathLst>
                <a:path w="8929" h="3749" extrusionOk="0">
                  <a:moveTo>
                    <a:pt x="887" y="1"/>
                  </a:moveTo>
                  <a:cubicBezTo>
                    <a:pt x="566" y="529"/>
                    <a:pt x="264" y="1077"/>
                    <a:pt x="0" y="1643"/>
                  </a:cubicBezTo>
                  <a:cubicBezTo>
                    <a:pt x="2383" y="3297"/>
                    <a:pt x="4443" y="3749"/>
                    <a:pt x="5982" y="3749"/>
                  </a:cubicBezTo>
                  <a:cubicBezTo>
                    <a:pt x="7832" y="3749"/>
                    <a:pt x="8929" y="3096"/>
                    <a:pt x="8929" y="3096"/>
                  </a:cubicBezTo>
                  <a:cubicBezTo>
                    <a:pt x="8872" y="2776"/>
                    <a:pt x="7626" y="2719"/>
                    <a:pt x="7626" y="2719"/>
                  </a:cubicBezTo>
                  <a:cubicBezTo>
                    <a:pt x="3190" y="2681"/>
                    <a:pt x="887" y="1"/>
                    <a:pt x="8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>
              <a:off x="5389800" y="2821391"/>
              <a:ext cx="85900" cy="102900"/>
            </a:xfrm>
            <a:custGeom>
              <a:avLst/>
              <a:gdLst/>
              <a:ahLst/>
              <a:cxnLst/>
              <a:rect l="l" t="t" r="r" b="b"/>
              <a:pathLst>
                <a:path w="3436" h="4116" extrusionOk="0">
                  <a:moveTo>
                    <a:pt x="906" y="0"/>
                  </a:moveTo>
                  <a:lnTo>
                    <a:pt x="906" y="0"/>
                  </a:lnTo>
                  <a:cubicBezTo>
                    <a:pt x="755" y="378"/>
                    <a:pt x="0" y="4116"/>
                    <a:pt x="0" y="4116"/>
                  </a:cubicBezTo>
                  <a:cubicBezTo>
                    <a:pt x="3436" y="3360"/>
                    <a:pt x="906" y="1"/>
                    <a:pt x="906" y="0"/>
                  </a:cubicBezTo>
                  <a:close/>
                </a:path>
              </a:pathLst>
            </a:custGeom>
            <a:solidFill>
              <a:srgbClr val="EFB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>
              <a:off x="4774875" y="2355566"/>
              <a:ext cx="734800" cy="590300"/>
            </a:xfrm>
            <a:custGeom>
              <a:avLst/>
              <a:gdLst/>
              <a:ahLst/>
              <a:cxnLst/>
              <a:rect l="l" t="t" r="r" b="b"/>
              <a:pathLst>
                <a:path w="29392" h="23612" extrusionOk="0">
                  <a:moveTo>
                    <a:pt x="18483" y="0"/>
                  </a:moveTo>
                  <a:cubicBezTo>
                    <a:pt x="17682" y="0"/>
                    <a:pt x="17481" y="2456"/>
                    <a:pt x="17481" y="2456"/>
                  </a:cubicBezTo>
                  <a:cubicBezTo>
                    <a:pt x="17481" y="2456"/>
                    <a:pt x="13309" y="2796"/>
                    <a:pt x="11365" y="5646"/>
                  </a:cubicBezTo>
                  <a:cubicBezTo>
                    <a:pt x="11365" y="5646"/>
                    <a:pt x="10561" y="3834"/>
                    <a:pt x="9456" y="3834"/>
                  </a:cubicBezTo>
                  <a:cubicBezTo>
                    <a:pt x="9451" y="3834"/>
                    <a:pt x="9445" y="3834"/>
                    <a:pt x="9439" y="3834"/>
                  </a:cubicBezTo>
                  <a:cubicBezTo>
                    <a:pt x="8307" y="3872"/>
                    <a:pt x="5815" y="6873"/>
                    <a:pt x="5418" y="10951"/>
                  </a:cubicBezTo>
                  <a:cubicBezTo>
                    <a:pt x="5418" y="10951"/>
                    <a:pt x="4285" y="8992"/>
                    <a:pt x="3295" y="8992"/>
                  </a:cubicBezTo>
                  <a:cubicBezTo>
                    <a:pt x="3248" y="8992"/>
                    <a:pt x="3200" y="8997"/>
                    <a:pt x="3153" y="9006"/>
                  </a:cubicBezTo>
                  <a:cubicBezTo>
                    <a:pt x="2134" y="9214"/>
                    <a:pt x="1" y="14311"/>
                    <a:pt x="3153" y="17576"/>
                  </a:cubicBezTo>
                  <a:cubicBezTo>
                    <a:pt x="3153" y="17576"/>
                    <a:pt x="2984" y="17553"/>
                    <a:pt x="2775" y="17553"/>
                  </a:cubicBezTo>
                  <a:cubicBezTo>
                    <a:pt x="2448" y="17553"/>
                    <a:pt x="2025" y="17609"/>
                    <a:pt x="2002" y="17897"/>
                  </a:cubicBezTo>
                  <a:cubicBezTo>
                    <a:pt x="1964" y="18369"/>
                    <a:pt x="3493" y="18501"/>
                    <a:pt x="3493" y="18501"/>
                  </a:cubicBezTo>
                  <a:cubicBezTo>
                    <a:pt x="3493" y="18501"/>
                    <a:pt x="2776" y="19068"/>
                    <a:pt x="3116" y="19558"/>
                  </a:cubicBezTo>
                  <a:cubicBezTo>
                    <a:pt x="3181" y="19654"/>
                    <a:pt x="3268" y="19692"/>
                    <a:pt x="3365" y="19692"/>
                  </a:cubicBezTo>
                  <a:cubicBezTo>
                    <a:pt x="3747" y="19692"/>
                    <a:pt x="4286" y="19105"/>
                    <a:pt x="4286" y="19105"/>
                  </a:cubicBezTo>
                  <a:cubicBezTo>
                    <a:pt x="4286" y="19105"/>
                    <a:pt x="4475" y="23088"/>
                    <a:pt x="7816" y="23579"/>
                  </a:cubicBezTo>
                  <a:cubicBezTo>
                    <a:pt x="7958" y="23601"/>
                    <a:pt x="8109" y="23611"/>
                    <a:pt x="8269" y="23611"/>
                  </a:cubicBezTo>
                  <a:cubicBezTo>
                    <a:pt x="11865" y="23611"/>
                    <a:pt x="19681" y="18342"/>
                    <a:pt x="19916" y="18161"/>
                  </a:cubicBezTo>
                  <a:cubicBezTo>
                    <a:pt x="20180" y="17954"/>
                    <a:pt x="27919" y="17180"/>
                    <a:pt x="28354" y="16198"/>
                  </a:cubicBezTo>
                  <a:cubicBezTo>
                    <a:pt x="28807" y="15236"/>
                    <a:pt x="27353" y="14160"/>
                    <a:pt x="27353" y="14160"/>
                  </a:cubicBezTo>
                  <a:lnTo>
                    <a:pt x="27353" y="14160"/>
                  </a:lnTo>
                  <a:cubicBezTo>
                    <a:pt x="27353" y="14160"/>
                    <a:pt x="27377" y="14160"/>
                    <a:pt x="27420" y="14160"/>
                  </a:cubicBezTo>
                  <a:cubicBezTo>
                    <a:pt x="27749" y="14160"/>
                    <a:pt x="29197" y="14131"/>
                    <a:pt x="29297" y="13612"/>
                  </a:cubicBezTo>
                  <a:cubicBezTo>
                    <a:pt x="29392" y="13027"/>
                    <a:pt x="25012" y="10667"/>
                    <a:pt x="24824" y="10516"/>
                  </a:cubicBezTo>
                  <a:cubicBezTo>
                    <a:pt x="24635" y="10384"/>
                    <a:pt x="25975" y="5760"/>
                    <a:pt x="21520" y="3796"/>
                  </a:cubicBezTo>
                  <a:cubicBezTo>
                    <a:pt x="21520" y="3796"/>
                    <a:pt x="22766" y="2305"/>
                    <a:pt x="22332" y="1682"/>
                  </a:cubicBezTo>
                  <a:cubicBezTo>
                    <a:pt x="22248" y="1556"/>
                    <a:pt x="22092" y="1506"/>
                    <a:pt x="21896" y="1506"/>
                  </a:cubicBezTo>
                  <a:cubicBezTo>
                    <a:pt x="21127" y="1506"/>
                    <a:pt x="19746" y="2286"/>
                    <a:pt x="19746" y="2286"/>
                  </a:cubicBezTo>
                  <a:cubicBezTo>
                    <a:pt x="19746" y="2286"/>
                    <a:pt x="19331" y="78"/>
                    <a:pt x="18519" y="2"/>
                  </a:cubicBezTo>
                  <a:cubicBezTo>
                    <a:pt x="18507" y="1"/>
                    <a:pt x="18495" y="0"/>
                    <a:pt x="184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>
              <a:off x="4918825" y="2572091"/>
              <a:ext cx="575275" cy="479200"/>
            </a:xfrm>
            <a:custGeom>
              <a:avLst/>
              <a:gdLst/>
              <a:ahLst/>
              <a:cxnLst/>
              <a:rect l="l" t="t" r="r" b="b"/>
              <a:pathLst>
                <a:path w="23011" h="19168" extrusionOk="0">
                  <a:moveTo>
                    <a:pt x="19207" y="0"/>
                  </a:moveTo>
                  <a:cubicBezTo>
                    <a:pt x="17748" y="0"/>
                    <a:pt x="17480" y="2271"/>
                    <a:pt x="17480" y="2271"/>
                  </a:cubicBezTo>
                  <a:cubicBezTo>
                    <a:pt x="19084" y="3668"/>
                    <a:pt x="19405" y="5518"/>
                    <a:pt x="18254" y="5782"/>
                  </a:cubicBezTo>
                  <a:cubicBezTo>
                    <a:pt x="18212" y="5791"/>
                    <a:pt x="18171" y="5796"/>
                    <a:pt x="18130" y="5796"/>
                  </a:cubicBezTo>
                  <a:cubicBezTo>
                    <a:pt x="17051" y="5796"/>
                    <a:pt x="16385" y="2554"/>
                    <a:pt x="16385" y="2554"/>
                  </a:cubicBezTo>
                  <a:cubicBezTo>
                    <a:pt x="16312" y="2563"/>
                    <a:pt x="16239" y="2567"/>
                    <a:pt x="16165" y="2567"/>
                  </a:cubicBezTo>
                  <a:cubicBezTo>
                    <a:pt x="14557" y="2567"/>
                    <a:pt x="12780" y="496"/>
                    <a:pt x="12780" y="496"/>
                  </a:cubicBezTo>
                  <a:cubicBezTo>
                    <a:pt x="12195" y="1837"/>
                    <a:pt x="7664" y="2950"/>
                    <a:pt x="7664" y="2950"/>
                  </a:cubicBezTo>
                  <a:cubicBezTo>
                    <a:pt x="7664" y="2950"/>
                    <a:pt x="9023" y="3120"/>
                    <a:pt x="8986" y="4007"/>
                  </a:cubicBezTo>
                  <a:cubicBezTo>
                    <a:pt x="8967" y="4895"/>
                    <a:pt x="3530" y="6952"/>
                    <a:pt x="3530" y="6952"/>
                  </a:cubicBezTo>
                  <a:cubicBezTo>
                    <a:pt x="3530" y="6952"/>
                    <a:pt x="3832" y="6906"/>
                    <a:pt x="4199" y="6906"/>
                  </a:cubicBezTo>
                  <a:cubicBezTo>
                    <a:pt x="4804" y="6906"/>
                    <a:pt x="5587" y="7031"/>
                    <a:pt x="5493" y="7688"/>
                  </a:cubicBezTo>
                  <a:cubicBezTo>
                    <a:pt x="5342" y="8745"/>
                    <a:pt x="0" y="10444"/>
                    <a:pt x="0" y="10444"/>
                  </a:cubicBezTo>
                  <a:cubicBezTo>
                    <a:pt x="3606" y="13370"/>
                    <a:pt x="4078" y="15522"/>
                    <a:pt x="6720" y="17901"/>
                  </a:cubicBezTo>
                  <a:cubicBezTo>
                    <a:pt x="7692" y="18783"/>
                    <a:pt x="9050" y="19167"/>
                    <a:pt x="10511" y="19167"/>
                  </a:cubicBezTo>
                  <a:cubicBezTo>
                    <a:pt x="13081" y="19167"/>
                    <a:pt x="15970" y="17978"/>
                    <a:pt x="17631" y="16221"/>
                  </a:cubicBezTo>
                  <a:cubicBezTo>
                    <a:pt x="20311" y="13370"/>
                    <a:pt x="21218" y="7273"/>
                    <a:pt x="19689" y="5536"/>
                  </a:cubicBezTo>
                  <a:cubicBezTo>
                    <a:pt x="23011" y="4215"/>
                    <a:pt x="20916" y="138"/>
                    <a:pt x="19330" y="6"/>
                  </a:cubicBezTo>
                  <a:cubicBezTo>
                    <a:pt x="19288" y="2"/>
                    <a:pt x="19247" y="0"/>
                    <a:pt x="19207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>
              <a:off x="5375150" y="2596166"/>
              <a:ext cx="55250" cy="90275"/>
            </a:xfrm>
            <a:custGeom>
              <a:avLst/>
              <a:gdLst/>
              <a:ahLst/>
              <a:cxnLst/>
              <a:rect l="l" t="t" r="r" b="b"/>
              <a:pathLst>
                <a:path w="2210" h="3611" extrusionOk="0">
                  <a:moveTo>
                    <a:pt x="841" y="1"/>
                  </a:moveTo>
                  <a:cubicBezTo>
                    <a:pt x="813" y="1"/>
                    <a:pt x="784" y="2"/>
                    <a:pt x="756" y="5"/>
                  </a:cubicBezTo>
                  <a:cubicBezTo>
                    <a:pt x="548" y="5"/>
                    <a:pt x="360" y="81"/>
                    <a:pt x="209" y="232"/>
                  </a:cubicBezTo>
                  <a:cubicBezTo>
                    <a:pt x="58" y="421"/>
                    <a:pt x="1" y="647"/>
                    <a:pt x="20" y="874"/>
                  </a:cubicBezTo>
                  <a:cubicBezTo>
                    <a:pt x="39" y="1100"/>
                    <a:pt x="76" y="1327"/>
                    <a:pt x="133" y="1534"/>
                  </a:cubicBezTo>
                  <a:cubicBezTo>
                    <a:pt x="171" y="1648"/>
                    <a:pt x="209" y="1742"/>
                    <a:pt x="265" y="1836"/>
                  </a:cubicBezTo>
                  <a:cubicBezTo>
                    <a:pt x="303" y="1950"/>
                    <a:pt x="341" y="2063"/>
                    <a:pt x="397" y="2157"/>
                  </a:cubicBezTo>
                  <a:lnTo>
                    <a:pt x="586" y="2459"/>
                  </a:lnTo>
                  <a:cubicBezTo>
                    <a:pt x="643" y="2535"/>
                    <a:pt x="699" y="2629"/>
                    <a:pt x="775" y="2686"/>
                  </a:cubicBezTo>
                  <a:lnTo>
                    <a:pt x="964" y="2931"/>
                  </a:lnTo>
                  <a:lnTo>
                    <a:pt x="1303" y="3328"/>
                  </a:lnTo>
                  <a:lnTo>
                    <a:pt x="1303" y="3346"/>
                  </a:lnTo>
                  <a:lnTo>
                    <a:pt x="1379" y="3403"/>
                  </a:lnTo>
                  <a:lnTo>
                    <a:pt x="1549" y="3611"/>
                  </a:lnTo>
                  <a:lnTo>
                    <a:pt x="1303" y="2988"/>
                  </a:lnTo>
                  <a:lnTo>
                    <a:pt x="1152" y="2591"/>
                  </a:lnTo>
                  <a:cubicBezTo>
                    <a:pt x="1152" y="2535"/>
                    <a:pt x="1152" y="2478"/>
                    <a:pt x="1134" y="2421"/>
                  </a:cubicBezTo>
                  <a:lnTo>
                    <a:pt x="1134" y="2327"/>
                  </a:lnTo>
                  <a:cubicBezTo>
                    <a:pt x="1134" y="2327"/>
                    <a:pt x="1134" y="2308"/>
                    <a:pt x="1134" y="2289"/>
                  </a:cubicBezTo>
                  <a:lnTo>
                    <a:pt x="1134" y="2270"/>
                  </a:lnTo>
                  <a:lnTo>
                    <a:pt x="1134" y="2214"/>
                  </a:lnTo>
                  <a:cubicBezTo>
                    <a:pt x="1152" y="2138"/>
                    <a:pt x="1190" y="2082"/>
                    <a:pt x="1228" y="2006"/>
                  </a:cubicBezTo>
                  <a:cubicBezTo>
                    <a:pt x="1322" y="1893"/>
                    <a:pt x="1454" y="1799"/>
                    <a:pt x="1587" y="1780"/>
                  </a:cubicBezTo>
                  <a:cubicBezTo>
                    <a:pt x="1622" y="1770"/>
                    <a:pt x="1657" y="1765"/>
                    <a:pt x="1692" y="1765"/>
                  </a:cubicBezTo>
                  <a:cubicBezTo>
                    <a:pt x="1787" y="1765"/>
                    <a:pt x="1876" y="1800"/>
                    <a:pt x="1945" y="1855"/>
                  </a:cubicBezTo>
                  <a:cubicBezTo>
                    <a:pt x="2021" y="1912"/>
                    <a:pt x="2096" y="2006"/>
                    <a:pt x="2134" y="2101"/>
                  </a:cubicBezTo>
                  <a:cubicBezTo>
                    <a:pt x="2153" y="2195"/>
                    <a:pt x="2153" y="2289"/>
                    <a:pt x="2134" y="2384"/>
                  </a:cubicBezTo>
                  <a:cubicBezTo>
                    <a:pt x="2172" y="2289"/>
                    <a:pt x="2209" y="2195"/>
                    <a:pt x="2191" y="2082"/>
                  </a:cubicBezTo>
                  <a:cubicBezTo>
                    <a:pt x="2172" y="1968"/>
                    <a:pt x="2115" y="1836"/>
                    <a:pt x="2040" y="1742"/>
                  </a:cubicBezTo>
                  <a:cubicBezTo>
                    <a:pt x="1921" y="1640"/>
                    <a:pt x="1772" y="1569"/>
                    <a:pt x="1620" y="1569"/>
                  </a:cubicBezTo>
                  <a:cubicBezTo>
                    <a:pt x="1603" y="1569"/>
                    <a:pt x="1585" y="1570"/>
                    <a:pt x="1568" y="1572"/>
                  </a:cubicBezTo>
                  <a:cubicBezTo>
                    <a:pt x="1360" y="1591"/>
                    <a:pt x="1171" y="1685"/>
                    <a:pt x="1020" y="1836"/>
                  </a:cubicBezTo>
                  <a:cubicBezTo>
                    <a:pt x="945" y="1912"/>
                    <a:pt x="888" y="2025"/>
                    <a:pt x="850" y="2138"/>
                  </a:cubicBezTo>
                  <a:cubicBezTo>
                    <a:pt x="850" y="2157"/>
                    <a:pt x="831" y="2195"/>
                    <a:pt x="831" y="2214"/>
                  </a:cubicBezTo>
                  <a:lnTo>
                    <a:pt x="831" y="2233"/>
                  </a:lnTo>
                  <a:lnTo>
                    <a:pt x="680" y="1987"/>
                  </a:lnTo>
                  <a:cubicBezTo>
                    <a:pt x="624" y="1893"/>
                    <a:pt x="605" y="1799"/>
                    <a:pt x="548" y="1704"/>
                  </a:cubicBezTo>
                  <a:cubicBezTo>
                    <a:pt x="511" y="1610"/>
                    <a:pt x="473" y="1515"/>
                    <a:pt x="435" y="1421"/>
                  </a:cubicBezTo>
                  <a:cubicBezTo>
                    <a:pt x="378" y="1232"/>
                    <a:pt x="322" y="1043"/>
                    <a:pt x="303" y="855"/>
                  </a:cubicBezTo>
                  <a:cubicBezTo>
                    <a:pt x="265" y="685"/>
                    <a:pt x="303" y="515"/>
                    <a:pt x="397" y="383"/>
                  </a:cubicBezTo>
                  <a:cubicBezTo>
                    <a:pt x="473" y="270"/>
                    <a:pt x="605" y="194"/>
                    <a:pt x="756" y="175"/>
                  </a:cubicBezTo>
                  <a:cubicBezTo>
                    <a:pt x="787" y="173"/>
                    <a:pt x="817" y="172"/>
                    <a:pt x="848" y="172"/>
                  </a:cubicBezTo>
                  <a:cubicBezTo>
                    <a:pt x="1062" y="172"/>
                    <a:pt x="1275" y="229"/>
                    <a:pt x="1473" y="345"/>
                  </a:cubicBezTo>
                  <a:cubicBezTo>
                    <a:pt x="1549" y="383"/>
                    <a:pt x="1605" y="421"/>
                    <a:pt x="1662" y="458"/>
                  </a:cubicBezTo>
                  <a:lnTo>
                    <a:pt x="1719" y="496"/>
                  </a:lnTo>
                  <a:lnTo>
                    <a:pt x="1700" y="458"/>
                  </a:lnTo>
                  <a:cubicBezTo>
                    <a:pt x="1643" y="402"/>
                    <a:pt x="1587" y="345"/>
                    <a:pt x="1530" y="307"/>
                  </a:cubicBezTo>
                  <a:cubicBezTo>
                    <a:pt x="1436" y="232"/>
                    <a:pt x="1341" y="156"/>
                    <a:pt x="1228" y="118"/>
                  </a:cubicBezTo>
                  <a:cubicBezTo>
                    <a:pt x="1118" y="40"/>
                    <a:pt x="981" y="1"/>
                    <a:pt x="841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>
              <a:off x="5138725" y="2841691"/>
              <a:ext cx="61850" cy="61375"/>
            </a:xfrm>
            <a:custGeom>
              <a:avLst/>
              <a:gdLst/>
              <a:ahLst/>
              <a:cxnLst/>
              <a:rect l="l" t="t" r="r" b="b"/>
              <a:pathLst>
                <a:path w="2474" h="2455" extrusionOk="0">
                  <a:moveTo>
                    <a:pt x="341" y="0"/>
                  </a:moveTo>
                  <a:lnTo>
                    <a:pt x="341" y="0"/>
                  </a:lnTo>
                  <a:cubicBezTo>
                    <a:pt x="303" y="57"/>
                    <a:pt x="265" y="132"/>
                    <a:pt x="227" y="208"/>
                  </a:cubicBezTo>
                  <a:cubicBezTo>
                    <a:pt x="152" y="397"/>
                    <a:pt x="95" y="585"/>
                    <a:pt x="57" y="793"/>
                  </a:cubicBezTo>
                  <a:cubicBezTo>
                    <a:pt x="20" y="925"/>
                    <a:pt x="1" y="1076"/>
                    <a:pt x="1" y="1208"/>
                  </a:cubicBezTo>
                  <a:cubicBezTo>
                    <a:pt x="1" y="1359"/>
                    <a:pt x="20" y="1529"/>
                    <a:pt x="76" y="1680"/>
                  </a:cubicBezTo>
                  <a:cubicBezTo>
                    <a:pt x="95" y="1756"/>
                    <a:pt x="133" y="1850"/>
                    <a:pt x="171" y="1926"/>
                  </a:cubicBezTo>
                  <a:cubicBezTo>
                    <a:pt x="227" y="2001"/>
                    <a:pt x="284" y="2077"/>
                    <a:pt x="359" y="2133"/>
                  </a:cubicBezTo>
                  <a:lnTo>
                    <a:pt x="473" y="2228"/>
                  </a:lnTo>
                  <a:cubicBezTo>
                    <a:pt x="510" y="2246"/>
                    <a:pt x="548" y="2265"/>
                    <a:pt x="586" y="2303"/>
                  </a:cubicBezTo>
                  <a:cubicBezTo>
                    <a:pt x="680" y="2341"/>
                    <a:pt x="756" y="2379"/>
                    <a:pt x="850" y="2397"/>
                  </a:cubicBezTo>
                  <a:cubicBezTo>
                    <a:pt x="945" y="2435"/>
                    <a:pt x="1039" y="2435"/>
                    <a:pt x="1133" y="2454"/>
                  </a:cubicBezTo>
                  <a:cubicBezTo>
                    <a:pt x="1228" y="2454"/>
                    <a:pt x="1322" y="2435"/>
                    <a:pt x="1416" y="2416"/>
                  </a:cubicBezTo>
                  <a:cubicBezTo>
                    <a:pt x="1586" y="2379"/>
                    <a:pt x="1756" y="2284"/>
                    <a:pt x="1888" y="2171"/>
                  </a:cubicBezTo>
                  <a:cubicBezTo>
                    <a:pt x="2002" y="2058"/>
                    <a:pt x="2115" y="1944"/>
                    <a:pt x="2190" y="1793"/>
                  </a:cubicBezTo>
                  <a:cubicBezTo>
                    <a:pt x="2266" y="1680"/>
                    <a:pt x="2323" y="1548"/>
                    <a:pt x="2379" y="1416"/>
                  </a:cubicBezTo>
                  <a:cubicBezTo>
                    <a:pt x="2436" y="1227"/>
                    <a:pt x="2474" y="1019"/>
                    <a:pt x="2474" y="812"/>
                  </a:cubicBezTo>
                  <a:cubicBezTo>
                    <a:pt x="2474" y="755"/>
                    <a:pt x="2474" y="699"/>
                    <a:pt x="2455" y="642"/>
                  </a:cubicBezTo>
                  <a:cubicBezTo>
                    <a:pt x="2455" y="699"/>
                    <a:pt x="2436" y="755"/>
                    <a:pt x="2417" y="812"/>
                  </a:cubicBezTo>
                  <a:cubicBezTo>
                    <a:pt x="2379" y="982"/>
                    <a:pt x="2304" y="1170"/>
                    <a:pt x="2209" y="1340"/>
                  </a:cubicBezTo>
                  <a:cubicBezTo>
                    <a:pt x="2153" y="1454"/>
                    <a:pt x="2077" y="1548"/>
                    <a:pt x="2002" y="1661"/>
                  </a:cubicBezTo>
                  <a:cubicBezTo>
                    <a:pt x="1907" y="1756"/>
                    <a:pt x="1813" y="1850"/>
                    <a:pt x="1719" y="1944"/>
                  </a:cubicBezTo>
                  <a:cubicBezTo>
                    <a:pt x="1605" y="2020"/>
                    <a:pt x="1473" y="2077"/>
                    <a:pt x="1341" y="2095"/>
                  </a:cubicBezTo>
                  <a:cubicBezTo>
                    <a:pt x="1284" y="2114"/>
                    <a:pt x="1209" y="2114"/>
                    <a:pt x="1152" y="2114"/>
                  </a:cubicBezTo>
                  <a:cubicBezTo>
                    <a:pt x="1077" y="2114"/>
                    <a:pt x="1020" y="2095"/>
                    <a:pt x="945" y="2077"/>
                  </a:cubicBezTo>
                  <a:cubicBezTo>
                    <a:pt x="888" y="2058"/>
                    <a:pt x="812" y="2039"/>
                    <a:pt x="756" y="2001"/>
                  </a:cubicBezTo>
                  <a:cubicBezTo>
                    <a:pt x="718" y="1982"/>
                    <a:pt x="680" y="1982"/>
                    <a:pt x="661" y="1963"/>
                  </a:cubicBezTo>
                  <a:lnTo>
                    <a:pt x="586" y="1888"/>
                  </a:lnTo>
                  <a:cubicBezTo>
                    <a:pt x="529" y="1850"/>
                    <a:pt x="492" y="1793"/>
                    <a:pt x="454" y="1756"/>
                  </a:cubicBezTo>
                  <a:cubicBezTo>
                    <a:pt x="416" y="1699"/>
                    <a:pt x="378" y="1623"/>
                    <a:pt x="359" y="1567"/>
                  </a:cubicBezTo>
                  <a:cubicBezTo>
                    <a:pt x="303" y="1454"/>
                    <a:pt x="265" y="1321"/>
                    <a:pt x="265" y="1189"/>
                  </a:cubicBezTo>
                  <a:cubicBezTo>
                    <a:pt x="246" y="1057"/>
                    <a:pt x="246" y="925"/>
                    <a:pt x="246" y="793"/>
                  </a:cubicBezTo>
                  <a:cubicBezTo>
                    <a:pt x="246" y="604"/>
                    <a:pt x="265" y="415"/>
                    <a:pt x="303" y="208"/>
                  </a:cubicBezTo>
                  <a:cubicBezTo>
                    <a:pt x="322" y="76"/>
                    <a:pt x="341" y="0"/>
                    <a:pt x="341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>
              <a:off x="5173175" y="2738316"/>
              <a:ext cx="42500" cy="34225"/>
            </a:xfrm>
            <a:custGeom>
              <a:avLst/>
              <a:gdLst/>
              <a:ahLst/>
              <a:cxnLst/>
              <a:rect l="l" t="t" r="r" b="b"/>
              <a:pathLst>
                <a:path w="1700" h="1369" extrusionOk="0">
                  <a:moveTo>
                    <a:pt x="606" y="0"/>
                  </a:moveTo>
                  <a:cubicBezTo>
                    <a:pt x="441" y="0"/>
                    <a:pt x="296" y="57"/>
                    <a:pt x="208" y="171"/>
                  </a:cubicBezTo>
                  <a:cubicBezTo>
                    <a:pt x="1" y="435"/>
                    <a:pt x="133" y="869"/>
                    <a:pt x="492" y="1134"/>
                  </a:cubicBezTo>
                  <a:cubicBezTo>
                    <a:pt x="686" y="1287"/>
                    <a:pt x="909" y="1369"/>
                    <a:pt x="1105" y="1369"/>
                  </a:cubicBezTo>
                  <a:cubicBezTo>
                    <a:pt x="1270" y="1369"/>
                    <a:pt x="1416" y="1311"/>
                    <a:pt x="1511" y="1190"/>
                  </a:cubicBezTo>
                  <a:cubicBezTo>
                    <a:pt x="1700" y="945"/>
                    <a:pt x="1567" y="511"/>
                    <a:pt x="1209" y="228"/>
                  </a:cubicBezTo>
                  <a:cubicBezTo>
                    <a:pt x="1017" y="76"/>
                    <a:pt x="797" y="0"/>
                    <a:pt x="6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>
              <a:off x="5069825" y="2863366"/>
              <a:ext cx="42500" cy="34250"/>
            </a:xfrm>
            <a:custGeom>
              <a:avLst/>
              <a:gdLst/>
              <a:ahLst/>
              <a:cxnLst/>
              <a:rect l="l" t="t" r="r" b="b"/>
              <a:pathLst>
                <a:path w="1700" h="1370" extrusionOk="0">
                  <a:moveTo>
                    <a:pt x="603" y="0"/>
                  </a:moveTo>
                  <a:cubicBezTo>
                    <a:pt x="435" y="0"/>
                    <a:pt x="286" y="57"/>
                    <a:pt x="190" y="171"/>
                  </a:cubicBezTo>
                  <a:cubicBezTo>
                    <a:pt x="1" y="436"/>
                    <a:pt x="133" y="870"/>
                    <a:pt x="492" y="1134"/>
                  </a:cubicBezTo>
                  <a:cubicBezTo>
                    <a:pt x="686" y="1288"/>
                    <a:pt x="909" y="1369"/>
                    <a:pt x="1102" y="1369"/>
                  </a:cubicBezTo>
                  <a:cubicBezTo>
                    <a:pt x="1264" y="1369"/>
                    <a:pt x="1406" y="1311"/>
                    <a:pt x="1492" y="1191"/>
                  </a:cubicBezTo>
                  <a:cubicBezTo>
                    <a:pt x="1700" y="945"/>
                    <a:pt x="1568" y="511"/>
                    <a:pt x="1209" y="228"/>
                  </a:cubicBezTo>
                  <a:cubicBezTo>
                    <a:pt x="1017" y="76"/>
                    <a:pt x="797" y="0"/>
                    <a:pt x="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>
              <a:off x="5018875" y="2800616"/>
              <a:ext cx="28325" cy="74125"/>
            </a:xfrm>
            <a:custGeom>
              <a:avLst/>
              <a:gdLst/>
              <a:ahLst/>
              <a:cxnLst/>
              <a:rect l="l" t="t" r="r" b="b"/>
              <a:pathLst>
                <a:path w="1133" h="2965" extrusionOk="0">
                  <a:moveTo>
                    <a:pt x="1133" y="1"/>
                  </a:moveTo>
                  <a:lnTo>
                    <a:pt x="1019" y="57"/>
                  </a:lnTo>
                  <a:lnTo>
                    <a:pt x="887" y="152"/>
                  </a:lnTo>
                  <a:cubicBezTo>
                    <a:pt x="812" y="190"/>
                    <a:pt x="755" y="246"/>
                    <a:pt x="717" y="303"/>
                  </a:cubicBezTo>
                  <a:cubicBezTo>
                    <a:pt x="661" y="359"/>
                    <a:pt x="604" y="416"/>
                    <a:pt x="529" y="492"/>
                  </a:cubicBezTo>
                  <a:cubicBezTo>
                    <a:pt x="472" y="567"/>
                    <a:pt x="415" y="643"/>
                    <a:pt x="378" y="737"/>
                  </a:cubicBezTo>
                  <a:cubicBezTo>
                    <a:pt x="321" y="813"/>
                    <a:pt x="264" y="907"/>
                    <a:pt x="227" y="1001"/>
                  </a:cubicBezTo>
                  <a:lnTo>
                    <a:pt x="113" y="1303"/>
                  </a:lnTo>
                  <a:lnTo>
                    <a:pt x="38" y="1624"/>
                  </a:lnTo>
                  <a:cubicBezTo>
                    <a:pt x="19" y="1719"/>
                    <a:pt x="0" y="1832"/>
                    <a:pt x="19" y="1926"/>
                  </a:cubicBezTo>
                  <a:cubicBezTo>
                    <a:pt x="0" y="2021"/>
                    <a:pt x="0" y="2115"/>
                    <a:pt x="19" y="2228"/>
                  </a:cubicBezTo>
                  <a:cubicBezTo>
                    <a:pt x="19" y="2304"/>
                    <a:pt x="38" y="2398"/>
                    <a:pt x="57" y="2474"/>
                  </a:cubicBezTo>
                  <a:cubicBezTo>
                    <a:pt x="57" y="2549"/>
                    <a:pt x="94" y="2625"/>
                    <a:pt x="113" y="2681"/>
                  </a:cubicBezTo>
                  <a:lnTo>
                    <a:pt x="189" y="2851"/>
                  </a:lnTo>
                  <a:lnTo>
                    <a:pt x="245" y="2964"/>
                  </a:lnTo>
                  <a:lnTo>
                    <a:pt x="245" y="2832"/>
                  </a:lnTo>
                  <a:lnTo>
                    <a:pt x="245" y="2662"/>
                  </a:lnTo>
                  <a:cubicBezTo>
                    <a:pt x="245" y="2587"/>
                    <a:pt x="245" y="2530"/>
                    <a:pt x="245" y="2455"/>
                  </a:cubicBezTo>
                  <a:cubicBezTo>
                    <a:pt x="264" y="2379"/>
                    <a:pt x="264" y="2304"/>
                    <a:pt x="264" y="2228"/>
                  </a:cubicBezTo>
                  <a:cubicBezTo>
                    <a:pt x="264" y="2134"/>
                    <a:pt x="302" y="2058"/>
                    <a:pt x="302" y="1964"/>
                  </a:cubicBezTo>
                  <a:cubicBezTo>
                    <a:pt x="302" y="1870"/>
                    <a:pt x="321" y="1775"/>
                    <a:pt x="359" y="1681"/>
                  </a:cubicBezTo>
                  <a:lnTo>
                    <a:pt x="415" y="1398"/>
                  </a:lnTo>
                  <a:lnTo>
                    <a:pt x="510" y="1133"/>
                  </a:lnTo>
                  <a:cubicBezTo>
                    <a:pt x="547" y="1039"/>
                    <a:pt x="566" y="964"/>
                    <a:pt x="623" y="869"/>
                  </a:cubicBezTo>
                  <a:cubicBezTo>
                    <a:pt x="661" y="794"/>
                    <a:pt x="680" y="699"/>
                    <a:pt x="736" y="643"/>
                  </a:cubicBezTo>
                  <a:cubicBezTo>
                    <a:pt x="774" y="567"/>
                    <a:pt x="812" y="492"/>
                    <a:pt x="850" y="435"/>
                  </a:cubicBezTo>
                  <a:cubicBezTo>
                    <a:pt x="868" y="359"/>
                    <a:pt x="906" y="303"/>
                    <a:pt x="963" y="246"/>
                  </a:cubicBezTo>
                  <a:lnTo>
                    <a:pt x="1038" y="114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rgbClr val="E8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>
              <a:off x="5127400" y="2665191"/>
              <a:ext cx="69875" cy="37775"/>
            </a:xfrm>
            <a:custGeom>
              <a:avLst/>
              <a:gdLst/>
              <a:ahLst/>
              <a:cxnLst/>
              <a:rect l="l" t="t" r="r" b="b"/>
              <a:pathLst>
                <a:path w="2795" h="1511" extrusionOk="0">
                  <a:moveTo>
                    <a:pt x="2266" y="0"/>
                  </a:moveTo>
                  <a:cubicBezTo>
                    <a:pt x="2190" y="0"/>
                    <a:pt x="2096" y="19"/>
                    <a:pt x="2002" y="19"/>
                  </a:cubicBezTo>
                  <a:cubicBezTo>
                    <a:pt x="1907" y="19"/>
                    <a:pt x="1813" y="38"/>
                    <a:pt x="1718" y="76"/>
                  </a:cubicBezTo>
                  <a:cubicBezTo>
                    <a:pt x="1624" y="95"/>
                    <a:pt x="1530" y="113"/>
                    <a:pt x="1435" y="151"/>
                  </a:cubicBezTo>
                  <a:lnTo>
                    <a:pt x="1133" y="283"/>
                  </a:lnTo>
                  <a:lnTo>
                    <a:pt x="869" y="453"/>
                  </a:lnTo>
                  <a:cubicBezTo>
                    <a:pt x="775" y="510"/>
                    <a:pt x="699" y="567"/>
                    <a:pt x="624" y="642"/>
                  </a:cubicBezTo>
                  <a:cubicBezTo>
                    <a:pt x="548" y="699"/>
                    <a:pt x="473" y="774"/>
                    <a:pt x="416" y="850"/>
                  </a:cubicBezTo>
                  <a:cubicBezTo>
                    <a:pt x="359" y="906"/>
                    <a:pt x="303" y="982"/>
                    <a:pt x="265" y="1038"/>
                  </a:cubicBezTo>
                  <a:cubicBezTo>
                    <a:pt x="189" y="1152"/>
                    <a:pt x="114" y="1265"/>
                    <a:pt x="57" y="1378"/>
                  </a:cubicBezTo>
                  <a:lnTo>
                    <a:pt x="1" y="1510"/>
                  </a:lnTo>
                  <a:lnTo>
                    <a:pt x="1" y="1510"/>
                  </a:lnTo>
                  <a:lnTo>
                    <a:pt x="114" y="1416"/>
                  </a:lnTo>
                  <a:cubicBezTo>
                    <a:pt x="189" y="1359"/>
                    <a:pt x="265" y="1265"/>
                    <a:pt x="378" y="1171"/>
                  </a:cubicBezTo>
                  <a:cubicBezTo>
                    <a:pt x="454" y="1133"/>
                    <a:pt x="510" y="1076"/>
                    <a:pt x="586" y="1020"/>
                  </a:cubicBezTo>
                  <a:cubicBezTo>
                    <a:pt x="643" y="963"/>
                    <a:pt x="718" y="925"/>
                    <a:pt x="794" y="869"/>
                  </a:cubicBezTo>
                  <a:cubicBezTo>
                    <a:pt x="869" y="831"/>
                    <a:pt x="945" y="774"/>
                    <a:pt x="1039" y="736"/>
                  </a:cubicBezTo>
                  <a:lnTo>
                    <a:pt x="1284" y="585"/>
                  </a:lnTo>
                  <a:lnTo>
                    <a:pt x="1549" y="472"/>
                  </a:lnTo>
                  <a:cubicBezTo>
                    <a:pt x="1643" y="434"/>
                    <a:pt x="1718" y="397"/>
                    <a:pt x="1813" y="359"/>
                  </a:cubicBezTo>
                  <a:cubicBezTo>
                    <a:pt x="1888" y="340"/>
                    <a:pt x="1964" y="283"/>
                    <a:pt x="2058" y="264"/>
                  </a:cubicBezTo>
                  <a:cubicBezTo>
                    <a:pt x="2153" y="246"/>
                    <a:pt x="2228" y="227"/>
                    <a:pt x="2285" y="189"/>
                  </a:cubicBezTo>
                  <a:cubicBezTo>
                    <a:pt x="2436" y="151"/>
                    <a:pt x="2568" y="132"/>
                    <a:pt x="2643" y="95"/>
                  </a:cubicBezTo>
                  <a:lnTo>
                    <a:pt x="2794" y="57"/>
                  </a:lnTo>
                  <a:lnTo>
                    <a:pt x="2643" y="38"/>
                  </a:lnTo>
                  <a:cubicBezTo>
                    <a:pt x="2511" y="0"/>
                    <a:pt x="2398" y="0"/>
                    <a:pt x="2266" y="0"/>
                  </a:cubicBezTo>
                  <a:close/>
                </a:path>
              </a:pathLst>
            </a:custGeom>
            <a:solidFill>
              <a:srgbClr val="E8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>
              <a:off x="5070425" y="2931891"/>
              <a:ext cx="97250" cy="68725"/>
            </a:xfrm>
            <a:custGeom>
              <a:avLst/>
              <a:gdLst/>
              <a:ahLst/>
              <a:cxnLst/>
              <a:rect l="l" t="t" r="r" b="b"/>
              <a:pathLst>
                <a:path w="3890" h="2749" extrusionOk="0">
                  <a:moveTo>
                    <a:pt x="2490" y="1"/>
                  </a:moveTo>
                  <a:cubicBezTo>
                    <a:pt x="1197" y="1"/>
                    <a:pt x="0" y="1660"/>
                    <a:pt x="1317" y="2527"/>
                  </a:cubicBezTo>
                  <a:cubicBezTo>
                    <a:pt x="1547" y="2682"/>
                    <a:pt x="1769" y="2748"/>
                    <a:pt x="1977" y="2748"/>
                  </a:cubicBezTo>
                  <a:cubicBezTo>
                    <a:pt x="3163" y="2748"/>
                    <a:pt x="3890" y="569"/>
                    <a:pt x="3167" y="167"/>
                  </a:cubicBezTo>
                  <a:cubicBezTo>
                    <a:pt x="2947" y="52"/>
                    <a:pt x="2717" y="1"/>
                    <a:pt x="2490" y="1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>
              <a:off x="5273675" y="2676916"/>
              <a:ext cx="82500" cy="59325"/>
            </a:xfrm>
            <a:custGeom>
              <a:avLst/>
              <a:gdLst/>
              <a:ahLst/>
              <a:cxnLst/>
              <a:rect l="l" t="t" r="r" b="b"/>
              <a:pathLst>
                <a:path w="3300" h="2373" extrusionOk="0">
                  <a:moveTo>
                    <a:pt x="1718" y="0"/>
                  </a:moveTo>
                  <a:cubicBezTo>
                    <a:pt x="828" y="0"/>
                    <a:pt x="0" y="1472"/>
                    <a:pt x="681" y="2212"/>
                  </a:cubicBezTo>
                  <a:cubicBezTo>
                    <a:pt x="785" y="2322"/>
                    <a:pt x="945" y="2372"/>
                    <a:pt x="1131" y="2372"/>
                  </a:cubicBezTo>
                  <a:cubicBezTo>
                    <a:pt x="1960" y="2372"/>
                    <a:pt x="3300" y="1383"/>
                    <a:pt x="2437" y="381"/>
                  </a:cubicBezTo>
                  <a:cubicBezTo>
                    <a:pt x="2212" y="112"/>
                    <a:pt x="1963" y="0"/>
                    <a:pt x="1718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>
              <a:off x="5194425" y="2751541"/>
              <a:ext cx="176050" cy="204425"/>
            </a:xfrm>
            <a:custGeom>
              <a:avLst/>
              <a:gdLst/>
              <a:ahLst/>
              <a:cxnLst/>
              <a:rect l="l" t="t" r="r" b="b"/>
              <a:pathLst>
                <a:path w="7042" h="8177" extrusionOk="0">
                  <a:moveTo>
                    <a:pt x="3851" y="1"/>
                  </a:moveTo>
                  <a:cubicBezTo>
                    <a:pt x="3360" y="1700"/>
                    <a:pt x="0" y="7230"/>
                    <a:pt x="0" y="7230"/>
                  </a:cubicBezTo>
                  <a:cubicBezTo>
                    <a:pt x="0" y="7230"/>
                    <a:pt x="1663" y="8177"/>
                    <a:pt x="3253" y="8177"/>
                  </a:cubicBezTo>
                  <a:cubicBezTo>
                    <a:pt x="4282" y="8177"/>
                    <a:pt x="5280" y="7781"/>
                    <a:pt x="5776" y="6475"/>
                  </a:cubicBezTo>
                  <a:cubicBezTo>
                    <a:pt x="7041" y="3134"/>
                    <a:pt x="3851" y="1"/>
                    <a:pt x="3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>
              <a:off x="5281725" y="2796841"/>
              <a:ext cx="73650" cy="126975"/>
            </a:xfrm>
            <a:custGeom>
              <a:avLst/>
              <a:gdLst/>
              <a:ahLst/>
              <a:cxnLst/>
              <a:rect l="l" t="t" r="r" b="b"/>
              <a:pathLst>
                <a:path w="2946" h="5079" extrusionOk="0">
                  <a:moveTo>
                    <a:pt x="1699" y="1"/>
                  </a:moveTo>
                  <a:lnTo>
                    <a:pt x="1699" y="1"/>
                  </a:lnTo>
                  <a:cubicBezTo>
                    <a:pt x="1057" y="1020"/>
                    <a:pt x="0" y="3323"/>
                    <a:pt x="2096" y="5079"/>
                  </a:cubicBezTo>
                  <a:cubicBezTo>
                    <a:pt x="2171" y="4947"/>
                    <a:pt x="2228" y="4795"/>
                    <a:pt x="2284" y="4663"/>
                  </a:cubicBezTo>
                  <a:cubicBezTo>
                    <a:pt x="2945" y="2908"/>
                    <a:pt x="2379" y="1209"/>
                    <a:pt x="1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>
              <a:off x="5234525" y="2822816"/>
              <a:ext cx="51950" cy="49775"/>
            </a:xfrm>
            <a:custGeom>
              <a:avLst/>
              <a:gdLst/>
              <a:ahLst/>
              <a:cxnLst/>
              <a:rect l="l" t="t" r="r" b="b"/>
              <a:pathLst>
                <a:path w="2078" h="1991" extrusionOk="0">
                  <a:moveTo>
                    <a:pt x="1233" y="0"/>
                  </a:moveTo>
                  <a:cubicBezTo>
                    <a:pt x="1116" y="0"/>
                    <a:pt x="997" y="8"/>
                    <a:pt x="888" y="19"/>
                  </a:cubicBezTo>
                  <a:cubicBezTo>
                    <a:pt x="605" y="547"/>
                    <a:pt x="303" y="1095"/>
                    <a:pt x="1" y="1605"/>
                  </a:cubicBezTo>
                  <a:cubicBezTo>
                    <a:pt x="394" y="1778"/>
                    <a:pt x="933" y="1990"/>
                    <a:pt x="1166" y="1990"/>
                  </a:cubicBezTo>
                  <a:cubicBezTo>
                    <a:pt x="1212" y="1990"/>
                    <a:pt x="1247" y="1982"/>
                    <a:pt x="1265" y="1963"/>
                  </a:cubicBezTo>
                  <a:cubicBezTo>
                    <a:pt x="1435" y="1774"/>
                    <a:pt x="2077" y="566"/>
                    <a:pt x="1888" y="208"/>
                  </a:cubicBezTo>
                  <a:cubicBezTo>
                    <a:pt x="1795" y="47"/>
                    <a:pt x="1520" y="0"/>
                    <a:pt x="12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>
              <a:off x="8221275" y="2997241"/>
              <a:ext cx="395650" cy="205625"/>
            </a:xfrm>
            <a:custGeom>
              <a:avLst/>
              <a:gdLst/>
              <a:ahLst/>
              <a:cxnLst/>
              <a:rect l="l" t="t" r="r" b="b"/>
              <a:pathLst>
                <a:path w="15826" h="8225" extrusionOk="0">
                  <a:moveTo>
                    <a:pt x="9729" y="0"/>
                  </a:moveTo>
                  <a:cubicBezTo>
                    <a:pt x="9658" y="0"/>
                    <a:pt x="9580" y="14"/>
                    <a:pt x="9496" y="45"/>
                  </a:cubicBezTo>
                  <a:cubicBezTo>
                    <a:pt x="8363" y="460"/>
                    <a:pt x="8948" y="3216"/>
                    <a:pt x="8948" y="3216"/>
                  </a:cubicBezTo>
                  <a:cubicBezTo>
                    <a:pt x="7896" y="3820"/>
                    <a:pt x="6939" y="4044"/>
                    <a:pt x="6098" y="4044"/>
                  </a:cubicBezTo>
                  <a:cubicBezTo>
                    <a:pt x="3646" y="4044"/>
                    <a:pt x="2172" y="2140"/>
                    <a:pt x="2172" y="2140"/>
                  </a:cubicBezTo>
                  <a:lnTo>
                    <a:pt x="1" y="6237"/>
                  </a:lnTo>
                  <a:cubicBezTo>
                    <a:pt x="1205" y="7724"/>
                    <a:pt x="2778" y="8225"/>
                    <a:pt x="4350" y="8225"/>
                  </a:cubicBezTo>
                  <a:cubicBezTo>
                    <a:pt x="7585" y="8225"/>
                    <a:pt x="10817" y="6105"/>
                    <a:pt x="10817" y="6105"/>
                  </a:cubicBezTo>
                  <a:cubicBezTo>
                    <a:pt x="10970" y="6144"/>
                    <a:pt x="11140" y="6163"/>
                    <a:pt x="11321" y="6163"/>
                  </a:cubicBezTo>
                  <a:cubicBezTo>
                    <a:pt x="13041" y="6163"/>
                    <a:pt x="15826" y="4515"/>
                    <a:pt x="15706" y="3764"/>
                  </a:cubicBezTo>
                  <a:cubicBezTo>
                    <a:pt x="15669" y="3498"/>
                    <a:pt x="15428" y="3409"/>
                    <a:pt x="15121" y="3409"/>
                  </a:cubicBezTo>
                  <a:cubicBezTo>
                    <a:pt x="14530" y="3409"/>
                    <a:pt x="13694" y="3740"/>
                    <a:pt x="13585" y="3794"/>
                  </a:cubicBezTo>
                  <a:lnTo>
                    <a:pt x="13585" y="3794"/>
                  </a:lnTo>
                  <a:cubicBezTo>
                    <a:pt x="13757" y="3689"/>
                    <a:pt x="15743" y="2453"/>
                    <a:pt x="15310" y="1857"/>
                  </a:cubicBezTo>
                  <a:cubicBezTo>
                    <a:pt x="15229" y="1752"/>
                    <a:pt x="15080" y="1710"/>
                    <a:pt x="14889" y="1710"/>
                  </a:cubicBezTo>
                  <a:cubicBezTo>
                    <a:pt x="14051" y="1710"/>
                    <a:pt x="12422" y="2537"/>
                    <a:pt x="12422" y="2537"/>
                  </a:cubicBezTo>
                  <a:cubicBezTo>
                    <a:pt x="12422" y="2537"/>
                    <a:pt x="14253" y="347"/>
                    <a:pt x="13271" y="234"/>
                  </a:cubicBezTo>
                  <a:cubicBezTo>
                    <a:pt x="13246" y="231"/>
                    <a:pt x="13220" y="229"/>
                    <a:pt x="13194" y="229"/>
                  </a:cubicBezTo>
                  <a:cubicBezTo>
                    <a:pt x="12219" y="229"/>
                    <a:pt x="10591" y="2216"/>
                    <a:pt x="10591" y="2216"/>
                  </a:cubicBezTo>
                  <a:cubicBezTo>
                    <a:pt x="10591" y="2216"/>
                    <a:pt x="10623" y="0"/>
                    <a:pt x="9729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>
              <a:off x="8474700" y="3073866"/>
              <a:ext cx="34475" cy="42500"/>
            </a:xfrm>
            <a:custGeom>
              <a:avLst/>
              <a:gdLst/>
              <a:ahLst/>
              <a:cxnLst/>
              <a:rect l="l" t="t" r="r" b="b"/>
              <a:pathLst>
                <a:path w="1379" h="1700" extrusionOk="0">
                  <a:moveTo>
                    <a:pt x="1077" y="0"/>
                  </a:moveTo>
                  <a:lnTo>
                    <a:pt x="1" y="1699"/>
                  </a:lnTo>
                  <a:cubicBezTo>
                    <a:pt x="831" y="1624"/>
                    <a:pt x="1379" y="774"/>
                    <a:pt x="1077" y="0"/>
                  </a:cubicBezTo>
                  <a:close/>
                </a:path>
              </a:pathLst>
            </a:custGeom>
            <a:solidFill>
              <a:srgbClr val="FFD9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8474700" y="3073866"/>
              <a:ext cx="32125" cy="43325"/>
            </a:xfrm>
            <a:custGeom>
              <a:avLst/>
              <a:gdLst/>
              <a:ahLst/>
              <a:cxnLst/>
              <a:rect l="l" t="t" r="r" b="b"/>
              <a:pathLst>
                <a:path w="1285" h="1733" extrusionOk="0">
                  <a:moveTo>
                    <a:pt x="1077" y="0"/>
                  </a:moveTo>
                  <a:lnTo>
                    <a:pt x="1095" y="95"/>
                  </a:lnTo>
                  <a:cubicBezTo>
                    <a:pt x="1095" y="170"/>
                    <a:pt x="1077" y="265"/>
                    <a:pt x="1077" y="359"/>
                  </a:cubicBezTo>
                  <a:cubicBezTo>
                    <a:pt x="1058" y="397"/>
                    <a:pt x="1058" y="453"/>
                    <a:pt x="1039" y="510"/>
                  </a:cubicBezTo>
                  <a:cubicBezTo>
                    <a:pt x="1039" y="567"/>
                    <a:pt x="1001" y="623"/>
                    <a:pt x="1001" y="680"/>
                  </a:cubicBezTo>
                  <a:cubicBezTo>
                    <a:pt x="982" y="737"/>
                    <a:pt x="944" y="793"/>
                    <a:pt x="926" y="850"/>
                  </a:cubicBezTo>
                  <a:cubicBezTo>
                    <a:pt x="869" y="963"/>
                    <a:pt x="793" y="1076"/>
                    <a:pt x="718" y="1171"/>
                  </a:cubicBezTo>
                  <a:cubicBezTo>
                    <a:pt x="680" y="1209"/>
                    <a:pt x="642" y="1265"/>
                    <a:pt x="586" y="1303"/>
                  </a:cubicBezTo>
                  <a:cubicBezTo>
                    <a:pt x="548" y="1341"/>
                    <a:pt x="510" y="1378"/>
                    <a:pt x="454" y="1416"/>
                  </a:cubicBezTo>
                  <a:cubicBezTo>
                    <a:pt x="416" y="1454"/>
                    <a:pt x="378" y="1492"/>
                    <a:pt x="321" y="1511"/>
                  </a:cubicBezTo>
                  <a:cubicBezTo>
                    <a:pt x="246" y="1567"/>
                    <a:pt x="170" y="1605"/>
                    <a:pt x="95" y="1643"/>
                  </a:cubicBezTo>
                  <a:lnTo>
                    <a:pt x="1" y="1699"/>
                  </a:lnTo>
                  <a:lnTo>
                    <a:pt x="114" y="1718"/>
                  </a:lnTo>
                  <a:cubicBezTo>
                    <a:pt x="161" y="1728"/>
                    <a:pt x="208" y="1732"/>
                    <a:pt x="255" y="1732"/>
                  </a:cubicBezTo>
                  <a:cubicBezTo>
                    <a:pt x="303" y="1732"/>
                    <a:pt x="350" y="1728"/>
                    <a:pt x="397" y="1718"/>
                  </a:cubicBezTo>
                  <a:cubicBezTo>
                    <a:pt x="472" y="1699"/>
                    <a:pt x="529" y="1680"/>
                    <a:pt x="586" y="1662"/>
                  </a:cubicBezTo>
                  <a:cubicBezTo>
                    <a:pt x="661" y="1624"/>
                    <a:pt x="718" y="1605"/>
                    <a:pt x="775" y="1548"/>
                  </a:cubicBezTo>
                  <a:cubicBezTo>
                    <a:pt x="850" y="1511"/>
                    <a:pt x="907" y="1454"/>
                    <a:pt x="963" y="1397"/>
                  </a:cubicBezTo>
                  <a:cubicBezTo>
                    <a:pt x="1077" y="1284"/>
                    <a:pt x="1171" y="1152"/>
                    <a:pt x="1228" y="982"/>
                  </a:cubicBezTo>
                  <a:cubicBezTo>
                    <a:pt x="1246" y="907"/>
                    <a:pt x="1265" y="831"/>
                    <a:pt x="1284" y="755"/>
                  </a:cubicBezTo>
                  <a:cubicBezTo>
                    <a:pt x="1284" y="680"/>
                    <a:pt x="1284" y="604"/>
                    <a:pt x="1284" y="529"/>
                  </a:cubicBezTo>
                  <a:cubicBezTo>
                    <a:pt x="1284" y="472"/>
                    <a:pt x="1265" y="397"/>
                    <a:pt x="1246" y="340"/>
                  </a:cubicBezTo>
                  <a:cubicBezTo>
                    <a:pt x="1228" y="246"/>
                    <a:pt x="1190" y="170"/>
                    <a:pt x="1152" y="76"/>
                  </a:cubicBezTo>
                  <a:cubicBezTo>
                    <a:pt x="1114" y="19"/>
                    <a:pt x="1077" y="0"/>
                    <a:pt x="1077" y="0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7764000" y="2754566"/>
              <a:ext cx="194925" cy="210775"/>
            </a:xfrm>
            <a:custGeom>
              <a:avLst/>
              <a:gdLst/>
              <a:ahLst/>
              <a:cxnLst/>
              <a:rect l="l" t="t" r="r" b="b"/>
              <a:pathLst>
                <a:path w="7797" h="8431" extrusionOk="0">
                  <a:moveTo>
                    <a:pt x="5595" y="0"/>
                  </a:moveTo>
                  <a:cubicBezTo>
                    <a:pt x="4587" y="0"/>
                    <a:pt x="3401" y="259"/>
                    <a:pt x="2417" y="1201"/>
                  </a:cubicBezTo>
                  <a:cubicBezTo>
                    <a:pt x="227" y="3277"/>
                    <a:pt x="0" y="7015"/>
                    <a:pt x="0" y="7015"/>
                  </a:cubicBezTo>
                  <a:lnTo>
                    <a:pt x="2549" y="8431"/>
                  </a:lnTo>
                  <a:cubicBezTo>
                    <a:pt x="2549" y="8431"/>
                    <a:pt x="2926" y="5033"/>
                    <a:pt x="4002" y="4391"/>
                  </a:cubicBezTo>
                  <a:cubicBezTo>
                    <a:pt x="4386" y="4165"/>
                    <a:pt x="4940" y="4093"/>
                    <a:pt x="5491" y="4093"/>
                  </a:cubicBezTo>
                  <a:cubicBezTo>
                    <a:pt x="6460" y="4093"/>
                    <a:pt x="7419" y="4316"/>
                    <a:pt x="7419" y="4316"/>
                  </a:cubicBezTo>
                  <a:lnTo>
                    <a:pt x="7796" y="389"/>
                  </a:lnTo>
                  <a:cubicBezTo>
                    <a:pt x="7796" y="389"/>
                    <a:pt x="6829" y="0"/>
                    <a:pt x="5595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7818200" y="2689566"/>
              <a:ext cx="455500" cy="331825"/>
            </a:xfrm>
            <a:custGeom>
              <a:avLst/>
              <a:gdLst/>
              <a:ahLst/>
              <a:cxnLst/>
              <a:rect l="l" t="t" r="r" b="b"/>
              <a:pathLst>
                <a:path w="18220" h="13273" extrusionOk="0">
                  <a:moveTo>
                    <a:pt x="11289" y="0"/>
                  </a:moveTo>
                  <a:cubicBezTo>
                    <a:pt x="8528" y="0"/>
                    <a:pt x="5061" y="711"/>
                    <a:pt x="2986" y="4481"/>
                  </a:cubicBezTo>
                  <a:cubicBezTo>
                    <a:pt x="0" y="9851"/>
                    <a:pt x="3036" y="13272"/>
                    <a:pt x="5677" y="13272"/>
                  </a:cubicBezTo>
                  <a:cubicBezTo>
                    <a:pt x="5775" y="13272"/>
                    <a:pt x="5872" y="13268"/>
                    <a:pt x="5968" y="13258"/>
                  </a:cubicBezTo>
                  <a:cubicBezTo>
                    <a:pt x="8668" y="12994"/>
                    <a:pt x="18219" y="9691"/>
                    <a:pt x="16539" y="3933"/>
                  </a:cubicBezTo>
                  <a:cubicBezTo>
                    <a:pt x="16539" y="3933"/>
                    <a:pt x="16917" y="422"/>
                    <a:pt x="14557" y="233"/>
                  </a:cubicBezTo>
                  <a:cubicBezTo>
                    <a:pt x="13789" y="166"/>
                    <a:pt x="12621" y="0"/>
                    <a:pt x="112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7856025" y="2745416"/>
              <a:ext cx="450225" cy="464000"/>
            </a:xfrm>
            <a:custGeom>
              <a:avLst/>
              <a:gdLst/>
              <a:ahLst/>
              <a:cxnLst/>
              <a:rect l="l" t="t" r="r" b="b"/>
              <a:pathLst>
                <a:path w="18009" h="18560" extrusionOk="0">
                  <a:moveTo>
                    <a:pt x="4002" y="0"/>
                  </a:moveTo>
                  <a:cubicBezTo>
                    <a:pt x="4002" y="0"/>
                    <a:pt x="2681" y="3530"/>
                    <a:pt x="2398" y="4870"/>
                  </a:cubicBezTo>
                  <a:cubicBezTo>
                    <a:pt x="2398" y="4870"/>
                    <a:pt x="4946" y="5512"/>
                    <a:pt x="5380" y="5626"/>
                  </a:cubicBezTo>
                  <a:cubicBezTo>
                    <a:pt x="5380" y="5626"/>
                    <a:pt x="1831" y="7815"/>
                    <a:pt x="906" y="8721"/>
                  </a:cubicBezTo>
                  <a:cubicBezTo>
                    <a:pt x="0" y="9646"/>
                    <a:pt x="1586" y="17518"/>
                    <a:pt x="2700" y="18481"/>
                  </a:cubicBezTo>
                  <a:cubicBezTo>
                    <a:pt x="2760" y="18534"/>
                    <a:pt x="2841" y="18559"/>
                    <a:pt x="2938" y="18559"/>
                  </a:cubicBezTo>
                  <a:cubicBezTo>
                    <a:pt x="4589" y="18559"/>
                    <a:pt x="11156" y="11251"/>
                    <a:pt x="11156" y="11251"/>
                  </a:cubicBezTo>
                  <a:cubicBezTo>
                    <a:pt x="11156" y="11251"/>
                    <a:pt x="12365" y="15328"/>
                    <a:pt x="13969" y="16914"/>
                  </a:cubicBezTo>
                  <a:cubicBezTo>
                    <a:pt x="13969" y="16914"/>
                    <a:pt x="17631" y="13516"/>
                    <a:pt x="18009" y="12383"/>
                  </a:cubicBezTo>
                  <a:cubicBezTo>
                    <a:pt x="18009" y="12383"/>
                    <a:pt x="15366" y="9911"/>
                    <a:pt x="14611" y="8061"/>
                  </a:cubicBezTo>
                  <a:cubicBezTo>
                    <a:pt x="13875" y="6192"/>
                    <a:pt x="13818" y="5550"/>
                    <a:pt x="12025" y="3851"/>
                  </a:cubicBezTo>
                  <a:cubicBezTo>
                    <a:pt x="12025" y="3851"/>
                    <a:pt x="6815" y="548"/>
                    <a:pt x="4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7940375" y="2816191"/>
              <a:ext cx="208725" cy="106625"/>
            </a:xfrm>
            <a:custGeom>
              <a:avLst/>
              <a:gdLst/>
              <a:ahLst/>
              <a:cxnLst/>
              <a:rect l="l" t="t" r="r" b="b"/>
              <a:pathLst>
                <a:path w="8349" h="4265" extrusionOk="0">
                  <a:moveTo>
                    <a:pt x="6933" y="1"/>
                  </a:moveTo>
                  <a:cubicBezTo>
                    <a:pt x="6933" y="1"/>
                    <a:pt x="4894" y="1851"/>
                    <a:pt x="855" y="3512"/>
                  </a:cubicBezTo>
                  <a:lnTo>
                    <a:pt x="43" y="4040"/>
                  </a:lnTo>
                  <a:cubicBezTo>
                    <a:pt x="41" y="4040"/>
                    <a:pt x="39" y="4040"/>
                    <a:pt x="38" y="4040"/>
                  </a:cubicBezTo>
                  <a:cubicBezTo>
                    <a:pt x="0" y="4040"/>
                    <a:pt x="394" y="4265"/>
                    <a:pt x="1209" y="4265"/>
                  </a:cubicBezTo>
                  <a:cubicBezTo>
                    <a:pt x="2518" y="4265"/>
                    <a:pt x="4912" y="3685"/>
                    <a:pt x="8349" y="661"/>
                  </a:cubicBezTo>
                  <a:lnTo>
                    <a:pt x="69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8093400" y="2921916"/>
              <a:ext cx="133100" cy="149150"/>
            </a:xfrm>
            <a:custGeom>
              <a:avLst/>
              <a:gdLst/>
              <a:ahLst/>
              <a:cxnLst/>
              <a:rect l="l" t="t" r="r" b="b"/>
              <a:pathLst>
                <a:path w="5324" h="5966" extrusionOk="0">
                  <a:moveTo>
                    <a:pt x="4719" y="0"/>
                  </a:moveTo>
                  <a:cubicBezTo>
                    <a:pt x="4719" y="0"/>
                    <a:pt x="1888" y="4040"/>
                    <a:pt x="0" y="5965"/>
                  </a:cubicBezTo>
                  <a:cubicBezTo>
                    <a:pt x="0" y="5965"/>
                    <a:pt x="2983" y="5550"/>
                    <a:pt x="5116" y="1001"/>
                  </a:cubicBezTo>
                  <a:cubicBezTo>
                    <a:pt x="5116" y="1001"/>
                    <a:pt x="5323" y="472"/>
                    <a:pt x="47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7908975" y="2287916"/>
              <a:ext cx="537425" cy="303450"/>
            </a:xfrm>
            <a:custGeom>
              <a:avLst/>
              <a:gdLst/>
              <a:ahLst/>
              <a:cxnLst/>
              <a:rect l="l" t="t" r="r" b="b"/>
              <a:pathLst>
                <a:path w="21497" h="12138" extrusionOk="0">
                  <a:moveTo>
                    <a:pt x="16450" y="1"/>
                  </a:moveTo>
                  <a:cubicBezTo>
                    <a:pt x="13827" y="1"/>
                    <a:pt x="11578" y="2523"/>
                    <a:pt x="11190" y="2803"/>
                  </a:cubicBezTo>
                  <a:cubicBezTo>
                    <a:pt x="10879" y="3039"/>
                    <a:pt x="9274" y="3324"/>
                    <a:pt x="8032" y="3324"/>
                  </a:cubicBezTo>
                  <a:cubicBezTo>
                    <a:pt x="7388" y="3324"/>
                    <a:pt x="6841" y="3248"/>
                    <a:pt x="6622" y="3048"/>
                  </a:cubicBezTo>
                  <a:cubicBezTo>
                    <a:pt x="6031" y="2492"/>
                    <a:pt x="5392" y="1071"/>
                    <a:pt x="4616" y="1071"/>
                  </a:cubicBezTo>
                  <a:cubicBezTo>
                    <a:pt x="4550" y="1071"/>
                    <a:pt x="4482" y="1081"/>
                    <a:pt x="4414" y="1104"/>
                  </a:cubicBezTo>
                  <a:cubicBezTo>
                    <a:pt x="3545" y="1387"/>
                    <a:pt x="3866" y="3614"/>
                    <a:pt x="4961" y="4766"/>
                  </a:cubicBezTo>
                  <a:cubicBezTo>
                    <a:pt x="4961" y="4766"/>
                    <a:pt x="940" y="5068"/>
                    <a:pt x="431" y="6936"/>
                  </a:cubicBezTo>
                  <a:cubicBezTo>
                    <a:pt x="0" y="8515"/>
                    <a:pt x="3302" y="10876"/>
                    <a:pt x="6704" y="10876"/>
                  </a:cubicBezTo>
                  <a:cubicBezTo>
                    <a:pt x="7329" y="10876"/>
                    <a:pt x="7957" y="10796"/>
                    <a:pt x="8567" y="10617"/>
                  </a:cubicBezTo>
                  <a:lnTo>
                    <a:pt x="8567" y="10617"/>
                  </a:lnTo>
                  <a:cubicBezTo>
                    <a:pt x="8566" y="10618"/>
                    <a:pt x="7375" y="12137"/>
                    <a:pt x="10047" y="12137"/>
                  </a:cubicBezTo>
                  <a:cubicBezTo>
                    <a:pt x="10168" y="12137"/>
                    <a:pt x="10297" y="12134"/>
                    <a:pt x="10435" y="12128"/>
                  </a:cubicBezTo>
                  <a:cubicBezTo>
                    <a:pt x="13588" y="11977"/>
                    <a:pt x="19232" y="9995"/>
                    <a:pt x="20553" y="7654"/>
                  </a:cubicBezTo>
                  <a:cubicBezTo>
                    <a:pt x="20553" y="7654"/>
                    <a:pt x="21497" y="2029"/>
                    <a:pt x="18194" y="405"/>
                  </a:cubicBezTo>
                  <a:cubicBezTo>
                    <a:pt x="17605" y="119"/>
                    <a:pt x="17018" y="1"/>
                    <a:pt x="16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>
              <a:off x="8271300" y="2407941"/>
              <a:ext cx="105275" cy="66625"/>
            </a:xfrm>
            <a:custGeom>
              <a:avLst/>
              <a:gdLst/>
              <a:ahLst/>
              <a:cxnLst/>
              <a:rect l="l" t="t" r="r" b="b"/>
              <a:pathLst>
                <a:path w="4211" h="2665" extrusionOk="0">
                  <a:moveTo>
                    <a:pt x="2093" y="0"/>
                  </a:moveTo>
                  <a:cubicBezTo>
                    <a:pt x="2057" y="0"/>
                    <a:pt x="2020" y="1"/>
                    <a:pt x="1983" y="2"/>
                  </a:cubicBezTo>
                  <a:cubicBezTo>
                    <a:pt x="1" y="59"/>
                    <a:pt x="114" y="2664"/>
                    <a:pt x="114" y="2664"/>
                  </a:cubicBezTo>
                  <a:lnTo>
                    <a:pt x="4210" y="1890"/>
                  </a:lnTo>
                  <a:cubicBezTo>
                    <a:pt x="4210" y="1890"/>
                    <a:pt x="3974" y="0"/>
                    <a:pt x="20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>
              <a:off x="8128850" y="2851366"/>
              <a:ext cx="79875" cy="80550"/>
            </a:xfrm>
            <a:custGeom>
              <a:avLst/>
              <a:gdLst/>
              <a:ahLst/>
              <a:cxnLst/>
              <a:rect l="l" t="t" r="r" b="b"/>
              <a:pathLst>
                <a:path w="3195" h="3222" extrusionOk="0">
                  <a:moveTo>
                    <a:pt x="803" y="1"/>
                  </a:moveTo>
                  <a:cubicBezTo>
                    <a:pt x="1" y="1"/>
                    <a:pt x="95" y="1469"/>
                    <a:pt x="1017" y="2614"/>
                  </a:cubicBezTo>
                  <a:cubicBezTo>
                    <a:pt x="1362" y="3048"/>
                    <a:pt x="1695" y="3222"/>
                    <a:pt x="1979" y="3222"/>
                  </a:cubicBezTo>
                  <a:cubicBezTo>
                    <a:pt x="2784" y="3222"/>
                    <a:pt x="3195" y="1823"/>
                    <a:pt x="2358" y="972"/>
                  </a:cubicBezTo>
                  <a:cubicBezTo>
                    <a:pt x="1667" y="276"/>
                    <a:pt x="1151" y="1"/>
                    <a:pt x="803" y="1"/>
                  </a:cubicBezTo>
                  <a:close/>
                </a:path>
              </a:pathLst>
            </a:custGeom>
            <a:solidFill>
              <a:srgbClr val="EFBB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8039125" y="2439091"/>
              <a:ext cx="639475" cy="434225"/>
            </a:xfrm>
            <a:custGeom>
              <a:avLst/>
              <a:gdLst/>
              <a:ahLst/>
              <a:cxnLst/>
              <a:rect l="l" t="t" r="r" b="b"/>
              <a:pathLst>
                <a:path w="25579" h="17369" extrusionOk="0">
                  <a:moveTo>
                    <a:pt x="14738" y="1"/>
                  </a:moveTo>
                  <a:cubicBezTo>
                    <a:pt x="13496" y="1"/>
                    <a:pt x="12135" y="174"/>
                    <a:pt x="10666" y="550"/>
                  </a:cubicBezTo>
                  <a:cubicBezTo>
                    <a:pt x="2926" y="2551"/>
                    <a:pt x="3361" y="8686"/>
                    <a:pt x="3361" y="8686"/>
                  </a:cubicBezTo>
                  <a:lnTo>
                    <a:pt x="2926" y="10384"/>
                  </a:lnTo>
                  <a:cubicBezTo>
                    <a:pt x="2926" y="10384"/>
                    <a:pt x="0" y="11026"/>
                    <a:pt x="170" y="11725"/>
                  </a:cubicBezTo>
                  <a:cubicBezTo>
                    <a:pt x="340" y="12442"/>
                    <a:pt x="2511" y="13046"/>
                    <a:pt x="2511" y="13046"/>
                  </a:cubicBezTo>
                  <a:cubicBezTo>
                    <a:pt x="2511" y="13046"/>
                    <a:pt x="1473" y="14235"/>
                    <a:pt x="2360" y="14726"/>
                  </a:cubicBezTo>
                  <a:cubicBezTo>
                    <a:pt x="2502" y="14804"/>
                    <a:pt x="2674" y="14836"/>
                    <a:pt x="2869" y="14836"/>
                  </a:cubicBezTo>
                  <a:cubicBezTo>
                    <a:pt x="3637" y="14836"/>
                    <a:pt x="4751" y="14352"/>
                    <a:pt x="5669" y="14352"/>
                  </a:cubicBezTo>
                  <a:cubicBezTo>
                    <a:pt x="5980" y="14352"/>
                    <a:pt x="6268" y="14408"/>
                    <a:pt x="6513" y="14556"/>
                  </a:cubicBezTo>
                  <a:cubicBezTo>
                    <a:pt x="7645" y="15255"/>
                    <a:pt x="21331" y="17369"/>
                    <a:pt x="21331" y="17369"/>
                  </a:cubicBezTo>
                  <a:cubicBezTo>
                    <a:pt x="23577" y="17142"/>
                    <a:pt x="25220" y="14613"/>
                    <a:pt x="25408" y="12197"/>
                  </a:cubicBezTo>
                  <a:cubicBezTo>
                    <a:pt x="25578" y="9780"/>
                    <a:pt x="23483" y="7326"/>
                    <a:pt x="23483" y="7326"/>
                  </a:cubicBezTo>
                  <a:cubicBezTo>
                    <a:pt x="23208" y="3180"/>
                    <a:pt x="20055" y="1"/>
                    <a:pt x="147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8091675" y="2610466"/>
              <a:ext cx="493000" cy="425300"/>
            </a:xfrm>
            <a:custGeom>
              <a:avLst/>
              <a:gdLst/>
              <a:ahLst/>
              <a:cxnLst/>
              <a:rect l="l" t="t" r="r" b="b"/>
              <a:pathLst>
                <a:path w="19720" h="17012" extrusionOk="0">
                  <a:moveTo>
                    <a:pt x="2659" y="1"/>
                  </a:moveTo>
                  <a:cubicBezTo>
                    <a:pt x="1653" y="1"/>
                    <a:pt x="476" y="624"/>
                    <a:pt x="277" y="2472"/>
                  </a:cubicBezTo>
                  <a:cubicBezTo>
                    <a:pt x="1" y="4883"/>
                    <a:pt x="1398" y="5108"/>
                    <a:pt x="1929" y="5108"/>
                  </a:cubicBezTo>
                  <a:cubicBezTo>
                    <a:pt x="2051" y="5108"/>
                    <a:pt x="2127" y="5096"/>
                    <a:pt x="2127" y="5096"/>
                  </a:cubicBezTo>
                  <a:lnTo>
                    <a:pt x="2127" y="5096"/>
                  </a:lnTo>
                  <a:cubicBezTo>
                    <a:pt x="1013" y="9702"/>
                    <a:pt x="4241" y="16139"/>
                    <a:pt x="10263" y="16913"/>
                  </a:cubicBezTo>
                  <a:cubicBezTo>
                    <a:pt x="10788" y="16981"/>
                    <a:pt x="11282" y="17012"/>
                    <a:pt x="11746" y="17012"/>
                  </a:cubicBezTo>
                  <a:cubicBezTo>
                    <a:pt x="16599" y="17012"/>
                    <a:pt x="18181" y="13584"/>
                    <a:pt x="18474" y="12326"/>
                  </a:cubicBezTo>
                  <a:cubicBezTo>
                    <a:pt x="18776" y="10929"/>
                    <a:pt x="19720" y="9343"/>
                    <a:pt x="19720" y="9343"/>
                  </a:cubicBezTo>
                  <a:cubicBezTo>
                    <a:pt x="18757" y="7456"/>
                    <a:pt x="19550" y="5398"/>
                    <a:pt x="19588" y="5228"/>
                  </a:cubicBezTo>
                  <a:cubicBezTo>
                    <a:pt x="19592" y="5211"/>
                    <a:pt x="19534" y="5204"/>
                    <a:pt x="19427" y="5204"/>
                  </a:cubicBezTo>
                  <a:cubicBezTo>
                    <a:pt x="19064" y="5204"/>
                    <a:pt x="18136" y="5283"/>
                    <a:pt x="17181" y="5283"/>
                  </a:cubicBezTo>
                  <a:cubicBezTo>
                    <a:pt x="16017" y="5283"/>
                    <a:pt x="14813" y="5165"/>
                    <a:pt x="14548" y="4643"/>
                  </a:cubicBezTo>
                  <a:cubicBezTo>
                    <a:pt x="14000" y="3567"/>
                    <a:pt x="17379" y="2340"/>
                    <a:pt x="17379" y="2340"/>
                  </a:cubicBezTo>
                  <a:lnTo>
                    <a:pt x="17379" y="2340"/>
                  </a:lnTo>
                  <a:cubicBezTo>
                    <a:pt x="16912" y="2440"/>
                    <a:pt x="16444" y="2483"/>
                    <a:pt x="15982" y="2483"/>
                  </a:cubicBezTo>
                  <a:cubicBezTo>
                    <a:pt x="12580" y="2483"/>
                    <a:pt x="9508" y="113"/>
                    <a:pt x="9508" y="113"/>
                  </a:cubicBezTo>
                  <a:cubicBezTo>
                    <a:pt x="9262" y="264"/>
                    <a:pt x="5581" y="2605"/>
                    <a:pt x="5543" y="2642"/>
                  </a:cubicBezTo>
                  <a:cubicBezTo>
                    <a:pt x="5690" y="4994"/>
                    <a:pt x="4350" y="5858"/>
                    <a:pt x="3589" y="5858"/>
                  </a:cubicBezTo>
                  <a:cubicBezTo>
                    <a:pt x="3372" y="5858"/>
                    <a:pt x="3203" y="5788"/>
                    <a:pt x="3127" y="5663"/>
                  </a:cubicBezTo>
                  <a:cubicBezTo>
                    <a:pt x="2806" y="5077"/>
                    <a:pt x="4373" y="2756"/>
                    <a:pt x="4373" y="2756"/>
                  </a:cubicBezTo>
                  <a:cubicBezTo>
                    <a:pt x="4373" y="2756"/>
                    <a:pt x="4637" y="1434"/>
                    <a:pt x="4052" y="566"/>
                  </a:cubicBezTo>
                  <a:cubicBezTo>
                    <a:pt x="3830" y="236"/>
                    <a:pt x="3277" y="1"/>
                    <a:pt x="2659" y="1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8122175" y="2633441"/>
              <a:ext cx="62325" cy="77550"/>
            </a:xfrm>
            <a:custGeom>
              <a:avLst/>
              <a:gdLst/>
              <a:ahLst/>
              <a:cxnLst/>
              <a:rect l="l" t="t" r="r" b="b"/>
              <a:pathLst>
                <a:path w="2493" h="3102" extrusionOk="0">
                  <a:moveTo>
                    <a:pt x="1102" y="1"/>
                  </a:moveTo>
                  <a:cubicBezTo>
                    <a:pt x="1062" y="1"/>
                    <a:pt x="1022" y="2"/>
                    <a:pt x="982" y="5"/>
                  </a:cubicBezTo>
                  <a:cubicBezTo>
                    <a:pt x="888" y="24"/>
                    <a:pt x="775" y="62"/>
                    <a:pt x="661" y="119"/>
                  </a:cubicBezTo>
                  <a:lnTo>
                    <a:pt x="529" y="194"/>
                  </a:lnTo>
                  <a:lnTo>
                    <a:pt x="416" y="289"/>
                  </a:lnTo>
                  <a:cubicBezTo>
                    <a:pt x="171" y="477"/>
                    <a:pt x="20" y="761"/>
                    <a:pt x="1" y="1081"/>
                  </a:cubicBezTo>
                  <a:cubicBezTo>
                    <a:pt x="1" y="1157"/>
                    <a:pt x="1" y="1251"/>
                    <a:pt x="20" y="1327"/>
                  </a:cubicBezTo>
                  <a:cubicBezTo>
                    <a:pt x="1" y="1251"/>
                    <a:pt x="20" y="1176"/>
                    <a:pt x="39" y="1100"/>
                  </a:cubicBezTo>
                  <a:cubicBezTo>
                    <a:pt x="114" y="817"/>
                    <a:pt x="284" y="591"/>
                    <a:pt x="510" y="440"/>
                  </a:cubicBezTo>
                  <a:lnTo>
                    <a:pt x="624" y="364"/>
                  </a:lnTo>
                  <a:lnTo>
                    <a:pt x="737" y="326"/>
                  </a:lnTo>
                  <a:cubicBezTo>
                    <a:pt x="841" y="282"/>
                    <a:pt x="951" y="261"/>
                    <a:pt x="1061" y="261"/>
                  </a:cubicBezTo>
                  <a:cubicBezTo>
                    <a:pt x="1231" y="261"/>
                    <a:pt x="1400" y="310"/>
                    <a:pt x="1549" y="402"/>
                  </a:cubicBezTo>
                  <a:cubicBezTo>
                    <a:pt x="1719" y="496"/>
                    <a:pt x="1870" y="647"/>
                    <a:pt x="1983" y="817"/>
                  </a:cubicBezTo>
                  <a:cubicBezTo>
                    <a:pt x="2077" y="1006"/>
                    <a:pt x="2134" y="1195"/>
                    <a:pt x="2115" y="1402"/>
                  </a:cubicBezTo>
                  <a:cubicBezTo>
                    <a:pt x="2096" y="1629"/>
                    <a:pt x="2039" y="1818"/>
                    <a:pt x="1907" y="1988"/>
                  </a:cubicBezTo>
                  <a:cubicBezTo>
                    <a:pt x="1888" y="2044"/>
                    <a:pt x="1851" y="2082"/>
                    <a:pt x="1832" y="2120"/>
                  </a:cubicBezTo>
                  <a:lnTo>
                    <a:pt x="1719" y="2233"/>
                  </a:lnTo>
                  <a:cubicBezTo>
                    <a:pt x="1681" y="2271"/>
                    <a:pt x="1624" y="2327"/>
                    <a:pt x="1605" y="2327"/>
                  </a:cubicBezTo>
                  <a:cubicBezTo>
                    <a:pt x="1586" y="2346"/>
                    <a:pt x="1568" y="2365"/>
                    <a:pt x="1549" y="2384"/>
                  </a:cubicBezTo>
                  <a:lnTo>
                    <a:pt x="1492" y="2403"/>
                  </a:lnTo>
                  <a:cubicBezTo>
                    <a:pt x="1492" y="2403"/>
                    <a:pt x="1484" y="2411"/>
                    <a:pt x="1478" y="2411"/>
                  </a:cubicBezTo>
                  <a:cubicBezTo>
                    <a:pt x="1475" y="2411"/>
                    <a:pt x="1473" y="2409"/>
                    <a:pt x="1473" y="2403"/>
                  </a:cubicBezTo>
                  <a:lnTo>
                    <a:pt x="1454" y="2384"/>
                  </a:lnTo>
                  <a:lnTo>
                    <a:pt x="1416" y="2365"/>
                  </a:lnTo>
                  <a:cubicBezTo>
                    <a:pt x="1341" y="2271"/>
                    <a:pt x="1247" y="2195"/>
                    <a:pt x="1133" y="2157"/>
                  </a:cubicBezTo>
                  <a:cubicBezTo>
                    <a:pt x="990" y="2079"/>
                    <a:pt x="838" y="2037"/>
                    <a:pt x="689" y="2037"/>
                  </a:cubicBezTo>
                  <a:cubicBezTo>
                    <a:pt x="622" y="2037"/>
                    <a:pt x="556" y="2046"/>
                    <a:pt x="492" y="2063"/>
                  </a:cubicBezTo>
                  <a:cubicBezTo>
                    <a:pt x="435" y="2063"/>
                    <a:pt x="397" y="2082"/>
                    <a:pt x="359" y="2101"/>
                  </a:cubicBezTo>
                  <a:lnTo>
                    <a:pt x="265" y="2120"/>
                  </a:lnTo>
                  <a:lnTo>
                    <a:pt x="246" y="2120"/>
                  </a:lnTo>
                  <a:cubicBezTo>
                    <a:pt x="246" y="2120"/>
                    <a:pt x="246" y="2139"/>
                    <a:pt x="246" y="2139"/>
                  </a:cubicBezTo>
                  <a:lnTo>
                    <a:pt x="227" y="2195"/>
                  </a:lnTo>
                  <a:cubicBezTo>
                    <a:pt x="190" y="2233"/>
                    <a:pt x="190" y="2271"/>
                    <a:pt x="171" y="2327"/>
                  </a:cubicBezTo>
                  <a:cubicBezTo>
                    <a:pt x="171" y="2365"/>
                    <a:pt x="152" y="2403"/>
                    <a:pt x="152" y="2459"/>
                  </a:cubicBezTo>
                  <a:cubicBezTo>
                    <a:pt x="133" y="2705"/>
                    <a:pt x="246" y="2950"/>
                    <a:pt x="454" y="3101"/>
                  </a:cubicBezTo>
                  <a:cubicBezTo>
                    <a:pt x="378" y="3026"/>
                    <a:pt x="322" y="2931"/>
                    <a:pt x="303" y="2818"/>
                  </a:cubicBezTo>
                  <a:cubicBezTo>
                    <a:pt x="265" y="2705"/>
                    <a:pt x="265" y="2592"/>
                    <a:pt x="284" y="2459"/>
                  </a:cubicBezTo>
                  <a:cubicBezTo>
                    <a:pt x="303" y="2403"/>
                    <a:pt x="322" y="2346"/>
                    <a:pt x="359" y="2290"/>
                  </a:cubicBezTo>
                  <a:cubicBezTo>
                    <a:pt x="359" y="2271"/>
                    <a:pt x="378" y="2271"/>
                    <a:pt x="416" y="2271"/>
                  </a:cubicBezTo>
                  <a:cubicBezTo>
                    <a:pt x="454" y="2252"/>
                    <a:pt x="492" y="2252"/>
                    <a:pt x="529" y="2252"/>
                  </a:cubicBezTo>
                  <a:cubicBezTo>
                    <a:pt x="552" y="2249"/>
                    <a:pt x="574" y="2248"/>
                    <a:pt x="596" y="2248"/>
                  </a:cubicBezTo>
                  <a:cubicBezTo>
                    <a:pt x="744" y="2248"/>
                    <a:pt x="889" y="2299"/>
                    <a:pt x="1020" y="2365"/>
                  </a:cubicBezTo>
                  <a:cubicBezTo>
                    <a:pt x="1096" y="2422"/>
                    <a:pt x="1152" y="2478"/>
                    <a:pt x="1228" y="2554"/>
                  </a:cubicBezTo>
                  <a:cubicBezTo>
                    <a:pt x="1228" y="2554"/>
                    <a:pt x="1247" y="2554"/>
                    <a:pt x="1247" y="2573"/>
                  </a:cubicBezTo>
                  <a:lnTo>
                    <a:pt x="1284" y="2629"/>
                  </a:lnTo>
                  <a:lnTo>
                    <a:pt x="1360" y="2743"/>
                  </a:lnTo>
                  <a:lnTo>
                    <a:pt x="1379" y="2780"/>
                  </a:lnTo>
                  <a:cubicBezTo>
                    <a:pt x="1398" y="2799"/>
                    <a:pt x="1398" y="2799"/>
                    <a:pt x="1398" y="2799"/>
                  </a:cubicBezTo>
                  <a:lnTo>
                    <a:pt x="1473" y="2761"/>
                  </a:lnTo>
                  <a:lnTo>
                    <a:pt x="1624" y="2686"/>
                  </a:lnTo>
                  <a:cubicBezTo>
                    <a:pt x="1870" y="2573"/>
                    <a:pt x="2058" y="2403"/>
                    <a:pt x="2209" y="2176"/>
                  </a:cubicBezTo>
                  <a:cubicBezTo>
                    <a:pt x="2360" y="1950"/>
                    <a:pt x="2455" y="1704"/>
                    <a:pt x="2474" y="1421"/>
                  </a:cubicBezTo>
                  <a:cubicBezTo>
                    <a:pt x="2492" y="1157"/>
                    <a:pt x="2417" y="874"/>
                    <a:pt x="2266" y="647"/>
                  </a:cubicBezTo>
                  <a:cubicBezTo>
                    <a:pt x="2134" y="421"/>
                    <a:pt x="1926" y="251"/>
                    <a:pt x="1700" y="138"/>
                  </a:cubicBezTo>
                  <a:cubicBezTo>
                    <a:pt x="1510" y="43"/>
                    <a:pt x="1307" y="1"/>
                    <a:pt x="1102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8209025" y="2792591"/>
              <a:ext cx="206250" cy="180500"/>
            </a:xfrm>
            <a:custGeom>
              <a:avLst/>
              <a:gdLst/>
              <a:ahLst/>
              <a:cxnLst/>
              <a:rect l="l" t="t" r="r" b="b"/>
              <a:pathLst>
                <a:path w="8250" h="7220" extrusionOk="0">
                  <a:moveTo>
                    <a:pt x="2473" y="1"/>
                  </a:moveTo>
                  <a:cubicBezTo>
                    <a:pt x="2473" y="1"/>
                    <a:pt x="0" y="4041"/>
                    <a:pt x="2379" y="6438"/>
                  </a:cubicBezTo>
                  <a:cubicBezTo>
                    <a:pt x="2950" y="7009"/>
                    <a:pt x="3627" y="7220"/>
                    <a:pt x="4315" y="7220"/>
                  </a:cubicBezTo>
                  <a:cubicBezTo>
                    <a:pt x="6240" y="7220"/>
                    <a:pt x="8249" y="5570"/>
                    <a:pt x="8249" y="5570"/>
                  </a:cubicBezTo>
                  <a:cubicBezTo>
                    <a:pt x="8004" y="5324"/>
                    <a:pt x="4153" y="2530"/>
                    <a:pt x="2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8235675" y="2844041"/>
              <a:ext cx="61850" cy="123675"/>
            </a:xfrm>
            <a:custGeom>
              <a:avLst/>
              <a:gdLst/>
              <a:ahLst/>
              <a:cxnLst/>
              <a:rect l="l" t="t" r="r" b="b"/>
              <a:pathLst>
                <a:path w="2474" h="4947" extrusionOk="0">
                  <a:moveTo>
                    <a:pt x="492" y="0"/>
                  </a:moveTo>
                  <a:cubicBezTo>
                    <a:pt x="114" y="1341"/>
                    <a:pt x="1" y="3096"/>
                    <a:pt x="1266" y="4380"/>
                  </a:cubicBezTo>
                  <a:cubicBezTo>
                    <a:pt x="1511" y="4625"/>
                    <a:pt x="1794" y="4814"/>
                    <a:pt x="2096" y="4946"/>
                  </a:cubicBezTo>
                  <a:cubicBezTo>
                    <a:pt x="2455" y="4040"/>
                    <a:pt x="2474" y="3021"/>
                    <a:pt x="2172" y="2096"/>
                  </a:cubicBezTo>
                  <a:cubicBezTo>
                    <a:pt x="1851" y="1227"/>
                    <a:pt x="1266" y="491"/>
                    <a:pt x="4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8396375" y="2841216"/>
              <a:ext cx="56175" cy="47900"/>
            </a:xfrm>
            <a:custGeom>
              <a:avLst/>
              <a:gdLst/>
              <a:ahLst/>
              <a:cxnLst/>
              <a:rect l="l" t="t" r="r" b="b"/>
              <a:pathLst>
                <a:path w="2247" h="1916" extrusionOk="0">
                  <a:moveTo>
                    <a:pt x="1793" y="0"/>
                  </a:moveTo>
                  <a:lnTo>
                    <a:pt x="0" y="1435"/>
                  </a:lnTo>
                  <a:cubicBezTo>
                    <a:pt x="357" y="1784"/>
                    <a:pt x="720" y="1916"/>
                    <a:pt x="1041" y="1916"/>
                  </a:cubicBezTo>
                  <a:cubicBezTo>
                    <a:pt x="1485" y="1916"/>
                    <a:pt x="1848" y="1663"/>
                    <a:pt x="2001" y="1378"/>
                  </a:cubicBezTo>
                  <a:cubicBezTo>
                    <a:pt x="2246" y="887"/>
                    <a:pt x="1793" y="0"/>
                    <a:pt x="1793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8396375" y="2841216"/>
              <a:ext cx="55700" cy="51650"/>
            </a:xfrm>
            <a:custGeom>
              <a:avLst/>
              <a:gdLst/>
              <a:ahLst/>
              <a:cxnLst/>
              <a:rect l="l" t="t" r="r" b="b"/>
              <a:pathLst>
                <a:path w="2228" h="2066" extrusionOk="0">
                  <a:moveTo>
                    <a:pt x="1793" y="0"/>
                  </a:moveTo>
                  <a:cubicBezTo>
                    <a:pt x="1793" y="0"/>
                    <a:pt x="1850" y="227"/>
                    <a:pt x="1907" y="567"/>
                  </a:cubicBezTo>
                  <a:cubicBezTo>
                    <a:pt x="1925" y="661"/>
                    <a:pt x="1925" y="736"/>
                    <a:pt x="1925" y="831"/>
                  </a:cubicBezTo>
                  <a:cubicBezTo>
                    <a:pt x="1944" y="925"/>
                    <a:pt x="1925" y="1020"/>
                    <a:pt x="1907" y="1114"/>
                  </a:cubicBezTo>
                  <a:cubicBezTo>
                    <a:pt x="1907" y="1208"/>
                    <a:pt x="1869" y="1284"/>
                    <a:pt x="1812" y="1359"/>
                  </a:cubicBezTo>
                  <a:cubicBezTo>
                    <a:pt x="1756" y="1435"/>
                    <a:pt x="1680" y="1491"/>
                    <a:pt x="1605" y="1548"/>
                  </a:cubicBezTo>
                  <a:cubicBezTo>
                    <a:pt x="1510" y="1605"/>
                    <a:pt x="1435" y="1661"/>
                    <a:pt x="1340" y="1680"/>
                  </a:cubicBezTo>
                  <a:cubicBezTo>
                    <a:pt x="1246" y="1718"/>
                    <a:pt x="1152" y="1737"/>
                    <a:pt x="1057" y="1756"/>
                  </a:cubicBezTo>
                  <a:lnTo>
                    <a:pt x="774" y="1756"/>
                  </a:lnTo>
                  <a:cubicBezTo>
                    <a:pt x="680" y="1737"/>
                    <a:pt x="604" y="1718"/>
                    <a:pt x="529" y="1680"/>
                  </a:cubicBezTo>
                  <a:cubicBezTo>
                    <a:pt x="396" y="1642"/>
                    <a:pt x="264" y="1586"/>
                    <a:pt x="151" y="1510"/>
                  </a:cubicBezTo>
                  <a:lnTo>
                    <a:pt x="0" y="1435"/>
                  </a:lnTo>
                  <a:lnTo>
                    <a:pt x="113" y="1567"/>
                  </a:lnTo>
                  <a:cubicBezTo>
                    <a:pt x="189" y="1680"/>
                    <a:pt x="302" y="1794"/>
                    <a:pt x="434" y="1869"/>
                  </a:cubicBezTo>
                  <a:cubicBezTo>
                    <a:pt x="529" y="1926"/>
                    <a:pt x="623" y="1963"/>
                    <a:pt x="717" y="2001"/>
                  </a:cubicBezTo>
                  <a:cubicBezTo>
                    <a:pt x="831" y="2039"/>
                    <a:pt x="944" y="2058"/>
                    <a:pt x="1057" y="2058"/>
                  </a:cubicBezTo>
                  <a:cubicBezTo>
                    <a:pt x="1093" y="2063"/>
                    <a:pt x="1128" y="2065"/>
                    <a:pt x="1163" y="2065"/>
                  </a:cubicBezTo>
                  <a:cubicBezTo>
                    <a:pt x="1259" y="2065"/>
                    <a:pt x="1352" y="2048"/>
                    <a:pt x="1435" y="2020"/>
                  </a:cubicBezTo>
                  <a:cubicBezTo>
                    <a:pt x="1567" y="1982"/>
                    <a:pt x="1699" y="1907"/>
                    <a:pt x="1793" y="1831"/>
                  </a:cubicBezTo>
                  <a:cubicBezTo>
                    <a:pt x="1907" y="1756"/>
                    <a:pt x="2001" y="1661"/>
                    <a:pt x="2076" y="1548"/>
                  </a:cubicBezTo>
                  <a:cubicBezTo>
                    <a:pt x="2152" y="1435"/>
                    <a:pt x="2209" y="1303"/>
                    <a:pt x="2209" y="1152"/>
                  </a:cubicBezTo>
                  <a:cubicBezTo>
                    <a:pt x="2228" y="1038"/>
                    <a:pt x="2209" y="925"/>
                    <a:pt x="2190" y="812"/>
                  </a:cubicBezTo>
                  <a:cubicBezTo>
                    <a:pt x="2171" y="718"/>
                    <a:pt x="2133" y="623"/>
                    <a:pt x="2095" y="529"/>
                  </a:cubicBezTo>
                  <a:cubicBezTo>
                    <a:pt x="2020" y="340"/>
                    <a:pt x="1925" y="151"/>
                    <a:pt x="1793" y="0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8212100" y="2723716"/>
              <a:ext cx="97600" cy="63050"/>
            </a:xfrm>
            <a:custGeom>
              <a:avLst/>
              <a:gdLst/>
              <a:ahLst/>
              <a:cxnLst/>
              <a:rect l="l" t="t" r="r" b="b"/>
              <a:pathLst>
                <a:path w="3904" h="2522" extrusionOk="0">
                  <a:moveTo>
                    <a:pt x="1445" y="0"/>
                  </a:moveTo>
                  <a:cubicBezTo>
                    <a:pt x="1314" y="0"/>
                    <a:pt x="1197" y="30"/>
                    <a:pt x="1104" y="94"/>
                  </a:cubicBezTo>
                  <a:cubicBezTo>
                    <a:pt x="0" y="841"/>
                    <a:pt x="1522" y="2522"/>
                    <a:pt x="2578" y="2522"/>
                  </a:cubicBezTo>
                  <a:cubicBezTo>
                    <a:pt x="2804" y="2522"/>
                    <a:pt x="3008" y="2445"/>
                    <a:pt x="3162" y="2265"/>
                  </a:cubicBezTo>
                  <a:cubicBezTo>
                    <a:pt x="3903" y="1392"/>
                    <a:pt x="2343" y="0"/>
                    <a:pt x="1445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8420100" y="2923941"/>
              <a:ext cx="82600" cy="55300"/>
            </a:xfrm>
            <a:custGeom>
              <a:avLst/>
              <a:gdLst/>
              <a:ahLst/>
              <a:cxnLst/>
              <a:rect l="l" t="t" r="r" b="b"/>
              <a:pathLst>
                <a:path w="3304" h="2212" extrusionOk="0">
                  <a:moveTo>
                    <a:pt x="1080" y="0"/>
                  </a:moveTo>
                  <a:cubicBezTo>
                    <a:pt x="912" y="0"/>
                    <a:pt x="769" y="45"/>
                    <a:pt x="674" y="146"/>
                  </a:cubicBezTo>
                  <a:cubicBezTo>
                    <a:pt x="1" y="864"/>
                    <a:pt x="1203" y="2212"/>
                    <a:pt x="2096" y="2212"/>
                  </a:cubicBezTo>
                  <a:cubicBezTo>
                    <a:pt x="2330" y="2212"/>
                    <a:pt x="2542" y="2120"/>
                    <a:pt x="2694" y="1901"/>
                  </a:cubicBezTo>
                  <a:cubicBezTo>
                    <a:pt x="3304" y="1041"/>
                    <a:pt x="1894" y="0"/>
                    <a:pt x="1080" y="0"/>
                  </a:cubicBezTo>
                  <a:close/>
                </a:path>
              </a:pathLst>
            </a:custGeom>
            <a:solidFill>
              <a:srgbClr val="FFA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8322750" y="2750241"/>
              <a:ext cx="47200" cy="40025"/>
            </a:xfrm>
            <a:custGeom>
              <a:avLst/>
              <a:gdLst/>
              <a:ahLst/>
              <a:cxnLst/>
              <a:rect l="l" t="t" r="r" b="b"/>
              <a:pathLst>
                <a:path w="1888" h="1601" extrusionOk="0">
                  <a:moveTo>
                    <a:pt x="781" y="1"/>
                  </a:moveTo>
                  <a:cubicBezTo>
                    <a:pt x="737" y="1"/>
                    <a:pt x="689" y="5"/>
                    <a:pt x="642" y="15"/>
                  </a:cubicBezTo>
                  <a:cubicBezTo>
                    <a:pt x="567" y="15"/>
                    <a:pt x="491" y="34"/>
                    <a:pt x="416" y="53"/>
                  </a:cubicBezTo>
                  <a:cubicBezTo>
                    <a:pt x="302" y="90"/>
                    <a:pt x="208" y="128"/>
                    <a:pt x="114" y="204"/>
                  </a:cubicBezTo>
                  <a:cubicBezTo>
                    <a:pt x="38" y="241"/>
                    <a:pt x="0" y="260"/>
                    <a:pt x="0" y="260"/>
                  </a:cubicBezTo>
                  <a:lnTo>
                    <a:pt x="132" y="241"/>
                  </a:lnTo>
                  <a:lnTo>
                    <a:pt x="453" y="241"/>
                  </a:lnTo>
                  <a:cubicBezTo>
                    <a:pt x="510" y="241"/>
                    <a:pt x="567" y="260"/>
                    <a:pt x="642" y="260"/>
                  </a:cubicBezTo>
                  <a:cubicBezTo>
                    <a:pt x="718" y="279"/>
                    <a:pt x="774" y="279"/>
                    <a:pt x="850" y="317"/>
                  </a:cubicBezTo>
                  <a:cubicBezTo>
                    <a:pt x="925" y="336"/>
                    <a:pt x="982" y="355"/>
                    <a:pt x="1057" y="392"/>
                  </a:cubicBezTo>
                  <a:cubicBezTo>
                    <a:pt x="1114" y="411"/>
                    <a:pt x="1190" y="449"/>
                    <a:pt x="1246" y="506"/>
                  </a:cubicBezTo>
                  <a:cubicBezTo>
                    <a:pt x="1303" y="543"/>
                    <a:pt x="1378" y="581"/>
                    <a:pt x="1416" y="657"/>
                  </a:cubicBezTo>
                  <a:cubicBezTo>
                    <a:pt x="1435" y="713"/>
                    <a:pt x="1510" y="751"/>
                    <a:pt x="1529" y="827"/>
                  </a:cubicBezTo>
                  <a:cubicBezTo>
                    <a:pt x="1567" y="883"/>
                    <a:pt x="1586" y="940"/>
                    <a:pt x="1605" y="996"/>
                  </a:cubicBezTo>
                  <a:cubicBezTo>
                    <a:pt x="1624" y="1053"/>
                    <a:pt x="1643" y="1129"/>
                    <a:pt x="1643" y="1185"/>
                  </a:cubicBezTo>
                  <a:cubicBezTo>
                    <a:pt x="1643" y="1280"/>
                    <a:pt x="1643" y="1374"/>
                    <a:pt x="1624" y="1487"/>
                  </a:cubicBezTo>
                  <a:lnTo>
                    <a:pt x="1586" y="1601"/>
                  </a:lnTo>
                  <a:lnTo>
                    <a:pt x="1680" y="1506"/>
                  </a:lnTo>
                  <a:cubicBezTo>
                    <a:pt x="1756" y="1431"/>
                    <a:pt x="1812" y="1317"/>
                    <a:pt x="1850" y="1204"/>
                  </a:cubicBezTo>
                  <a:cubicBezTo>
                    <a:pt x="1888" y="1034"/>
                    <a:pt x="1869" y="864"/>
                    <a:pt x="1812" y="694"/>
                  </a:cubicBezTo>
                  <a:cubicBezTo>
                    <a:pt x="1775" y="600"/>
                    <a:pt x="1718" y="525"/>
                    <a:pt x="1661" y="430"/>
                  </a:cubicBezTo>
                  <a:cubicBezTo>
                    <a:pt x="1605" y="355"/>
                    <a:pt x="1529" y="298"/>
                    <a:pt x="1454" y="223"/>
                  </a:cubicBezTo>
                  <a:cubicBezTo>
                    <a:pt x="1359" y="166"/>
                    <a:pt x="1284" y="128"/>
                    <a:pt x="1190" y="90"/>
                  </a:cubicBezTo>
                  <a:cubicBezTo>
                    <a:pt x="1095" y="53"/>
                    <a:pt x="1001" y="34"/>
                    <a:pt x="906" y="15"/>
                  </a:cubicBezTo>
                  <a:cubicBezTo>
                    <a:pt x="869" y="5"/>
                    <a:pt x="826" y="1"/>
                    <a:pt x="7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8477050" y="2844991"/>
              <a:ext cx="38250" cy="34950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8335475" y="2660116"/>
              <a:ext cx="73175" cy="40950"/>
            </a:xfrm>
            <a:custGeom>
              <a:avLst/>
              <a:gdLst/>
              <a:ahLst/>
              <a:cxnLst/>
              <a:rect l="l" t="t" r="r" b="b"/>
              <a:pathLst>
                <a:path w="2927" h="1638" extrusionOk="0">
                  <a:moveTo>
                    <a:pt x="438" y="0"/>
                  </a:moveTo>
                  <a:cubicBezTo>
                    <a:pt x="397" y="0"/>
                    <a:pt x="360" y="5"/>
                    <a:pt x="322" y="14"/>
                  </a:cubicBezTo>
                  <a:lnTo>
                    <a:pt x="152" y="33"/>
                  </a:lnTo>
                  <a:lnTo>
                    <a:pt x="1" y="52"/>
                  </a:lnTo>
                  <a:lnTo>
                    <a:pt x="171" y="109"/>
                  </a:lnTo>
                  <a:lnTo>
                    <a:pt x="341" y="147"/>
                  </a:lnTo>
                  <a:cubicBezTo>
                    <a:pt x="397" y="147"/>
                    <a:pt x="473" y="165"/>
                    <a:pt x="548" y="203"/>
                  </a:cubicBezTo>
                  <a:cubicBezTo>
                    <a:pt x="605" y="222"/>
                    <a:pt x="699" y="260"/>
                    <a:pt x="775" y="279"/>
                  </a:cubicBezTo>
                  <a:cubicBezTo>
                    <a:pt x="869" y="279"/>
                    <a:pt x="945" y="335"/>
                    <a:pt x="1039" y="373"/>
                  </a:cubicBezTo>
                  <a:cubicBezTo>
                    <a:pt x="1134" y="411"/>
                    <a:pt x="1228" y="449"/>
                    <a:pt x="1322" y="486"/>
                  </a:cubicBezTo>
                  <a:lnTo>
                    <a:pt x="1587" y="619"/>
                  </a:lnTo>
                  <a:lnTo>
                    <a:pt x="1851" y="788"/>
                  </a:lnTo>
                  <a:cubicBezTo>
                    <a:pt x="1945" y="826"/>
                    <a:pt x="2021" y="883"/>
                    <a:pt x="2096" y="958"/>
                  </a:cubicBezTo>
                  <a:cubicBezTo>
                    <a:pt x="2172" y="1015"/>
                    <a:pt x="2266" y="1053"/>
                    <a:pt x="2323" y="1109"/>
                  </a:cubicBezTo>
                  <a:cubicBezTo>
                    <a:pt x="2398" y="1166"/>
                    <a:pt x="2455" y="1223"/>
                    <a:pt x="2530" y="1279"/>
                  </a:cubicBezTo>
                  <a:cubicBezTo>
                    <a:pt x="2587" y="1317"/>
                    <a:pt x="2644" y="1374"/>
                    <a:pt x="2681" y="1430"/>
                  </a:cubicBezTo>
                  <a:lnTo>
                    <a:pt x="2814" y="1543"/>
                  </a:lnTo>
                  <a:lnTo>
                    <a:pt x="2927" y="1638"/>
                  </a:lnTo>
                  <a:lnTo>
                    <a:pt x="2870" y="1487"/>
                  </a:lnTo>
                  <a:lnTo>
                    <a:pt x="2795" y="1336"/>
                  </a:lnTo>
                  <a:cubicBezTo>
                    <a:pt x="2757" y="1260"/>
                    <a:pt x="2719" y="1204"/>
                    <a:pt x="2681" y="1147"/>
                  </a:cubicBezTo>
                  <a:cubicBezTo>
                    <a:pt x="2625" y="1072"/>
                    <a:pt x="2568" y="996"/>
                    <a:pt x="2512" y="921"/>
                  </a:cubicBezTo>
                  <a:cubicBezTo>
                    <a:pt x="2436" y="845"/>
                    <a:pt x="2361" y="770"/>
                    <a:pt x="2285" y="713"/>
                  </a:cubicBezTo>
                  <a:cubicBezTo>
                    <a:pt x="2210" y="637"/>
                    <a:pt x="2134" y="562"/>
                    <a:pt x="2040" y="505"/>
                  </a:cubicBezTo>
                  <a:lnTo>
                    <a:pt x="1757" y="316"/>
                  </a:lnTo>
                  <a:lnTo>
                    <a:pt x="1436" y="184"/>
                  </a:lnTo>
                  <a:cubicBezTo>
                    <a:pt x="1341" y="147"/>
                    <a:pt x="1228" y="109"/>
                    <a:pt x="1134" y="90"/>
                  </a:cubicBezTo>
                  <a:cubicBezTo>
                    <a:pt x="1039" y="52"/>
                    <a:pt x="926" y="33"/>
                    <a:pt x="832" y="33"/>
                  </a:cubicBezTo>
                  <a:cubicBezTo>
                    <a:pt x="737" y="14"/>
                    <a:pt x="643" y="14"/>
                    <a:pt x="567" y="14"/>
                  </a:cubicBezTo>
                  <a:cubicBezTo>
                    <a:pt x="520" y="5"/>
                    <a:pt x="478" y="0"/>
                    <a:pt x="4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8526150" y="2765241"/>
              <a:ext cx="39175" cy="52875"/>
            </a:xfrm>
            <a:custGeom>
              <a:avLst/>
              <a:gdLst/>
              <a:ahLst/>
              <a:cxnLst/>
              <a:rect l="l" t="t" r="r" b="b"/>
              <a:pathLst>
                <a:path w="1567" h="2115" extrusionOk="0">
                  <a:moveTo>
                    <a:pt x="0" y="0"/>
                  </a:moveTo>
                  <a:lnTo>
                    <a:pt x="95" y="76"/>
                  </a:lnTo>
                  <a:cubicBezTo>
                    <a:pt x="151" y="132"/>
                    <a:pt x="246" y="170"/>
                    <a:pt x="321" y="264"/>
                  </a:cubicBezTo>
                  <a:cubicBezTo>
                    <a:pt x="378" y="321"/>
                    <a:pt x="434" y="359"/>
                    <a:pt x="491" y="396"/>
                  </a:cubicBezTo>
                  <a:cubicBezTo>
                    <a:pt x="548" y="453"/>
                    <a:pt x="585" y="510"/>
                    <a:pt x="642" y="566"/>
                  </a:cubicBezTo>
                  <a:cubicBezTo>
                    <a:pt x="699" y="623"/>
                    <a:pt x="736" y="680"/>
                    <a:pt x="793" y="736"/>
                  </a:cubicBezTo>
                  <a:lnTo>
                    <a:pt x="944" y="925"/>
                  </a:lnTo>
                  <a:lnTo>
                    <a:pt x="1076" y="1133"/>
                  </a:lnTo>
                  <a:cubicBezTo>
                    <a:pt x="1114" y="1189"/>
                    <a:pt x="1152" y="1265"/>
                    <a:pt x="1189" y="1340"/>
                  </a:cubicBezTo>
                  <a:cubicBezTo>
                    <a:pt x="1208" y="1397"/>
                    <a:pt x="1265" y="1472"/>
                    <a:pt x="1284" y="1529"/>
                  </a:cubicBezTo>
                  <a:cubicBezTo>
                    <a:pt x="1321" y="1586"/>
                    <a:pt x="1340" y="1661"/>
                    <a:pt x="1378" y="1718"/>
                  </a:cubicBezTo>
                  <a:cubicBezTo>
                    <a:pt x="1435" y="1831"/>
                    <a:pt x="1454" y="1926"/>
                    <a:pt x="1473" y="2001"/>
                  </a:cubicBezTo>
                  <a:lnTo>
                    <a:pt x="1529" y="2114"/>
                  </a:lnTo>
                  <a:lnTo>
                    <a:pt x="1548" y="2001"/>
                  </a:lnTo>
                  <a:cubicBezTo>
                    <a:pt x="1567" y="1888"/>
                    <a:pt x="1567" y="1774"/>
                    <a:pt x="1567" y="1661"/>
                  </a:cubicBezTo>
                  <a:cubicBezTo>
                    <a:pt x="1567" y="1605"/>
                    <a:pt x="1548" y="1529"/>
                    <a:pt x="1529" y="1454"/>
                  </a:cubicBezTo>
                  <a:cubicBezTo>
                    <a:pt x="1529" y="1359"/>
                    <a:pt x="1491" y="1284"/>
                    <a:pt x="1473" y="1208"/>
                  </a:cubicBezTo>
                  <a:cubicBezTo>
                    <a:pt x="1435" y="1133"/>
                    <a:pt x="1397" y="1057"/>
                    <a:pt x="1359" y="982"/>
                  </a:cubicBezTo>
                  <a:lnTo>
                    <a:pt x="1227" y="736"/>
                  </a:lnTo>
                  <a:lnTo>
                    <a:pt x="1038" y="529"/>
                  </a:lnTo>
                  <a:cubicBezTo>
                    <a:pt x="982" y="472"/>
                    <a:pt x="906" y="415"/>
                    <a:pt x="831" y="359"/>
                  </a:cubicBezTo>
                  <a:cubicBezTo>
                    <a:pt x="774" y="302"/>
                    <a:pt x="699" y="245"/>
                    <a:pt x="642" y="208"/>
                  </a:cubicBezTo>
                  <a:cubicBezTo>
                    <a:pt x="566" y="170"/>
                    <a:pt x="491" y="151"/>
                    <a:pt x="434" y="113"/>
                  </a:cubicBezTo>
                  <a:cubicBezTo>
                    <a:pt x="340" y="76"/>
                    <a:pt x="227" y="38"/>
                    <a:pt x="113" y="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7621950" y="3998291"/>
              <a:ext cx="421925" cy="502800"/>
            </a:xfrm>
            <a:custGeom>
              <a:avLst/>
              <a:gdLst/>
              <a:ahLst/>
              <a:cxnLst/>
              <a:rect l="l" t="t" r="r" b="b"/>
              <a:pathLst>
                <a:path w="16877" h="20112" extrusionOk="0">
                  <a:moveTo>
                    <a:pt x="5464" y="0"/>
                  </a:moveTo>
                  <a:cubicBezTo>
                    <a:pt x="3381" y="0"/>
                    <a:pt x="1731" y="446"/>
                    <a:pt x="1322" y="1739"/>
                  </a:cubicBezTo>
                  <a:cubicBezTo>
                    <a:pt x="1" y="5892"/>
                    <a:pt x="1095" y="18917"/>
                    <a:pt x="1095" y="18917"/>
                  </a:cubicBezTo>
                  <a:cubicBezTo>
                    <a:pt x="2716" y="19858"/>
                    <a:pt x="5052" y="20112"/>
                    <a:pt x="7098" y="20112"/>
                  </a:cubicBezTo>
                  <a:cubicBezTo>
                    <a:pt x="9485" y="20112"/>
                    <a:pt x="11478" y="19767"/>
                    <a:pt x="11478" y="19767"/>
                  </a:cubicBezTo>
                  <a:cubicBezTo>
                    <a:pt x="14573" y="15765"/>
                    <a:pt x="16876" y="2211"/>
                    <a:pt x="16876" y="2211"/>
                  </a:cubicBezTo>
                  <a:cubicBezTo>
                    <a:pt x="16876" y="2211"/>
                    <a:pt x="10099" y="0"/>
                    <a:pt x="54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5817825" y="3988066"/>
              <a:ext cx="384625" cy="503450"/>
            </a:xfrm>
            <a:custGeom>
              <a:avLst/>
              <a:gdLst/>
              <a:ahLst/>
              <a:cxnLst/>
              <a:rect l="l" t="t" r="r" b="b"/>
              <a:pathLst>
                <a:path w="15385" h="20138" extrusionOk="0">
                  <a:moveTo>
                    <a:pt x="11633" y="0"/>
                  </a:moveTo>
                  <a:cubicBezTo>
                    <a:pt x="7313" y="0"/>
                    <a:pt x="0" y="2281"/>
                    <a:pt x="0" y="2281"/>
                  </a:cubicBezTo>
                  <a:cubicBezTo>
                    <a:pt x="0" y="2281"/>
                    <a:pt x="19" y="12852"/>
                    <a:pt x="4719" y="19232"/>
                  </a:cubicBezTo>
                  <a:cubicBezTo>
                    <a:pt x="4719" y="19232"/>
                    <a:pt x="7283" y="20137"/>
                    <a:pt x="10091" y="20137"/>
                  </a:cubicBezTo>
                  <a:cubicBezTo>
                    <a:pt x="11905" y="20137"/>
                    <a:pt x="13822" y="19759"/>
                    <a:pt x="15215" y="18515"/>
                  </a:cubicBezTo>
                  <a:cubicBezTo>
                    <a:pt x="15215" y="18515"/>
                    <a:pt x="15385" y="4640"/>
                    <a:pt x="14705" y="1280"/>
                  </a:cubicBezTo>
                  <a:cubicBezTo>
                    <a:pt x="14521" y="340"/>
                    <a:pt x="13300" y="0"/>
                    <a:pt x="1163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5873500" y="4140391"/>
              <a:ext cx="82150" cy="282225"/>
            </a:xfrm>
            <a:custGeom>
              <a:avLst/>
              <a:gdLst/>
              <a:ahLst/>
              <a:cxnLst/>
              <a:rect l="l" t="t" r="r" b="b"/>
              <a:pathLst>
                <a:path w="3286" h="11289" extrusionOk="0">
                  <a:moveTo>
                    <a:pt x="1" y="1"/>
                  </a:moveTo>
                  <a:lnTo>
                    <a:pt x="1" y="510"/>
                  </a:lnTo>
                  <a:lnTo>
                    <a:pt x="1" y="1114"/>
                  </a:lnTo>
                  <a:cubicBezTo>
                    <a:pt x="1" y="1341"/>
                    <a:pt x="20" y="1586"/>
                    <a:pt x="38" y="1870"/>
                  </a:cubicBezTo>
                  <a:cubicBezTo>
                    <a:pt x="76" y="2153"/>
                    <a:pt x="95" y="2455"/>
                    <a:pt x="133" y="2776"/>
                  </a:cubicBezTo>
                  <a:cubicBezTo>
                    <a:pt x="171" y="3078"/>
                    <a:pt x="227" y="3417"/>
                    <a:pt x="303" y="3757"/>
                  </a:cubicBezTo>
                  <a:cubicBezTo>
                    <a:pt x="359" y="4116"/>
                    <a:pt x="416" y="4456"/>
                    <a:pt x="510" y="4814"/>
                  </a:cubicBezTo>
                  <a:lnTo>
                    <a:pt x="793" y="5909"/>
                  </a:lnTo>
                  <a:lnTo>
                    <a:pt x="1133" y="6966"/>
                  </a:lnTo>
                  <a:cubicBezTo>
                    <a:pt x="1228" y="7306"/>
                    <a:pt x="1379" y="7646"/>
                    <a:pt x="1511" y="7967"/>
                  </a:cubicBezTo>
                  <a:cubicBezTo>
                    <a:pt x="1643" y="8288"/>
                    <a:pt x="1775" y="8608"/>
                    <a:pt x="1907" y="8892"/>
                  </a:cubicBezTo>
                  <a:cubicBezTo>
                    <a:pt x="2058" y="9175"/>
                    <a:pt x="2190" y="9458"/>
                    <a:pt x="2322" y="9703"/>
                  </a:cubicBezTo>
                  <a:cubicBezTo>
                    <a:pt x="2436" y="9930"/>
                    <a:pt x="2549" y="10156"/>
                    <a:pt x="2700" y="10364"/>
                  </a:cubicBezTo>
                  <a:lnTo>
                    <a:pt x="3002" y="10874"/>
                  </a:lnTo>
                  <a:lnTo>
                    <a:pt x="3285" y="11289"/>
                  </a:lnTo>
                  <a:lnTo>
                    <a:pt x="3285" y="11289"/>
                  </a:lnTo>
                  <a:lnTo>
                    <a:pt x="3134" y="10798"/>
                  </a:lnTo>
                  <a:lnTo>
                    <a:pt x="2945" y="10251"/>
                  </a:lnTo>
                  <a:cubicBezTo>
                    <a:pt x="2870" y="10043"/>
                    <a:pt x="2776" y="9798"/>
                    <a:pt x="2681" y="9552"/>
                  </a:cubicBezTo>
                  <a:cubicBezTo>
                    <a:pt x="2606" y="9288"/>
                    <a:pt x="2511" y="9005"/>
                    <a:pt x="2398" y="8703"/>
                  </a:cubicBezTo>
                  <a:cubicBezTo>
                    <a:pt x="2285" y="8401"/>
                    <a:pt x="2190" y="8099"/>
                    <a:pt x="2096" y="7759"/>
                  </a:cubicBezTo>
                  <a:cubicBezTo>
                    <a:pt x="1983" y="7438"/>
                    <a:pt x="1869" y="7098"/>
                    <a:pt x="1756" y="6759"/>
                  </a:cubicBezTo>
                  <a:lnTo>
                    <a:pt x="1435" y="5720"/>
                  </a:lnTo>
                  <a:lnTo>
                    <a:pt x="1152" y="4663"/>
                  </a:lnTo>
                  <a:cubicBezTo>
                    <a:pt x="1039" y="4323"/>
                    <a:pt x="944" y="3965"/>
                    <a:pt x="869" y="3644"/>
                  </a:cubicBezTo>
                  <a:cubicBezTo>
                    <a:pt x="812" y="3304"/>
                    <a:pt x="699" y="2983"/>
                    <a:pt x="642" y="2681"/>
                  </a:cubicBezTo>
                  <a:cubicBezTo>
                    <a:pt x="567" y="2379"/>
                    <a:pt x="510" y="2077"/>
                    <a:pt x="435" y="1813"/>
                  </a:cubicBezTo>
                  <a:cubicBezTo>
                    <a:pt x="359" y="1549"/>
                    <a:pt x="303" y="1303"/>
                    <a:pt x="265" y="1077"/>
                  </a:cubicBezTo>
                  <a:lnTo>
                    <a:pt x="133" y="51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5919275" y="4136141"/>
              <a:ext cx="59500" cy="244950"/>
            </a:xfrm>
            <a:custGeom>
              <a:avLst/>
              <a:gdLst/>
              <a:ahLst/>
              <a:cxnLst/>
              <a:rect l="l" t="t" r="r" b="b"/>
              <a:pathLst>
                <a:path w="2380" h="9798" extrusionOk="0">
                  <a:moveTo>
                    <a:pt x="95" y="1"/>
                  </a:moveTo>
                  <a:cubicBezTo>
                    <a:pt x="95" y="1"/>
                    <a:pt x="57" y="171"/>
                    <a:pt x="57" y="416"/>
                  </a:cubicBezTo>
                  <a:lnTo>
                    <a:pt x="20" y="926"/>
                  </a:lnTo>
                  <a:cubicBezTo>
                    <a:pt x="1" y="1152"/>
                    <a:pt x="1" y="1360"/>
                    <a:pt x="1" y="1586"/>
                  </a:cubicBezTo>
                  <a:cubicBezTo>
                    <a:pt x="1" y="1832"/>
                    <a:pt x="1" y="2077"/>
                    <a:pt x="20" y="2360"/>
                  </a:cubicBezTo>
                  <a:cubicBezTo>
                    <a:pt x="20" y="2644"/>
                    <a:pt x="57" y="2927"/>
                    <a:pt x="95" y="3229"/>
                  </a:cubicBezTo>
                  <a:cubicBezTo>
                    <a:pt x="133" y="3531"/>
                    <a:pt x="152" y="3833"/>
                    <a:pt x="208" y="4135"/>
                  </a:cubicBezTo>
                  <a:lnTo>
                    <a:pt x="397" y="5079"/>
                  </a:lnTo>
                  <a:lnTo>
                    <a:pt x="642" y="6004"/>
                  </a:lnTo>
                  <a:cubicBezTo>
                    <a:pt x="718" y="6306"/>
                    <a:pt x="812" y="6608"/>
                    <a:pt x="926" y="6891"/>
                  </a:cubicBezTo>
                  <a:cubicBezTo>
                    <a:pt x="1039" y="7174"/>
                    <a:pt x="1133" y="7457"/>
                    <a:pt x="1247" y="7703"/>
                  </a:cubicBezTo>
                  <a:cubicBezTo>
                    <a:pt x="1360" y="7967"/>
                    <a:pt x="1473" y="8193"/>
                    <a:pt x="1567" y="8420"/>
                  </a:cubicBezTo>
                  <a:cubicBezTo>
                    <a:pt x="1662" y="8609"/>
                    <a:pt x="1775" y="8797"/>
                    <a:pt x="1888" y="8986"/>
                  </a:cubicBezTo>
                  <a:lnTo>
                    <a:pt x="2153" y="9420"/>
                  </a:lnTo>
                  <a:lnTo>
                    <a:pt x="2379" y="9798"/>
                  </a:lnTo>
                  <a:lnTo>
                    <a:pt x="2266" y="9364"/>
                  </a:lnTo>
                  <a:lnTo>
                    <a:pt x="2134" y="8892"/>
                  </a:lnTo>
                  <a:cubicBezTo>
                    <a:pt x="2077" y="8722"/>
                    <a:pt x="2002" y="8514"/>
                    <a:pt x="1945" y="8269"/>
                  </a:cubicBezTo>
                  <a:cubicBezTo>
                    <a:pt x="1888" y="8042"/>
                    <a:pt x="1813" y="7797"/>
                    <a:pt x="1737" y="7552"/>
                  </a:cubicBezTo>
                  <a:cubicBezTo>
                    <a:pt x="1662" y="7287"/>
                    <a:pt x="1605" y="7004"/>
                    <a:pt x="1511" y="6721"/>
                  </a:cubicBezTo>
                  <a:cubicBezTo>
                    <a:pt x="1435" y="6438"/>
                    <a:pt x="1360" y="6155"/>
                    <a:pt x="1284" y="5853"/>
                  </a:cubicBezTo>
                  <a:lnTo>
                    <a:pt x="1039" y="4947"/>
                  </a:lnTo>
                  <a:lnTo>
                    <a:pt x="850" y="4040"/>
                  </a:lnTo>
                  <a:cubicBezTo>
                    <a:pt x="775" y="3738"/>
                    <a:pt x="718" y="3436"/>
                    <a:pt x="661" y="3153"/>
                  </a:cubicBezTo>
                  <a:cubicBezTo>
                    <a:pt x="624" y="2870"/>
                    <a:pt x="548" y="2587"/>
                    <a:pt x="510" y="2323"/>
                  </a:cubicBezTo>
                  <a:cubicBezTo>
                    <a:pt x="454" y="2058"/>
                    <a:pt x="416" y="1794"/>
                    <a:pt x="378" y="1568"/>
                  </a:cubicBezTo>
                  <a:cubicBezTo>
                    <a:pt x="322" y="1341"/>
                    <a:pt x="284" y="1133"/>
                    <a:pt x="265" y="926"/>
                  </a:cubicBezTo>
                  <a:lnTo>
                    <a:pt x="171" y="435"/>
                  </a:lnTo>
                  <a:cubicBezTo>
                    <a:pt x="133" y="171"/>
                    <a:pt x="95" y="1"/>
                    <a:pt x="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5986775" y="4205041"/>
              <a:ext cx="29275" cy="148225"/>
            </a:xfrm>
            <a:custGeom>
              <a:avLst/>
              <a:gdLst/>
              <a:ahLst/>
              <a:cxnLst/>
              <a:rect l="l" t="t" r="r" b="b"/>
              <a:pathLst>
                <a:path w="1171" h="5929" extrusionOk="0">
                  <a:moveTo>
                    <a:pt x="189" y="1"/>
                  </a:moveTo>
                  <a:cubicBezTo>
                    <a:pt x="132" y="322"/>
                    <a:pt x="76" y="624"/>
                    <a:pt x="57" y="945"/>
                  </a:cubicBezTo>
                  <a:cubicBezTo>
                    <a:pt x="38" y="1096"/>
                    <a:pt x="19" y="1247"/>
                    <a:pt x="19" y="1417"/>
                  </a:cubicBezTo>
                  <a:cubicBezTo>
                    <a:pt x="0" y="1586"/>
                    <a:pt x="0" y="1756"/>
                    <a:pt x="19" y="1926"/>
                  </a:cubicBezTo>
                  <a:lnTo>
                    <a:pt x="57" y="2474"/>
                  </a:lnTo>
                  <a:lnTo>
                    <a:pt x="113" y="3059"/>
                  </a:lnTo>
                  <a:lnTo>
                    <a:pt x="227" y="3606"/>
                  </a:lnTo>
                  <a:cubicBezTo>
                    <a:pt x="264" y="3795"/>
                    <a:pt x="321" y="3965"/>
                    <a:pt x="378" y="4135"/>
                  </a:cubicBezTo>
                  <a:cubicBezTo>
                    <a:pt x="415" y="4305"/>
                    <a:pt x="472" y="4475"/>
                    <a:pt x="529" y="4644"/>
                  </a:cubicBezTo>
                  <a:cubicBezTo>
                    <a:pt x="585" y="4796"/>
                    <a:pt x="642" y="4928"/>
                    <a:pt x="717" y="5060"/>
                  </a:cubicBezTo>
                  <a:cubicBezTo>
                    <a:pt x="831" y="5324"/>
                    <a:pt x="944" y="5532"/>
                    <a:pt x="1019" y="5683"/>
                  </a:cubicBezTo>
                  <a:lnTo>
                    <a:pt x="1170" y="5928"/>
                  </a:lnTo>
                  <a:lnTo>
                    <a:pt x="1170" y="5645"/>
                  </a:lnTo>
                  <a:cubicBezTo>
                    <a:pt x="1152" y="5494"/>
                    <a:pt x="1133" y="5249"/>
                    <a:pt x="1095" y="4965"/>
                  </a:cubicBezTo>
                  <a:cubicBezTo>
                    <a:pt x="1095" y="4833"/>
                    <a:pt x="1057" y="4682"/>
                    <a:pt x="1038" y="4512"/>
                  </a:cubicBezTo>
                  <a:cubicBezTo>
                    <a:pt x="1000" y="4361"/>
                    <a:pt x="1000" y="4191"/>
                    <a:pt x="982" y="4022"/>
                  </a:cubicBezTo>
                  <a:cubicBezTo>
                    <a:pt x="944" y="3852"/>
                    <a:pt x="925" y="3663"/>
                    <a:pt x="887" y="3493"/>
                  </a:cubicBezTo>
                  <a:lnTo>
                    <a:pt x="793" y="2946"/>
                  </a:lnTo>
                  <a:lnTo>
                    <a:pt x="717" y="2398"/>
                  </a:lnTo>
                  <a:lnTo>
                    <a:pt x="604" y="1870"/>
                  </a:lnTo>
                  <a:cubicBezTo>
                    <a:pt x="585" y="1700"/>
                    <a:pt x="529" y="1549"/>
                    <a:pt x="510" y="1379"/>
                  </a:cubicBezTo>
                  <a:cubicBezTo>
                    <a:pt x="491" y="1228"/>
                    <a:pt x="453" y="1077"/>
                    <a:pt x="434" y="945"/>
                  </a:cubicBezTo>
                  <a:cubicBezTo>
                    <a:pt x="378" y="624"/>
                    <a:pt x="283" y="303"/>
                    <a:pt x="1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6044325" y="4158341"/>
              <a:ext cx="41100" cy="255800"/>
            </a:xfrm>
            <a:custGeom>
              <a:avLst/>
              <a:gdLst/>
              <a:ahLst/>
              <a:cxnLst/>
              <a:rect l="l" t="t" r="r" b="b"/>
              <a:pathLst>
                <a:path w="1644" h="10232" extrusionOk="0">
                  <a:moveTo>
                    <a:pt x="114" y="0"/>
                  </a:moveTo>
                  <a:cubicBezTo>
                    <a:pt x="114" y="0"/>
                    <a:pt x="39" y="661"/>
                    <a:pt x="1" y="1623"/>
                  </a:cubicBezTo>
                  <a:cubicBezTo>
                    <a:pt x="1" y="1869"/>
                    <a:pt x="1" y="2152"/>
                    <a:pt x="1" y="2416"/>
                  </a:cubicBezTo>
                  <a:cubicBezTo>
                    <a:pt x="1" y="2699"/>
                    <a:pt x="39" y="3001"/>
                    <a:pt x="58" y="3303"/>
                  </a:cubicBezTo>
                  <a:lnTo>
                    <a:pt x="133" y="4247"/>
                  </a:lnTo>
                  <a:lnTo>
                    <a:pt x="246" y="5210"/>
                  </a:lnTo>
                  <a:lnTo>
                    <a:pt x="416" y="6173"/>
                  </a:lnTo>
                  <a:cubicBezTo>
                    <a:pt x="473" y="6494"/>
                    <a:pt x="548" y="6796"/>
                    <a:pt x="624" y="7098"/>
                  </a:cubicBezTo>
                  <a:cubicBezTo>
                    <a:pt x="681" y="7381"/>
                    <a:pt x="737" y="7683"/>
                    <a:pt x="832" y="7947"/>
                  </a:cubicBezTo>
                  <a:cubicBezTo>
                    <a:pt x="907" y="8230"/>
                    <a:pt x="983" y="8476"/>
                    <a:pt x="1058" y="8702"/>
                  </a:cubicBezTo>
                  <a:cubicBezTo>
                    <a:pt x="1209" y="9174"/>
                    <a:pt x="1360" y="9552"/>
                    <a:pt x="1473" y="9816"/>
                  </a:cubicBezTo>
                  <a:lnTo>
                    <a:pt x="1643" y="10231"/>
                  </a:lnTo>
                  <a:lnTo>
                    <a:pt x="1605" y="9778"/>
                  </a:lnTo>
                  <a:cubicBezTo>
                    <a:pt x="1568" y="9495"/>
                    <a:pt x="1530" y="9080"/>
                    <a:pt x="1454" y="8608"/>
                  </a:cubicBezTo>
                  <a:cubicBezTo>
                    <a:pt x="1417" y="8362"/>
                    <a:pt x="1379" y="8098"/>
                    <a:pt x="1341" y="7834"/>
                  </a:cubicBezTo>
                  <a:cubicBezTo>
                    <a:pt x="1285" y="7570"/>
                    <a:pt x="1247" y="7268"/>
                    <a:pt x="1209" y="6966"/>
                  </a:cubicBezTo>
                  <a:cubicBezTo>
                    <a:pt x="1171" y="6664"/>
                    <a:pt x="1134" y="6361"/>
                    <a:pt x="1077" y="6059"/>
                  </a:cubicBezTo>
                  <a:lnTo>
                    <a:pt x="907" y="5116"/>
                  </a:lnTo>
                  <a:lnTo>
                    <a:pt x="794" y="4172"/>
                  </a:lnTo>
                  <a:lnTo>
                    <a:pt x="643" y="3247"/>
                  </a:lnTo>
                  <a:cubicBezTo>
                    <a:pt x="605" y="2945"/>
                    <a:pt x="530" y="2662"/>
                    <a:pt x="511" y="2378"/>
                  </a:cubicBezTo>
                  <a:cubicBezTo>
                    <a:pt x="473" y="2114"/>
                    <a:pt x="435" y="1850"/>
                    <a:pt x="397" y="1605"/>
                  </a:cubicBezTo>
                  <a:cubicBezTo>
                    <a:pt x="265" y="642"/>
                    <a:pt x="114" y="0"/>
                    <a:pt x="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6101450" y="4151716"/>
              <a:ext cx="40125" cy="251575"/>
            </a:xfrm>
            <a:custGeom>
              <a:avLst/>
              <a:gdLst/>
              <a:ahLst/>
              <a:cxnLst/>
              <a:rect l="l" t="t" r="r" b="b"/>
              <a:pathLst>
                <a:path w="1605" h="10063" extrusionOk="0">
                  <a:moveTo>
                    <a:pt x="245" y="1"/>
                  </a:moveTo>
                  <a:cubicBezTo>
                    <a:pt x="245" y="1"/>
                    <a:pt x="227" y="171"/>
                    <a:pt x="189" y="454"/>
                  </a:cubicBezTo>
                  <a:cubicBezTo>
                    <a:pt x="151" y="718"/>
                    <a:pt x="76" y="1133"/>
                    <a:pt x="57" y="1605"/>
                  </a:cubicBezTo>
                  <a:cubicBezTo>
                    <a:pt x="38" y="1851"/>
                    <a:pt x="38" y="2115"/>
                    <a:pt x="19" y="2379"/>
                  </a:cubicBezTo>
                  <a:cubicBezTo>
                    <a:pt x="0" y="2662"/>
                    <a:pt x="0" y="2964"/>
                    <a:pt x="19" y="3266"/>
                  </a:cubicBezTo>
                  <a:cubicBezTo>
                    <a:pt x="38" y="3568"/>
                    <a:pt x="38" y="3870"/>
                    <a:pt x="76" y="4191"/>
                  </a:cubicBezTo>
                  <a:lnTo>
                    <a:pt x="170" y="5154"/>
                  </a:lnTo>
                  <a:lnTo>
                    <a:pt x="321" y="6098"/>
                  </a:lnTo>
                  <a:cubicBezTo>
                    <a:pt x="359" y="6400"/>
                    <a:pt x="453" y="6702"/>
                    <a:pt x="510" y="7004"/>
                  </a:cubicBezTo>
                  <a:cubicBezTo>
                    <a:pt x="585" y="7287"/>
                    <a:pt x="661" y="7570"/>
                    <a:pt x="736" y="7835"/>
                  </a:cubicBezTo>
                  <a:cubicBezTo>
                    <a:pt x="812" y="8118"/>
                    <a:pt x="887" y="8344"/>
                    <a:pt x="982" y="8590"/>
                  </a:cubicBezTo>
                  <a:cubicBezTo>
                    <a:pt x="1095" y="8948"/>
                    <a:pt x="1246" y="9307"/>
                    <a:pt x="1416" y="9666"/>
                  </a:cubicBezTo>
                  <a:lnTo>
                    <a:pt x="1605" y="10062"/>
                  </a:lnTo>
                  <a:lnTo>
                    <a:pt x="1548" y="9628"/>
                  </a:lnTo>
                  <a:cubicBezTo>
                    <a:pt x="1510" y="9345"/>
                    <a:pt x="1435" y="8948"/>
                    <a:pt x="1359" y="8476"/>
                  </a:cubicBezTo>
                  <a:cubicBezTo>
                    <a:pt x="1340" y="8250"/>
                    <a:pt x="1284" y="7986"/>
                    <a:pt x="1246" y="7721"/>
                  </a:cubicBezTo>
                  <a:cubicBezTo>
                    <a:pt x="1189" y="7457"/>
                    <a:pt x="1152" y="7174"/>
                    <a:pt x="1114" y="6872"/>
                  </a:cubicBezTo>
                  <a:cubicBezTo>
                    <a:pt x="1057" y="6589"/>
                    <a:pt x="1019" y="6287"/>
                    <a:pt x="982" y="5985"/>
                  </a:cubicBezTo>
                  <a:lnTo>
                    <a:pt x="831" y="5041"/>
                  </a:lnTo>
                  <a:lnTo>
                    <a:pt x="717" y="4097"/>
                  </a:lnTo>
                  <a:cubicBezTo>
                    <a:pt x="680" y="3795"/>
                    <a:pt x="642" y="3493"/>
                    <a:pt x="604" y="3191"/>
                  </a:cubicBezTo>
                  <a:cubicBezTo>
                    <a:pt x="585" y="2908"/>
                    <a:pt x="529" y="2625"/>
                    <a:pt x="510" y="2341"/>
                  </a:cubicBezTo>
                  <a:cubicBezTo>
                    <a:pt x="491" y="2077"/>
                    <a:pt x="453" y="1813"/>
                    <a:pt x="434" y="1586"/>
                  </a:cubicBezTo>
                  <a:cubicBezTo>
                    <a:pt x="378" y="1114"/>
                    <a:pt x="340" y="718"/>
                    <a:pt x="302" y="435"/>
                  </a:cubicBezTo>
                  <a:cubicBezTo>
                    <a:pt x="283" y="152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7929650" y="4218266"/>
              <a:ext cx="47200" cy="146325"/>
            </a:xfrm>
            <a:custGeom>
              <a:avLst/>
              <a:gdLst/>
              <a:ahLst/>
              <a:cxnLst/>
              <a:rect l="l" t="t" r="r" b="b"/>
              <a:pathLst>
                <a:path w="1888" h="5853" extrusionOk="0">
                  <a:moveTo>
                    <a:pt x="1888" y="0"/>
                  </a:moveTo>
                  <a:cubicBezTo>
                    <a:pt x="1718" y="265"/>
                    <a:pt x="1548" y="548"/>
                    <a:pt x="1416" y="850"/>
                  </a:cubicBezTo>
                  <a:cubicBezTo>
                    <a:pt x="1340" y="982"/>
                    <a:pt x="1265" y="1133"/>
                    <a:pt x="1208" y="1265"/>
                  </a:cubicBezTo>
                  <a:cubicBezTo>
                    <a:pt x="1152" y="1416"/>
                    <a:pt x="1057" y="1567"/>
                    <a:pt x="1001" y="1737"/>
                  </a:cubicBezTo>
                  <a:lnTo>
                    <a:pt x="812" y="2266"/>
                  </a:lnTo>
                  <a:lnTo>
                    <a:pt x="623" y="2813"/>
                  </a:lnTo>
                  <a:lnTo>
                    <a:pt x="453" y="3360"/>
                  </a:lnTo>
                  <a:cubicBezTo>
                    <a:pt x="396" y="3530"/>
                    <a:pt x="359" y="3719"/>
                    <a:pt x="302" y="3889"/>
                  </a:cubicBezTo>
                  <a:cubicBezTo>
                    <a:pt x="264" y="4059"/>
                    <a:pt x="227" y="4229"/>
                    <a:pt x="189" y="4399"/>
                  </a:cubicBezTo>
                  <a:cubicBezTo>
                    <a:pt x="151" y="4569"/>
                    <a:pt x="132" y="4720"/>
                    <a:pt x="113" y="4871"/>
                  </a:cubicBezTo>
                  <a:cubicBezTo>
                    <a:pt x="57" y="5154"/>
                    <a:pt x="38" y="5399"/>
                    <a:pt x="19" y="5569"/>
                  </a:cubicBezTo>
                  <a:lnTo>
                    <a:pt x="0" y="5852"/>
                  </a:lnTo>
                  <a:lnTo>
                    <a:pt x="0" y="5852"/>
                  </a:lnTo>
                  <a:lnTo>
                    <a:pt x="151" y="5607"/>
                  </a:lnTo>
                  <a:cubicBezTo>
                    <a:pt x="245" y="5456"/>
                    <a:pt x="359" y="5248"/>
                    <a:pt x="491" y="4984"/>
                  </a:cubicBezTo>
                  <a:cubicBezTo>
                    <a:pt x="548" y="4852"/>
                    <a:pt x="623" y="4701"/>
                    <a:pt x="680" y="4569"/>
                  </a:cubicBezTo>
                  <a:cubicBezTo>
                    <a:pt x="755" y="4418"/>
                    <a:pt x="831" y="4267"/>
                    <a:pt x="887" y="4097"/>
                  </a:cubicBezTo>
                  <a:cubicBezTo>
                    <a:pt x="963" y="3927"/>
                    <a:pt x="1019" y="3757"/>
                    <a:pt x="1095" y="3568"/>
                  </a:cubicBezTo>
                  <a:lnTo>
                    <a:pt x="1265" y="3040"/>
                  </a:lnTo>
                  <a:lnTo>
                    <a:pt x="1435" y="2473"/>
                  </a:lnTo>
                  <a:lnTo>
                    <a:pt x="1586" y="1945"/>
                  </a:lnTo>
                  <a:cubicBezTo>
                    <a:pt x="1623" y="1775"/>
                    <a:pt x="1642" y="1605"/>
                    <a:pt x="1699" y="1435"/>
                  </a:cubicBezTo>
                  <a:cubicBezTo>
                    <a:pt x="1718" y="1265"/>
                    <a:pt x="1756" y="1114"/>
                    <a:pt x="1774" y="963"/>
                  </a:cubicBezTo>
                  <a:cubicBezTo>
                    <a:pt x="1831" y="642"/>
                    <a:pt x="1869" y="321"/>
                    <a:pt x="18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7865925" y="4140866"/>
              <a:ext cx="86400" cy="308650"/>
            </a:xfrm>
            <a:custGeom>
              <a:avLst/>
              <a:gdLst/>
              <a:ahLst/>
              <a:cxnLst/>
              <a:rect l="l" t="t" r="r" b="b"/>
              <a:pathLst>
                <a:path w="3456" h="12346" extrusionOk="0">
                  <a:moveTo>
                    <a:pt x="3417" y="1"/>
                  </a:moveTo>
                  <a:lnTo>
                    <a:pt x="3323" y="567"/>
                  </a:lnTo>
                  <a:lnTo>
                    <a:pt x="3210" y="1190"/>
                  </a:lnTo>
                  <a:lnTo>
                    <a:pt x="3134" y="1567"/>
                  </a:lnTo>
                  <a:lnTo>
                    <a:pt x="3059" y="2002"/>
                  </a:lnTo>
                  <a:cubicBezTo>
                    <a:pt x="3002" y="2285"/>
                    <a:pt x="2927" y="2587"/>
                    <a:pt x="2870" y="2945"/>
                  </a:cubicBezTo>
                  <a:cubicBezTo>
                    <a:pt x="2813" y="3285"/>
                    <a:pt x="2719" y="3625"/>
                    <a:pt x="2625" y="4002"/>
                  </a:cubicBezTo>
                  <a:cubicBezTo>
                    <a:pt x="2549" y="4361"/>
                    <a:pt x="2474" y="4739"/>
                    <a:pt x="2360" y="5116"/>
                  </a:cubicBezTo>
                  <a:lnTo>
                    <a:pt x="2058" y="6268"/>
                  </a:lnTo>
                  <a:lnTo>
                    <a:pt x="1719" y="7400"/>
                  </a:lnTo>
                  <a:cubicBezTo>
                    <a:pt x="1605" y="7778"/>
                    <a:pt x="1492" y="8155"/>
                    <a:pt x="1379" y="8495"/>
                  </a:cubicBezTo>
                  <a:cubicBezTo>
                    <a:pt x="1247" y="8854"/>
                    <a:pt x="1152" y="9212"/>
                    <a:pt x="1039" y="9533"/>
                  </a:cubicBezTo>
                  <a:cubicBezTo>
                    <a:pt x="907" y="9854"/>
                    <a:pt x="794" y="10156"/>
                    <a:pt x="699" y="10439"/>
                  </a:cubicBezTo>
                  <a:lnTo>
                    <a:pt x="567" y="10855"/>
                  </a:lnTo>
                  <a:lnTo>
                    <a:pt x="416" y="11213"/>
                  </a:lnTo>
                  <a:lnTo>
                    <a:pt x="190" y="11817"/>
                  </a:lnTo>
                  <a:lnTo>
                    <a:pt x="1" y="12346"/>
                  </a:lnTo>
                  <a:lnTo>
                    <a:pt x="322" y="11874"/>
                  </a:lnTo>
                  <a:lnTo>
                    <a:pt x="661" y="11327"/>
                  </a:lnTo>
                  <a:lnTo>
                    <a:pt x="869" y="10987"/>
                  </a:lnTo>
                  <a:cubicBezTo>
                    <a:pt x="926" y="10874"/>
                    <a:pt x="1001" y="10741"/>
                    <a:pt x="1077" y="10609"/>
                  </a:cubicBezTo>
                  <a:cubicBezTo>
                    <a:pt x="1209" y="10326"/>
                    <a:pt x="1341" y="10024"/>
                    <a:pt x="1511" y="9722"/>
                  </a:cubicBezTo>
                  <a:cubicBezTo>
                    <a:pt x="1681" y="9420"/>
                    <a:pt x="1794" y="9061"/>
                    <a:pt x="1945" y="8703"/>
                  </a:cubicBezTo>
                  <a:cubicBezTo>
                    <a:pt x="2096" y="8344"/>
                    <a:pt x="2247" y="7985"/>
                    <a:pt x="2360" y="7608"/>
                  </a:cubicBezTo>
                  <a:lnTo>
                    <a:pt x="2719" y="6438"/>
                  </a:lnTo>
                  <a:lnTo>
                    <a:pt x="3002" y="5267"/>
                  </a:lnTo>
                  <a:cubicBezTo>
                    <a:pt x="3097" y="4871"/>
                    <a:pt x="3153" y="4493"/>
                    <a:pt x="3210" y="4116"/>
                  </a:cubicBezTo>
                  <a:cubicBezTo>
                    <a:pt x="3266" y="3719"/>
                    <a:pt x="3323" y="3361"/>
                    <a:pt x="3361" y="3021"/>
                  </a:cubicBezTo>
                  <a:cubicBezTo>
                    <a:pt x="3399" y="2662"/>
                    <a:pt x="3417" y="2341"/>
                    <a:pt x="3436" y="2039"/>
                  </a:cubicBezTo>
                  <a:cubicBezTo>
                    <a:pt x="3436" y="1888"/>
                    <a:pt x="3455" y="1737"/>
                    <a:pt x="3455" y="1605"/>
                  </a:cubicBezTo>
                  <a:lnTo>
                    <a:pt x="3455" y="1209"/>
                  </a:lnTo>
                  <a:lnTo>
                    <a:pt x="3455" y="567"/>
                  </a:lnTo>
                  <a:lnTo>
                    <a:pt x="34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7855075" y="4207891"/>
              <a:ext cx="48150" cy="181225"/>
            </a:xfrm>
            <a:custGeom>
              <a:avLst/>
              <a:gdLst/>
              <a:ahLst/>
              <a:cxnLst/>
              <a:rect l="l" t="t" r="r" b="b"/>
              <a:pathLst>
                <a:path w="1926" h="7249" extrusionOk="0">
                  <a:moveTo>
                    <a:pt x="1907" y="0"/>
                  </a:moveTo>
                  <a:lnTo>
                    <a:pt x="1907" y="0"/>
                  </a:lnTo>
                  <a:cubicBezTo>
                    <a:pt x="1756" y="359"/>
                    <a:pt x="1605" y="736"/>
                    <a:pt x="1492" y="1114"/>
                  </a:cubicBezTo>
                  <a:cubicBezTo>
                    <a:pt x="1435" y="1265"/>
                    <a:pt x="1379" y="1454"/>
                    <a:pt x="1322" y="1642"/>
                  </a:cubicBezTo>
                  <a:cubicBezTo>
                    <a:pt x="1284" y="1850"/>
                    <a:pt x="1190" y="2039"/>
                    <a:pt x="1133" y="2246"/>
                  </a:cubicBezTo>
                  <a:lnTo>
                    <a:pt x="963" y="2907"/>
                  </a:lnTo>
                  <a:lnTo>
                    <a:pt x="775" y="3568"/>
                  </a:lnTo>
                  <a:lnTo>
                    <a:pt x="605" y="4247"/>
                  </a:lnTo>
                  <a:cubicBezTo>
                    <a:pt x="548" y="4474"/>
                    <a:pt x="491" y="4682"/>
                    <a:pt x="435" y="4908"/>
                  </a:cubicBezTo>
                  <a:cubicBezTo>
                    <a:pt x="397" y="5116"/>
                    <a:pt x="359" y="5323"/>
                    <a:pt x="303" y="5512"/>
                  </a:cubicBezTo>
                  <a:cubicBezTo>
                    <a:pt x="265" y="5720"/>
                    <a:pt x="227" y="5890"/>
                    <a:pt x="189" y="6078"/>
                  </a:cubicBezTo>
                  <a:cubicBezTo>
                    <a:pt x="114" y="6418"/>
                    <a:pt x="76" y="6720"/>
                    <a:pt x="38" y="6928"/>
                  </a:cubicBezTo>
                  <a:lnTo>
                    <a:pt x="1" y="7249"/>
                  </a:lnTo>
                  <a:lnTo>
                    <a:pt x="1" y="7249"/>
                  </a:lnTo>
                  <a:lnTo>
                    <a:pt x="170" y="6966"/>
                  </a:lnTo>
                  <a:cubicBezTo>
                    <a:pt x="284" y="6777"/>
                    <a:pt x="416" y="6531"/>
                    <a:pt x="567" y="6192"/>
                  </a:cubicBezTo>
                  <a:cubicBezTo>
                    <a:pt x="642" y="6041"/>
                    <a:pt x="718" y="5871"/>
                    <a:pt x="812" y="5682"/>
                  </a:cubicBezTo>
                  <a:cubicBezTo>
                    <a:pt x="888" y="5474"/>
                    <a:pt x="963" y="5286"/>
                    <a:pt x="1039" y="5078"/>
                  </a:cubicBezTo>
                  <a:cubicBezTo>
                    <a:pt x="1114" y="4870"/>
                    <a:pt x="1190" y="4663"/>
                    <a:pt x="1246" y="4436"/>
                  </a:cubicBezTo>
                  <a:lnTo>
                    <a:pt x="1454" y="3757"/>
                  </a:lnTo>
                  <a:lnTo>
                    <a:pt x="1605" y="3058"/>
                  </a:lnTo>
                  <a:lnTo>
                    <a:pt x="1737" y="2397"/>
                  </a:lnTo>
                  <a:cubicBezTo>
                    <a:pt x="1775" y="2171"/>
                    <a:pt x="1813" y="1963"/>
                    <a:pt x="1832" y="1756"/>
                  </a:cubicBezTo>
                  <a:cubicBezTo>
                    <a:pt x="1850" y="1548"/>
                    <a:pt x="1869" y="1359"/>
                    <a:pt x="1888" y="1189"/>
                  </a:cubicBezTo>
                  <a:cubicBezTo>
                    <a:pt x="1907" y="793"/>
                    <a:pt x="1926" y="396"/>
                    <a:pt x="19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3"/>
            <p:cNvSpPr/>
            <p:nvPr/>
          </p:nvSpPr>
          <p:spPr>
            <a:xfrm>
              <a:off x="7798450" y="4140391"/>
              <a:ext cx="52875" cy="292150"/>
            </a:xfrm>
            <a:custGeom>
              <a:avLst/>
              <a:gdLst/>
              <a:ahLst/>
              <a:cxnLst/>
              <a:rect l="l" t="t" r="r" b="b"/>
              <a:pathLst>
                <a:path w="2115" h="11686" extrusionOk="0">
                  <a:moveTo>
                    <a:pt x="1982" y="1"/>
                  </a:moveTo>
                  <a:lnTo>
                    <a:pt x="1907" y="510"/>
                  </a:lnTo>
                  <a:lnTo>
                    <a:pt x="1831" y="1096"/>
                  </a:lnTo>
                  <a:cubicBezTo>
                    <a:pt x="1813" y="1322"/>
                    <a:pt x="1775" y="1567"/>
                    <a:pt x="1737" y="1851"/>
                  </a:cubicBezTo>
                  <a:cubicBezTo>
                    <a:pt x="1699" y="2115"/>
                    <a:pt x="1643" y="2417"/>
                    <a:pt x="1624" y="2738"/>
                  </a:cubicBezTo>
                  <a:cubicBezTo>
                    <a:pt x="1586" y="3059"/>
                    <a:pt x="1511" y="3380"/>
                    <a:pt x="1473" y="3719"/>
                  </a:cubicBezTo>
                  <a:cubicBezTo>
                    <a:pt x="1416" y="4078"/>
                    <a:pt x="1378" y="4418"/>
                    <a:pt x="1303" y="4777"/>
                  </a:cubicBezTo>
                  <a:lnTo>
                    <a:pt x="1133" y="5871"/>
                  </a:lnTo>
                  <a:lnTo>
                    <a:pt x="925" y="6947"/>
                  </a:lnTo>
                  <a:cubicBezTo>
                    <a:pt x="869" y="7306"/>
                    <a:pt x="793" y="7665"/>
                    <a:pt x="737" y="8004"/>
                  </a:cubicBezTo>
                  <a:cubicBezTo>
                    <a:pt x="661" y="8325"/>
                    <a:pt x="604" y="8665"/>
                    <a:pt x="529" y="8967"/>
                  </a:cubicBezTo>
                  <a:cubicBezTo>
                    <a:pt x="472" y="9288"/>
                    <a:pt x="397" y="9571"/>
                    <a:pt x="359" y="9854"/>
                  </a:cubicBezTo>
                  <a:cubicBezTo>
                    <a:pt x="302" y="10119"/>
                    <a:pt x="246" y="10383"/>
                    <a:pt x="208" y="10591"/>
                  </a:cubicBezTo>
                  <a:lnTo>
                    <a:pt x="76" y="11176"/>
                  </a:lnTo>
                  <a:lnTo>
                    <a:pt x="0" y="11685"/>
                  </a:lnTo>
                  <a:lnTo>
                    <a:pt x="0" y="11685"/>
                  </a:lnTo>
                  <a:lnTo>
                    <a:pt x="208" y="11213"/>
                  </a:lnTo>
                  <a:lnTo>
                    <a:pt x="453" y="10666"/>
                  </a:lnTo>
                  <a:cubicBezTo>
                    <a:pt x="548" y="10477"/>
                    <a:pt x="642" y="10232"/>
                    <a:pt x="737" y="9968"/>
                  </a:cubicBezTo>
                  <a:cubicBezTo>
                    <a:pt x="831" y="9703"/>
                    <a:pt x="925" y="9420"/>
                    <a:pt x="1039" y="9099"/>
                  </a:cubicBezTo>
                  <a:cubicBezTo>
                    <a:pt x="1152" y="8797"/>
                    <a:pt x="1227" y="8476"/>
                    <a:pt x="1322" y="8137"/>
                  </a:cubicBezTo>
                  <a:cubicBezTo>
                    <a:pt x="1416" y="7778"/>
                    <a:pt x="1511" y="7438"/>
                    <a:pt x="1586" y="7079"/>
                  </a:cubicBezTo>
                  <a:lnTo>
                    <a:pt x="1794" y="5985"/>
                  </a:lnTo>
                  <a:lnTo>
                    <a:pt x="1945" y="4871"/>
                  </a:lnTo>
                  <a:cubicBezTo>
                    <a:pt x="2001" y="4493"/>
                    <a:pt x="2020" y="4135"/>
                    <a:pt x="2058" y="3795"/>
                  </a:cubicBezTo>
                  <a:cubicBezTo>
                    <a:pt x="2077" y="3436"/>
                    <a:pt x="2115" y="3096"/>
                    <a:pt x="2115" y="2776"/>
                  </a:cubicBezTo>
                  <a:cubicBezTo>
                    <a:pt x="2115" y="2455"/>
                    <a:pt x="2115" y="2153"/>
                    <a:pt x="2115" y="1870"/>
                  </a:cubicBezTo>
                  <a:cubicBezTo>
                    <a:pt x="2115" y="1586"/>
                    <a:pt x="2096" y="1341"/>
                    <a:pt x="2077" y="1096"/>
                  </a:cubicBezTo>
                  <a:lnTo>
                    <a:pt x="2039" y="510"/>
                  </a:lnTo>
                  <a:lnTo>
                    <a:pt x="198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3"/>
            <p:cNvSpPr/>
            <p:nvPr/>
          </p:nvSpPr>
          <p:spPr>
            <a:xfrm>
              <a:off x="7757850" y="4194191"/>
              <a:ext cx="28350" cy="215225"/>
            </a:xfrm>
            <a:custGeom>
              <a:avLst/>
              <a:gdLst/>
              <a:ahLst/>
              <a:cxnLst/>
              <a:rect l="l" t="t" r="r" b="b"/>
              <a:pathLst>
                <a:path w="1134" h="8609" extrusionOk="0">
                  <a:moveTo>
                    <a:pt x="1077" y="1"/>
                  </a:moveTo>
                  <a:cubicBezTo>
                    <a:pt x="1077" y="1"/>
                    <a:pt x="907" y="529"/>
                    <a:pt x="737" y="1341"/>
                  </a:cubicBezTo>
                  <a:cubicBezTo>
                    <a:pt x="699" y="1549"/>
                    <a:pt x="643" y="1756"/>
                    <a:pt x="605" y="1983"/>
                  </a:cubicBezTo>
                  <a:cubicBezTo>
                    <a:pt x="548" y="2209"/>
                    <a:pt x="492" y="2455"/>
                    <a:pt x="473" y="2700"/>
                  </a:cubicBezTo>
                  <a:lnTo>
                    <a:pt x="341" y="3474"/>
                  </a:lnTo>
                  <a:lnTo>
                    <a:pt x="228" y="4286"/>
                  </a:lnTo>
                  <a:lnTo>
                    <a:pt x="133" y="5078"/>
                  </a:lnTo>
                  <a:cubicBezTo>
                    <a:pt x="114" y="5343"/>
                    <a:pt x="95" y="5588"/>
                    <a:pt x="77" y="5852"/>
                  </a:cubicBezTo>
                  <a:cubicBezTo>
                    <a:pt x="58" y="6117"/>
                    <a:pt x="58" y="6362"/>
                    <a:pt x="39" y="6589"/>
                  </a:cubicBezTo>
                  <a:cubicBezTo>
                    <a:pt x="20" y="6815"/>
                    <a:pt x="20" y="7042"/>
                    <a:pt x="20" y="7249"/>
                  </a:cubicBezTo>
                  <a:cubicBezTo>
                    <a:pt x="1" y="7646"/>
                    <a:pt x="20" y="8004"/>
                    <a:pt x="20" y="8231"/>
                  </a:cubicBezTo>
                  <a:lnTo>
                    <a:pt x="58" y="8608"/>
                  </a:lnTo>
                  <a:lnTo>
                    <a:pt x="171" y="8250"/>
                  </a:lnTo>
                  <a:cubicBezTo>
                    <a:pt x="228" y="8023"/>
                    <a:pt x="322" y="7702"/>
                    <a:pt x="416" y="7287"/>
                  </a:cubicBezTo>
                  <a:cubicBezTo>
                    <a:pt x="454" y="7098"/>
                    <a:pt x="492" y="6891"/>
                    <a:pt x="548" y="6645"/>
                  </a:cubicBezTo>
                  <a:cubicBezTo>
                    <a:pt x="605" y="6419"/>
                    <a:pt x="624" y="6173"/>
                    <a:pt x="681" y="5909"/>
                  </a:cubicBezTo>
                  <a:cubicBezTo>
                    <a:pt x="718" y="5664"/>
                    <a:pt x="756" y="5399"/>
                    <a:pt x="794" y="5135"/>
                  </a:cubicBezTo>
                  <a:lnTo>
                    <a:pt x="907" y="4342"/>
                  </a:lnTo>
                  <a:lnTo>
                    <a:pt x="983" y="3549"/>
                  </a:lnTo>
                  <a:lnTo>
                    <a:pt x="1039" y="2757"/>
                  </a:lnTo>
                  <a:cubicBezTo>
                    <a:pt x="1077" y="2511"/>
                    <a:pt x="1077" y="2266"/>
                    <a:pt x="1096" y="2039"/>
                  </a:cubicBezTo>
                  <a:cubicBezTo>
                    <a:pt x="1115" y="1794"/>
                    <a:pt x="1115" y="1567"/>
                    <a:pt x="1115" y="1379"/>
                  </a:cubicBezTo>
                  <a:cubicBezTo>
                    <a:pt x="1134" y="548"/>
                    <a:pt x="1077" y="1"/>
                    <a:pt x="10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3"/>
            <p:cNvSpPr/>
            <p:nvPr/>
          </p:nvSpPr>
          <p:spPr>
            <a:xfrm>
              <a:off x="7701700" y="4157866"/>
              <a:ext cx="23150" cy="294025"/>
            </a:xfrm>
            <a:custGeom>
              <a:avLst/>
              <a:gdLst/>
              <a:ahLst/>
              <a:cxnLst/>
              <a:rect l="l" t="t" r="r" b="b"/>
              <a:pathLst>
                <a:path w="926" h="11761" extrusionOk="0">
                  <a:moveTo>
                    <a:pt x="850" y="0"/>
                  </a:moveTo>
                  <a:cubicBezTo>
                    <a:pt x="850" y="0"/>
                    <a:pt x="699" y="717"/>
                    <a:pt x="529" y="1812"/>
                  </a:cubicBezTo>
                  <a:cubicBezTo>
                    <a:pt x="491" y="2095"/>
                    <a:pt x="454" y="2397"/>
                    <a:pt x="416" y="2700"/>
                  </a:cubicBezTo>
                  <a:cubicBezTo>
                    <a:pt x="378" y="3020"/>
                    <a:pt x="340" y="3360"/>
                    <a:pt x="303" y="3700"/>
                  </a:cubicBezTo>
                  <a:lnTo>
                    <a:pt x="208" y="4757"/>
                  </a:lnTo>
                  <a:lnTo>
                    <a:pt x="114" y="5852"/>
                  </a:lnTo>
                  <a:lnTo>
                    <a:pt x="57" y="6966"/>
                  </a:lnTo>
                  <a:cubicBezTo>
                    <a:pt x="38" y="7305"/>
                    <a:pt x="38" y="7683"/>
                    <a:pt x="20" y="8023"/>
                  </a:cubicBezTo>
                  <a:cubicBezTo>
                    <a:pt x="1" y="8363"/>
                    <a:pt x="1" y="8702"/>
                    <a:pt x="1" y="9023"/>
                  </a:cubicBezTo>
                  <a:lnTo>
                    <a:pt x="1" y="9910"/>
                  </a:lnTo>
                  <a:cubicBezTo>
                    <a:pt x="1" y="10477"/>
                    <a:pt x="20" y="10930"/>
                    <a:pt x="38" y="11251"/>
                  </a:cubicBezTo>
                  <a:lnTo>
                    <a:pt x="76" y="11760"/>
                  </a:lnTo>
                  <a:lnTo>
                    <a:pt x="189" y="11270"/>
                  </a:lnTo>
                  <a:cubicBezTo>
                    <a:pt x="246" y="10949"/>
                    <a:pt x="322" y="10496"/>
                    <a:pt x="397" y="9948"/>
                  </a:cubicBezTo>
                  <a:cubicBezTo>
                    <a:pt x="435" y="9665"/>
                    <a:pt x="473" y="9363"/>
                    <a:pt x="510" y="9061"/>
                  </a:cubicBezTo>
                  <a:cubicBezTo>
                    <a:pt x="567" y="8740"/>
                    <a:pt x="605" y="8419"/>
                    <a:pt x="624" y="8061"/>
                  </a:cubicBezTo>
                  <a:cubicBezTo>
                    <a:pt x="661" y="7702"/>
                    <a:pt x="699" y="7362"/>
                    <a:pt x="737" y="7003"/>
                  </a:cubicBezTo>
                  <a:lnTo>
                    <a:pt x="812" y="5909"/>
                  </a:lnTo>
                  <a:lnTo>
                    <a:pt x="869" y="4795"/>
                  </a:lnTo>
                  <a:lnTo>
                    <a:pt x="907" y="3738"/>
                  </a:lnTo>
                  <a:cubicBezTo>
                    <a:pt x="926" y="3398"/>
                    <a:pt x="926" y="3058"/>
                    <a:pt x="926" y="2737"/>
                  </a:cubicBezTo>
                  <a:lnTo>
                    <a:pt x="926" y="1850"/>
                  </a:lnTo>
                  <a:cubicBezTo>
                    <a:pt x="926" y="736"/>
                    <a:pt x="850" y="0"/>
                    <a:pt x="8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3"/>
            <p:cNvSpPr/>
            <p:nvPr/>
          </p:nvSpPr>
          <p:spPr>
            <a:xfrm>
              <a:off x="5573375" y="2354666"/>
              <a:ext cx="151500" cy="533750"/>
            </a:xfrm>
            <a:custGeom>
              <a:avLst/>
              <a:gdLst/>
              <a:ahLst/>
              <a:cxnLst/>
              <a:rect l="l" t="t" r="r" b="b"/>
              <a:pathLst>
                <a:path w="6060" h="21350" fill="none" extrusionOk="0">
                  <a:moveTo>
                    <a:pt x="3757" y="0"/>
                  </a:moveTo>
                  <a:lnTo>
                    <a:pt x="0" y="3266"/>
                  </a:lnTo>
                  <a:cubicBezTo>
                    <a:pt x="0" y="3266"/>
                    <a:pt x="548" y="13837"/>
                    <a:pt x="1963" y="17650"/>
                  </a:cubicBezTo>
                  <a:lnTo>
                    <a:pt x="6060" y="21350"/>
                  </a:lnTo>
                </a:path>
              </a:pathLst>
            </a:custGeom>
            <a:noFill/>
            <a:ln w="17925" cap="flat" cmpd="sng">
              <a:solidFill>
                <a:schemeClr val="accent6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3"/>
            <p:cNvSpPr/>
            <p:nvPr/>
          </p:nvSpPr>
          <p:spPr>
            <a:xfrm>
              <a:off x="5459625" y="2420716"/>
              <a:ext cx="125100" cy="183725"/>
            </a:xfrm>
            <a:custGeom>
              <a:avLst/>
              <a:gdLst/>
              <a:ahLst/>
              <a:cxnLst/>
              <a:rect l="l" t="t" r="r" b="b"/>
              <a:pathLst>
                <a:path w="5004" h="7349" extrusionOk="0">
                  <a:moveTo>
                    <a:pt x="1602" y="0"/>
                  </a:moveTo>
                  <a:cubicBezTo>
                    <a:pt x="1146" y="0"/>
                    <a:pt x="772" y="91"/>
                    <a:pt x="605" y="341"/>
                  </a:cubicBezTo>
                  <a:cubicBezTo>
                    <a:pt x="1" y="1266"/>
                    <a:pt x="208" y="6702"/>
                    <a:pt x="1058" y="7193"/>
                  </a:cubicBezTo>
                  <a:cubicBezTo>
                    <a:pt x="1252" y="7305"/>
                    <a:pt x="1562" y="7348"/>
                    <a:pt x="1926" y="7348"/>
                  </a:cubicBezTo>
                  <a:cubicBezTo>
                    <a:pt x="3158" y="7348"/>
                    <a:pt x="5003" y="6853"/>
                    <a:pt x="5003" y="6853"/>
                  </a:cubicBezTo>
                  <a:lnTo>
                    <a:pt x="4550" y="624"/>
                  </a:lnTo>
                  <a:cubicBezTo>
                    <a:pt x="4550" y="624"/>
                    <a:pt x="2798" y="0"/>
                    <a:pt x="16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3"/>
            <p:cNvSpPr/>
            <p:nvPr/>
          </p:nvSpPr>
          <p:spPr>
            <a:xfrm>
              <a:off x="5479925" y="2625291"/>
              <a:ext cx="135475" cy="167600"/>
            </a:xfrm>
            <a:custGeom>
              <a:avLst/>
              <a:gdLst/>
              <a:ahLst/>
              <a:cxnLst/>
              <a:rect l="l" t="t" r="r" b="b"/>
              <a:pathLst>
                <a:path w="5419" h="6704" extrusionOk="0">
                  <a:moveTo>
                    <a:pt x="3313" y="0"/>
                  </a:moveTo>
                  <a:cubicBezTo>
                    <a:pt x="2048" y="0"/>
                    <a:pt x="139" y="118"/>
                    <a:pt x="76" y="822"/>
                  </a:cubicBezTo>
                  <a:cubicBezTo>
                    <a:pt x="1" y="1879"/>
                    <a:pt x="642" y="6429"/>
                    <a:pt x="1379" y="6693"/>
                  </a:cubicBezTo>
                  <a:cubicBezTo>
                    <a:pt x="1397" y="6700"/>
                    <a:pt x="1430" y="6703"/>
                    <a:pt x="1474" y="6703"/>
                  </a:cubicBezTo>
                  <a:cubicBezTo>
                    <a:pt x="2133" y="6703"/>
                    <a:pt x="5418" y="5957"/>
                    <a:pt x="5418" y="5957"/>
                  </a:cubicBezTo>
                  <a:lnTo>
                    <a:pt x="4418" y="29"/>
                  </a:lnTo>
                  <a:cubicBezTo>
                    <a:pt x="4418" y="29"/>
                    <a:pt x="3946" y="0"/>
                    <a:pt x="33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3"/>
            <p:cNvSpPr/>
            <p:nvPr/>
          </p:nvSpPr>
          <p:spPr>
            <a:xfrm>
              <a:off x="7892825" y="2321641"/>
              <a:ext cx="184550" cy="528550"/>
            </a:xfrm>
            <a:custGeom>
              <a:avLst/>
              <a:gdLst/>
              <a:ahLst/>
              <a:cxnLst/>
              <a:rect l="l" t="t" r="r" b="b"/>
              <a:pathLst>
                <a:path w="7382" h="21142" fill="none" extrusionOk="0">
                  <a:moveTo>
                    <a:pt x="3889" y="0"/>
                  </a:moveTo>
                  <a:lnTo>
                    <a:pt x="7381" y="3549"/>
                  </a:lnTo>
                  <a:cubicBezTo>
                    <a:pt x="7381" y="3549"/>
                    <a:pt x="6060" y="14044"/>
                    <a:pt x="4361" y="17763"/>
                  </a:cubicBezTo>
                  <a:lnTo>
                    <a:pt x="1" y="21142"/>
                  </a:lnTo>
                </a:path>
              </a:pathLst>
            </a:custGeom>
            <a:noFill/>
            <a:ln w="17925" cap="flat" cmpd="sng">
              <a:solidFill>
                <a:schemeClr val="accent6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3"/>
            <p:cNvSpPr/>
            <p:nvPr/>
          </p:nvSpPr>
          <p:spPr>
            <a:xfrm>
              <a:off x="8054700" y="2399991"/>
              <a:ext cx="135000" cy="183350"/>
            </a:xfrm>
            <a:custGeom>
              <a:avLst/>
              <a:gdLst/>
              <a:ahLst/>
              <a:cxnLst/>
              <a:rect l="l" t="t" r="r" b="b"/>
              <a:pathLst>
                <a:path w="5400" h="7334" extrusionOk="0">
                  <a:moveTo>
                    <a:pt x="3571" y="1"/>
                  </a:moveTo>
                  <a:cubicBezTo>
                    <a:pt x="2405" y="1"/>
                    <a:pt x="906" y="415"/>
                    <a:pt x="906" y="415"/>
                  </a:cubicBezTo>
                  <a:lnTo>
                    <a:pt x="0" y="6606"/>
                  </a:lnTo>
                  <a:cubicBezTo>
                    <a:pt x="0" y="6606"/>
                    <a:pt x="2092" y="7334"/>
                    <a:pt x="3301" y="7334"/>
                  </a:cubicBezTo>
                  <a:cubicBezTo>
                    <a:pt x="3549" y="7334"/>
                    <a:pt x="3760" y="7303"/>
                    <a:pt x="3908" y="7229"/>
                  </a:cubicBezTo>
                  <a:cubicBezTo>
                    <a:pt x="4795" y="6795"/>
                    <a:pt x="5399" y="1396"/>
                    <a:pt x="4852" y="434"/>
                  </a:cubicBezTo>
                  <a:cubicBezTo>
                    <a:pt x="4673" y="109"/>
                    <a:pt x="4165" y="1"/>
                    <a:pt x="35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3"/>
            <p:cNvSpPr/>
            <p:nvPr/>
          </p:nvSpPr>
          <p:spPr>
            <a:xfrm>
              <a:off x="8010800" y="2598166"/>
              <a:ext cx="142550" cy="171950"/>
            </a:xfrm>
            <a:custGeom>
              <a:avLst/>
              <a:gdLst/>
              <a:ahLst/>
              <a:cxnLst/>
              <a:rect l="l" t="t" r="r" b="b"/>
              <a:pathLst>
                <a:path w="5702" h="6878" extrusionOk="0">
                  <a:moveTo>
                    <a:pt x="1417" y="1"/>
                  </a:moveTo>
                  <a:lnTo>
                    <a:pt x="1" y="5834"/>
                  </a:lnTo>
                  <a:cubicBezTo>
                    <a:pt x="1" y="5834"/>
                    <a:pt x="3358" y="6877"/>
                    <a:pt x="3894" y="6877"/>
                  </a:cubicBezTo>
                  <a:cubicBezTo>
                    <a:pt x="3917" y="6877"/>
                    <a:pt x="3934" y="6876"/>
                    <a:pt x="3946" y="6872"/>
                  </a:cubicBezTo>
                  <a:cubicBezTo>
                    <a:pt x="4720" y="6664"/>
                    <a:pt x="5702" y="2172"/>
                    <a:pt x="5683" y="1114"/>
                  </a:cubicBezTo>
                  <a:cubicBezTo>
                    <a:pt x="5664" y="57"/>
                    <a:pt x="1417" y="1"/>
                    <a:pt x="1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3"/>
            <p:cNvSpPr/>
            <p:nvPr/>
          </p:nvSpPr>
          <p:spPr>
            <a:xfrm>
              <a:off x="5641050" y="2092491"/>
              <a:ext cx="2385350" cy="1281075"/>
            </a:xfrm>
            <a:custGeom>
              <a:avLst/>
              <a:gdLst/>
              <a:ahLst/>
              <a:cxnLst/>
              <a:rect l="l" t="t" r="r" b="b"/>
              <a:pathLst>
                <a:path w="95414" h="51243" extrusionOk="0">
                  <a:moveTo>
                    <a:pt x="49923" y="1"/>
                  </a:moveTo>
                  <a:cubicBezTo>
                    <a:pt x="24628" y="1"/>
                    <a:pt x="0" y="4675"/>
                    <a:pt x="11" y="9185"/>
                  </a:cubicBezTo>
                  <a:cubicBezTo>
                    <a:pt x="11" y="16792"/>
                    <a:pt x="5127" y="51242"/>
                    <a:pt x="5127" y="51242"/>
                  </a:cubicBezTo>
                  <a:lnTo>
                    <a:pt x="89147" y="51091"/>
                  </a:lnTo>
                  <a:cubicBezTo>
                    <a:pt x="90997" y="41200"/>
                    <a:pt x="95414" y="8298"/>
                    <a:pt x="95414" y="8298"/>
                  </a:cubicBezTo>
                  <a:cubicBezTo>
                    <a:pt x="85207" y="2234"/>
                    <a:pt x="67406" y="1"/>
                    <a:pt x="499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3"/>
            <p:cNvSpPr/>
            <p:nvPr/>
          </p:nvSpPr>
          <p:spPr>
            <a:xfrm>
              <a:off x="5681900" y="2067041"/>
              <a:ext cx="2274200" cy="841875"/>
            </a:xfrm>
            <a:custGeom>
              <a:avLst/>
              <a:gdLst/>
              <a:ahLst/>
              <a:cxnLst/>
              <a:rect l="l" t="t" r="r" b="b"/>
              <a:pathLst>
                <a:path w="90968" h="33675" extrusionOk="0">
                  <a:moveTo>
                    <a:pt x="42658" y="0"/>
                  </a:moveTo>
                  <a:cubicBezTo>
                    <a:pt x="30477" y="0"/>
                    <a:pt x="10544" y="3278"/>
                    <a:pt x="4739" y="9523"/>
                  </a:cubicBezTo>
                  <a:cubicBezTo>
                    <a:pt x="1" y="14601"/>
                    <a:pt x="3417" y="27079"/>
                    <a:pt x="5022" y="32043"/>
                  </a:cubicBezTo>
                  <a:cubicBezTo>
                    <a:pt x="5358" y="33035"/>
                    <a:pt x="6276" y="33674"/>
                    <a:pt x="7272" y="33674"/>
                  </a:cubicBezTo>
                  <a:cubicBezTo>
                    <a:pt x="7452" y="33674"/>
                    <a:pt x="7634" y="33653"/>
                    <a:pt x="7816" y="33610"/>
                  </a:cubicBezTo>
                  <a:cubicBezTo>
                    <a:pt x="12967" y="32394"/>
                    <a:pt x="27580" y="29494"/>
                    <a:pt x="49767" y="29494"/>
                  </a:cubicBezTo>
                  <a:cubicBezTo>
                    <a:pt x="59616" y="29494"/>
                    <a:pt x="70956" y="30065"/>
                    <a:pt x="83624" y="31609"/>
                  </a:cubicBezTo>
                  <a:cubicBezTo>
                    <a:pt x="83787" y="31628"/>
                    <a:pt x="83948" y="31638"/>
                    <a:pt x="84108" y="31638"/>
                  </a:cubicBezTo>
                  <a:cubicBezTo>
                    <a:pt x="85993" y="31638"/>
                    <a:pt x="87664" y="30337"/>
                    <a:pt x="88117" y="28476"/>
                  </a:cubicBezTo>
                  <a:cubicBezTo>
                    <a:pt x="89476" y="22775"/>
                    <a:pt x="90967" y="11770"/>
                    <a:pt x="83983" y="7126"/>
                  </a:cubicBezTo>
                  <a:cubicBezTo>
                    <a:pt x="74356" y="689"/>
                    <a:pt x="55800" y="217"/>
                    <a:pt x="43757" y="9"/>
                  </a:cubicBezTo>
                  <a:cubicBezTo>
                    <a:pt x="43398" y="3"/>
                    <a:pt x="43032" y="0"/>
                    <a:pt x="426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3"/>
            <p:cNvSpPr/>
            <p:nvPr/>
          </p:nvSpPr>
          <p:spPr>
            <a:xfrm>
              <a:off x="5840475" y="2189916"/>
              <a:ext cx="873525" cy="611000"/>
            </a:xfrm>
            <a:custGeom>
              <a:avLst/>
              <a:gdLst/>
              <a:ahLst/>
              <a:cxnLst/>
              <a:rect l="l" t="t" r="r" b="b"/>
              <a:pathLst>
                <a:path w="34941" h="24440" extrusionOk="0">
                  <a:moveTo>
                    <a:pt x="32273" y="1"/>
                  </a:moveTo>
                  <a:cubicBezTo>
                    <a:pt x="32250" y="1"/>
                    <a:pt x="32227" y="1"/>
                    <a:pt x="32204" y="2"/>
                  </a:cubicBezTo>
                  <a:cubicBezTo>
                    <a:pt x="21444" y="606"/>
                    <a:pt x="5248" y="3325"/>
                    <a:pt x="2530" y="7232"/>
                  </a:cubicBezTo>
                  <a:cubicBezTo>
                    <a:pt x="0" y="10875"/>
                    <a:pt x="2020" y="20049"/>
                    <a:pt x="2870" y="23428"/>
                  </a:cubicBezTo>
                  <a:cubicBezTo>
                    <a:pt x="3017" y="24033"/>
                    <a:pt x="3574" y="24440"/>
                    <a:pt x="4187" y="24440"/>
                  </a:cubicBezTo>
                  <a:cubicBezTo>
                    <a:pt x="4282" y="24440"/>
                    <a:pt x="4378" y="24430"/>
                    <a:pt x="4474" y="24410"/>
                  </a:cubicBezTo>
                  <a:cubicBezTo>
                    <a:pt x="14649" y="22126"/>
                    <a:pt x="24615" y="21125"/>
                    <a:pt x="33582" y="20823"/>
                  </a:cubicBezTo>
                  <a:cubicBezTo>
                    <a:pt x="34356" y="20805"/>
                    <a:pt x="34941" y="20144"/>
                    <a:pt x="34884" y="19370"/>
                  </a:cubicBezTo>
                  <a:lnTo>
                    <a:pt x="33620" y="1267"/>
                  </a:lnTo>
                  <a:cubicBezTo>
                    <a:pt x="33565" y="554"/>
                    <a:pt x="32979" y="1"/>
                    <a:pt x="322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3"/>
            <p:cNvSpPr/>
            <p:nvPr/>
          </p:nvSpPr>
          <p:spPr>
            <a:xfrm>
              <a:off x="6871625" y="2187591"/>
              <a:ext cx="908925" cy="574325"/>
            </a:xfrm>
            <a:custGeom>
              <a:avLst/>
              <a:gdLst/>
              <a:ahLst/>
              <a:cxnLst/>
              <a:rect l="l" t="t" r="r" b="b"/>
              <a:pathLst>
                <a:path w="36357" h="22973" extrusionOk="0">
                  <a:moveTo>
                    <a:pt x="1364" y="1"/>
                  </a:moveTo>
                  <a:cubicBezTo>
                    <a:pt x="605" y="1"/>
                    <a:pt x="0" y="654"/>
                    <a:pt x="56" y="1417"/>
                  </a:cubicBezTo>
                  <a:cubicBezTo>
                    <a:pt x="321" y="6042"/>
                    <a:pt x="906" y="15631"/>
                    <a:pt x="1132" y="19350"/>
                  </a:cubicBezTo>
                  <a:cubicBezTo>
                    <a:pt x="1170" y="20067"/>
                    <a:pt x="1755" y="20614"/>
                    <a:pt x="2473" y="20614"/>
                  </a:cubicBezTo>
                  <a:cubicBezTo>
                    <a:pt x="3072" y="20608"/>
                    <a:pt x="3665" y="20606"/>
                    <a:pt x="4253" y="20606"/>
                  </a:cubicBezTo>
                  <a:cubicBezTo>
                    <a:pt x="18613" y="20606"/>
                    <a:pt x="29538" y="22320"/>
                    <a:pt x="33128" y="22955"/>
                  </a:cubicBezTo>
                  <a:cubicBezTo>
                    <a:pt x="33200" y="22967"/>
                    <a:pt x="33272" y="22972"/>
                    <a:pt x="33343" y="22972"/>
                  </a:cubicBezTo>
                  <a:cubicBezTo>
                    <a:pt x="33961" y="22972"/>
                    <a:pt x="34522" y="22543"/>
                    <a:pt x="34657" y="21917"/>
                  </a:cubicBezTo>
                  <a:cubicBezTo>
                    <a:pt x="35261" y="19085"/>
                    <a:pt x="36356" y="12233"/>
                    <a:pt x="34110" y="8288"/>
                  </a:cubicBezTo>
                  <a:cubicBezTo>
                    <a:pt x="31222" y="3210"/>
                    <a:pt x="11250" y="95"/>
                    <a:pt x="1415" y="1"/>
                  </a:cubicBezTo>
                  <a:lnTo>
                    <a:pt x="1397" y="1"/>
                  </a:lnTo>
                  <a:cubicBezTo>
                    <a:pt x="1386" y="1"/>
                    <a:pt x="1375" y="1"/>
                    <a:pt x="13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3"/>
            <p:cNvSpPr/>
            <p:nvPr/>
          </p:nvSpPr>
          <p:spPr>
            <a:xfrm>
              <a:off x="6463875" y="2472516"/>
              <a:ext cx="257675" cy="320100"/>
            </a:xfrm>
            <a:custGeom>
              <a:avLst/>
              <a:gdLst/>
              <a:ahLst/>
              <a:cxnLst/>
              <a:rect l="l" t="t" r="r" b="b"/>
              <a:pathLst>
                <a:path w="10307" h="12804" extrusionOk="0">
                  <a:moveTo>
                    <a:pt x="4600" y="1"/>
                  </a:moveTo>
                  <a:cubicBezTo>
                    <a:pt x="4548" y="1"/>
                    <a:pt x="4494" y="8"/>
                    <a:pt x="4436" y="24"/>
                  </a:cubicBezTo>
                  <a:cubicBezTo>
                    <a:pt x="3285" y="345"/>
                    <a:pt x="4078" y="3271"/>
                    <a:pt x="4078" y="3271"/>
                  </a:cubicBezTo>
                  <a:cubicBezTo>
                    <a:pt x="4078" y="3271"/>
                    <a:pt x="3521" y="3078"/>
                    <a:pt x="3019" y="3078"/>
                  </a:cubicBezTo>
                  <a:cubicBezTo>
                    <a:pt x="2605" y="3078"/>
                    <a:pt x="2228" y="3209"/>
                    <a:pt x="2228" y="3686"/>
                  </a:cubicBezTo>
                  <a:cubicBezTo>
                    <a:pt x="2228" y="4744"/>
                    <a:pt x="4248" y="4857"/>
                    <a:pt x="4248" y="4857"/>
                  </a:cubicBezTo>
                  <a:cubicBezTo>
                    <a:pt x="4059" y="7858"/>
                    <a:pt x="0" y="10237"/>
                    <a:pt x="0" y="10237"/>
                  </a:cubicBezTo>
                  <a:lnTo>
                    <a:pt x="1850" y="12804"/>
                  </a:lnTo>
                  <a:cubicBezTo>
                    <a:pt x="6324" y="11199"/>
                    <a:pt x="7249" y="5612"/>
                    <a:pt x="7249" y="5612"/>
                  </a:cubicBezTo>
                  <a:cubicBezTo>
                    <a:pt x="8382" y="5159"/>
                    <a:pt x="10307" y="1988"/>
                    <a:pt x="9590" y="1799"/>
                  </a:cubicBezTo>
                  <a:cubicBezTo>
                    <a:pt x="9551" y="1790"/>
                    <a:pt x="9510" y="1786"/>
                    <a:pt x="9467" y="1786"/>
                  </a:cubicBezTo>
                  <a:cubicBezTo>
                    <a:pt x="8693" y="1786"/>
                    <a:pt x="7287" y="3158"/>
                    <a:pt x="7287" y="3158"/>
                  </a:cubicBezTo>
                  <a:cubicBezTo>
                    <a:pt x="7287" y="3158"/>
                    <a:pt x="8646" y="459"/>
                    <a:pt x="7664" y="251"/>
                  </a:cubicBezTo>
                  <a:cubicBezTo>
                    <a:pt x="7622" y="242"/>
                    <a:pt x="7580" y="238"/>
                    <a:pt x="7538" y="238"/>
                  </a:cubicBezTo>
                  <a:cubicBezTo>
                    <a:pt x="6599" y="238"/>
                    <a:pt x="5681" y="2374"/>
                    <a:pt x="5644" y="2573"/>
                  </a:cubicBezTo>
                  <a:cubicBezTo>
                    <a:pt x="5643" y="2578"/>
                    <a:pt x="5642" y="2581"/>
                    <a:pt x="5641" y="2581"/>
                  </a:cubicBezTo>
                  <a:cubicBezTo>
                    <a:pt x="5606" y="2581"/>
                    <a:pt x="5558" y="1"/>
                    <a:pt x="4600" y="1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3"/>
            <p:cNvSpPr/>
            <p:nvPr/>
          </p:nvSpPr>
          <p:spPr>
            <a:xfrm>
              <a:off x="5850375" y="2597691"/>
              <a:ext cx="290250" cy="264775"/>
            </a:xfrm>
            <a:custGeom>
              <a:avLst/>
              <a:gdLst/>
              <a:ahLst/>
              <a:cxnLst/>
              <a:rect l="l" t="t" r="r" b="b"/>
              <a:pathLst>
                <a:path w="11610" h="10591" extrusionOk="0">
                  <a:moveTo>
                    <a:pt x="4117" y="0"/>
                  </a:moveTo>
                  <a:cubicBezTo>
                    <a:pt x="4110" y="0"/>
                    <a:pt x="4104" y="0"/>
                    <a:pt x="4097" y="1"/>
                  </a:cubicBezTo>
                  <a:cubicBezTo>
                    <a:pt x="3342" y="57"/>
                    <a:pt x="3776" y="2493"/>
                    <a:pt x="3984" y="3134"/>
                  </a:cubicBezTo>
                  <a:cubicBezTo>
                    <a:pt x="3984" y="3134"/>
                    <a:pt x="2671" y="989"/>
                    <a:pt x="1785" y="989"/>
                  </a:cubicBezTo>
                  <a:cubicBezTo>
                    <a:pt x="1709" y="989"/>
                    <a:pt x="1636" y="1005"/>
                    <a:pt x="1567" y="1039"/>
                  </a:cubicBezTo>
                  <a:cubicBezTo>
                    <a:pt x="718" y="1473"/>
                    <a:pt x="2776" y="4437"/>
                    <a:pt x="2776" y="4437"/>
                  </a:cubicBezTo>
                  <a:cubicBezTo>
                    <a:pt x="2776" y="4437"/>
                    <a:pt x="1664" y="3736"/>
                    <a:pt x="949" y="3736"/>
                  </a:cubicBezTo>
                  <a:cubicBezTo>
                    <a:pt x="770" y="3736"/>
                    <a:pt x="616" y="3780"/>
                    <a:pt x="510" y="3889"/>
                  </a:cubicBezTo>
                  <a:cubicBezTo>
                    <a:pt x="1" y="4437"/>
                    <a:pt x="2700" y="6532"/>
                    <a:pt x="4021" y="6532"/>
                  </a:cubicBezTo>
                  <a:cubicBezTo>
                    <a:pt x="4021" y="6532"/>
                    <a:pt x="6853" y="10572"/>
                    <a:pt x="10779" y="10591"/>
                  </a:cubicBezTo>
                  <a:lnTo>
                    <a:pt x="11610" y="7589"/>
                  </a:lnTo>
                  <a:cubicBezTo>
                    <a:pt x="11553" y="7533"/>
                    <a:pt x="8892" y="7929"/>
                    <a:pt x="6947" y="5003"/>
                  </a:cubicBezTo>
                  <a:cubicBezTo>
                    <a:pt x="6947" y="5003"/>
                    <a:pt x="8363" y="3342"/>
                    <a:pt x="8099" y="2511"/>
                  </a:cubicBezTo>
                  <a:cubicBezTo>
                    <a:pt x="8042" y="2334"/>
                    <a:pt x="7926" y="2264"/>
                    <a:pt x="7777" y="2264"/>
                  </a:cubicBezTo>
                  <a:cubicBezTo>
                    <a:pt x="7229" y="2264"/>
                    <a:pt x="6249" y="3210"/>
                    <a:pt x="6249" y="3210"/>
                  </a:cubicBezTo>
                  <a:cubicBezTo>
                    <a:pt x="6249" y="3210"/>
                    <a:pt x="4894" y="0"/>
                    <a:pt x="4117" y="0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3"/>
            <p:cNvSpPr/>
            <p:nvPr/>
          </p:nvSpPr>
          <p:spPr>
            <a:xfrm>
              <a:off x="5951375" y="2714841"/>
              <a:ext cx="32100" cy="18800"/>
            </a:xfrm>
            <a:custGeom>
              <a:avLst/>
              <a:gdLst/>
              <a:ahLst/>
              <a:cxnLst/>
              <a:rect l="l" t="t" r="r" b="b"/>
              <a:pathLst>
                <a:path w="1284" h="752" extrusionOk="0">
                  <a:moveTo>
                    <a:pt x="557" y="1"/>
                  </a:moveTo>
                  <a:cubicBezTo>
                    <a:pt x="529" y="1"/>
                    <a:pt x="501" y="6"/>
                    <a:pt x="472" y="15"/>
                  </a:cubicBezTo>
                  <a:cubicBezTo>
                    <a:pt x="416" y="15"/>
                    <a:pt x="378" y="15"/>
                    <a:pt x="321" y="34"/>
                  </a:cubicBezTo>
                  <a:cubicBezTo>
                    <a:pt x="283" y="53"/>
                    <a:pt x="246" y="72"/>
                    <a:pt x="208" y="91"/>
                  </a:cubicBezTo>
                  <a:cubicBezTo>
                    <a:pt x="132" y="110"/>
                    <a:pt x="95" y="147"/>
                    <a:pt x="38" y="204"/>
                  </a:cubicBezTo>
                  <a:cubicBezTo>
                    <a:pt x="19" y="223"/>
                    <a:pt x="0" y="242"/>
                    <a:pt x="0" y="261"/>
                  </a:cubicBezTo>
                  <a:lnTo>
                    <a:pt x="76" y="279"/>
                  </a:lnTo>
                  <a:cubicBezTo>
                    <a:pt x="104" y="270"/>
                    <a:pt x="132" y="265"/>
                    <a:pt x="161" y="265"/>
                  </a:cubicBezTo>
                  <a:cubicBezTo>
                    <a:pt x="189" y="265"/>
                    <a:pt x="217" y="270"/>
                    <a:pt x="246" y="279"/>
                  </a:cubicBezTo>
                  <a:lnTo>
                    <a:pt x="359" y="279"/>
                  </a:lnTo>
                  <a:cubicBezTo>
                    <a:pt x="378" y="298"/>
                    <a:pt x="416" y="298"/>
                    <a:pt x="453" y="317"/>
                  </a:cubicBezTo>
                  <a:cubicBezTo>
                    <a:pt x="491" y="317"/>
                    <a:pt x="529" y="317"/>
                    <a:pt x="567" y="336"/>
                  </a:cubicBezTo>
                  <a:lnTo>
                    <a:pt x="680" y="374"/>
                  </a:lnTo>
                  <a:lnTo>
                    <a:pt x="793" y="430"/>
                  </a:lnTo>
                  <a:cubicBezTo>
                    <a:pt x="831" y="449"/>
                    <a:pt x="869" y="468"/>
                    <a:pt x="887" y="487"/>
                  </a:cubicBezTo>
                  <a:cubicBezTo>
                    <a:pt x="925" y="506"/>
                    <a:pt x="963" y="525"/>
                    <a:pt x="1001" y="544"/>
                  </a:cubicBezTo>
                  <a:cubicBezTo>
                    <a:pt x="1020" y="563"/>
                    <a:pt x="1057" y="581"/>
                    <a:pt x="1076" y="600"/>
                  </a:cubicBezTo>
                  <a:cubicBezTo>
                    <a:pt x="1152" y="638"/>
                    <a:pt x="1171" y="676"/>
                    <a:pt x="1227" y="714"/>
                  </a:cubicBezTo>
                  <a:lnTo>
                    <a:pt x="1284" y="751"/>
                  </a:lnTo>
                  <a:lnTo>
                    <a:pt x="1284" y="676"/>
                  </a:lnTo>
                  <a:cubicBezTo>
                    <a:pt x="1284" y="619"/>
                    <a:pt x="1265" y="544"/>
                    <a:pt x="1246" y="487"/>
                  </a:cubicBezTo>
                  <a:cubicBezTo>
                    <a:pt x="1227" y="449"/>
                    <a:pt x="1208" y="393"/>
                    <a:pt x="1190" y="355"/>
                  </a:cubicBezTo>
                  <a:cubicBezTo>
                    <a:pt x="1152" y="317"/>
                    <a:pt x="1133" y="279"/>
                    <a:pt x="1095" y="242"/>
                  </a:cubicBezTo>
                  <a:cubicBezTo>
                    <a:pt x="1057" y="204"/>
                    <a:pt x="1001" y="166"/>
                    <a:pt x="963" y="128"/>
                  </a:cubicBezTo>
                  <a:lnTo>
                    <a:pt x="812" y="53"/>
                  </a:lnTo>
                  <a:lnTo>
                    <a:pt x="642" y="15"/>
                  </a:lnTo>
                  <a:cubicBezTo>
                    <a:pt x="614" y="6"/>
                    <a:pt x="585" y="1"/>
                    <a:pt x="557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3"/>
            <p:cNvSpPr/>
            <p:nvPr/>
          </p:nvSpPr>
          <p:spPr>
            <a:xfrm>
              <a:off x="6596475" y="2573641"/>
              <a:ext cx="32600" cy="30700"/>
            </a:xfrm>
            <a:custGeom>
              <a:avLst/>
              <a:gdLst/>
              <a:ahLst/>
              <a:cxnLst/>
              <a:rect l="l" t="t" r="r" b="b"/>
              <a:pathLst>
                <a:path w="1304" h="1228" extrusionOk="0">
                  <a:moveTo>
                    <a:pt x="831" y="0"/>
                  </a:moveTo>
                  <a:cubicBezTo>
                    <a:pt x="775" y="0"/>
                    <a:pt x="718" y="19"/>
                    <a:pt x="661" y="38"/>
                  </a:cubicBezTo>
                  <a:cubicBezTo>
                    <a:pt x="586" y="57"/>
                    <a:pt x="529" y="76"/>
                    <a:pt x="473" y="113"/>
                  </a:cubicBezTo>
                  <a:lnTo>
                    <a:pt x="303" y="227"/>
                  </a:lnTo>
                  <a:lnTo>
                    <a:pt x="171" y="397"/>
                  </a:lnTo>
                  <a:cubicBezTo>
                    <a:pt x="133" y="434"/>
                    <a:pt x="95" y="510"/>
                    <a:pt x="76" y="566"/>
                  </a:cubicBezTo>
                  <a:cubicBezTo>
                    <a:pt x="38" y="623"/>
                    <a:pt x="20" y="680"/>
                    <a:pt x="20" y="736"/>
                  </a:cubicBezTo>
                  <a:cubicBezTo>
                    <a:pt x="1" y="793"/>
                    <a:pt x="1" y="850"/>
                    <a:pt x="1" y="906"/>
                  </a:cubicBezTo>
                  <a:cubicBezTo>
                    <a:pt x="1" y="982"/>
                    <a:pt x="20" y="1057"/>
                    <a:pt x="38" y="1133"/>
                  </a:cubicBezTo>
                  <a:lnTo>
                    <a:pt x="76" y="1227"/>
                  </a:lnTo>
                  <a:lnTo>
                    <a:pt x="114" y="1133"/>
                  </a:lnTo>
                  <a:cubicBezTo>
                    <a:pt x="133" y="1076"/>
                    <a:pt x="171" y="1001"/>
                    <a:pt x="208" y="944"/>
                  </a:cubicBezTo>
                  <a:cubicBezTo>
                    <a:pt x="227" y="906"/>
                    <a:pt x="246" y="868"/>
                    <a:pt x="265" y="831"/>
                  </a:cubicBezTo>
                  <a:cubicBezTo>
                    <a:pt x="284" y="793"/>
                    <a:pt x="322" y="755"/>
                    <a:pt x="340" y="717"/>
                  </a:cubicBezTo>
                  <a:cubicBezTo>
                    <a:pt x="359" y="661"/>
                    <a:pt x="397" y="623"/>
                    <a:pt x="435" y="604"/>
                  </a:cubicBezTo>
                  <a:lnTo>
                    <a:pt x="529" y="491"/>
                  </a:lnTo>
                  <a:lnTo>
                    <a:pt x="642" y="397"/>
                  </a:lnTo>
                  <a:cubicBezTo>
                    <a:pt x="680" y="359"/>
                    <a:pt x="718" y="321"/>
                    <a:pt x="775" y="302"/>
                  </a:cubicBezTo>
                  <a:cubicBezTo>
                    <a:pt x="812" y="283"/>
                    <a:pt x="850" y="246"/>
                    <a:pt x="888" y="246"/>
                  </a:cubicBezTo>
                  <a:cubicBezTo>
                    <a:pt x="944" y="227"/>
                    <a:pt x="982" y="208"/>
                    <a:pt x="1020" y="189"/>
                  </a:cubicBezTo>
                  <a:cubicBezTo>
                    <a:pt x="1077" y="151"/>
                    <a:pt x="1152" y="132"/>
                    <a:pt x="1228" y="113"/>
                  </a:cubicBezTo>
                  <a:lnTo>
                    <a:pt x="1303" y="76"/>
                  </a:lnTo>
                  <a:cubicBezTo>
                    <a:pt x="1284" y="76"/>
                    <a:pt x="1246" y="57"/>
                    <a:pt x="1228" y="57"/>
                  </a:cubicBezTo>
                  <a:cubicBezTo>
                    <a:pt x="1152" y="19"/>
                    <a:pt x="1077" y="0"/>
                    <a:pt x="1001" y="0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3"/>
            <p:cNvSpPr/>
            <p:nvPr/>
          </p:nvSpPr>
          <p:spPr>
            <a:xfrm>
              <a:off x="6111825" y="2712841"/>
              <a:ext cx="416250" cy="307600"/>
            </a:xfrm>
            <a:custGeom>
              <a:avLst/>
              <a:gdLst/>
              <a:ahLst/>
              <a:cxnLst/>
              <a:rect l="l" t="t" r="r" b="b"/>
              <a:pathLst>
                <a:path w="16650" h="12304" extrusionOk="0">
                  <a:moveTo>
                    <a:pt x="14139" y="1"/>
                  </a:moveTo>
                  <a:cubicBezTo>
                    <a:pt x="14139" y="1"/>
                    <a:pt x="8948" y="1700"/>
                    <a:pt x="8457" y="1737"/>
                  </a:cubicBezTo>
                  <a:cubicBezTo>
                    <a:pt x="7966" y="1794"/>
                    <a:pt x="5022" y="1907"/>
                    <a:pt x="5022" y="1907"/>
                  </a:cubicBezTo>
                  <a:cubicBezTo>
                    <a:pt x="3818" y="2403"/>
                    <a:pt x="2532" y="2666"/>
                    <a:pt x="1226" y="2666"/>
                  </a:cubicBezTo>
                  <a:cubicBezTo>
                    <a:pt x="1138" y="2666"/>
                    <a:pt x="1051" y="2665"/>
                    <a:pt x="963" y="2662"/>
                  </a:cubicBezTo>
                  <a:cubicBezTo>
                    <a:pt x="963" y="2662"/>
                    <a:pt x="114" y="5551"/>
                    <a:pt x="0" y="6211"/>
                  </a:cubicBezTo>
                  <a:cubicBezTo>
                    <a:pt x="0" y="6211"/>
                    <a:pt x="668" y="6264"/>
                    <a:pt x="1547" y="6264"/>
                  </a:cubicBezTo>
                  <a:cubicBezTo>
                    <a:pt x="2562" y="6264"/>
                    <a:pt x="3859" y="6194"/>
                    <a:pt x="4738" y="5890"/>
                  </a:cubicBezTo>
                  <a:cubicBezTo>
                    <a:pt x="4738" y="5890"/>
                    <a:pt x="4984" y="11818"/>
                    <a:pt x="5135" y="12214"/>
                  </a:cubicBezTo>
                  <a:cubicBezTo>
                    <a:pt x="5158" y="12276"/>
                    <a:pt x="5404" y="12304"/>
                    <a:pt x="5805" y="12304"/>
                  </a:cubicBezTo>
                  <a:cubicBezTo>
                    <a:pt x="7963" y="12304"/>
                    <a:pt x="14611" y="11495"/>
                    <a:pt x="15121" y="10874"/>
                  </a:cubicBezTo>
                  <a:cubicBezTo>
                    <a:pt x="15706" y="10119"/>
                    <a:pt x="12421" y="4965"/>
                    <a:pt x="12421" y="4965"/>
                  </a:cubicBezTo>
                  <a:cubicBezTo>
                    <a:pt x="12421" y="4965"/>
                    <a:pt x="16215" y="3323"/>
                    <a:pt x="16423" y="3229"/>
                  </a:cubicBezTo>
                  <a:cubicBezTo>
                    <a:pt x="16650" y="3134"/>
                    <a:pt x="14516" y="227"/>
                    <a:pt x="14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3"/>
            <p:cNvSpPr/>
            <p:nvPr/>
          </p:nvSpPr>
          <p:spPr>
            <a:xfrm>
              <a:off x="6231225" y="2740216"/>
              <a:ext cx="264750" cy="281650"/>
            </a:xfrm>
            <a:custGeom>
              <a:avLst/>
              <a:gdLst/>
              <a:ahLst/>
              <a:cxnLst/>
              <a:rect l="l" t="t" r="r" b="b"/>
              <a:pathLst>
                <a:path w="10590" h="11266" extrusionOk="0">
                  <a:moveTo>
                    <a:pt x="5455" y="1"/>
                  </a:moveTo>
                  <a:lnTo>
                    <a:pt x="4927" y="246"/>
                  </a:lnTo>
                  <a:cubicBezTo>
                    <a:pt x="5021" y="1152"/>
                    <a:pt x="5323" y="3304"/>
                    <a:pt x="3455" y="3380"/>
                  </a:cubicBezTo>
                  <a:cubicBezTo>
                    <a:pt x="3430" y="3381"/>
                    <a:pt x="3406" y="3381"/>
                    <a:pt x="3382" y="3381"/>
                  </a:cubicBezTo>
                  <a:cubicBezTo>
                    <a:pt x="1582" y="3381"/>
                    <a:pt x="755" y="624"/>
                    <a:pt x="755" y="624"/>
                  </a:cubicBezTo>
                  <a:lnTo>
                    <a:pt x="472" y="831"/>
                  </a:lnTo>
                  <a:cubicBezTo>
                    <a:pt x="2586" y="5380"/>
                    <a:pt x="0" y="6211"/>
                    <a:pt x="0" y="6211"/>
                  </a:cubicBezTo>
                  <a:lnTo>
                    <a:pt x="113" y="11100"/>
                  </a:lnTo>
                  <a:cubicBezTo>
                    <a:pt x="668" y="11216"/>
                    <a:pt x="1300" y="11265"/>
                    <a:pt x="1972" y="11265"/>
                  </a:cubicBezTo>
                  <a:cubicBezTo>
                    <a:pt x="5670" y="11265"/>
                    <a:pt x="10590" y="9779"/>
                    <a:pt x="10590" y="9779"/>
                  </a:cubicBezTo>
                  <a:cubicBezTo>
                    <a:pt x="10533" y="7702"/>
                    <a:pt x="8042" y="4550"/>
                    <a:pt x="8042" y="4550"/>
                  </a:cubicBezTo>
                  <a:cubicBezTo>
                    <a:pt x="8001" y="4556"/>
                    <a:pt x="7960" y="4559"/>
                    <a:pt x="7920" y="4559"/>
                  </a:cubicBezTo>
                  <a:cubicBezTo>
                    <a:pt x="6353" y="4559"/>
                    <a:pt x="5455" y="1"/>
                    <a:pt x="5455" y="1"/>
                  </a:cubicBezTo>
                  <a:close/>
                </a:path>
              </a:pathLst>
            </a:custGeom>
            <a:solidFill>
              <a:srgbClr val="8728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3"/>
            <p:cNvSpPr/>
            <p:nvPr/>
          </p:nvSpPr>
          <p:spPr>
            <a:xfrm>
              <a:off x="6207625" y="2766366"/>
              <a:ext cx="55700" cy="150375"/>
            </a:xfrm>
            <a:custGeom>
              <a:avLst/>
              <a:gdLst/>
              <a:ahLst/>
              <a:cxnLst/>
              <a:rect l="l" t="t" r="r" b="b"/>
              <a:pathLst>
                <a:path w="2228" h="6015" extrusionOk="0">
                  <a:moveTo>
                    <a:pt x="1288" y="1"/>
                  </a:moveTo>
                  <a:cubicBezTo>
                    <a:pt x="760" y="1"/>
                    <a:pt x="0" y="163"/>
                    <a:pt x="0" y="163"/>
                  </a:cubicBezTo>
                  <a:cubicBezTo>
                    <a:pt x="95" y="2541"/>
                    <a:pt x="1001" y="6014"/>
                    <a:pt x="1001" y="6014"/>
                  </a:cubicBezTo>
                  <a:cubicBezTo>
                    <a:pt x="2228" y="3334"/>
                    <a:pt x="1605" y="31"/>
                    <a:pt x="1605" y="31"/>
                  </a:cubicBezTo>
                  <a:cubicBezTo>
                    <a:pt x="1520" y="9"/>
                    <a:pt x="1410" y="1"/>
                    <a:pt x="12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3"/>
            <p:cNvSpPr/>
            <p:nvPr/>
          </p:nvSpPr>
          <p:spPr>
            <a:xfrm>
              <a:off x="6378450" y="2726991"/>
              <a:ext cx="73175" cy="153400"/>
            </a:xfrm>
            <a:custGeom>
              <a:avLst/>
              <a:gdLst/>
              <a:ahLst/>
              <a:cxnLst/>
              <a:rect l="l" t="t" r="r" b="b"/>
              <a:pathLst>
                <a:path w="2927" h="6136" extrusionOk="0">
                  <a:moveTo>
                    <a:pt x="1123" y="0"/>
                  </a:moveTo>
                  <a:cubicBezTo>
                    <a:pt x="946" y="0"/>
                    <a:pt x="325" y="28"/>
                    <a:pt x="20" y="397"/>
                  </a:cubicBezTo>
                  <a:cubicBezTo>
                    <a:pt x="1" y="416"/>
                    <a:pt x="1303" y="4324"/>
                    <a:pt x="2927" y="6136"/>
                  </a:cubicBezTo>
                  <a:cubicBezTo>
                    <a:pt x="2927" y="6136"/>
                    <a:pt x="2096" y="1115"/>
                    <a:pt x="1171" y="1"/>
                  </a:cubicBezTo>
                  <a:cubicBezTo>
                    <a:pt x="1171" y="1"/>
                    <a:pt x="1154" y="0"/>
                    <a:pt x="1123" y="0"/>
                  </a:cubicBezTo>
                  <a:close/>
                </a:path>
              </a:pathLst>
            </a:custGeom>
            <a:solidFill>
              <a:srgbClr val="FFAF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3"/>
            <p:cNvSpPr/>
            <p:nvPr/>
          </p:nvSpPr>
          <p:spPr>
            <a:xfrm>
              <a:off x="6255275" y="2745891"/>
              <a:ext cx="92050" cy="43950"/>
            </a:xfrm>
            <a:custGeom>
              <a:avLst/>
              <a:gdLst/>
              <a:ahLst/>
              <a:cxnLst/>
              <a:rect l="l" t="t" r="r" b="b"/>
              <a:pathLst>
                <a:path w="3682" h="1758" extrusionOk="0">
                  <a:moveTo>
                    <a:pt x="3682" y="0"/>
                  </a:moveTo>
                  <a:lnTo>
                    <a:pt x="1" y="736"/>
                  </a:lnTo>
                  <a:cubicBezTo>
                    <a:pt x="1" y="736"/>
                    <a:pt x="843" y="1757"/>
                    <a:pt x="1898" y="1757"/>
                  </a:cubicBezTo>
                  <a:cubicBezTo>
                    <a:pt x="1982" y="1757"/>
                    <a:pt x="2067" y="1751"/>
                    <a:pt x="2153" y="1737"/>
                  </a:cubicBezTo>
                  <a:cubicBezTo>
                    <a:pt x="3323" y="1529"/>
                    <a:pt x="3682" y="0"/>
                    <a:pt x="3682" y="0"/>
                  </a:cubicBezTo>
                  <a:close/>
                </a:path>
              </a:pathLst>
            </a:custGeom>
            <a:solidFill>
              <a:srgbClr val="7A28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3"/>
            <p:cNvSpPr/>
            <p:nvPr/>
          </p:nvSpPr>
          <p:spPr>
            <a:xfrm>
              <a:off x="5947600" y="2236016"/>
              <a:ext cx="559700" cy="404650"/>
            </a:xfrm>
            <a:custGeom>
              <a:avLst/>
              <a:gdLst/>
              <a:ahLst/>
              <a:cxnLst/>
              <a:rect l="l" t="t" r="r" b="b"/>
              <a:pathLst>
                <a:path w="22388" h="16186" extrusionOk="0">
                  <a:moveTo>
                    <a:pt x="11227" y="1"/>
                  </a:moveTo>
                  <a:cubicBezTo>
                    <a:pt x="10549" y="1"/>
                    <a:pt x="9919" y="335"/>
                    <a:pt x="9722" y="1141"/>
                  </a:cubicBezTo>
                  <a:cubicBezTo>
                    <a:pt x="9393" y="842"/>
                    <a:pt x="8933" y="671"/>
                    <a:pt x="8489" y="671"/>
                  </a:cubicBezTo>
                  <a:cubicBezTo>
                    <a:pt x="7839" y="671"/>
                    <a:pt x="7221" y="1039"/>
                    <a:pt x="7098" y="1915"/>
                  </a:cubicBezTo>
                  <a:cubicBezTo>
                    <a:pt x="6948" y="1769"/>
                    <a:pt x="6725" y="1701"/>
                    <a:pt x="6471" y="1701"/>
                  </a:cubicBezTo>
                  <a:cubicBezTo>
                    <a:pt x="5542" y="1701"/>
                    <a:pt x="4187" y="2603"/>
                    <a:pt x="4380" y="3878"/>
                  </a:cubicBezTo>
                  <a:cubicBezTo>
                    <a:pt x="4244" y="3839"/>
                    <a:pt x="4102" y="3821"/>
                    <a:pt x="3959" y="3821"/>
                  </a:cubicBezTo>
                  <a:cubicBezTo>
                    <a:pt x="2852" y="3821"/>
                    <a:pt x="1666" y="4925"/>
                    <a:pt x="2435" y="6162"/>
                  </a:cubicBezTo>
                  <a:cubicBezTo>
                    <a:pt x="2402" y="6159"/>
                    <a:pt x="2368" y="6157"/>
                    <a:pt x="2334" y="6157"/>
                  </a:cubicBezTo>
                  <a:cubicBezTo>
                    <a:pt x="1200" y="6157"/>
                    <a:pt x="148" y="7968"/>
                    <a:pt x="1303" y="9031"/>
                  </a:cubicBezTo>
                  <a:cubicBezTo>
                    <a:pt x="0" y="10655"/>
                    <a:pt x="1624" y="11410"/>
                    <a:pt x="1624" y="11410"/>
                  </a:cubicBezTo>
                  <a:cubicBezTo>
                    <a:pt x="604" y="13052"/>
                    <a:pt x="1963" y="13788"/>
                    <a:pt x="1963" y="13788"/>
                  </a:cubicBezTo>
                  <a:cubicBezTo>
                    <a:pt x="1303" y="15261"/>
                    <a:pt x="2926" y="16186"/>
                    <a:pt x="2926" y="16186"/>
                  </a:cubicBezTo>
                  <a:lnTo>
                    <a:pt x="8702" y="15751"/>
                  </a:lnTo>
                  <a:cubicBezTo>
                    <a:pt x="8702" y="15751"/>
                    <a:pt x="20878" y="10844"/>
                    <a:pt x="21614" y="10126"/>
                  </a:cubicBezTo>
                  <a:cubicBezTo>
                    <a:pt x="22350" y="9390"/>
                    <a:pt x="22388" y="8069"/>
                    <a:pt x="21199" y="7974"/>
                  </a:cubicBezTo>
                  <a:cubicBezTo>
                    <a:pt x="21657" y="7358"/>
                    <a:pt x="21490" y="5836"/>
                    <a:pt x="20253" y="5836"/>
                  </a:cubicBezTo>
                  <a:cubicBezTo>
                    <a:pt x="20164" y="5836"/>
                    <a:pt x="20071" y="5844"/>
                    <a:pt x="19972" y="5860"/>
                  </a:cubicBezTo>
                  <a:cubicBezTo>
                    <a:pt x="20445" y="5142"/>
                    <a:pt x="20241" y="3522"/>
                    <a:pt x="18897" y="3522"/>
                  </a:cubicBezTo>
                  <a:cubicBezTo>
                    <a:pt x="18687" y="3522"/>
                    <a:pt x="18447" y="3562"/>
                    <a:pt x="18178" y="3652"/>
                  </a:cubicBezTo>
                  <a:cubicBezTo>
                    <a:pt x="18512" y="2758"/>
                    <a:pt x="17557" y="1513"/>
                    <a:pt x="16514" y="1513"/>
                  </a:cubicBezTo>
                  <a:cubicBezTo>
                    <a:pt x="16256" y="1513"/>
                    <a:pt x="15994" y="1588"/>
                    <a:pt x="15743" y="1764"/>
                  </a:cubicBezTo>
                  <a:cubicBezTo>
                    <a:pt x="15808" y="1220"/>
                    <a:pt x="14957" y="551"/>
                    <a:pt x="14143" y="551"/>
                  </a:cubicBezTo>
                  <a:cubicBezTo>
                    <a:pt x="13770" y="551"/>
                    <a:pt x="13405" y="691"/>
                    <a:pt x="13138" y="1047"/>
                  </a:cubicBezTo>
                  <a:cubicBezTo>
                    <a:pt x="12791" y="411"/>
                    <a:pt x="11980" y="1"/>
                    <a:pt x="112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3"/>
            <p:cNvSpPr/>
            <p:nvPr/>
          </p:nvSpPr>
          <p:spPr>
            <a:xfrm>
              <a:off x="6436500" y="2475466"/>
              <a:ext cx="85875" cy="92300"/>
            </a:xfrm>
            <a:custGeom>
              <a:avLst/>
              <a:gdLst/>
              <a:ahLst/>
              <a:cxnLst/>
              <a:rect l="l" t="t" r="r" b="b"/>
              <a:pathLst>
                <a:path w="3435" h="3692" extrusionOk="0">
                  <a:moveTo>
                    <a:pt x="1964" y="0"/>
                  </a:moveTo>
                  <a:cubicBezTo>
                    <a:pt x="605" y="0"/>
                    <a:pt x="605" y="1341"/>
                    <a:pt x="605" y="1341"/>
                  </a:cubicBezTo>
                  <a:cubicBezTo>
                    <a:pt x="605" y="1341"/>
                    <a:pt x="0" y="3455"/>
                    <a:pt x="1718" y="3682"/>
                  </a:cubicBezTo>
                  <a:cubicBezTo>
                    <a:pt x="1767" y="3688"/>
                    <a:pt x="1815" y="3691"/>
                    <a:pt x="1861" y="3691"/>
                  </a:cubicBezTo>
                  <a:cubicBezTo>
                    <a:pt x="3435" y="3691"/>
                    <a:pt x="3396" y="37"/>
                    <a:pt x="2020" y="1"/>
                  </a:cubicBezTo>
                  <a:cubicBezTo>
                    <a:pt x="2001" y="0"/>
                    <a:pt x="1982" y="0"/>
                    <a:pt x="1964" y="0"/>
                  </a:cubicBezTo>
                  <a:close/>
                </a:path>
              </a:pathLst>
            </a:custGeom>
            <a:solidFill>
              <a:srgbClr val="9E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3"/>
            <p:cNvSpPr/>
            <p:nvPr/>
          </p:nvSpPr>
          <p:spPr>
            <a:xfrm>
              <a:off x="6466225" y="2496041"/>
              <a:ext cx="40150" cy="22875"/>
            </a:xfrm>
            <a:custGeom>
              <a:avLst/>
              <a:gdLst/>
              <a:ahLst/>
              <a:cxnLst/>
              <a:rect l="l" t="t" r="r" b="b"/>
              <a:pathLst>
                <a:path w="1606" h="915" extrusionOk="0">
                  <a:moveTo>
                    <a:pt x="810" y="1"/>
                  </a:moveTo>
                  <a:cubicBezTo>
                    <a:pt x="636" y="1"/>
                    <a:pt x="462" y="64"/>
                    <a:pt x="322" y="178"/>
                  </a:cubicBezTo>
                  <a:cubicBezTo>
                    <a:pt x="265" y="235"/>
                    <a:pt x="208" y="292"/>
                    <a:pt x="171" y="348"/>
                  </a:cubicBezTo>
                  <a:cubicBezTo>
                    <a:pt x="38" y="499"/>
                    <a:pt x="1" y="707"/>
                    <a:pt x="38" y="914"/>
                  </a:cubicBezTo>
                  <a:lnTo>
                    <a:pt x="95" y="801"/>
                  </a:lnTo>
                  <a:cubicBezTo>
                    <a:pt x="114" y="782"/>
                    <a:pt x="133" y="745"/>
                    <a:pt x="152" y="726"/>
                  </a:cubicBezTo>
                  <a:cubicBezTo>
                    <a:pt x="171" y="669"/>
                    <a:pt x="208" y="650"/>
                    <a:pt x="246" y="612"/>
                  </a:cubicBezTo>
                  <a:cubicBezTo>
                    <a:pt x="265" y="575"/>
                    <a:pt x="303" y="537"/>
                    <a:pt x="359" y="518"/>
                  </a:cubicBezTo>
                  <a:cubicBezTo>
                    <a:pt x="397" y="480"/>
                    <a:pt x="435" y="443"/>
                    <a:pt x="491" y="424"/>
                  </a:cubicBezTo>
                  <a:cubicBezTo>
                    <a:pt x="548" y="405"/>
                    <a:pt x="586" y="386"/>
                    <a:pt x="642" y="367"/>
                  </a:cubicBezTo>
                  <a:cubicBezTo>
                    <a:pt x="699" y="348"/>
                    <a:pt x="756" y="339"/>
                    <a:pt x="812" y="339"/>
                  </a:cubicBezTo>
                  <a:cubicBezTo>
                    <a:pt x="869" y="339"/>
                    <a:pt x="926" y="348"/>
                    <a:pt x="982" y="367"/>
                  </a:cubicBezTo>
                  <a:cubicBezTo>
                    <a:pt x="1020" y="386"/>
                    <a:pt x="1077" y="386"/>
                    <a:pt x="1133" y="424"/>
                  </a:cubicBezTo>
                  <a:cubicBezTo>
                    <a:pt x="1171" y="443"/>
                    <a:pt x="1228" y="461"/>
                    <a:pt x="1265" y="499"/>
                  </a:cubicBezTo>
                  <a:cubicBezTo>
                    <a:pt x="1322" y="518"/>
                    <a:pt x="1360" y="556"/>
                    <a:pt x="1398" y="594"/>
                  </a:cubicBezTo>
                  <a:cubicBezTo>
                    <a:pt x="1435" y="612"/>
                    <a:pt x="1454" y="650"/>
                    <a:pt x="1492" y="688"/>
                  </a:cubicBezTo>
                  <a:cubicBezTo>
                    <a:pt x="1511" y="707"/>
                    <a:pt x="1530" y="745"/>
                    <a:pt x="1549" y="782"/>
                  </a:cubicBezTo>
                  <a:lnTo>
                    <a:pt x="1605" y="858"/>
                  </a:lnTo>
                  <a:lnTo>
                    <a:pt x="1605" y="763"/>
                  </a:lnTo>
                  <a:cubicBezTo>
                    <a:pt x="1605" y="707"/>
                    <a:pt x="1605" y="669"/>
                    <a:pt x="1605" y="631"/>
                  </a:cubicBezTo>
                  <a:cubicBezTo>
                    <a:pt x="1605" y="575"/>
                    <a:pt x="1586" y="518"/>
                    <a:pt x="1549" y="480"/>
                  </a:cubicBezTo>
                  <a:cubicBezTo>
                    <a:pt x="1530" y="405"/>
                    <a:pt x="1492" y="348"/>
                    <a:pt x="1454" y="310"/>
                  </a:cubicBezTo>
                  <a:cubicBezTo>
                    <a:pt x="1341" y="178"/>
                    <a:pt x="1209" y="84"/>
                    <a:pt x="1058" y="46"/>
                  </a:cubicBezTo>
                  <a:cubicBezTo>
                    <a:pt x="978" y="15"/>
                    <a:pt x="894" y="1"/>
                    <a:pt x="810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3"/>
            <p:cNvSpPr/>
            <p:nvPr/>
          </p:nvSpPr>
          <p:spPr>
            <a:xfrm>
              <a:off x="5987700" y="2383441"/>
              <a:ext cx="528575" cy="387675"/>
            </a:xfrm>
            <a:custGeom>
              <a:avLst/>
              <a:gdLst/>
              <a:ahLst/>
              <a:cxnLst/>
              <a:rect l="l" t="t" r="r" b="b"/>
              <a:pathLst>
                <a:path w="21143" h="15507" extrusionOk="0">
                  <a:moveTo>
                    <a:pt x="13252" y="1"/>
                  </a:moveTo>
                  <a:cubicBezTo>
                    <a:pt x="13252" y="1"/>
                    <a:pt x="12555" y="874"/>
                    <a:pt x="11801" y="874"/>
                  </a:cubicBezTo>
                  <a:cubicBezTo>
                    <a:pt x="11480" y="874"/>
                    <a:pt x="11148" y="716"/>
                    <a:pt x="10855" y="265"/>
                  </a:cubicBezTo>
                  <a:cubicBezTo>
                    <a:pt x="10855" y="265"/>
                    <a:pt x="10190" y="1133"/>
                    <a:pt x="9386" y="1133"/>
                  </a:cubicBezTo>
                  <a:cubicBezTo>
                    <a:pt x="9123" y="1133"/>
                    <a:pt x="8845" y="1040"/>
                    <a:pt x="8571" y="794"/>
                  </a:cubicBezTo>
                  <a:cubicBezTo>
                    <a:pt x="8571" y="794"/>
                    <a:pt x="8108" y="2197"/>
                    <a:pt x="7049" y="2197"/>
                  </a:cubicBezTo>
                  <a:cubicBezTo>
                    <a:pt x="6880" y="2197"/>
                    <a:pt x="6695" y="2161"/>
                    <a:pt x="6494" y="2077"/>
                  </a:cubicBezTo>
                  <a:lnTo>
                    <a:pt x="6494" y="2077"/>
                  </a:lnTo>
                  <a:cubicBezTo>
                    <a:pt x="6494" y="2077"/>
                    <a:pt x="6601" y="3497"/>
                    <a:pt x="5454" y="3497"/>
                  </a:cubicBezTo>
                  <a:cubicBezTo>
                    <a:pt x="5418" y="3497"/>
                    <a:pt x="5381" y="3496"/>
                    <a:pt x="5343" y="3493"/>
                  </a:cubicBezTo>
                  <a:lnTo>
                    <a:pt x="5343" y="3493"/>
                  </a:lnTo>
                  <a:cubicBezTo>
                    <a:pt x="5343" y="3493"/>
                    <a:pt x="5569" y="5173"/>
                    <a:pt x="4135" y="5324"/>
                  </a:cubicBezTo>
                  <a:cubicBezTo>
                    <a:pt x="4135" y="5324"/>
                    <a:pt x="5040" y="6268"/>
                    <a:pt x="4079" y="6947"/>
                  </a:cubicBezTo>
                  <a:lnTo>
                    <a:pt x="4079" y="6947"/>
                  </a:lnTo>
                  <a:cubicBezTo>
                    <a:pt x="4079" y="6947"/>
                    <a:pt x="4078" y="6947"/>
                    <a:pt x="4078" y="6947"/>
                  </a:cubicBezTo>
                  <a:lnTo>
                    <a:pt x="4078" y="6947"/>
                  </a:lnTo>
                  <a:cubicBezTo>
                    <a:pt x="4078" y="6947"/>
                    <a:pt x="4078" y="6947"/>
                    <a:pt x="4078" y="6947"/>
                  </a:cubicBezTo>
                  <a:cubicBezTo>
                    <a:pt x="4078" y="6947"/>
                    <a:pt x="4079" y="6947"/>
                    <a:pt x="4079" y="6947"/>
                  </a:cubicBezTo>
                  <a:lnTo>
                    <a:pt x="4079" y="6947"/>
                  </a:lnTo>
                  <a:cubicBezTo>
                    <a:pt x="4106" y="6964"/>
                    <a:pt x="5115" y="8933"/>
                    <a:pt x="3644" y="9213"/>
                  </a:cubicBezTo>
                  <a:cubicBezTo>
                    <a:pt x="3224" y="8750"/>
                    <a:pt x="2637" y="8496"/>
                    <a:pt x="2038" y="8496"/>
                  </a:cubicBezTo>
                  <a:cubicBezTo>
                    <a:pt x="1830" y="8496"/>
                    <a:pt x="1621" y="8527"/>
                    <a:pt x="1417" y="8590"/>
                  </a:cubicBezTo>
                  <a:cubicBezTo>
                    <a:pt x="1" y="8986"/>
                    <a:pt x="171" y="10779"/>
                    <a:pt x="1152" y="11893"/>
                  </a:cubicBezTo>
                  <a:cubicBezTo>
                    <a:pt x="1565" y="12371"/>
                    <a:pt x="2152" y="12546"/>
                    <a:pt x="2702" y="12546"/>
                  </a:cubicBezTo>
                  <a:cubicBezTo>
                    <a:pt x="3435" y="12546"/>
                    <a:pt x="4102" y="12235"/>
                    <a:pt x="4210" y="11912"/>
                  </a:cubicBezTo>
                  <a:cubicBezTo>
                    <a:pt x="4210" y="11912"/>
                    <a:pt x="6131" y="15506"/>
                    <a:pt x="10855" y="15506"/>
                  </a:cubicBezTo>
                  <a:cubicBezTo>
                    <a:pt x="11808" y="15506"/>
                    <a:pt x="12875" y="15360"/>
                    <a:pt x="14064" y="15008"/>
                  </a:cubicBezTo>
                  <a:cubicBezTo>
                    <a:pt x="21143" y="12912"/>
                    <a:pt x="20557" y="8325"/>
                    <a:pt x="19897" y="6721"/>
                  </a:cubicBezTo>
                  <a:cubicBezTo>
                    <a:pt x="19255" y="5135"/>
                    <a:pt x="18103" y="4059"/>
                    <a:pt x="17783" y="2455"/>
                  </a:cubicBezTo>
                  <a:cubicBezTo>
                    <a:pt x="17783" y="2455"/>
                    <a:pt x="17628" y="2504"/>
                    <a:pt x="17429" y="2504"/>
                  </a:cubicBezTo>
                  <a:cubicBezTo>
                    <a:pt x="17075" y="2504"/>
                    <a:pt x="16580" y="2349"/>
                    <a:pt x="16556" y="1492"/>
                  </a:cubicBezTo>
                  <a:cubicBezTo>
                    <a:pt x="16556" y="1492"/>
                    <a:pt x="16381" y="1550"/>
                    <a:pt x="16156" y="1550"/>
                  </a:cubicBezTo>
                  <a:cubicBezTo>
                    <a:pt x="15807" y="1550"/>
                    <a:pt x="15334" y="1411"/>
                    <a:pt x="15196" y="699"/>
                  </a:cubicBezTo>
                  <a:cubicBezTo>
                    <a:pt x="15196" y="699"/>
                    <a:pt x="14795" y="939"/>
                    <a:pt x="14342" y="939"/>
                  </a:cubicBezTo>
                  <a:cubicBezTo>
                    <a:pt x="13934" y="939"/>
                    <a:pt x="13485" y="744"/>
                    <a:pt x="13252" y="1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3"/>
            <p:cNvSpPr/>
            <p:nvPr/>
          </p:nvSpPr>
          <p:spPr>
            <a:xfrm>
              <a:off x="6138250" y="2485391"/>
              <a:ext cx="145850" cy="147725"/>
            </a:xfrm>
            <a:custGeom>
              <a:avLst/>
              <a:gdLst/>
              <a:ahLst/>
              <a:cxnLst/>
              <a:rect l="l" t="t" r="r" b="b"/>
              <a:pathLst>
                <a:path w="5834" h="5909" fill="none" extrusionOk="0">
                  <a:moveTo>
                    <a:pt x="3153" y="132"/>
                  </a:moveTo>
                  <a:cubicBezTo>
                    <a:pt x="4682" y="264"/>
                    <a:pt x="5833" y="1624"/>
                    <a:pt x="5701" y="3171"/>
                  </a:cubicBezTo>
                  <a:cubicBezTo>
                    <a:pt x="5569" y="4738"/>
                    <a:pt x="4210" y="5909"/>
                    <a:pt x="2681" y="5776"/>
                  </a:cubicBezTo>
                  <a:cubicBezTo>
                    <a:pt x="1152" y="5644"/>
                    <a:pt x="0" y="4285"/>
                    <a:pt x="133" y="2718"/>
                  </a:cubicBezTo>
                  <a:cubicBezTo>
                    <a:pt x="265" y="1171"/>
                    <a:pt x="1605" y="0"/>
                    <a:pt x="3153" y="132"/>
                  </a:cubicBezTo>
                  <a:close/>
                </a:path>
              </a:pathLst>
            </a:custGeom>
            <a:solidFill>
              <a:schemeClr val="lt1"/>
            </a:solidFill>
            <a:ln w="11800" cap="flat" cmpd="sng">
              <a:solidFill>
                <a:schemeClr val="lt1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3"/>
            <p:cNvSpPr/>
            <p:nvPr/>
          </p:nvSpPr>
          <p:spPr>
            <a:xfrm>
              <a:off x="6315225" y="2443866"/>
              <a:ext cx="140650" cy="154325"/>
            </a:xfrm>
            <a:custGeom>
              <a:avLst/>
              <a:gdLst/>
              <a:ahLst/>
              <a:cxnLst/>
              <a:rect l="l" t="t" r="r" b="b"/>
              <a:pathLst>
                <a:path w="5626" h="6173" fill="none" extrusionOk="0">
                  <a:moveTo>
                    <a:pt x="5248" y="2454"/>
                  </a:moveTo>
                  <a:cubicBezTo>
                    <a:pt x="5625" y="3964"/>
                    <a:pt x="4870" y="5474"/>
                    <a:pt x="3530" y="5833"/>
                  </a:cubicBezTo>
                  <a:cubicBezTo>
                    <a:pt x="2190" y="6173"/>
                    <a:pt x="793" y="5229"/>
                    <a:pt x="397" y="3719"/>
                  </a:cubicBezTo>
                  <a:cubicBezTo>
                    <a:pt x="0" y="2209"/>
                    <a:pt x="774" y="698"/>
                    <a:pt x="2095" y="340"/>
                  </a:cubicBezTo>
                  <a:cubicBezTo>
                    <a:pt x="3436" y="0"/>
                    <a:pt x="4851" y="944"/>
                    <a:pt x="5248" y="2454"/>
                  </a:cubicBezTo>
                  <a:close/>
                </a:path>
              </a:pathLst>
            </a:custGeom>
            <a:solidFill>
              <a:schemeClr val="lt1"/>
            </a:solidFill>
            <a:ln w="11800" cap="flat" cmpd="sng">
              <a:solidFill>
                <a:schemeClr val="lt1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3"/>
            <p:cNvSpPr/>
            <p:nvPr/>
          </p:nvSpPr>
          <p:spPr>
            <a:xfrm>
              <a:off x="6276050" y="2518766"/>
              <a:ext cx="48150" cy="26100"/>
            </a:xfrm>
            <a:custGeom>
              <a:avLst/>
              <a:gdLst/>
              <a:ahLst/>
              <a:cxnLst/>
              <a:rect l="l" t="t" r="r" b="b"/>
              <a:pathLst>
                <a:path w="1926" h="1044" extrusionOk="0">
                  <a:moveTo>
                    <a:pt x="1305" y="1"/>
                  </a:moveTo>
                  <a:cubicBezTo>
                    <a:pt x="257" y="1"/>
                    <a:pt x="0" y="572"/>
                    <a:pt x="0" y="572"/>
                  </a:cubicBezTo>
                  <a:lnTo>
                    <a:pt x="151" y="1044"/>
                  </a:lnTo>
                  <a:cubicBezTo>
                    <a:pt x="759" y="600"/>
                    <a:pt x="1209" y="491"/>
                    <a:pt x="1504" y="491"/>
                  </a:cubicBezTo>
                  <a:cubicBezTo>
                    <a:pt x="1786" y="491"/>
                    <a:pt x="1926" y="591"/>
                    <a:pt x="1926" y="591"/>
                  </a:cubicBezTo>
                  <a:lnTo>
                    <a:pt x="1831" y="43"/>
                  </a:lnTo>
                  <a:cubicBezTo>
                    <a:pt x="1637" y="14"/>
                    <a:pt x="1462" y="1"/>
                    <a:pt x="1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3"/>
            <p:cNvSpPr/>
            <p:nvPr/>
          </p:nvSpPr>
          <p:spPr>
            <a:xfrm>
              <a:off x="6042925" y="2565141"/>
              <a:ext cx="99600" cy="36825"/>
            </a:xfrm>
            <a:custGeom>
              <a:avLst/>
              <a:gdLst/>
              <a:ahLst/>
              <a:cxnLst/>
              <a:rect l="l" t="t" r="r" b="b"/>
              <a:pathLst>
                <a:path w="3984" h="1473" extrusionOk="0">
                  <a:moveTo>
                    <a:pt x="3908" y="0"/>
                  </a:moveTo>
                  <a:cubicBezTo>
                    <a:pt x="3908" y="0"/>
                    <a:pt x="718" y="661"/>
                    <a:pt x="0" y="1246"/>
                  </a:cubicBezTo>
                  <a:cubicBezTo>
                    <a:pt x="283" y="1284"/>
                    <a:pt x="567" y="1359"/>
                    <a:pt x="850" y="1473"/>
                  </a:cubicBezTo>
                  <a:lnTo>
                    <a:pt x="3983" y="737"/>
                  </a:lnTo>
                  <a:lnTo>
                    <a:pt x="39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3"/>
            <p:cNvSpPr/>
            <p:nvPr/>
          </p:nvSpPr>
          <p:spPr>
            <a:xfrm>
              <a:off x="6439800" y="2479591"/>
              <a:ext cx="30700" cy="28000"/>
            </a:xfrm>
            <a:custGeom>
              <a:avLst/>
              <a:gdLst/>
              <a:ahLst/>
              <a:cxnLst/>
              <a:rect l="l" t="t" r="r" b="b"/>
              <a:pathLst>
                <a:path w="1228" h="1120" extrusionOk="0">
                  <a:moveTo>
                    <a:pt x="1060" y="0"/>
                  </a:moveTo>
                  <a:cubicBezTo>
                    <a:pt x="844" y="0"/>
                    <a:pt x="1" y="364"/>
                    <a:pt x="1" y="364"/>
                  </a:cubicBezTo>
                  <a:cubicBezTo>
                    <a:pt x="114" y="591"/>
                    <a:pt x="208" y="855"/>
                    <a:pt x="265" y="1119"/>
                  </a:cubicBezTo>
                  <a:cubicBezTo>
                    <a:pt x="1228" y="515"/>
                    <a:pt x="1095" y="6"/>
                    <a:pt x="1095" y="6"/>
                  </a:cubicBezTo>
                  <a:cubicBezTo>
                    <a:pt x="1087" y="2"/>
                    <a:pt x="1075" y="0"/>
                    <a:pt x="10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3"/>
            <p:cNvSpPr/>
            <p:nvPr/>
          </p:nvSpPr>
          <p:spPr>
            <a:xfrm>
              <a:off x="6190150" y="2552991"/>
              <a:ext cx="31175" cy="35025"/>
            </a:xfrm>
            <a:custGeom>
              <a:avLst/>
              <a:gdLst/>
              <a:ahLst/>
              <a:cxnLst/>
              <a:rect l="l" t="t" r="r" b="b"/>
              <a:pathLst>
                <a:path w="1247" h="1401" extrusionOk="0">
                  <a:moveTo>
                    <a:pt x="564" y="1"/>
                  </a:moveTo>
                  <a:cubicBezTo>
                    <a:pt x="528" y="1"/>
                    <a:pt x="491" y="5"/>
                    <a:pt x="454" y="14"/>
                  </a:cubicBezTo>
                  <a:cubicBezTo>
                    <a:pt x="171" y="90"/>
                    <a:pt x="1" y="449"/>
                    <a:pt x="95" y="826"/>
                  </a:cubicBezTo>
                  <a:cubicBezTo>
                    <a:pt x="181" y="1167"/>
                    <a:pt x="451" y="1401"/>
                    <a:pt x="711" y="1401"/>
                  </a:cubicBezTo>
                  <a:cubicBezTo>
                    <a:pt x="739" y="1401"/>
                    <a:pt x="766" y="1398"/>
                    <a:pt x="794" y="1392"/>
                  </a:cubicBezTo>
                  <a:cubicBezTo>
                    <a:pt x="1096" y="1317"/>
                    <a:pt x="1247" y="939"/>
                    <a:pt x="1152" y="562"/>
                  </a:cubicBezTo>
                  <a:cubicBezTo>
                    <a:pt x="1069" y="230"/>
                    <a:pt x="827" y="1"/>
                    <a:pt x="5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3"/>
            <p:cNvSpPr/>
            <p:nvPr/>
          </p:nvSpPr>
          <p:spPr>
            <a:xfrm>
              <a:off x="6349675" y="2516791"/>
              <a:ext cx="31150" cy="35025"/>
            </a:xfrm>
            <a:custGeom>
              <a:avLst/>
              <a:gdLst/>
              <a:ahLst/>
              <a:cxnLst/>
              <a:rect l="l" t="t" r="r" b="b"/>
              <a:pathLst>
                <a:path w="1246" h="1401" extrusionOk="0">
                  <a:moveTo>
                    <a:pt x="540" y="1"/>
                  </a:moveTo>
                  <a:cubicBezTo>
                    <a:pt x="511" y="1"/>
                    <a:pt x="482" y="3"/>
                    <a:pt x="453" y="9"/>
                  </a:cubicBezTo>
                  <a:cubicBezTo>
                    <a:pt x="170" y="84"/>
                    <a:pt x="0" y="462"/>
                    <a:pt x="95" y="840"/>
                  </a:cubicBezTo>
                  <a:cubicBezTo>
                    <a:pt x="177" y="1171"/>
                    <a:pt x="420" y="1401"/>
                    <a:pt x="683" y="1401"/>
                  </a:cubicBezTo>
                  <a:cubicBezTo>
                    <a:pt x="719" y="1401"/>
                    <a:pt x="756" y="1396"/>
                    <a:pt x="793" y="1387"/>
                  </a:cubicBezTo>
                  <a:cubicBezTo>
                    <a:pt x="1095" y="1330"/>
                    <a:pt x="1246" y="953"/>
                    <a:pt x="1152" y="575"/>
                  </a:cubicBezTo>
                  <a:cubicBezTo>
                    <a:pt x="1066" y="234"/>
                    <a:pt x="811" y="1"/>
                    <a:pt x="5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3"/>
            <p:cNvSpPr/>
            <p:nvPr/>
          </p:nvSpPr>
          <p:spPr>
            <a:xfrm>
              <a:off x="6328425" y="2575691"/>
              <a:ext cx="43925" cy="41675"/>
            </a:xfrm>
            <a:custGeom>
              <a:avLst/>
              <a:gdLst/>
              <a:ahLst/>
              <a:cxnLst/>
              <a:rect l="l" t="t" r="r" b="b"/>
              <a:pathLst>
                <a:path w="1757" h="1667" extrusionOk="0">
                  <a:moveTo>
                    <a:pt x="742" y="0"/>
                  </a:moveTo>
                  <a:cubicBezTo>
                    <a:pt x="482" y="0"/>
                    <a:pt x="218" y="83"/>
                    <a:pt x="1" y="201"/>
                  </a:cubicBezTo>
                  <a:lnTo>
                    <a:pt x="926" y="1655"/>
                  </a:lnTo>
                  <a:cubicBezTo>
                    <a:pt x="968" y="1663"/>
                    <a:pt x="1010" y="1667"/>
                    <a:pt x="1051" y="1667"/>
                  </a:cubicBezTo>
                  <a:cubicBezTo>
                    <a:pt x="1303" y="1667"/>
                    <a:pt x="1524" y="1521"/>
                    <a:pt x="1605" y="1277"/>
                  </a:cubicBezTo>
                  <a:cubicBezTo>
                    <a:pt x="1756" y="919"/>
                    <a:pt x="1681" y="503"/>
                    <a:pt x="1398" y="239"/>
                  </a:cubicBezTo>
                  <a:cubicBezTo>
                    <a:pt x="1209" y="68"/>
                    <a:pt x="977" y="0"/>
                    <a:pt x="742" y="0"/>
                  </a:cubicBezTo>
                  <a:close/>
                </a:path>
              </a:pathLst>
            </a:custGeom>
            <a:solidFill>
              <a:srgbClr val="B74B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3"/>
            <p:cNvSpPr/>
            <p:nvPr/>
          </p:nvSpPr>
          <p:spPr>
            <a:xfrm>
              <a:off x="6328425" y="2572691"/>
              <a:ext cx="46275" cy="45925"/>
            </a:xfrm>
            <a:custGeom>
              <a:avLst/>
              <a:gdLst/>
              <a:ahLst/>
              <a:cxnLst/>
              <a:rect l="l" t="t" r="r" b="b"/>
              <a:pathLst>
                <a:path w="1851" h="1837" extrusionOk="0">
                  <a:moveTo>
                    <a:pt x="775" y="0"/>
                  </a:moveTo>
                  <a:cubicBezTo>
                    <a:pt x="661" y="0"/>
                    <a:pt x="567" y="19"/>
                    <a:pt x="491" y="57"/>
                  </a:cubicBezTo>
                  <a:cubicBezTo>
                    <a:pt x="359" y="95"/>
                    <a:pt x="227" y="151"/>
                    <a:pt x="114" y="246"/>
                  </a:cubicBezTo>
                  <a:cubicBezTo>
                    <a:pt x="38" y="302"/>
                    <a:pt x="1" y="321"/>
                    <a:pt x="1" y="321"/>
                  </a:cubicBezTo>
                  <a:lnTo>
                    <a:pt x="152" y="321"/>
                  </a:lnTo>
                  <a:cubicBezTo>
                    <a:pt x="284" y="302"/>
                    <a:pt x="397" y="284"/>
                    <a:pt x="529" y="265"/>
                  </a:cubicBezTo>
                  <a:lnTo>
                    <a:pt x="775" y="265"/>
                  </a:lnTo>
                  <a:cubicBezTo>
                    <a:pt x="812" y="265"/>
                    <a:pt x="850" y="284"/>
                    <a:pt x="888" y="284"/>
                  </a:cubicBezTo>
                  <a:lnTo>
                    <a:pt x="1020" y="321"/>
                  </a:lnTo>
                  <a:cubicBezTo>
                    <a:pt x="1096" y="359"/>
                    <a:pt x="1171" y="397"/>
                    <a:pt x="1228" y="453"/>
                  </a:cubicBezTo>
                  <a:cubicBezTo>
                    <a:pt x="1265" y="472"/>
                    <a:pt x="1303" y="510"/>
                    <a:pt x="1322" y="548"/>
                  </a:cubicBezTo>
                  <a:cubicBezTo>
                    <a:pt x="1360" y="567"/>
                    <a:pt x="1379" y="604"/>
                    <a:pt x="1398" y="642"/>
                  </a:cubicBezTo>
                  <a:cubicBezTo>
                    <a:pt x="1454" y="718"/>
                    <a:pt x="1473" y="793"/>
                    <a:pt x="1511" y="888"/>
                  </a:cubicBezTo>
                  <a:cubicBezTo>
                    <a:pt x="1530" y="963"/>
                    <a:pt x="1530" y="1057"/>
                    <a:pt x="1530" y="1133"/>
                  </a:cubicBezTo>
                  <a:cubicBezTo>
                    <a:pt x="1530" y="1227"/>
                    <a:pt x="1511" y="1303"/>
                    <a:pt x="1473" y="1378"/>
                  </a:cubicBezTo>
                  <a:cubicBezTo>
                    <a:pt x="1454" y="1454"/>
                    <a:pt x="1416" y="1511"/>
                    <a:pt x="1360" y="1567"/>
                  </a:cubicBezTo>
                  <a:cubicBezTo>
                    <a:pt x="1303" y="1662"/>
                    <a:pt x="1190" y="1718"/>
                    <a:pt x="1077" y="1756"/>
                  </a:cubicBezTo>
                  <a:cubicBezTo>
                    <a:pt x="1039" y="1775"/>
                    <a:pt x="982" y="1775"/>
                    <a:pt x="945" y="1775"/>
                  </a:cubicBezTo>
                  <a:cubicBezTo>
                    <a:pt x="982" y="1794"/>
                    <a:pt x="1039" y="1813"/>
                    <a:pt x="1077" y="1831"/>
                  </a:cubicBezTo>
                  <a:cubicBezTo>
                    <a:pt x="1102" y="1835"/>
                    <a:pt x="1127" y="1836"/>
                    <a:pt x="1152" y="1836"/>
                  </a:cubicBezTo>
                  <a:cubicBezTo>
                    <a:pt x="1278" y="1836"/>
                    <a:pt x="1401" y="1797"/>
                    <a:pt x="1511" y="1718"/>
                  </a:cubicBezTo>
                  <a:cubicBezTo>
                    <a:pt x="1586" y="1662"/>
                    <a:pt x="1662" y="1586"/>
                    <a:pt x="1718" y="1492"/>
                  </a:cubicBezTo>
                  <a:cubicBezTo>
                    <a:pt x="1775" y="1397"/>
                    <a:pt x="1813" y="1284"/>
                    <a:pt x="1832" y="1171"/>
                  </a:cubicBezTo>
                  <a:cubicBezTo>
                    <a:pt x="1851" y="1057"/>
                    <a:pt x="1851" y="925"/>
                    <a:pt x="1832" y="812"/>
                  </a:cubicBezTo>
                  <a:cubicBezTo>
                    <a:pt x="1794" y="680"/>
                    <a:pt x="1756" y="567"/>
                    <a:pt x="1700" y="453"/>
                  </a:cubicBezTo>
                  <a:cubicBezTo>
                    <a:pt x="1662" y="397"/>
                    <a:pt x="1624" y="359"/>
                    <a:pt x="1567" y="302"/>
                  </a:cubicBezTo>
                  <a:cubicBezTo>
                    <a:pt x="1530" y="265"/>
                    <a:pt x="1492" y="208"/>
                    <a:pt x="1435" y="170"/>
                  </a:cubicBezTo>
                  <a:cubicBezTo>
                    <a:pt x="1322" y="114"/>
                    <a:pt x="1209" y="57"/>
                    <a:pt x="1096" y="19"/>
                  </a:cubicBezTo>
                  <a:lnTo>
                    <a:pt x="926" y="0"/>
                  </a:ln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3"/>
            <p:cNvSpPr/>
            <p:nvPr/>
          </p:nvSpPr>
          <p:spPr>
            <a:xfrm>
              <a:off x="6238775" y="2621291"/>
              <a:ext cx="176975" cy="103450"/>
            </a:xfrm>
            <a:custGeom>
              <a:avLst/>
              <a:gdLst/>
              <a:ahLst/>
              <a:cxnLst/>
              <a:rect l="l" t="t" r="r" b="b"/>
              <a:pathLst>
                <a:path w="7079" h="4138" extrusionOk="0">
                  <a:moveTo>
                    <a:pt x="7079" y="1"/>
                  </a:moveTo>
                  <a:cubicBezTo>
                    <a:pt x="6267" y="246"/>
                    <a:pt x="0" y="1567"/>
                    <a:pt x="0" y="1567"/>
                  </a:cubicBezTo>
                  <a:cubicBezTo>
                    <a:pt x="473" y="2480"/>
                    <a:pt x="2168" y="4137"/>
                    <a:pt x="3995" y="4137"/>
                  </a:cubicBezTo>
                  <a:cubicBezTo>
                    <a:pt x="4285" y="4137"/>
                    <a:pt x="4578" y="4096"/>
                    <a:pt x="4870" y="4003"/>
                  </a:cubicBezTo>
                  <a:cubicBezTo>
                    <a:pt x="7022" y="3342"/>
                    <a:pt x="7079" y="1"/>
                    <a:pt x="70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3"/>
            <p:cNvSpPr/>
            <p:nvPr/>
          </p:nvSpPr>
          <p:spPr>
            <a:xfrm>
              <a:off x="6266600" y="2687916"/>
              <a:ext cx="98675" cy="37200"/>
            </a:xfrm>
            <a:custGeom>
              <a:avLst/>
              <a:gdLst/>
              <a:ahLst/>
              <a:cxnLst/>
              <a:rect l="l" t="t" r="r" b="b"/>
              <a:pathLst>
                <a:path w="3947" h="1488" extrusionOk="0">
                  <a:moveTo>
                    <a:pt x="1525" y="0"/>
                  </a:moveTo>
                  <a:cubicBezTo>
                    <a:pt x="985" y="0"/>
                    <a:pt x="453" y="108"/>
                    <a:pt x="1" y="243"/>
                  </a:cubicBezTo>
                  <a:cubicBezTo>
                    <a:pt x="778" y="900"/>
                    <a:pt x="1816" y="1487"/>
                    <a:pt x="2908" y="1487"/>
                  </a:cubicBezTo>
                  <a:cubicBezTo>
                    <a:pt x="3195" y="1487"/>
                    <a:pt x="3486" y="1447"/>
                    <a:pt x="3776" y="1356"/>
                  </a:cubicBezTo>
                  <a:cubicBezTo>
                    <a:pt x="3833" y="1338"/>
                    <a:pt x="3889" y="1319"/>
                    <a:pt x="3946" y="1281"/>
                  </a:cubicBezTo>
                  <a:cubicBezTo>
                    <a:pt x="3344" y="301"/>
                    <a:pt x="2424" y="0"/>
                    <a:pt x="1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3"/>
            <p:cNvSpPr/>
            <p:nvPr/>
          </p:nvSpPr>
          <p:spPr>
            <a:xfrm>
              <a:off x="6128800" y="2640591"/>
              <a:ext cx="73150" cy="51500"/>
            </a:xfrm>
            <a:custGeom>
              <a:avLst/>
              <a:gdLst/>
              <a:ahLst/>
              <a:cxnLst/>
              <a:rect l="l" t="t" r="r" b="b"/>
              <a:pathLst>
                <a:path w="2926" h="2060" extrusionOk="0">
                  <a:moveTo>
                    <a:pt x="1855" y="0"/>
                  </a:moveTo>
                  <a:cubicBezTo>
                    <a:pt x="1034" y="0"/>
                    <a:pt x="0" y="673"/>
                    <a:pt x="133" y="1362"/>
                  </a:cubicBezTo>
                  <a:cubicBezTo>
                    <a:pt x="221" y="1826"/>
                    <a:pt x="753" y="2059"/>
                    <a:pt x="1320" y="2059"/>
                  </a:cubicBezTo>
                  <a:cubicBezTo>
                    <a:pt x="2091" y="2059"/>
                    <a:pt x="2925" y="1628"/>
                    <a:pt x="2795" y="758"/>
                  </a:cubicBezTo>
                  <a:cubicBezTo>
                    <a:pt x="2713" y="214"/>
                    <a:pt x="2318" y="0"/>
                    <a:pt x="1855" y="0"/>
                  </a:cubicBezTo>
                  <a:close/>
                </a:path>
              </a:pathLst>
            </a:custGeom>
            <a:solidFill>
              <a:srgbClr val="D65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3"/>
            <p:cNvSpPr/>
            <p:nvPr/>
          </p:nvSpPr>
          <p:spPr>
            <a:xfrm>
              <a:off x="6436100" y="2574316"/>
              <a:ext cx="53200" cy="35100"/>
            </a:xfrm>
            <a:custGeom>
              <a:avLst/>
              <a:gdLst/>
              <a:ahLst/>
              <a:cxnLst/>
              <a:rect l="l" t="t" r="r" b="b"/>
              <a:pathLst>
                <a:path w="2128" h="1404" extrusionOk="0">
                  <a:moveTo>
                    <a:pt x="1261" y="1"/>
                  </a:moveTo>
                  <a:cubicBezTo>
                    <a:pt x="674" y="1"/>
                    <a:pt x="0" y="452"/>
                    <a:pt x="262" y="1106"/>
                  </a:cubicBezTo>
                  <a:cubicBezTo>
                    <a:pt x="341" y="1300"/>
                    <a:pt x="641" y="1403"/>
                    <a:pt x="972" y="1403"/>
                  </a:cubicBezTo>
                  <a:cubicBezTo>
                    <a:pt x="1510" y="1403"/>
                    <a:pt x="2127" y="1129"/>
                    <a:pt x="1998" y="521"/>
                  </a:cubicBezTo>
                  <a:cubicBezTo>
                    <a:pt x="1922" y="157"/>
                    <a:pt x="1606" y="1"/>
                    <a:pt x="1261" y="1"/>
                  </a:cubicBezTo>
                  <a:close/>
                </a:path>
              </a:pathLst>
            </a:custGeom>
            <a:solidFill>
              <a:srgbClr val="D65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3"/>
            <p:cNvSpPr/>
            <p:nvPr/>
          </p:nvSpPr>
          <p:spPr>
            <a:xfrm>
              <a:off x="6138725" y="2448841"/>
              <a:ext cx="56175" cy="37500"/>
            </a:xfrm>
            <a:custGeom>
              <a:avLst/>
              <a:gdLst/>
              <a:ahLst/>
              <a:cxnLst/>
              <a:rect l="l" t="t" r="r" b="b"/>
              <a:pathLst>
                <a:path w="2247" h="1500" extrusionOk="0">
                  <a:moveTo>
                    <a:pt x="1862" y="1"/>
                  </a:moveTo>
                  <a:cubicBezTo>
                    <a:pt x="1832" y="1"/>
                    <a:pt x="1802" y="3"/>
                    <a:pt x="1775" y="9"/>
                  </a:cubicBezTo>
                  <a:cubicBezTo>
                    <a:pt x="1699" y="9"/>
                    <a:pt x="1624" y="28"/>
                    <a:pt x="1548" y="28"/>
                  </a:cubicBezTo>
                  <a:cubicBezTo>
                    <a:pt x="1454" y="28"/>
                    <a:pt x="1378" y="46"/>
                    <a:pt x="1303" y="84"/>
                  </a:cubicBezTo>
                  <a:cubicBezTo>
                    <a:pt x="1227" y="103"/>
                    <a:pt x="1133" y="141"/>
                    <a:pt x="1057" y="179"/>
                  </a:cubicBezTo>
                  <a:lnTo>
                    <a:pt x="812" y="311"/>
                  </a:lnTo>
                  <a:lnTo>
                    <a:pt x="604" y="481"/>
                  </a:lnTo>
                  <a:cubicBezTo>
                    <a:pt x="529" y="537"/>
                    <a:pt x="453" y="594"/>
                    <a:pt x="397" y="669"/>
                  </a:cubicBezTo>
                  <a:cubicBezTo>
                    <a:pt x="340" y="726"/>
                    <a:pt x="283" y="783"/>
                    <a:pt x="246" y="858"/>
                  </a:cubicBezTo>
                  <a:cubicBezTo>
                    <a:pt x="208" y="934"/>
                    <a:pt x="170" y="1009"/>
                    <a:pt x="132" y="1066"/>
                  </a:cubicBezTo>
                  <a:cubicBezTo>
                    <a:pt x="95" y="1160"/>
                    <a:pt x="57" y="1273"/>
                    <a:pt x="38" y="1387"/>
                  </a:cubicBezTo>
                  <a:lnTo>
                    <a:pt x="0" y="1500"/>
                  </a:lnTo>
                  <a:lnTo>
                    <a:pt x="0" y="1500"/>
                  </a:lnTo>
                  <a:lnTo>
                    <a:pt x="95" y="1406"/>
                  </a:lnTo>
                  <a:cubicBezTo>
                    <a:pt x="151" y="1349"/>
                    <a:pt x="208" y="1255"/>
                    <a:pt x="302" y="1179"/>
                  </a:cubicBezTo>
                  <a:cubicBezTo>
                    <a:pt x="359" y="1122"/>
                    <a:pt x="397" y="1085"/>
                    <a:pt x="453" y="1028"/>
                  </a:cubicBezTo>
                  <a:cubicBezTo>
                    <a:pt x="491" y="971"/>
                    <a:pt x="567" y="934"/>
                    <a:pt x="623" y="877"/>
                  </a:cubicBezTo>
                  <a:cubicBezTo>
                    <a:pt x="680" y="820"/>
                    <a:pt x="736" y="783"/>
                    <a:pt x="812" y="726"/>
                  </a:cubicBezTo>
                  <a:lnTo>
                    <a:pt x="1001" y="594"/>
                  </a:lnTo>
                  <a:lnTo>
                    <a:pt x="1208" y="462"/>
                  </a:lnTo>
                  <a:cubicBezTo>
                    <a:pt x="1284" y="424"/>
                    <a:pt x="1359" y="386"/>
                    <a:pt x="1435" y="348"/>
                  </a:cubicBezTo>
                  <a:cubicBezTo>
                    <a:pt x="1492" y="330"/>
                    <a:pt x="1567" y="292"/>
                    <a:pt x="1624" y="273"/>
                  </a:cubicBezTo>
                  <a:cubicBezTo>
                    <a:pt x="1699" y="235"/>
                    <a:pt x="1756" y="216"/>
                    <a:pt x="1812" y="197"/>
                  </a:cubicBezTo>
                  <a:cubicBezTo>
                    <a:pt x="1945" y="141"/>
                    <a:pt x="2039" y="122"/>
                    <a:pt x="2114" y="103"/>
                  </a:cubicBezTo>
                  <a:lnTo>
                    <a:pt x="2247" y="65"/>
                  </a:lnTo>
                  <a:lnTo>
                    <a:pt x="2096" y="28"/>
                  </a:lnTo>
                  <a:cubicBezTo>
                    <a:pt x="2016" y="14"/>
                    <a:pt x="1935" y="1"/>
                    <a:pt x="1862" y="1"/>
                  </a:cubicBezTo>
                  <a:close/>
                </a:path>
              </a:pathLst>
            </a:custGeom>
            <a:solidFill>
              <a:srgbClr val="4F1D12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3"/>
            <p:cNvSpPr/>
            <p:nvPr/>
          </p:nvSpPr>
          <p:spPr>
            <a:xfrm>
              <a:off x="6315225" y="2414116"/>
              <a:ext cx="59950" cy="9475"/>
            </a:xfrm>
            <a:custGeom>
              <a:avLst/>
              <a:gdLst/>
              <a:ahLst/>
              <a:cxnLst/>
              <a:rect l="l" t="t" r="r" b="b"/>
              <a:pathLst>
                <a:path w="2398" h="379" extrusionOk="0">
                  <a:moveTo>
                    <a:pt x="1171" y="1"/>
                  </a:moveTo>
                  <a:lnTo>
                    <a:pt x="944" y="20"/>
                  </a:lnTo>
                  <a:lnTo>
                    <a:pt x="717" y="57"/>
                  </a:lnTo>
                  <a:cubicBezTo>
                    <a:pt x="642" y="76"/>
                    <a:pt x="585" y="95"/>
                    <a:pt x="510" y="114"/>
                  </a:cubicBezTo>
                  <a:cubicBezTo>
                    <a:pt x="453" y="152"/>
                    <a:pt x="397" y="171"/>
                    <a:pt x="340" y="190"/>
                  </a:cubicBezTo>
                  <a:cubicBezTo>
                    <a:pt x="208" y="246"/>
                    <a:pt x="95" y="303"/>
                    <a:pt x="0" y="378"/>
                  </a:cubicBezTo>
                  <a:cubicBezTo>
                    <a:pt x="132" y="378"/>
                    <a:pt x="264" y="378"/>
                    <a:pt x="397" y="359"/>
                  </a:cubicBezTo>
                  <a:cubicBezTo>
                    <a:pt x="453" y="341"/>
                    <a:pt x="510" y="341"/>
                    <a:pt x="566" y="341"/>
                  </a:cubicBezTo>
                  <a:lnTo>
                    <a:pt x="982" y="341"/>
                  </a:lnTo>
                  <a:lnTo>
                    <a:pt x="1189" y="322"/>
                  </a:lnTo>
                  <a:lnTo>
                    <a:pt x="2284" y="322"/>
                  </a:lnTo>
                  <a:lnTo>
                    <a:pt x="2397" y="303"/>
                  </a:lnTo>
                  <a:lnTo>
                    <a:pt x="2303" y="246"/>
                  </a:lnTo>
                  <a:cubicBezTo>
                    <a:pt x="2209" y="208"/>
                    <a:pt x="2133" y="171"/>
                    <a:pt x="2039" y="133"/>
                  </a:cubicBezTo>
                  <a:cubicBezTo>
                    <a:pt x="1982" y="114"/>
                    <a:pt x="1926" y="95"/>
                    <a:pt x="1850" y="57"/>
                  </a:cubicBezTo>
                  <a:cubicBezTo>
                    <a:pt x="1793" y="39"/>
                    <a:pt x="1718" y="39"/>
                    <a:pt x="1642" y="39"/>
                  </a:cubicBezTo>
                  <a:cubicBezTo>
                    <a:pt x="1567" y="20"/>
                    <a:pt x="1491" y="1"/>
                    <a:pt x="1416" y="1"/>
                  </a:cubicBezTo>
                  <a:close/>
                </a:path>
              </a:pathLst>
            </a:custGeom>
            <a:solidFill>
              <a:srgbClr val="4F1D12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3"/>
            <p:cNvSpPr/>
            <p:nvPr/>
          </p:nvSpPr>
          <p:spPr>
            <a:xfrm>
              <a:off x="6362875" y="2509916"/>
              <a:ext cx="8525" cy="12300"/>
            </a:xfrm>
            <a:custGeom>
              <a:avLst/>
              <a:gdLst/>
              <a:ahLst/>
              <a:cxnLst/>
              <a:rect l="l" t="t" r="r" b="b"/>
              <a:pathLst>
                <a:path w="341" h="492" extrusionOk="0">
                  <a:moveTo>
                    <a:pt x="227" y="1"/>
                  </a:moveTo>
                  <a:lnTo>
                    <a:pt x="189" y="20"/>
                  </a:lnTo>
                  <a:cubicBezTo>
                    <a:pt x="171" y="39"/>
                    <a:pt x="133" y="57"/>
                    <a:pt x="114" y="76"/>
                  </a:cubicBezTo>
                  <a:cubicBezTo>
                    <a:pt x="114" y="76"/>
                    <a:pt x="95" y="95"/>
                    <a:pt x="95" y="95"/>
                  </a:cubicBezTo>
                  <a:cubicBezTo>
                    <a:pt x="76" y="114"/>
                    <a:pt x="57" y="114"/>
                    <a:pt x="57" y="133"/>
                  </a:cubicBezTo>
                  <a:cubicBezTo>
                    <a:pt x="38" y="133"/>
                    <a:pt x="38" y="152"/>
                    <a:pt x="38" y="171"/>
                  </a:cubicBezTo>
                  <a:lnTo>
                    <a:pt x="20" y="190"/>
                  </a:lnTo>
                  <a:lnTo>
                    <a:pt x="1" y="227"/>
                  </a:lnTo>
                  <a:lnTo>
                    <a:pt x="1" y="265"/>
                  </a:lnTo>
                  <a:lnTo>
                    <a:pt x="1" y="322"/>
                  </a:lnTo>
                  <a:cubicBezTo>
                    <a:pt x="1" y="322"/>
                    <a:pt x="1" y="341"/>
                    <a:pt x="1" y="359"/>
                  </a:cubicBezTo>
                  <a:cubicBezTo>
                    <a:pt x="1" y="397"/>
                    <a:pt x="1" y="435"/>
                    <a:pt x="20" y="492"/>
                  </a:cubicBezTo>
                  <a:lnTo>
                    <a:pt x="133" y="492"/>
                  </a:lnTo>
                  <a:cubicBezTo>
                    <a:pt x="152" y="473"/>
                    <a:pt x="171" y="473"/>
                    <a:pt x="189" y="473"/>
                  </a:cubicBezTo>
                  <a:cubicBezTo>
                    <a:pt x="208" y="454"/>
                    <a:pt x="227" y="454"/>
                    <a:pt x="246" y="435"/>
                  </a:cubicBezTo>
                  <a:lnTo>
                    <a:pt x="284" y="397"/>
                  </a:lnTo>
                  <a:lnTo>
                    <a:pt x="322" y="341"/>
                  </a:lnTo>
                  <a:lnTo>
                    <a:pt x="340" y="284"/>
                  </a:lnTo>
                  <a:cubicBezTo>
                    <a:pt x="340" y="265"/>
                    <a:pt x="340" y="227"/>
                    <a:pt x="340" y="208"/>
                  </a:cubicBezTo>
                  <a:cubicBezTo>
                    <a:pt x="340" y="190"/>
                    <a:pt x="340" y="171"/>
                    <a:pt x="340" y="152"/>
                  </a:cubicBezTo>
                  <a:cubicBezTo>
                    <a:pt x="340" y="133"/>
                    <a:pt x="322" y="114"/>
                    <a:pt x="322" y="95"/>
                  </a:cubicBezTo>
                  <a:cubicBezTo>
                    <a:pt x="303" y="76"/>
                    <a:pt x="284" y="39"/>
                    <a:pt x="265" y="20"/>
                  </a:cubicBezTo>
                  <a:lnTo>
                    <a:pt x="22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3"/>
            <p:cNvSpPr/>
            <p:nvPr/>
          </p:nvSpPr>
          <p:spPr>
            <a:xfrm>
              <a:off x="6372325" y="2519366"/>
              <a:ext cx="10400" cy="9450"/>
            </a:xfrm>
            <a:custGeom>
              <a:avLst/>
              <a:gdLst/>
              <a:ahLst/>
              <a:cxnLst/>
              <a:rect l="l" t="t" r="r" b="b"/>
              <a:pathLst>
                <a:path w="416" h="378" extrusionOk="0">
                  <a:moveTo>
                    <a:pt x="246" y="0"/>
                  </a:moveTo>
                  <a:lnTo>
                    <a:pt x="208" y="19"/>
                  </a:lnTo>
                  <a:cubicBezTo>
                    <a:pt x="189" y="19"/>
                    <a:pt x="170" y="19"/>
                    <a:pt x="151" y="38"/>
                  </a:cubicBezTo>
                  <a:cubicBezTo>
                    <a:pt x="151" y="38"/>
                    <a:pt x="132" y="38"/>
                    <a:pt x="132" y="57"/>
                  </a:cubicBezTo>
                  <a:lnTo>
                    <a:pt x="95" y="76"/>
                  </a:lnTo>
                  <a:lnTo>
                    <a:pt x="76" y="114"/>
                  </a:lnTo>
                  <a:lnTo>
                    <a:pt x="57" y="132"/>
                  </a:lnTo>
                  <a:cubicBezTo>
                    <a:pt x="38" y="151"/>
                    <a:pt x="38" y="189"/>
                    <a:pt x="38" y="189"/>
                  </a:cubicBezTo>
                  <a:cubicBezTo>
                    <a:pt x="38" y="189"/>
                    <a:pt x="38" y="208"/>
                    <a:pt x="19" y="227"/>
                  </a:cubicBezTo>
                  <a:cubicBezTo>
                    <a:pt x="19" y="265"/>
                    <a:pt x="19" y="302"/>
                    <a:pt x="0" y="340"/>
                  </a:cubicBezTo>
                  <a:cubicBezTo>
                    <a:pt x="38" y="359"/>
                    <a:pt x="76" y="378"/>
                    <a:pt x="132" y="378"/>
                  </a:cubicBezTo>
                  <a:lnTo>
                    <a:pt x="227" y="378"/>
                  </a:lnTo>
                  <a:lnTo>
                    <a:pt x="283" y="359"/>
                  </a:lnTo>
                  <a:lnTo>
                    <a:pt x="340" y="321"/>
                  </a:lnTo>
                  <a:lnTo>
                    <a:pt x="378" y="283"/>
                  </a:lnTo>
                  <a:cubicBezTo>
                    <a:pt x="378" y="265"/>
                    <a:pt x="397" y="246"/>
                    <a:pt x="397" y="227"/>
                  </a:cubicBezTo>
                  <a:cubicBezTo>
                    <a:pt x="397" y="208"/>
                    <a:pt x="416" y="189"/>
                    <a:pt x="416" y="170"/>
                  </a:cubicBezTo>
                  <a:cubicBezTo>
                    <a:pt x="416" y="151"/>
                    <a:pt x="416" y="132"/>
                    <a:pt x="416" y="114"/>
                  </a:cubicBezTo>
                  <a:cubicBezTo>
                    <a:pt x="416" y="95"/>
                    <a:pt x="397" y="57"/>
                    <a:pt x="378" y="38"/>
                  </a:cubicBezTo>
                  <a:lnTo>
                    <a:pt x="3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3"/>
            <p:cNvSpPr/>
            <p:nvPr/>
          </p:nvSpPr>
          <p:spPr>
            <a:xfrm>
              <a:off x="6204325" y="2542491"/>
              <a:ext cx="10400" cy="14650"/>
            </a:xfrm>
            <a:custGeom>
              <a:avLst/>
              <a:gdLst/>
              <a:ahLst/>
              <a:cxnLst/>
              <a:rect l="l" t="t" r="r" b="b"/>
              <a:pathLst>
                <a:path w="416" h="586" extrusionOk="0">
                  <a:moveTo>
                    <a:pt x="340" y="0"/>
                  </a:moveTo>
                  <a:lnTo>
                    <a:pt x="302" y="19"/>
                  </a:lnTo>
                  <a:cubicBezTo>
                    <a:pt x="264" y="38"/>
                    <a:pt x="227" y="57"/>
                    <a:pt x="208" y="76"/>
                  </a:cubicBezTo>
                  <a:cubicBezTo>
                    <a:pt x="189" y="76"/>
                    <a:pt x="189" y="95"/>
                    <a:pt x="170" y="114"/>
                  </a:cubicBezTo>
                  <a:cubicBezTo>
                    <a:pt x="151" y="114"/>
                    <a:pt x="151" y="132"/>
                    <a:pt x="132" y="151"/>
                  </a:cubicBezTo>
                  <a:cubicBezTo>
                    <a:pt x="113" y="151"/>
                    <a:pt x="113" y="170"/>
                    <a:pt x="95" y="189"/>
                  </a:cubicBezTo>
                  <a:lnTo>
                    <a:pt x="76" y="246"/>
                  </a:lnTo>
                  <a:lnTo>
                    <a:pt x="38" y="283"/>
                  </a:lnTo>
                  <a:lnTo>
                    <a:pt x="19" y="340"/>
                  </a:lnTo>
                  <a:cubicBezTo>
                    <a:pt x="19" y="359"/>
                    <a:pt x="19" y="378"/>
                    <a:pt x="19" y="397"/>
                  </a:cubicBezTo>
                  <a:cubicBezTo>
                    <a:pt x="0" y="416"/>
                    <a:pt x="0" y="416"/>
                    <a:pt x="0" y="434"/>
                  </a:cubicBezTo>
                  <a:cubicBezTo>
                    <a:pt x="0" y="491"/>
                    <a:pt x="0" y="529"/>
                    <a:pt x="0" y="585"/>
                  </a:cubicBezTo>
                  <a:lnTo>
                    <a:pt x="151" y="585"/>
                  </a:lnTo>
                  <a:cubicBezTo>
                    <a:pt x="170" y="567"/>
                    <a:pt x="189" y="567"/>
                    <a:pt x="208" y="567"/>
                  </a:cubicBezTo>
                  <a:cubicBezTo>
                    <a:pt x="227" y="548"/>
                    <a:pt x="246" y="529"/>
                    <a:pt x="264" y="510"/>
                  </a:cubicBezTo>
                  <a:lnTo>
                    <a:pt x="321" y="472"/>
                  </a:lnTo>
                  <a:lnTo>
                    <a:pt x="378" y="416"/>
                  </a:lnTo>
                  <a:lnTo>
                    <a:pt x="397" y="340"/>
                  </a:lnTo>
                  <a:cubicBezTo>
                    <a:pt x="397" y="321"/>
                    <a:pt x="415" y="283"/>
                    <a:pt x="415" y="265"/>
                  </a:cubicBezTo>
                  <a:cubicBezTo>
                    <a:pt x="415" y="246"/>
                    <a:pt x="415" y="227"/>
                    <a:pt x="415" y="189"/>
                  </a:cubicBezTo>
                  <a:cubicBezTo>
                    <a:pt x="415" y="170"/>
                    <a:pt x="415" y="151"/>
                    <a:pt x="397" y="132"/>
                  </a:cubicBezTo>
                  <a:cubicBezTo>
                    <a:pt x="397" y="95"/>
                    <a:pt x="378" y="57"/>
                    <a:pt x="359" y="38"/>
                  </a:cubicBezTo>
                  <a:lnTo>
                    <a:pt x="3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3"/>
            <p:cNvSpPr/>
            <p:nvPr/>
          </p:nvSpPr>
          <p:spPr>
            <a:xfrm>
              <a:off x="6212800" y="2555216"/>
              <a:ext cx="11350" cy="9475"/>
            </a:xfrm>
            <a:custGeom>
              <a:avLst/>
              <a:gdLst/>
              <a:ahLst/>
              <a:cxnLst/>
              <a:rect l="l" t="t" r="r" b="b"/>
              <a:pathLst>
                <a:path w="454" h="379" extrusionOk="0">
                  <a:moveTo>
                    <a:pt x="227" y="1"/>
                  </a:moveTo>
                  <a:cubicBezTo>
                    <a:pt x="209" y="1"/>
                    <a:pt x="190" y="20"/>
                    <a:pt x="190" y="20"/>
                  </a:cubicBezTo>
                  <a:lnTo>
                    <a:pt x="152" y="39"/>
                  </a:lnTo>
                  <a:lnTo>
                    <a:pt x="133" y="76"/>
                  </a:lnTo>
                  <a:lnTo>
                    <a:pt x="95" y="95"/>
                  </a:lnTo>
                  <a:cubicBezTo>
                    <a:pt x="95" y="114"/>
                    <a:pt x="76" y="133"/>
                    <a:pt x="76" y="133"/>
                  </a:cubicBezTo>
                  <a:cubicBezTo>
                    <a:pt x="58" y="152"/>
                    <a:pt x="58" y="171"/>
                    <a:pt x="58" y="171"/>
                  </a:cubicBezTo>
                  <a:cubicBezTo>
                    <a:pt x="39" y="209"/>
                    <a:pt x="20" y="246"/>
                    <a:pt x="1" y="303"/>
                  </a:cubicBezTo>
                  <a:cubicBezTo>
                    <a:pt x="39" y="322"/>
                    <a:pt x="76" y="360"/>
                    <a:pt x="114" y="378"/>
                  </a:cubicBezTo>
                  <a:lnTo>
                    <a:pt x="227" y="378"/>
                  </a:lnTo>
                  <a:lnTo>
                    <a:pt x="284" y="360"/>
                  </a:lnTo>
                  <a:lnTo>
                    <a:pt x="341" y="341"/>
                  </a:lnTo>
                  <a:lnTo>
                    <a:pt x="397" y="303"/>
                  </a:lnTo>
                  <a:cubicBezTo>
                    <a:pt x="397" y="284"/>
                    <a:pt x="416" y="265"/>
                    <a:pt x="435" y="246"/>
                  </a:cubicBezTo>
                  <a:cubicBezTo>
                    <a:pt x="435" y="227"/>
                    <a:pt x="454" y="209"/>
                    <a:pt x="454" y="190"/>
                  </a:cubicBezTo>
                  <a:cubicBezTo>
                    <a:pt x="454" y="171"/>
                    <a:pt x="454" y="152"/>
                    <a:pt x="454" y="133"/>
                  </a:cubicBezTo>
                  <a:cubicBezTo>
                    <a:pt x="454" y="114"/>
                    <a:pt x="454" y="76"/>
                    <a:pt x="454" y="39"/>
                  </a:cubicBezTo>
                  <a:lnTo>
                    <a:pt x="4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3"/>
            <p:cNvSpPr/>
            <p:nvPr/>
          </p:nvSpPr>
          <p:spPr>
            <a:xfrm>
              <a:off x="6010825" y="2610816"/>
              <a:ext cx="69875" cy="65550"/>
            </a:xfrm>
            <a:custGeom>
              <a:avLst/>
              <a:gdLst/>
              <a:ahLst/>
              <a:cxnLst/>
              <a:rect l="l" t="t" r="r" b="b"/>
              <a:pathLst>
                <a:path w="2795" h="2622" extrusionOk="0">
                  <a:moveTo>
                    <a:pt x="1203" y="1"/>
                  </a:moveTo>
                  <a:cubicBezTo>
                    <a:pt x="1019" y="1"/>
                    <a:pt x="826" y="54"/>
                    <a:pt x="661" y="137"/>
                  </a:cubicBezTo>
                  <a:cubicBezTo>
                    <a:pt x="246" y="344"/>
                    <a:pt x="1" y="816"/>
                    <a:pt x="114" y="1288"/>
                  </a:cubicBezTo>
                  <a:lnTo>
                    <a:pt x="152" y="1401"/>
                  </a:lnTo>
                  <a:lnTo>
                    <a:pt x="190" y="1496"/>
                  </a:lnTo>
                  <a:lnTo>
                    <a:pt x="227" y="1552"/>
                  </a:lnTo>
                  <a:lnTo>
                    <a:pt x="208" y="1477"/>
                  </a:lnTo>
                  <a:lnTo>
                    <a:pt x="171" y="1401"/>
                  </a:lnTo>
                  <a:lnTo>
                    <a:pt x="171" y="1269"/>
                  </a:lnTo>
                  <a:cubicBezTo>
                    <a:pt x="171" y="1024"/>
                    <a:pt x="246" y="797"/>
                    <a:pt x="416" y="608"/>
                  </a:cubicBezTo>
                  <a:cubicBezTo>
                    <a:pt x="510" y="514"/>
                    <a:pt x="624" y="420"/>
                    <a:pt x="756" y="382"/>
                  </a:cubicBezTo>
                  <a:cubicBezTo>
                    <a:pt x="883" y="339"/>
                    <a:pt x="1011" y="318"/>
                    <a:pt x="1138" y="318"/>
                  </a:cubicBezTo>
                  <a:cubicBezTo>
                    <a:pt x="1181" y="318"/>
                    <a:pt x="1223" y="321"/>
                    <a:pt x="1265" y="325"/>
                  </a:cubicBezTo>
                  <a:cubicBezTo>
                    <a:pt x="1435" y="344"/>
                    <a:pt x="1605" y="401"/>
                    <a:pt x="1756" y="495"/>
                  </a:cubicBezTo>
                  <a:cubicBezTo>
                    <a:pt x="1907" y="590"/>
                    <a:pt x="2039" y="722"/>
                    <a:pt x="2153" y="873"/>
                  </a:cubicBezTo>
                  <a:cubicBezTo>
                    <a:pt x="2209" y="948"/>
                    <a:pt x="2247" y="1043"/>
                    <a:pt x="2304" y="1118"/>
                  </a:cubicBezTo>
                  <a:lnTo>
                    <a:pt x="2323" y="1175"/>
                  </a:lnTo>
                  <a:lnTo>
                    <a:pt x="2228" y="1194"/>
                  </a:lnTo>
                  <a:lnTo>
                    <a:pt x="2058" y="1213"/>
                  </a:lnTo>
                  <a:lnTo>
                    <a:pt x="1907" y="1288"/>
                  </a:lnTo>
                  <a:cubicBezTo>
                    <a:pt x="1700" y="1364"/>
                    <a:pt x="1530" y="1515"/>
                    <a:pt x="1416" y="1703"/>
                  </a:cubicBezTo>
                  <a:cubicBezTo>
                    <a:pt x="1360" y="1798"/>
                    <a:pt x="1322" y="1892"/>
                    <a:pt x="1303" y="2005"/>
                  </a:cubicBezTo>
                  <a:cubicBezTo>
                    <a:pt x="1303" y="2100"/>
                    <a:pt x="1322" y="2194"/>
                    <a:pt x="1360" y="2288"/>
                  </a:cubicBezTo>
                  <a:cubicBezTo>
                    <a:pt x="1454" y="2439"/>
                    <a:pt x="1586" y="2553"/>
                    <a:pt x="1756" y="2591"/>
                  </a:cubicBezTo>
                  <a:cubicBezTo>
                    <a:pt x="1823" y="2613"/>
                    <a:pt x="1889" y="2622"/>
                    <a:pt x="1955" y="2622"/>
                  </a:cubicBezTo>
                  <a:cubicBezTo>
                    <a:pt x="2002" y="2622"/>
                    <a:pt x="2049" y="2617"/>
                    <a:pt x="2096" y="2609"/>
                  </a:cubicBezTo>
                  <a:cubicBezTo>
                    <a:pt x="2172" y="2591"/>
                    <a:pt x="2247" y="2572"/>
                    <a:pt x="2323" y="2553"/>
                  </a:cubicBezTo>
                  <a:lnTo>
                    <a:pt x="2379" y="2534"/>
                  </a:lnTo>
                  <a:lnTo>
                    <a:pt x="2096" y="2534"/>
                  </a:lnTo>
                  <a:cubicBezTo>
                    <a:pt x="2002" y="2515"/>
                    <a:pt x="1888" y="2496"/>
                    <a:pt x="1794" y="2458"/>
                  </a:cubicBezTo>
                  <a:cubicBezTo>
                    <a:pt x="1700" y="2402"/>
                    <a:pt x="1605" y="2307"/>
                    <a:pt x="1567" y="2194"/>
                  </a:cubicBezTo>
                  <a:cubicBezTo>
                    <a:pt x="1530" y="2062"/>
                    <a:pt x="1549" y="1930"/>
                    <a:pt x="1643" y="1835"/>
                  </a:cubicBezTo>
                  <a:cubicBezTo>
                    <a:pt x="1737" y="1703"/>
                    <a:pt x="1888" y="1609"/>
                    <a:pt x="2039" y="1552"/>
                  </a:cubicBezTo>
                  <a:lnTo>
                    <a:pt x="2153" y="1515"/>
                  </a:lnTo>
                  <a:lnTo>
                    <a:pt x="2285" y="1496"/>
                  </a:lnTo>
                  <a:lnTo>
                    <a:pt x="2757" y="1496"/>
                  </a:lnTo>
                  <a:cubicBezTo>
                    <a:pt x="2769" y="1496"/>
                    <a:pt x="2782" y="1504"/>
                    <a:pt x="2789" y="1504"/>
                  </a:cubicBezTo>
                  <a:cubicBezTo>
                    <a:pt x="2792" y="1504"/>
                    <a:pt x="2794" y="1502"/>
                    <a:pt x="2794" y="1496"/>
                  </a:cubicBezTo>
                  <a:lnTo>
                    <a:pt x="2700" y="1213"/>
                  </a:lnTo>
                  <a:cubicBezTo>
                    <a:pt x="2681" y="1156"/>
                    <a:pt x="2662" y="1099"/>
                    <a:pt x="2643" y="1062"/>
                  </a:cubicBezTo>
                  <a:lnTo>
                    <a:pt x="2606" y="967"/>
                  </a:lnTo>
                  <a:cubicBezTo>
                    <a:pt x="2568" y="854"/>
                    <a:pt x="2511" y="759"/>
                    <a:pt x="2436" y="665"/>
                  </a:cubicBezTo>
                  <a:cubicBezTo>
                    <a:pt x="2304" y="476"/>
                    <a:pt x="2134" y="306"/>
                    <a:pt x="1926" y="193"/>
                  </a:cubicBezTo>
                  <a:cubicBezTo>
                    <a:pt x="1737" y="80"/>
                    <a:pt x="1511" y="23"/>
                    <a:pt x="1284" y="4"/>
                  </a:cubicBezTo>
                  <a:cubicBezTo>
                    <a:pt x="1258" y="2"/>
                    <a:pt x="1230" y="1"/>
                    <a:pt x="1203" y="1"/>
                  </a:cubicBezTo>
                  <a:close/>
                </a:path>
              </a:pathLst>
            </a:custGeom>
            <a:solidFill>
              <a:srgbClr val="7A2A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3"/>
            <p:cNvSpPr/>
            <p:nvPr/>
          </p:nvSpPr>
          <p:spPr>
            <a:xfrm>
              <a:off x="6985800" y="2701041"/>
              <a:ext cx="617500" cy="140500"/>
            </a:xfrm>
            <a:custGeom>
              <a:avLst/>
              <a:gdLst/>
              <a:ahLst/>
              <a:cxnLst/>
              <a:rect l="l" t="t" r="r" b="b"/>
              <a:pathLst>
                <a:path w="24700" h="5620" extrusionOk="0">
                  <a:moveTo>
                    <a:pt x="10059" y="0"/>
                  </a:moveTo>
                  <a:cubicBezTo>
                    <a:pt x="9716" y="0"/>
                    <a:pt x="9470" y="28"/>
                    <a:pt x="9383" y="95"/>
                  </a:cubicBezTo>
                  <a:cubicBezTo>
                    <a:pt x="9275" y="174"/>
                    <a:pt x="8932" y="198"/>
                    <a:pt x="8454" y="198"/>
                  </a:cubicBezTo>
                  <a:cubicBezTo>
                    <a:pt x="7689" y="198"/>
                    <a:pt x="6580" y="136"/>
                    <a:pt x="5543" y="136"/>
                  </a:cubicBezTo>
                  <a:cubicBezTo>
                    <a:pt x="4275" y="136"/>
                    <a:pt x="3116" y="229"/>
                    <a:pt x="2832" y="643"/>
                  </a:cubicBezTo>
                  <a:cubicBezTo>
                    <a:pt x="2191" y="1586"/>
                    <a:pt x="1" y="5060"/>
                    <a:pt x="1" y="5060"/>
                  </a:cubicBezTo>
                  <a:cubicBezTo>
                    <a:pt x="1" y="5060"/>
                    <a:pt x="8757" y="5619"/>
                    <a:pt x="15744" y="5619"/>
                  </a:cubicBezTo>
                  <a:cubicBezTo>
                    <a:pt x="20659" y="5619"/>
                    <a:pt x="24700" y="5342"/>
                    <a:pt x="24201" y="4399"/>
                  </a:cubicBezTo>
                  <a:cubicBezTo>
                    <a:pt x="22974" y="2134"/>
                    <a:pt x="15310" y="586"/>
                    <a:pt x="15310" y="586"/>
                  </a:cubicBezTo>
                  <a:cubicBezTo>
                    <a:pt x="15310" y="586"/>
                    <a:pt x="11642" y="0"/>
                    <a:pt x="10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3"/>
            <p:cNvSpPr/>
            <p:nvPr/>
          </p:nvSpPr>
          <p:spPr>
            <a:xfrm>
              <a:off x="7161350" y="2248291"/>
              <a:ext cx="467225" cy="118300"/>
            </a:xfrm>
            <a:custGeom>
              <a:avLst/>
              <a:gdLst/>
              <a:ahLst/>
              <a:cxnLst/>
              <a:rect l="l" t="t" r="r" b="b"/>
              <a:pathLst>
                <a:path w="18689" h="4732" extrusionOk="0">
                  <a:moveTo>
                    <a:pt x="482" y="0"/>
                  </a:moveTo>
                  <a:cubicBezTo>
                    <a:pt x="225" y="0"/>
                    <a:pt x="81" y="9"/>
                    <a:pt x="76" y="27"/>
                  </a:cubicBezTo>
                  <a:cubicBezTo>
                    <a:pt x="1" y="235"/>
                    <a:pt x="303" y="2254"/>
                    <a:pt x="303" y="2254"/>
                  </a:cubicBezTo>
                  <a:cubicBezTo>
                    <a:pt x="720" y="2100"/>
                    <a:pt x="1554" y="2022"/>
                    <a:pt x="2658" y="2022"/>
                  </a:cubicBezTo>
                  <a:cubicBezTo>
                    <a:pt x="6400" y="2022"/>
                    <a:pt x="13233" y="2911"/>
                    <a:pt x="17363" y="4698"/>
                  </a:cubicBezTo>
                  <a:lnTo>
                    <a:pt x="17363" y="4698"/>
                  </a:lnTo>
                  <a:cubicBezTo>
                    <a:pt x="17428" y="4335"/>
                    <a:pt x="18689" y="1122"/>
                    <a:pt x="18689" y="1122"/>
                  </a:cubicBezTo>
                  <a:cubicBezTo>
                    <a:pt x="17897" y="898"/>
                    <a:pt x="3133" y="0"/>
                    <a:pt x="482" y="0"/>
                  </a:cubicBezTo>
                  <a:close/>
                  <a:moveTo>
                    <a:pt x="17363" y="4698"/>
                  </a:moveTo>
                  <a:cubicBezTo>
                    <a:pt x="17359" y="4720"/>
                    <a:pt x="17359" y="4731"/>
                    <a:pt x="17364" y="4731"/>
                  </a:cubicBezTo>
                  <a:cubicBezTo>
                    <a:pt x="17368" y="4731"/>
                    <a:pt x="17376" y="4724"/>
                    <a:pt x="17386" y="4708"/>
                  </a:cubicBezTo>
                  <a:cubicBezTo>
                    <a:pt x="17378" y="4705"/>
                    <a:pt x="17371" y="4702"/>
                    <a:pt x="17363" y="46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3"/>
            <p:cNvSpPr/>
            <p:nvPr/>
          </p:nvSpPr>
          <p:spPr>
            <a:xfrm>
              <a:off x="7075725" y="2103741"/>
              <a:ext cx="621750" cy="178375"/>
            </a:xfrm>
            <a:custGeom>
              <a:avLst/>
              <a:gdLst/>
              <a:ahLst/>
              <a:cxnLst/>
              <a:rect l="l" t="t" r="r" b="b"/>
              <a:pathLst>
                <a:path w="24870" h="7135" extrusionOk="0">
                  <a:moveTo>
                    <a:pt x="9402" y="0"/>
                  </a:moveTo>
                  <a:cubicBezTo>
                    <a:pt x="4382" y="0"/>
                    <a:pt x="1" y="1634"/>
                    <a:pt x="104" y="3657"/>
                  </a:cubicBezTo>
                  <a:cubicBezTo>
                    <a:pt x="154" y="4820"/>
                    <a:pt x="1256" y="6071"/>
                    <a:pt x="3656" y="6071"/>
                  </a:cubicBezTo>
                  <a:cubicBezTo>
                    <a:pt x="3983" y="6071"/>
                    <a:pt x="4334" y="6048"/>
                    <a:pt x="4710" y="5998"/>
                  </a:cubicBezTo>
                  <a:cubicBezTo>
                    <a:pt x="5073" y="5947"/>
                    <a:pt x="5574" y="5925"/>
                    <a:pt x="6178" y="5925"/>
                  </a:cubicBezTo>
                  <a:cubicBezTo>
                    <a:pt x="10634" y="5925"/>
                    <a:pt x="20665" y="7134"/>
                    <a:pt x="21942" y="7134"/>
                  </a:cubicBezTo>
                  <a:cubicBezTo>
                    <a:pt x="21984" y="7134"/>
                    <a:pt x="22016" y="7133"/>
                    <a:pt x="22038" y="7130"/>
                  </a:cubicBezTo>
                  <a:cubicBezTo>
                    <a:pt x="22850" y="7055"/>
                    <a:pt x="24870" y="4790"/>
                    <a:pt x="24436" y="3355"/>
                  </a:cubicBezTo>
                  <a:cubicBezTo>
                    <a:pt x="24020" y="1939"/>
                    <a:pt x="16583" y="429"/>
                    <a:pt x="10939" y="52"/>
                  </a:cubicBezTo>
                  <a:cubicBezTo>
                    <a:pt x="10423" y="17"/>
                    <a:pt x="9909" y="0"/>
                    <a:pt x="9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3"/>
            <p:cNvSpPr/>
            <p:nvPr/>
          </p:nvSpPr>
          <p:spPr>
            <a:xfrm>
              <a:off x="7042900" y="2333191"/>
              <a:ext cx="614000" cy="356425"/>
            </a:xfrm>
            <a:custGeom>
              <a:avLst/>
              <a:gdLst/>
              <a:ahLst/>
              <a:cxnLst/>
              <a:rect l="l" t="t" r="r" b="b"/>
              <a:pathLst>
                <a:path w="24560" h="14257" extrusionOk="0">
                  <a:moveTo>
                    <a:pt x="11107" y="1"/>
                  </a:moveTo>
                  <a:cubicBezTo>
                    <a:pt x="7912" y="1"/>
                    <a:pt x="4914" y="202"/>
                    <a:pt x="3550" y="652"/>
                  </a:cubicBezTo>
                  <a:cubicBezTo>
                    <a:pt x="3550" y="652"/>
                    <a:pt x="1190" y="2955"/>
                    <a:pt x="1152" y="4993"/>
                  </a:cubicBezTo>
                  <a:cubicBezTo>
                    <a:pt x="1115" y="7032"/>
                    <a:pt x="1681" y="7164"/>
                    <a:pt x="1681" y="7164"/>
                  </a:cubicBezTo>
                  <a:cubicBezTo>
                    <a:pt x="1681" y="7164"/>
                    <a:pt x="1" y="8486"/>
                    <a:pt x="209" y="9259"/>
                  </a:cubicBezTo>
                  <a:cubicBezTo>
                    <a:pt x="355" y="9858"/>
                    <a:pt x="1020" y="9926"/>
                    <a:pt x="1314" y="9926"/>
                  </a:cubicBezTo>
                  <a:cubicBezTo>
                    <a:pt x="1400" y="9926"/>
                    <a:pt x="1454" y="9920"/>
                    <a:pt x="1454" y="9920"/>
                  </a:cubicBezTo>
                  <a:lnTo>
                    <a:pt x="1454" y="9920"/>
                  </a:lnTo>
                  <a:cubicBezTo>
                    <a:pt x="1454" y="9920"/>
                    <a:pt x="1115" y="11252"/>
                    <a:pt x="2338" y="11252"/>
                  </a:cubicBezTo>
                  <a:cubicBezTo>
                    <a:pt x="2556" y="11252"/>
                    <a:pt x="2824" y="11210"/>
                    <a:pt x="3153" y="11109"/>
                  </a:cubicBezTo>
                  <a:cubicBezTo>
                    <a:pt x="3372" y="11043"/>
                    <a:pt x="3713" y="11013"/>
                    <a:pt x="4148" y="11013"/>
                  </a:cubicBezTo>
                  <a:cubicBezTo>
                    <a:pt x="8025" y="11013"/>
                    <a:pt x="19425" y="13393"/>
                    <a:pt x="19425" y="13393"/>
                  </a:cubicBezTo>
                  <a:cubicBezTo>
                    <a:pt x="19425" y="13393"/>
                    <a:pt x="20222" y="14257"/>
                    <a:pt x="20946" y="14257"/>
                  </a:cubicBezTo>
                  <a:cubicBezTo>
                    <a:pt x="21086" y="14257"/>
                    <a:pt x="21222" y="14225"/>
                    <a:pt x="21350" y="14149"/>
                  </a:cubicBezTo>
                  <a:cubicBezTo>
                    <a:pt x="22162" y="13658"/>
                    <a:pt x="21898" y="12658"/>
                    <a:pt x="21898" y="12657"/>
                  </a:cubicBezTo>
                  <a:lnTo>
                    <a:pt x="21898" y="12657"/>
                  </a:lnTo>
                  <a:cubicBezTo>
                    <a:pt x="21898" y="12658"/>
                    <a:pt x="22503" y="13532"/>
                    <a:pt x="22987" y="13532"/>
                  </a:cubicBezTo>
                  <a:cubicBezTo>
                    <a:pt x="23076" y="13532"/>
                    <a:pt x="23162" y="13502"/>
                    <a:pt x="23238" y="13431"/>
                  </a:cubicBezTo>
                  <a:cubicBezTo>
                    <a:pt x="23748" y="12978"/>
                    <a:pt x="22200" y="9108"/>
                    <a:pt x="22200" y="9108"/>
                  </a:cubicBezTo>
                  <a:cubicBezTo>
                    <a:pt x="22200" y="9108"/>
                    <a:pt x="23351" y="7428"/>
                    <a:pt x="23616" y="6749"/>
                  </a:cubicBezTo>
                  <a:cubicBezTo>
                    <a:pt x="23861" y="6088"/>
                    <a:pt x="23181" y="4805"/>
                    <a:pt x="22898" y="4389"/>
                  </a:cubicBezTo>
                  <a:lnTo>
                    <a:pt x="22898" y="4389"/>
                  </a:lnTo>
                  <a:cubicBezTo>
                    <a:pt x="22898" y="4389"/>
                    <a:pt x="23322" y="4492"/>
                    <a:pt x="23711" y="4492"/>
                  </a:cubicBezTo>
                  <a:cubicBezTo>
                    <a:pt x="23946" y="4492"/>
                    <a:pt x="24169" y="4454"/>
                    <a:pt x="24276" y="4333"/>
                  </a:cubicBezTo>
                  <a:cubicBezTo>
                    <a:pt x="24559" y="4012"/>
                    <a:pt x="23767" y="2294"/>
                    <a:pt x="21822" y="1105"/>
                  </a:cubicBezTo>
                  <a:cubicBezTo>
                    <a:pt x="20677" y="415"/>
                    <a:pt x="15690" y="1"/>
                    <a:pt x="111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3"/>
            <p:cNvSpPr/>
            <p:nvPr/>
          </p:nvSpPr>
          <p:spPr>
            <a:xfrm>
              <a:off x="6963675" y="2362691"/>
              <a:ext cx="758825" cy="383975"/>
            </a:xfrm>
            <a:custGeom>
              <a:avLst/>
              <a:gdLst/>
              <a:ahLst/>
              <a:cxnLst/>
              <a:rect l="l" t="t" r="r" b="b"/>
              <a:pathLst>
                <a:path w="30353" h="15359" extrusionOk="0">
                  <a:moveTo>
                    <a:pt x="17686" y="246"/>
                  </a:moveTo>
                  <a:cubicBezTo>
                    <a:pt x="17686" y="246"/>
                    <a:pt x="17686" y="246"/>
                    <a:pt x="17686" y="246"/>
                  </a:cubicBezTo>
                  <a:lnTo>
                    <a:pt x="17686" y="246"/>
                  </a:lnTo>
                  <a:cubicBezTo>
                    <a:pt x="17686" y="246"/>
                    <a:pt x="17686" y="246"/>
                    <a:pt x="17686" y="246"/>
                  </a:cubicBezTo>
                  <a:close/>
                  <a:moveTo>
                    <a:pt x="9550" y="0"/>
                  </a:moveTo>
                  <a:cubicBezTo>
                    <a:pt x="9550" y="0"/>
                    <a:pt x="9109" y="2871"/>
                    <a:pt x="8243" y="2871"/>
                  </a:cubicBezTo>
                  <a:cubicBezTo>
                    <a:pt x="8232" y="2871"/>
                    <a:pt x="8221" y="2870"/>
                    <a:pt x="8210" y="2870"/>
                  </a:cubicBezTo>
                  <a:cubicBezTo>
                    <a:pt x="7323" y="2794"/>
                    <a:pt x="7210" y="2096"/>
                    <a:pt x="7210" y="2096"/>
                  </a:cubicBezTo>
                  <a:cubicBezTo>
                    <a:pt x="7210" y="2096"/>
                    <a:pt x="7005" y="5637"/>
                    <a:pt x="5998" y="5637"/>
                  </a:cubicBezTo>
                  <a:cubicBezTo>
                    <a:pt x="5945" y="5637"/>
                    <a:pt x="5889" y="5628"/>
                    <a:pt x="5832" y="5607"/>
                  </a:cubicBezTo>
                  <a:cubicBezTo>
                    <a:pt x="4661" y="5172"/>
                    <a:pt x="5718" y="2643"/>
                    <a:pt x="5718" y="2643"/>
                  </a:cubicBezTo>
                  <a:cubicBezTo>
                    <a:pt x="5718" y="2643"/>
                    <a:pt x="5699" y="1416"/>
                    <a:pt x="4189" y="1171"/>
                  </a:cubicBezTo>
                  <a:cubicBezTo>
                    <a:pt x="4151" y="1164"/>
                    <a:pt x="4112" y="1161"/>
                    <a:pt x="4072" y="1161"/>
                  </a:cubicBezTo>
                  <a:cubicBezTo>
                    <a:pt x="2542" y="1161"/>
                    <a:pt x="0" y="5651"/>
                    <a:pt x="5133" y="6645"/>
                  </a:cubicBezTo>
                  <a:cubicBezTo>
                    <a:pt x="5133" y="6645"/>
                    <a:pt x="3642" y="12912"/>
                    <a:pt x="13250" y="14969"/>
                  </a:cubicBezTo>
                  <a:cubicBezTo>
                    <a:pt x="14499" y="15239"/>
                    <a:pt x="15620" y="15358"/>
                    <a:pt x="16625" y="15358"/>
                  </a:cubicBezTo>
                  <a:cubicBezTo>
                    <a:pt x="23349" y="15358"/>
                    <a:pt x="24878" y="10040"/>
                    <a:pt x="24878" y="9137"/>
                  </a:cubicBezTo>
                  <a:cubicBezTo>
                    <a:pt x="24878" y="9137"/>
                    <a:pt x="25973" y="9908"/>
                    <a:pt x="27145" y="9908"/>
                  </a:cubicBezTo>
                  <a:cubicBezTo>
                    <a:pt x="28014" y="9908"/>
                    <a:pt x="28926" y="9483"/>
                    <a:pt x="29465" y="8004"/>
                  </a:cubicBezTo>
                  <a:cubicBezTo>
                    <a:pt x="30352" y="5580"/>
                    <a:pt x="29112" y="4355"/>
                    <a:pt x="27614" y="4355"/>
                  </a:cubicBezTo>
                  <a:cubicBezTo>
                    <a:pt x="26977" y="4355"/>
                    <a:pt x="26294" y="4577"/>
                    <a:pt x="25709" y="5021"/>
                  </a:cubicBezTo>
                  <a:cubicBezTo>
                    <a:pt x="25709" y="5021"/>
                    <a:pt x="25520" y="7853"/>
                    <a:pt x="24708" y="7928"/>
                  </a:cubicBezTo>
                  <a:cubicBezTo>
                    <a:pt x="24694" y="7929"/>
                    <a:pt x="24679" y="7930"/>
                    <a:pt x="24665" y="7930"/>
                  </a:cubicBezTo>
                  <a:cubicBezTo>
                    <a:pt x="23855" y="7930"/>
                    <a:pt x="22739" y="6398"/>
                    <a:pt x="24500" y="4210"/>
                  </a:cubicBezTo>
                  <a:cubicBezTo>
                    <a:pt x="24500" y="4210"/>
                    <a:pt x="21990" y="3417"/>
                    <a:pt x="22820" y="1473"/>
                  </a:cubicBezTo>
                  <a:lnTo>
                    <a:pt x="22820" y="1473"/>
                  </a:lnTo>
                  <a:cubicBezTo>
                    <a:pt x="22820" y="1473"/>
                    <a:pt x="21703" y="2474"/>
                    <a:pt x="20402" y="2474"/>
                  </a:cubicBezTo>
                  <a:cubicBezTo>
                    <a:pt x="19478" y="2474"/>
                    <a:pt x="18462" y="1970"/>
                    <a:pt x="17686" y="246"/>
                  </a:cubicBezTo>
                  <a:lnTo>
                    <a:pt x="17686" y="246"/>
                  </a:lnTo>
                  <a:cubicBezTo>
                    <a:pt x="17677" y="251"/>
                    <a:pt x="15401" y="800"/>
                    <a:pt x="13122" y="800"/>
                  </a:cubicBezTo>
                  <a:cubicBezTo>
                    <a:pt x="11777" y="800"/>
                    <a:pt x="10431" y="608"/>
                    <a:pt x="9550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3"/>
            <p:cNvSpPr/>
            <p:nvPr/>
          </p:nvSpPr>
          <p:spPr>
            <a:xfrm>
              <a:off x="7043375" y="2286366"/>
              <a:ext cx="576725" cy="105450"/>
            </a:xfrm>
            <a:custGeom>
              <a:avLst/>
              <a:gdLst/>
              <a:ahLst/>
              <a:cxnLst/>
              <a:rect l="l" t="t" r="r" b="b"/>
              <a:pathLst>
                <a:path w="23069" h="4218" extrusionOk="0">
                  <a:moveTo>
                    <a:pt x="8446" y="0"/>
                  </a:moveTo>
                  <a:cubicBezTo>
                    <a:pt x="2980" y="0"/>
                    <a:pt x="227" y="1844"/>
                    <a:pt x="133" y="2411"/>
                  </a:cubicBezTo>
                  <a:cubicBezTo>
                    <a:pt x="1" y="3148"/>
                    <a:pt x="3191" y="4110"/>
                    <a:pt x="10138" y="4205"/>
                  </a:cubicBezTo>
                  <a:cubicBezTo>
                    <a:pt x="10799" y="4214"/>
                    <a:pt x="11445" y="4218"/>
                    <a:pt x="12071" y="4218"/>
                  </a:cubicBezTo>
                  <a:cubicBezTo>
                    <a:pt x="18020" y="4218"/>
                    <a:pt x="22260" y="3840"/>
                    <a:pt x="22653" y="3601"/>
                  </a:cubicBezTo>
                  <a:cubicBezTo>
                    <a:pt x="23068" y="3318"/>
                    <a:pt x="19821" y="1260"/>
                    <a:pt x="12006" y="241"/>
                  </a:cubicBezTo>
                  <a:cubicBezTo>
                    <a:pt x="10713" y="72"/>
                    <a:pt x="9526" y="0"/>
                    <a:pt x="8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3"/>
            <p:cNvSpPr/>
            <p:nvPr/>
          </p:nvSpPr>
          <p:spPr>
            <a:xfrm>
              <a:off x="7288300" y="2597366"/>
              <a:ext cx="96750" cy="90500"/>
            </a:xfrm>
            <a:custGeom>
              <a:avLst/>
              <a:gdLst/>
              <a:ahLst/>
              <a:cxnLst/>
              <a:rect l="l" t="t" r="r" b="b"/>
              <a:pathLst>
                <a:path w="3870" h="3620" extrusionOk="0">
                  <a:moveTo>
                    <a:pt x="3012" y="0"/>
                  </a:moveTo>
                  <a:cubicBezTo>
                    <a:pt x="1942" y="0"/>
                    <a:pt x="206" y="383"/>
                    <a:pt x="1" y="1090"/>
                  </a:cubicBezTo>
                  <a:cubicBezTo>
                    <a:pt x="1" y="1090"/>
                    <a:pt x="1500" y="3619"/>
                    <a:pt x="2183" y="3619"/>
                  </a:cubicBezTo>
                  <a:cubicBezTo>
                    <a:pt x="2185" y="3619"/>
                    <a:pt x="2188" y="3619"/>
                    <a:pt x="2190" y="3619"/>
                  </a:cubicBezTo>
                  <a:cubicBezTo>
                    <a:pt x="2870" y="3582"/>
                    <a:pt x="3814" y="807"/>
                    <a:pt x="3852" y="259"/>
                  </a:cubicBezTo>
                  <a:cubicBezTo>
                    <a:pt x="3870" y="84"/>
                    <a:pt x="3514" y="0"/>
                    <a:pt x="30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3"/>
            <p:cNvSpPr/>
            <p:nvPr/>
          </p:nvSpPr>
          <p:spPr>
            <a:xfrm>
              <a:off x="7172675" y="2529966"/>
              <a:ext cx="299700" cy="120025"/>
            </a:xfrm>
            <a:custGeom>
              <a:avLst/>
              <a:gdLst/>
              <a:ahLst/>
              <a:cxnLst/>
              <a:rect l="l" t="t" r="r" b="b"/>
              <a:pathLst>
                <a:path w="11988" h="4801" extrusionOk="0">
                  <a:moveTo>
                    <a:pt x="6737" y="1"/>
                  </a:moveTo>
                  <a:cubicBezTo>
                    <a:pt x="4777" y="1"/>
                    <a:pt x="4494" y="331"/>
                    <a:pt x="4494" y="331"/>
                  </a:cubicBezTo>
                  <a:cubicBezTo>
                    <a:pt x="4494" y="331"/>
                    <a:pt x="2266" y="501"/>
                    <a:pt x="1134" y="1388"/>
                  </a:cubicBezTo>
                  <a:cubicBezTo>
                    <a:pt x="1" y="2276"/>
                    <a:pt x="322" y="3578"/>
                    <a:pt x="945" y="3710"/>
                  </a:cubicBezTo>
                  <a:cubicBezTo>
                    <a:pt x="994" y="3721"/>
                    <a:pt x="1048" y="3726"/>
                    <a:pt x="1105" y="3726"/>
                  </a:cubicBezTo>
                  <a:cubicBezTo>
                    <a:pt x="1782" y="3726"/>
                    <a:pt x="2983" y="3069"/>
                    <a:pt x="2983" y="3069"/>
                  </a:cubicBezTo>
                  <a:cubicBezTo>
                    <a:pt x="2983" y="3069"/>
                    <a:pt x="3245" y="4776"/>
                    <a:pt x="4404" y="4776"/>
                  </a:cubicBezTo>
                  <a:cubicBezTo>
                    <a:pt x="4451" y="4776"/>
                    <a:pt x="4500" y="4773"/>
                    <a:pt x="4550" y="4767"/>
                  </a:cubicBezTo>
                  <a:cubicBezTo>
                    <a:pt x="5834" y="4616"/>
                    <a:pt x="6344" y="3257"/>
                    <a:pt x="6344" y="3257"/>
                  </a:cubicBezTo>
                  <a:cubicBezTo>
                    <a:pt x="6344" y="3257"/>
                    <a:pt x="7768" y="4801"/>
                    <a:pt x="8624" y="4801"/>
                  </a:cubicBezTo>
                  <a:cubicBezTo>
                    <a:pt x="8671" y="4801"/>
                    <a:pt x="8716" y="4796"/>
                    <a:pt x="8760" y="4786"/>
                  </a:cubicBezTo>
                  <a:cubicBezTo>
                    <a:pt x="9590" y="4616"/>
                    <a:pt x="9439" y="2842"/>
                    <a:pt x="9439" y="2842"/>
                  </a:cubicBezTo>
                  <a:lnTo>
                    <a:pt x="9439" y="2842"/>
                  </a:lnTo>
                  <a:cubicBezTo>
                    <a:pt x="9439" y="2842"/>
                    <a:pt x="10316" y="3226"/>
                    <a:pt x="10966" y="3226"/>
                  </a:cubicBezTo>
                  <a:cubicBezTo>
                    <a:pt x="11216" y="3226"/>
                    <a:pt x="11433" y="3169"/>
                    <a:pt x="11553" y="3012"/>
                  </a:cubicBezTo>
                  <a:cubicBezTo>
                    <a:pt x="11988" y="2446"/>
                    <a:pt x="9836" y="105"/>
                    <a:pt x="7344" y="10"/>
                  </a:cubicBezTo>
                  <a:cubicBezTo>
                    <a:pt x="7126" y="4"/>
                    <a:pt x="6924" y="1"/>
                    <a:pt x="67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3"/>
            <p:cNvSpPr/>
            <p:nvPr/>
          </p:nvSpPr>
          <p:spPr>
            <a:xfrm>
              <a:off x="7226475" y="2472166"/>
              <a:ext cx="158600" cy="101700"/>
            </a:xfrm>
            <a:custGeom>
              <a:avLst/>
              <a:gdLst/>
              <a:ahLst/>
              <a:cxnLst/>
              <a:rect l="l" t="t" r="r" b="b"/>
              <a:pathLst>
                <a:path w="6344" h="4068" extrusionOk="0">
                  <a:moveTo>
                    <a:pt x="3720" y="1"/>
                  </a:moveTo>
                  <a:cubicBezTo>
                    <a:pt x="3720" y="1"/>
                    <a:pt x="1" y="1077"/>
                    <a:pt x="1549" y="3021"/>
                  </a:cubicBezTo>
                  <a:cubicBezTo>
                    <a:pt x="2137" y="3759"/>
                    <a:pt x="2918" y="4068"/>
                    <a:pt x="3681" y="4068"/>
                  </a:cubicBezTo>
                  <a:cubicBezTo>
                    <a:pt x="4926" y="4068"/>
                    <a:pt x="6121" y="3246"/>
                    <a:pt x="6343" y="2134"/>
                  </a:cubicBezTo>
                  <a:lnTo>
                    <a:pt x="3720" y="1"/>
                  </a:ln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3"/>
            <p:cNvSpPr/>
            <p:nvPr/>
          </p:nvSpPr>
          <p:spPr>
            <a:xfrm>
              <a:off x="7251500" y="2472166"/>
              <a:ext cx="133575" cy="105750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3"/>
            <p:cNvSpPr/>
            <p:nvPr/>
          </p:nvSpPr>
          <p:spPr>
            <a:xfrm>
              <a:off x="7207600" y="2445716"/>
              <a:ext cx="31175" cy="36950"/>
            </a:xfrm>
            <a:custGeom>
              <a:avLst/>
              <a:gdLst/>
              <a:ahLst/>
              <a:cxnLst/>
              <a:rect l="l" t="t" r="r" b="b"/>
              <a:pathLst>
                <a:path w="1247" h="1478" extrusionOk="0">
                  <a:moveTo>
                    <a:pt x="652" y="1"/>
                  </a:moveTo>
                  <a:cubicBezTo>
                    <a:pt x="342" y="1"/>
                    <a:pt x="57" y="297"/>
                    <a:pt x="39" y="700"/>
                  </a:cubicBezTo>
                  <a:cubicBezTo>
                    <a:pt x="1" y="1096"/>
                    <a:pt x="227" y="1455"/>
                    <a:pt x="567" y="1474"/>
                  </a:cubicBezTo>
                  <a:cubicBezTo>
                    <a:pt x="585" y="1476"/>
                    <a:pt x="603" y="1477"/>
                    <a:pt x="621" y="1477"/>
                  </a:cubicBezTo>
                  <a:cubicBezTo>
                    <a:pt x="919" y="1477"/>
                    <a:pt x="1173" y="1186"/>
                    <a:pt x="1209" y="794"/>
                  </a:cubicBezTo>
                  <a:cubicBezTo>
                    <a:pt x="1247" y="379"/>
                    <a:pt x="1001" y="39"/>
                    <a:pt x="680" y="2"/>
                  </a:cubicBezTo>
                  <a:cubicBezTo>
                    <a:pt x="671" y="1"/>
                    <a:pt x="661" y="1"/>
                    <a:pt x="6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3"/>
            <p:cNvSpPr/>
            <p:nvPr/>
          </p:nvSpPr>
          <p:spPr>
            <a:xfrm>
              <a:off x="7417600" y="2463116"/>
              <a:ext cx="31175" cy="36950"/>
            </a:xfrm>
            <a:custGeom>
              <a:avLst/>
              <a:gdLst/>
              <a:ahLst/>
              <a:cxnLst/>
              <a:rect l="l" t="t" r="r" b="b"/>
              <a:pathLst>
                <a:path w="1247" h="1478" extrusionOk="0">
                  <a:moveTo>
                    <a:pt x="629" y="1"/>
                  </a:moveTo>
                  <a:cubicBezTo>
                    <a:pt x="330" y="1"/>
                    <a:pt x="74" y="308"/>
                    <a:pt x="39" y="684"/>
                  </a:cubicBezTo>
                  <a:cubicBezTo>
                    <a:pt x="1" y="1099"/>
                    <a:pt x="246" y="1458"/>
                    <a:pt x="567" y="1476"/>
                  </a:cubicBezTo>
                  <a:cubicBezTo>
                    <a:pt x="577" y="1477"/>
                    <a:pt x="586" y="1477"/>
                    <a:pt x="596" y="1477"/>
                  </a:cubicBezTo>
                  <a:cubicBezTo>
                    <a:pt x="906" y="1477"/>
                    <a:pt x="1191" y="1181"/>
                    <a:pt x="1209" y="797"/>
                  </a:cubicBezTo>
                  <a:cubicBezTo>
                    <a:pt x="1247" y="382"/>
                    <a:pt x="1020" y="23"/>
                    <a:pt x="681" y="4"/>
                  </a:cubicBezTo>
                  <a:cubicBezTo>
                    <a:pt x="663" y="2"/>
                    <a:pt x="646" y="1"/>
                    <a:pt x="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3"/>
            <p:cNvSpPr/>
            <p:nvPr/>
          </p:nvSpPr>
          <p:spPr>
            <a:xfrm>
              <a:off x="7184475" y="2397416"/>
              <a:ext cx="60450" cy="21450"/>
            </a:xfrm>
            <a:custGeom>
              <a:avLst/>
              <a:gdLst/>
              <a:ahLst/>
              <a:cxnLst/>
              <a:rect l="l" t="t" r="r" b="b"/>
              <a:pathLst>
                <a:path w="2418" h="858" extrusionOk="0">
                  <a:moveTo>
                    <a:pt x="1489" y="1"/>
                  </a:moveTo>
                  <a:cubicBezTo>
                    <a:pt x="1466" y="1"/>
                    <a:pt x="1442" y="3"/>
                    <a:pt x="1417" y="8"/>
                  </a:cubicBezTo>
                  <a:lnTo>
                    <a:pt x="1133" y="8"/>
                  </a:lnTo>
                  <a:lnTo>
                    <a:pt x="869" y="65"/>
                  </a:lnTo>
                  <a:cubicBezTo>
                    <a:pt x="775" y="84"/>
                    <a:pt x="699" y="121"/>
                    <a:pt x="624" y="178"/>
                  </a:cubicBezTo>
                  <a:cubicBezTo>
                    <a:pt x="548" y="197"/>
                    <a:pt x="473" y="254"/>
                    <a:pt x="397" y="310"/>
                  </a:cubicBezTo>
                  <a:cubicBezTo>
                    <a:pt x="341" y="348"/>
                    <a:pt x="284" y="405"/>
                    <a:pt x="246" y="461"/>
                  </a:cubicBezTo>
                  <a:cubicBezTo>
                    <a:pt x="152" y="537"/>
                    <a:pt x="95" y="631"/>
                    <a:pt x="58" y="744"/>
                  </a:cubicBezTo>
                  <a:cubicBezTo>
                    <a:pt x="39" y="782"/>
                    <a:pt x="20" y="820"/>
                    <a:pt x="1" y="858"/>
                  </a:cubicBezTo>
                  <a:lnTo>
                    <a:pt x="114" y="858"/>
                  </a:lnTo>
                  <a:cubicBezTo>
                    <a:pt x="209" y="839"/>
                    <a:pt x="303" y="801"/>
                    <a:pt x="416" y="801"/>
                  </a:cubicBezTo>
                  <a:cubicBezTo>
                    <a:pt x="473" y="782"/>
                    <a:pt x="548" y="782"/>
                    <a:pt x="605" y="763"/>
                  </a:cubicBezTo>
                  <a:cubicBezTo>
                    <a:pt x="633" y="754"/>
                    <a:pt x="666" y="754"/>
                    <a:pt x="699" y="754"/>
                  </a:cubicBezTo>
                  <a:cubicBezTo>
                    <a:pt x="732" y="754"/>
                    <a:pt x="765" y="754"/>
                    <a:pt x="794" y="744"/>
                  </a:cubicBezTo>
                  <a:cubicBezTo>
                    <a:pt x="869" y="725"/>
                    <a:pt x="926" y="707"/>
                    <a:pt x="1001" y="707"/>
                  </a:cubicBezTo>
                  <a:lnTo>
                    <a:pt x="1209" y="688"/>
                  </a:lnTo>
                  <a:lnTo>
                    <a:pt x="1417" y="669"/>
                  </a:lnTo>
                  <a:cubicBezTo>
                    <a:pt x="1473" y="650"/>
                    <a:pt x="1549" y="650"/>
                    <a:pt x="1605" y="650"/>
                  </a:cubicBezTo>
                  <a:cubicBezTo>
                    <a:pt x="1681" y="650"/>
                    <a:pt x="1738" y="631"/>
                    <a:pt x="1813" y="631"/>
                  </a:cubicBezTo>
                  <a:cubicBezTo>
                    <a:pt x="1870" y="631"/>
                    <a:pt x="1926" y="631"/>
                    <a:pt x="1983" y="612"/>
                  </a:cubicBezTo>
                  <a:cubicBezTo>
                    <a:pt x="2049" y="603"/>
                    <a:pt x="2106" y="603"/>
                    <a:pt x="2155" y="603"/>
                  </a:cubicBezTo>
                  <a:cubicBezTo>
                    <a:pt x="2205" y="603"/>
                    <a:pt x="2247" y="603"/>
                    <a:pt x="2285" y="593"/>
                  </a:cubicBezTo>
                  <a:lnTo>
                    <a:pt x="2417" y="574"/>
                  </a:lnTo>
                  <a:lnTo>
                    <a:pt x="2360" y="461"/>
                  </a:lnTo>
                  <a:cubicBezTo>
                    <a:pt x="2285" y="367"/>
                    <a:pt x="2209" y="291"/>
                    <a:pt x="2115" y="235"/>
                  </a:cubicBezTo>
                  <a:cubicBezTo>
                    <a:pt x="2058" y="178"/>
                    <a:pt x="1983" y="140"/>
                    <a:pt x="1926" y="121"/>
                  </a:cubicBezTo>
                  <a:cubicBezTo>
                    <a:pt x="1851" y="84"/>
                    <a:pt x="1756" y="46"/>
                    <a:pt x="1681" y="46"/>
                  </a:cubicBezTo>
                  <a:cubicBezTo>
                    <a:pt x="1612" y="18"/>
                    <a:pt x="1553" y="1"/>
                    <a:pt x="1489" y="1"/>
                  </a:cubicBezTo>
                  <a:close/>
                </a:path>
              </a:pathLst>
            </a:custGeom>
            <a:solidFill>
              <a:srgbClr val="995A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3"/>
            <p:cNvSpPr/>
            <p:nvPr/>
          </p:nvSpPr>
          <p:spPr>
            <a:xfrm>
              <a:off x="7417150" y="2410816"/>
              <a:ext cx="55700" cy="29750"/>
            </a:xfrm>
            <a:custGeom>
              <a:avLst/>
              <a:gdLst/>
              <a:ahLst/>
              <a:cxnLst/>
              <a:rect l="l" t="t" r="r" b="b"/>
              <a:pathLst>
                <a:path w="2228" h="1190" extrusionOk="0">
                  <a:moveTo>
                    <a:pt x="831" y="1"/>
                  </a:moveTo>
                  <a:cubicBezTo>
                    <a:pt x="736" y="1"/>
                    <a:pt x="661" y="20"/>
                    <a:pt x="566" y="38"/>
                  </a:cubicBezTo>
                  <a:cubicBezTo>
                    <a:pt x="491" y="57"/>
                    <a:pt x="434" y="76"/>
                    <a:pt x="359" y="114"/>
                  </a:cubicBezTo>
                  <a:cubicBezTo>
                    <a:pt x="302" y="133"/>
                    <a:pt x="245" y="171"/>
                    <a:pt x="189" y="208"/>
                  </a:cubicBezTo>
                  <a:cubicBezTo>
                    <a:pt x="151" y="227"/>
                    <a:pt x="113" y="265"/>
                    <a:pt x="76" y="303"/>
                  </a:cubicBezTo>
                  <a:cubicBezTo>
                    <a:pt x="38" y="340"/>
                    <a:pt x="19" y="359"/>
                    <a:pt x="0" y="397"/>
                  </a:cubicBezTo>
                  <a:lnTo>
                    <a:pt x="113" y="416"/>
                  </a:lnTo>
                  <a:lnTo>
                    <a:pt x="245" y="454"/>
                  </a:lnTo>
                  <a:cubicBezTo>
                    <a:pt x="283" y="454"/>
                    <a:pt x="340" y="473"/>
                    <a:pt x="396" y="491"/>
                  </a:cubicBezTo>
                  <a:cubicBezTo>
                    <a:pt x="453" y="510"/>
                    <a:pt x="510" y="510"/>
                    <a:pt x="566" y="529"/>
                  </a:cubicBezTo>
                  <a:cubicBezTo>
                    <a:pt x="623" y="529"/>
                    <a:pt x="699" y="586"/>
                    <a:pt x="755" y="586"/>
                  </a:cubicBezTo>
                  <a:cubicBezTo>
                    <a:pt x="812" y="605"/>
                    <a:pt x="887" y="624"/>
                    <a:pt x="944" y="643"/>
                  </a:cubicBezTo>
                  <a:lnTo>
                    <a:pt x="1133" y="718"/>
                  </a:lnTo>
                  <a:lnTo>
                    <a:pt x="1321" y="794"/>
                  </a:lnTo>
                  <a:cubicBezTo>
                    <a:pt x="1378" y="812"/>
                    <a:pt x="1435" y="831"/>
                    <a:pt x="1491" y="869"/>
                  </a:cubicBezTo>
                  <a:cubicBezTo>
                    <a:pt x="1548" y="888"/>
                    <a:pt x="1623" y="907"/>
                    <a:pt x="1661" y="926"/>
                  </a:cubicBezTo>
                  <a:cubicBezTo>
                    <a:pt x="1718" y="963"/>
                    <a:pt x="1774" y="982"/>
                    <a:pt x="1831" y="1001"/>
                  </a:cubicBezTo>
                  <a:cubicBezTo>
                    <a:pt x="1888" y="1020"/>
                    <a:pt x="1925" y="1039"/>
                    <a:pt x="1982" y="1077"/>
                  </a:cubicBezTo>
                  <a:lnTo>
                    <a:pt x="2095" y="1133"/>
                  </a:lnTo>
                  <a:lnTo>
                    <a:pt x="2228" y="1190"/>
                  </a:lnTo>
                  <a:lnTo>
                    <a:pt x="2228" y="1058"/>
                  </a:lnTo>
                  <a:cubicBezTo>
                    <a:pt x="2209" y="1001"/>
                    <a:pt x="2209" y="963"/>
                    <a:pt x="2190" y="907"/>
                  </a:cubicBezTo>
                  <a:cubicBezTo>
                    <a:pt x="2190" y="850"/>
                    <a:pt x="2171" y="775"/>
                    <a:pt x="2133" y="718"/>
                  </a:cubicBezTo>
                  <a:cubicBezTo>
                    <a:pt x="2095" y="661"/>
                    <a:pt x="2058" y="586"/>
                    <a:pt x="2020" y="529"/>
                  </a:cubicBezTo>
                  <a:cubicBezTo>
                    <a:pt x="1963" y="454"/>
                    <a:pt x="1907" y="397"/>
                    <a:pt x="1831" y="340"/>
                  </a:cubicBezTo>
                  <a:cubicBezTo>
                    <a:pt x="1774" y="284"/>
                    <a:pt x="1699" y="227"/>
                    <a:pt x="1623" y="189"/>
                  </a:cubicBezTo>
                  <a:lnTo>
                    <a:pt x="1359" y="57"/>
                  </a:lnTo>
                  <a:lnTo>
                    <a:pt x="1095" y="1"/>
                  </a:lnTo>
                  <a:close/>
                </a:path>
              </a:pathLst>
            </a:custGeom>
            <a:solidFill>
              <a:srgbClr val="995A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3"/>
            <p:cNvSpPr/>
            <p:nvPr/>
          </p:nvSpPr>
          <p:spPr>
            <a:xfrm>
              <a:off x="7600250" y="2496891"/>
              <a:ext cx="86850" cy="78650"/>
            </a:xfrm>
            <a:custGeom>
              <a:avLst/>
              <a:gdLst/>
              <a:ahLst/>
              <a:cxnLst/>
              <a:rect l="l" t="t" r="r" b="b"/>
              <a:pathLst>
                <a:path w="3474" h="3146" extrusionOk="0">
                  <a:moveTo>
                    <a:pt x="1860" y="0"/>
                  </a:moveTo>
                  <a:cubicBezTo>
                    <a:pt x="1662" y="0"/>
                    <a:pt x="1465" y="34"/>
                    <a:pt x="1284" y="107"/>
                  </a:cubicBezTo>
                  <a:cubicBezTo>
                    <a:pt x="982" y="220"/>
                    <a:pt x="718" y="427"/>
                    <a:pt x="510" y="673"/>
                  </a:cubicBezTo>
                  <a:cubicBezTo>
                    <a:pt x="415" y="786"/>
                    <a:pt x="321" y="918"/>
                    <a:pt x="264" y="1069"/>
                  </a:cubicBezTo>
                  <a:cubicBezTo>
                    <a:pt x="227" y="1145"/>
                    <a:pt x="189" y="1201"/>
                    <a:pt x="170" y="1277"/>
                  </a:cubicBezTo>
                  <a:cubicBezTo>
                    <a:pt x="113" y="1409"/>
                    <a:pt x="95" y="1541"/>
                    <a:pt x="57" y="1673"/>
                  </a:cubicBezTo>
                  <a:lnTo>
                    <a:pt x="0" y="1900"/>
                  </a:lnTo>
                  <a:cubicBezTo>
                    <a:pt x="113" y="1862"/>
                    <a:pt x="246" y="1824"/>
                    <a:pt x="340" y="1787"/>
                  </a:cubicBezTo>
                  <a:lnTo>
                    <a:pt x="510" y="1749"/>
                  </a:lnTo>
                  <a:lnTo>
                    <a:pt x="585" y="1730"/>
                  </a:lnTo>
                  <a:lnTo>
                    <a:pt x="623" y="1730"/>
                  </a:lnTo>
                  <a:cubicBezTo>
                    <a:pt x="718" y="1711"/>
                    <a:pt x="831" y="1711"/>
                    <a:pt x="925" y="1711"/>
                  </a:cubicBezTo>
                  <a:cubicBezTo>
                    <a:pt x="1152" y="1730"/>
                    <a:pt x="1378" y="1824"/>
                    <a:pt x="1529" y="1994"/>
                  </a:cubicBezTo>
                  <a:cubicBezTo>
                    <a:pt x="1661" y="2145"/>
                    <a:pt x="1718" y="2334"/>
                    <a:pt x="1699" y="2542"/>
                  </a:cubicBezTo>
                  <a:cubicBezTo>
                    <a:pt x="1680" y="2711"/>
                    <a:pt x="1567" y="2863"/>
                    <a:pt x="1416" y="2957"/>
                  </a:cubicBezTo>
                  <a:cubicBezTo>
                    <a:pt x="1284" y="3014"/>
                    <a:pt x="1133" y="3051"/>
                    <a:pt x="1001" y="3070"/>
                  </a:cubicBezTo>
                  <a:cubicBezTo>
                    <a:pt x="906" y="3089"/>
                    <a:pt x="793" y="3089"/>
                    <a:pt x="699" y="3089"/>
                  </a:cubicBezTo>
                  <a:lnTo>
                    <a:pt x="604" y="3089"/>
                  </a:lnTo>
                  <a:lnTo>
                    <a:pt x="699" y="3108"/>
                  </a:lnTo>
                  <a:cubicBezTo>
                    <a:pt x="793" y="3127"/>
                    <a:pt x="887" y="3127"/>
                    <a:pt x="1001" y="3146"/>
                  </a:cubicBezTo>
                  <a:cubicBezTo>
                    <a:pt x="1152" y="3146"/>
                    <a:pt x="1322" y="3127"/>
                    <a:pt x="1473" y="3070"/>
                  </a:cubicBezTo>
                  <a:cubicBezTo>
                    <a:pt x="1680" y="2995"/>
                    <a:pt x="1850" y="2806"/>
                    <a:pt x="1907" y="2579"/>
                  </a:cubicBezTo>
                  <a:cubicBezTo>
                    <a:pt x="1944" y="2315"/>
                    <a:pt x="1888" y="2032"/>
                    <a:pt x="1718" y="1824"/>
                  </a:cubicBezTo>
                  <a:cubicBezTo>
                    <a:pt x="1529" y="1579"/>
                    <a:pt x="1265" y="1428"/>
                    <a:pt x="944" y="1409"/>
                  </a:cubicBezTo>
                  <a:cubicBezTo>
                    <a:pt x="887" y="1400"/>
                    <a:pt x="826" y="1395"/>
                    <a:pt x="762" y="1395"/>
                  </a:cubicBezTo>
                  <a:cubicBezTo>
                    <a:pt x="699" y="1395"/>
                    <a:pt x="633" y="1400"/>
                    <a:pt x="567" y="1409"/>
                  </a:cubicBezTo>
                  <a:lnTo>
                    <a:pt x="472" y="1409"/>
                  </a:lnTo>
                  <a:lnTo>
                    <a:pt x="472" y="1390"/>
                  </a:lnTo>
                  <a:cubicBezTo>
                    <a:pt x="491" y="1315"/>
                    <a:pt x="529" y="1258"/>
                    <a:pt x="548" y="1201"/>
                  </a:cubicBezTo>
                  <a:cubicBezTo>
                    <a:pt x="623" y="1088"/>
                    <a:pt x="680" y="975"/>
                    <a:pt x="774" y="862"/>
                  </a:cubicBezTo>
                  <a:cubicBezTo>
                    <a:pt x="925" y="654"/>
                    <a:pt x="1152" y="503"/>
                    <a:pt x="1397" y="390"/>
                  </a:cubicBezTo>
                  <a:cubicBezTo>
                    <a:pt x="1552" y="325"/>
                    <a:pt x="1724" y="296"/>
                    <a:pt x="1896" y="296"/>
                  </a:cubicBezTo>
                  <a:cubicBezTo>
                    <a:pt x="1976" y="296"/>
                    <a:pt x="2056" y="302"/>
                    <a:pt x="2133" y="314"/>
                  </a:cubicBezTo>
                  <a:cubicBezTo>
                    <a:pt x="2379" y="333"/>
                    <a:pt x="2605" y="427"/>
                    <a:pt x="2794" y="578"/>
                  </a:cubicBezTo>
                  <a:cubicBezTo>
                    <a:pt x="2964" y="692"/>
                    <a:pt x="3096" y="880"/>
                    <a:pt x="3190" y="1069"/>
                  </a:cubicBezTo>
                  <a:cubicBezTo>
                    <a:pt x="3304" y="1390"/>
                    <a:pt x="3304" y="1749"/>
                    <a:pt x="3190" y="2051"/>
                  </a:cubicBezTo>
                  <a:lnTo>
                    <a:pt x="3115" y="2202"/>
                  </a:lnTo>
                  <a:lnTo>
                    <a:pt x="3039" y="2315"/>
                  </a:lnTo>
                  <a:lnTo>
                    <a:pt x="2983" y="2391"/>
                  </a:lnTo>
                  <a:lnTo>
                    <a:pt x="3077" y="2334"/>
                  </a:lnTo>
                  <a:lnTo>
                    <a:pt x="3171" y="2240"/>
                  </a:lnTo>
                  <a:lnTo>
                    <a:pt x="3266" y="2107"/>
                  </a:lnTo>
                  <a:cubicBezTo>
                    <a:pt x="3436" y="1768"/>
                    <a:pt x="3474" y="1390"/>
                    <a:pt x="3379" y="1031"/>
                  </a:cubicBezTo>
                  <a:cubicBezTo>
                    <a:pt x="3304" y="786"/>
                    <a:pt x="3153" y="560"/>
                    <a:pt x="2964" y="390"/>
                  </a:cubicBezTo>
                  <a:cubicBezTo>
                    <a:pt x="2737" y="201"/>
                    <a:pt x="2473" y="69"/>
                    <a:pt x="2190" y="31"/>
                  </a:cubicBezTo>
                  <a:cubicBezTo>
                    <a:pt x="2081" y="11"/>
                    <a:pt x="1971" y="0"/>
                    <a:pt x="1860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3"/>
            <p:cNvSpPr/>
            <p:nvPr/>
          </p:nvSpPr>
          <p:spPr>
            <a:xfrm>
              <a:off x="7030650" y="2416016"/>
              <a:ext cx="60425" cy="88750"/>
            </a:xfrm>
            <a:custGeom>
              <a:avLst/>
              <a:gdLst/>
              <a:ahLst/>
              <a:cxnLst/>
              <a:rect l="l" t="t" r="r" b="b"/>
              <a:pathLst>
                <a:path w="2417" h="3550" extrusionOk="0">
                  <a:moveTo>
                    <a:pt x="1001" y="0"/>
                  </a:moveTo>
                  <a:cubicBezTo>
                    <a:pt x="868" y="19"/>
                    <a:pt x="755" y="76"/>
                    <a:pt x="642" y="132"/>
                  </a:cubicBezTo>
                  <a:cubicBezTo>
                    <a:pt x="434" y="246"/>
                    <a:pt x="283" y="416"/>
                    <a:pt x="189" y="623"/>
                  </a:cubicBezTo>
                  <a:cubicBezTo>
                    <a:pt x="38" y="906"/>
                    <a:pt x="0" y="1246"/>
                    <a:pt x="57" y="1567"/>
                  </a:cubicBezTo>
                  <a:cubicBezTo>
                    <a:pt x="57" y="1643"/>
                    <a:pt x="76" y="1737"/>
                    <a:pt x="95" y="1812"/>
                  </a:cubicBezTo>
                  <a:lnTo>
                    <a:pt x="132" y="1907"/>
                  </a:lnTo>
                  <a:lnTo>
                    <a:pt x="132" y="1812"/>
                  </a:lnTo>
                  <a:cubicBezTo>
                    <a:pt x="132" y="1737"/>
                    <a:pt x="132" y="1643"/>
                    <a:pt x="132" y="1567"/>
                  </a:cubicBezTo>
                  <a:cubicBezTo>
                    <a:pt x="132" y="1265"/>
                    <a:pt x="227" y="982"/>
                    <a:pt x="378" y="737"/>
                  </a:cubicBezTo>
                  <a:cubicBezTo>
                    <a:pt x="472" y="567"/>
                    <a:pt x="623" y="453"/>
                    <a:pt x="774" y="378"/>
                  </a:cubicBezTo>
                  <a:cubicBezTo>
                    <a:pt x="884" y="323"/>
                    <a:pt x="994" y="294"/>
                    <a:pt x="1104" y="294"/>
                  </a:cubicBezTo>
                  <a:cubicBezTo>
                    <a:pt x="1183" y="294"/>
                    <a:pt x="1262" y="309"/>
                    <a:pt x="1340" y="340"/>
                  </a:cubicBezTo>
                  <a:cubicBezTo>
                    <a:pt x="1548" y="416"/>
                    <a:pt x="1718" y="548"/>
                    <a:pt x="1831" y="718"/>
                  </a:cubicBezTo>
                  <a:cubicBezTo>
                    <a:pt x="1963" y="906"/>
                    <a:pt x="2039" y="1114"/>
                    <a:pt x="2058" y="1341"/>
                  </a:cubicBezTo>
                  <a:cubicBezTo>
                    <a:pt x="2095" y="1586"/>
                    <a:pt x="2095" y="1812"/>
                    <a:pt x="2058" y="2058"/>
                  </a:cubicBezTo>
                  <a:lnTo>
                    <a:pt x="2058" y="2096"/>
                  </a:lnTo>
                  <a:lnTo>
                    <a:pt x="2058" y="2115"/>
                  </a:lnTo>
                  <a:lnTo>
                    <a:pt x="2039" y="2096"/>
                  </a:lnTo>
                  <a:cubicBezTo>
                    <a:pt x="1982" y="2058"/>
                    <a:pt x="1926" y="2020"/>
                    <a:pt x="1850" y="2001"/>
                  </a:cubicBezTo>
                  <a:cubicBezTo>
                    <a:pt x="1784" y="1982"/>
                    <a:pt x="1713" y="1973"/>
                    <a:pt x="1642" y="1973"/>
                  </a:cubicBezTo>
                  <a:cubicBezTo>
                    <a:pt x="1572" y="1973"/>
                    <a:pt x="1501" y="1982"/>
                    <a:pt x="1435" y="2001"/>
                  </a:cubicBezTo>
                  <a:cubicBezTo>
                    <a:pt x="1208" y="2077"/>
                    <a:pt x="1019" y="2284"/>
                    <a:pt x="963" y="2530"/>
                  </a:cubicBezTo>
                  <a:cubicBezTo>
                    <a:pt x="906" y="2719"/>
                    <a:pt x="944" y="2907"/>
                    <a:pt x="1019" y="3077"/>
                  </a:cubicBezTo>
                  <a:cubicBezTo>
                    <a:pt x="1095" y="3209"/>
                    <a:pt x="1189" y="3323"/>
                    <a:pt x="1303" y="3398"/>
                  </a:cubicBezTo>
                  <a:cubicBezTo>
                    <a:pt x="1378" y="3455"/>
                    <a:pt x="1454" y="3493"/>
                    <a:pt x="1529" y="3530"/>
                  </a:cubicBezTo>
                  <a:lnTo>
                    <a:pt x="1624" y="3549"/>
                  </a:lnTo>
                  <a:lnTo>
                    <a:pt x="1548" y="3511"/>
                  </a:lnTo>
                  <a:cubicBezTo>
                    <a:pt x="1472" y="3474"/>
                    <a:pt x="1416" y="3417"/>
                    <a:pt x="1359" y="3342"/>
                  </a:cubicBezTo>
                  <a:cubicBezTo>
                    <a:pt x="1265" y="3266"/>
                    <a:pt x="1189" y="3153"/>
                    <a:pt x="1152" y="3039"/>
                  </a:cubicBezTo>
                  <a:cubicBezTo>
                    <a:pt x="1095" y="2888"/>
                    <a:pt x="1095" y="2737"/>
                    <a:pt x="1152" y="2586"/>
                  </a:cubicBezTo>
                  <a:cubicBezTo>
                    <a:pt x="1208" y="2417"/>
                    <a:pt x="1340" y="2303"/>
                    <a:pt x="1510" y="2247"/>
                  </a:cubicBezTo>
                  <a:cubicBezTo>
                    <a:pt x="1586" y="2247"/>
                    <a:pt x="1661" y="2247"/>
                    <a:pt x="1737" y="2266"/>
                  </a:cubicBezTo>
                  <a:cubicBezTo>
                    <a:pt x="1775" y="2284"/>
                    <a:pt x="1812" y="2303"/>
                    <a:pt x="1850" y="2341"/>
                  </a:cubicBezTo>
                  <a:cubicBezTo>
                    <a:pt x="1869" y="2360"/>
                    <a:pt x="1888" y="2379"/>
                    <a:pt x="1907" y="2398"/>
                  </a:cubicBezTo>
                  <a:cubicBezTo>
                    <a:pt x="1926" y="2398"/>
                    <a:pt x="1944" y="2398"/>
                    <a:pt x="1944" y="2435"/>
                  </a:cubicBezTo>
                  <a:lnTo>
                    <a:pt x="1982" y="2586"/>
                  </a:lnTo>
                  <a:lnTo>
                    <a:pt x="2152" y="3190"/>
                  </a:lnTo>
                  <a:lnTo>
                    <a:pt x="2171" y="3323"/>
                  </a:lnTo>
                  <a:lnTo>
                    <a:pt x="2228" y="3021"/>
                  </a:lnTo>
                  <a:lnTo>
                    <a:pt x="2228" y="2983"/>
                  </a:lnTo>
                  <a:lnTo>
                    <a:pt x="2228" y="2964"/>
                  </a:lnTo>
                  <a:lnTo>
                    <a:pt x="2246" y="2888"/>
                  </a:lnTo>
                  <a:lnTo>
                    <a:pt x="2265" y="2737"/>
                  </a:lnTo>
                  <a:lnTo>
                    <a:pt x="2322" y="2398"/>
                  </a:lnTo>
                  <a:lnTo>
                    <a:pt x="2360" y="2209"/>
                  </a:lnTo>
                  <a:lnTo>
                    <a:pt x="2379" y="2077"/>
                  </a:lnTo>
                  <a:cubicBezTo>
                    <a:pt x="2416" y="1812"/>
                    <a:pt x="2416" y="1548"/>
                    <a:pt x="2379" y="1284"/>
                  </a:cubicBezTo>
                  <a:cubicBezTo>
                    <a:pt x="2341" y="1001"/>
                    <a:pt x="2228" y="737"/>
                    <a:pt x="2077" y="510"/>
                  </a:cubicBezTo>
                  <a:cubicBezTo>
                    <a:pt x="1907" y="283"/>
                    <a:pt x="1661" y="132"/>
                    <a:pt x="1397" y="38"/>
                  </a:cubicBezTo>
                  <a:cubicBezTo>
                    <a:pt x="1340" y="19"/>
                    <a:pt x="1265" y="19"/>
                    <a:pt x="1208" y="0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3"/>
            <p:cNvSpPr/>
            <p:nvPr/>
          </p:nvSpPr>
          <p:spPr>
            <a:xfrm>
              <a:off x="6886700" y="2530091"/>
              <a:ext cx="185975" cy="182325"/>
            </a:xfrm>
            <a:custGeom>
              <a:avLst/>
              <a:gdLst/>
              <a:ahLst/>
              <a:cxnLst/>
              <a:rect l="l" t="t" r="r" b="b"/>
              <a:pathLst>
                <a:path w="7439" h="7293" extrusionOk="0">
                  <a:moveTo>
                    <a:pt x="2931" y="1"/>
                  </a:moveTo>
                  <a:cubicBezTo>
                    <a:pt x="2058" y="1"/>
                    <a:pt x="805" y="96"/>
                    <a:pt x="1" y="572"/>
                  </a:cubicBezTo>
                  <a:cubicBezTo>
                    <a:pt x="1" y="572"/>
                    <a:pt x="227" y="4630"/>
                    <a:pt x="2474" y="7292"/>
                  </a:cubicBezTo>
                  <a:cubicBezTo>
                    <a:pt x="2474" y="7292"/>
                    <a:pt x="2533" y="7293"/>
                    <a:pt x="2639" y="7293"/>
                  </a:cubicBezTo>
                  <a:cubicBezTo>
                    <a:pt x="3414" y="7293"/>
                    <a:pt x="6691" y="7249"/>
                    <a:pt x="7438" y="6518"/>
                  </a:cubicBezTo>
                  <a:cubicBezTo>
                    <a:pt x="7438" y="6518"/>
                    <a:pt x="4550" y="3196"/>
                    <a:pt x="3927" y="43"/>
                  </a:cubicBezTo>
                  <a:cubicBezTo>
                    <a:pt x="3927" y="43"/>
                    <a:pt x="3513" y="1"/>
                    <a:pt x="29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3"/>
            <p:cNvSpPr/>
            <p:nvPr/>
          </p:nvSpPr>
          <p:spPr>
            <a:xfrm>
              <a:off x="6897100" y="2572691"/>
              <a:ext cx="84025" cy="20775"/>
            </a:xfrm>
            <a:custGeom>
              <a:avLst/>
              <a:gdLst/>
              <a:ahLst/>
              <a:cxnLst/>
              <a:rect l="l" t="t" r="r" b="b"/>
              <a:pathLst>
                <a:path w="3361" h="831" extrusionOk="0">
                  <a:moveTo>
                    <a:pt x="3360" y="0"/>
                  </a:moveTo>
                  <a:lnTo>
                    <a:pt x="3209" y="38"/>
                  </a:lnTo>
                  <a:cubicBezTo>
                    <a:pt x="3115" y="57"/>
                    <a:pt x="2983" y="114"/>
                    <a:pt x="2832" y="170"/>
                  </a:cubicBezTo>
                  <a:cubicBezTo>
                    <a:pt x="2756" y="189"/>
                    <a:pt x="2681" y="208"/>
                    <a:pt x="2586" y="246"/>
                  </a:cubicBezTo>
                  <a:cubicBezTo>
                    <a:pt x="2492" y="265"/>
                    <a:pt x="2416" y="302"/>
                    <a:pt x="2303" y="321"/>
                  </a:cubicBezTo>
                  <a:cubicBezTo>
                    <a:pt x="2209" y="340"/>
                    <a:pt x="2114" y="378"/>
                    <a:pt x="2020" y="397"/>
                  </a:cubicBezTo>
                  <a:cubicBezTo>
                    <a:pt x="1925" y="416"/>
                    <a:pt x="1812" y="435"/>
                    <a:pt x="1718" y="453"/>
                  </a:cubicBezTo>
                  <a:cubicBezTo>
                    <a:pt x="1605" y="472"/>
                    <a:pt x="1510" y="472"/>
                    <a:pt x="1397" y="491"/>
                  </a:cubicBezTo>
                  <a:cubicBezTo>
                    <a:pt x="1303" y="510"/>
                    <a:pt x="1208" y="510"/>
                    <a:pt x="1095" y="510"/>
                  </a:cubicBezTo>
                  <a:cubicBezTo>
                    <a:pt x="1000" y="510"/>
                    <a:pt x="906" y="529"/>
                    <a:pt x="812" y="529"/>
                  </a:cubicBezTo>
                  <a:lnTo>
                    <a:pt x="0" y="529"/>
                  </a:lnTo>
                  <a:lnTo>
                    <a:pt x="151" y="604"/>
                  </a:lnTo>
                  <a:cubicBezTo>
                    <a:pt x="264" y="661"/>
                    <a:pt x="396" y="699"/>
                    <a:pt x="529" y="737"/>
                  </a:cubicBezTo>
                  <a:cubicBezTo>
                    <a:pt x="623" y="737"/>
                    <a:pt x="698" y="774"/>
                    <a:pt x="793" y="793"/>
                  </a:cubicBezTo>
                  <a:cubicBezTo>
                    <a:pt x="887" y="793"/>
                    <a:pt x="1000" y="831"/>
                    <a:pt x="1095" y="831"/>
                  </a:cubicBezTo>
                  <a:lnTo>
                    <a:pt x="1435" y="831"/>
                  </a:lnTo>
                  <a:cubicBezTo>
                    <a:pt x="1548" y="812"/>
                    <a:pt x="1661" y="812"/>
                    <a:pt x="1774" y="793"/>
                  </a:cubicBezTo>
                  <a:cubicBezTo>
                    <a:pt x="1888" y="774"/>
                    <a:pt x="2001" y="755"/>
                    <a:pt x="2095" y="718"/>
                  </a:cubicBezTo>
                  <a:cubicBezTo>
                    <a:pt x="2209" y="680"/>
                    <a:pt x="2303" y="642"/>
                    <a:pt x="2416" y="604"/>
                  </a:cubicBezTo>
                  <a:cubicBezTo>
                    <a:pt x="2511" y="586"/>
                    <a:pt x="2605" y="529"/>
                    <a:pt x="2681" y="472"/>
                  </a:cubicBezTo>
                  <a:cubicBezTo>
                    <a:pt x="2775" y="435"/>
                    <a:pt x="2850" y="397"/>
                    <a:pt x="2926" y="340"/>
                  </a:cubicBezTo>
                  <a:cubicBezTo>
                    <a:pt x="3039" y="265"/>
                    <a:pt x="3134" y="189"/>
                    <a:pt x="3247" y="95"/>
                  </a:cubicBezTo>
                  <a:lnTo>
                    <a:pt x="33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3"/>
            <p:cNvSpPr/>
            <p:nvPr/>
          </p:nvSpPr>
          <p:spPr>
            <a:xfrm>
              <a:off x="6812150" y="2344266"/>
              <a:ext cx="240225" cy="204600"/>
            </a:xfrm>
            <a:custGeom>
              <a:avLst/>
              <a:gdLst/>
              <a:ahLst/>
              <a:cxnLst/>
              <a:rect l="l" t="t" r="r" b="b"/>
              <a:pathLst>
                <a:path w="9609" h="8184" extrusionOk="0">
                  <a:moveTo>
                    <a:pt x="3578" y="0"/>
                  </a:moveTo>
                  <a:cubicBezTo>
                    <a:pt x="3569" y="0"/>
                    <a:pt x="3559" y="1"/>
                    <a:pt x="3549" y="1"/>
                  </a:cubicBezTo>
                  <a:cubicBezTo>
                    <a:pt x="2265" y="58"/>
                    <a:pt x="3266" y="3569"/>
                    <a:pt x="3266" y="3569"/>
                  </a:cubicBezTo>
                  <a:cubicBezTo>
                    <a:pt x="3266" y="3569"/>
                    <a:pt x="1849" y="1485"/>
                    <a:pt x="989" y="1485"/>
                  </a:cubicBezTo>
                  <a:cubicBezTo>
                    <a:pt x="934" y="1485"/>
                    <a:pt x="881" y="1493"/>
                    <a:pt x="831" y="1511"/>
                  </a:cubicBezTo>
                  <a:cubicBezTo>
                    <a:pt x="0" y="1794"/>
                    <a:pt x="2567" y="7797"/>
                    <a:pt x="3436" y="8118"/>
                  </a:cubicBezTo>
                  <a:cubicBezTo>
                    <a:pt x="3557" y="8164"/>
                    <a:pt x="3715" y="8184"/>
                    <a:pt x="3896" y="8184"/>
                  </a:cubicBezTo>
                  <a:cubicBezTo>
                    <a:pt x="4981" y="8184"/>
                    <a:pt x="6909" y="7476"/>
                    <a:pt x="6909" y="7476"/>
                  </a:cubicBezTo>
                  <a:cubicBezTo>
                    <a:pt x="6909" y="7476"/>
                    <a:pt x="9608" y="6023"/>
                    <a:pt x="9495" y="4966"/>
                  </a:cubicBezTo>
                  <a:cubicBezTo>
                    <a:pt x="9460" y="4639"/>
                    <a:pt x="9182" y="4527"/>
                    <a:pt x="8817" y="4527"/>
                  </a:cubicBezTo>
                  <a:cubicBezTo>
                    <a:pt x="8028" y="4527"/>
                    <a:pt x="6834" y="5051"/>
                    <a:pt x="6815" y="5060"/>
                  </a:cubicBezTo>
                  <a:lnTo>
                    <a:pt x="6815" y="5060"/>
                  </a:lnTo>
                  <a:cubicBezTo>
                    <a:pt x="6842" y="4983"/>
                    <a:pt x="8022" y="1012"/>
                    <a:pt x="7003" y="586"/>
                  </a:cubicBezTo>
                  <a:cubicBezTo>
                    <a:pt x="6941" y="559"/>
                    <a:pt x="6880" y="546"/>
                    <a:pt x="6820" y="546"/>
                  </a:cubicBezTo>
                  <a:cubicBezTo>
                    <a:pt x="5888" y="546"/>
                    <a:pt x="5172" y="3625"/>
                    <a:pt x="5172" y="3625"/>
                  </a:cubicBezTo>
                  <a:cubicBezTo>
                    <a:pt x="5172" y="3625"/>
                    <a:pt x="4838" y="0"/>
                    <a:pt x="3578" y="0"/>
                  </a:cubicBezTo>
                  <a:close/>
                </a:path>
              </a:pathLst>
            </a:custGeom>
            <a:solidFill>
              <a:srgbClr val="FFE4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3"/>
            <p:cNvSpPr/>
            <p:nvPr/>
          </p:nvSpPr>
          <p:spPr>
            <a:xfrm>
              <a:off x="6907000" y="2478416"/>
              <a:ext cx="40600" cy="40975"/>
            </a:xfrm>
            <a:custGeom>
              <a:avLst/>
              <a:gdLst/>
              <a:ahLst/>
              <a:cxnLst/>
              <a:rect l="l" t="t" r="r" b="b"/>
              <a:pathLst>
                <a:path w="1624" h="1639" extrusionOk="0">
                  <a:moveTo>
                    <a:pt x="208" y="1"/>
                  </a:moveTo>
                  <a:cubicBezTo>
                    <a:pt x="137" y="1"/>
                    <a:pt x="67" y="5"/>
                    <a:pt x="0" y="15"/>
                  </a:cubicBezTo>
                  <a:lnTo>
                    <a:pt x="359" y="204"/>
                  </a:lnTo>
                  <a:lnTo>
                    <a:pt x="510" y="279"/>
                  </a:lnTo>
                  <a:cubicBezTo>
                    <a:pt x="567" y="317"/>
                    <a:pt x="623" y="355"/>
                    <a:pt x="680" y="374"/>
                  </a:cubicBezTo>
                  <a:cubicBezTo>
                    <a:pt x="737" y="411"/>
                    <a:pt x="793" y="449"/>
                    <a:pt x="850" y="506"/>
                  </a:cubicBezTo>
                  <a:cubicBezTo>
                    <a:pt x="907" y="543"/>
                    <a:pt x="963" y="581"/>
                    <a:pt x="1001" y="638"/>
                  </a:cubicBezTo>
                  <a:cubicBezTo>
                    <a:pt x="1058" y="676"/>
                    <a:pt x="1095" y="732"/>
                    <a:pt x="1133" y="789"/>
                  </a:cubicBezTo>
                  <a:cubicBezTo>
                    <a:pt x="1190" y="827"/>
                    <a:pt x="1227" y="883"/>
                    <a:pt x="1246" y="940"/>
                  </a:cubicBezTo>
                  <a:lnTo>
                    <a:pt x="1341" y="1110"/>
                  </a:lnTo>
                  <a:cubicBezTo>
                    <a:pt x="1360" y="1166"/>
                    <a:pt x="1397" y="1204"/>
                    <a:pt x="1416" y="1261"/>
                  </a:cubicBezTo>
                  <a:cubicBezTo>
                    <a:pt x="1454" y="1374"/>
                    <a:pt x="1492" y="1468"/>
                    <a:pt x="1511" y="1525"/>
                  </a:cubicBezTo>
                  <a:lnTo>
                    <a:pt x="1548" y="1638"/>
                  </a:lnTo>
                  <a:lnTo>
                    <a:pt x="1586" y="1525"/>
                  </a:lnTo>
                  <a:cubicBezTo>
                    <a:pt x="1605" y="1431"/>
                    <a:pt x="1624" y="1336"/>
                    <a:pt x="1624" y="1223"/>
                  </a:cubicBezTo>
                  <a:cubicBezTo>
                    <a:pt x="1624" y="1072"/>
                    <a:pt x="1586" y="940"/>
                    <a:pt x="1529" y="808"/>
                  </a:cubicBezTo>
                  <a:cubicBezTo>
                    <a:pt x="1492" y="713"/>
                    <a:pt x="1454" y="657"/>
                    <a:pt x="1416" y="581"/>
                  </a:cubicBezTo>
                  <a:cubicBezTo>
                    <a:pt x="1360" y="506"/>
                    <a:pt x="1303" y="449"/>
                    <a:pt x="1246" y="374"/>
                  </a:cubicBezTo>
                  <a:cubicBezTo>
                    <a:pt x="1171" y="317"/>
                    <a:pt x="1114" y="279"/>
                    <a:pt x="1039" y="223"/>
                  </a:cubicBezTo>
                  <a:cubicBezTo>
                    <a:pt x="963" y="185"/>
                    <a:pt x="888" y="147"/>
                    <a:pt x="831" y="109"/>
                  </a:cubicBezTo>
                  <a:cubicBezTo>
                    <a:pt x="756" y="90"/>
                    <a:pt x="680" y="72"/>
                    <a:pt x="604" y="53"/>
                  </a:cubicBezTo>
                  <a:cubicBezTo>
                    <a:pt x="548" y="34"/>
                    <a:pt x="472" y="15"/>
                    <a:pt x="416" y="15"/>
                  </a:cubicBezTo>
                  <a:cubicBezTo>
                    <a:pt x="350" y="5"/>
                    <a:pt x="279" y="1"/>
                    <a:pt x="208" y="1"/>
                  </a:cubicBezTo>
                  <a:close/>
                </a:path>
              </a:pathLst>
            </a:custGeom>
            <a:solidFill>
              <a:srgbClr val="D8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3"/>
            <p:cNvSpPr/>
            <p:nvPr/>
          </p:nvSpPr>
          <p:spPr>
            <a:xfrm>
              <a:off x="7088225" y="2307991"/>
              <a:ext cx="383100" cy="73325"/>
            </a:xfrm>
            <a:custGeom>
              <a:avLst/>
              <a:gdLst/>
              <a:ahLst/>
              <a:cxnLst/>
              <a:rect l="l" t="t" r="r" b="b"/>
              <a:pathLst>
                <a:path w="15324" h="2933" extrusionOk="0">
                  <a:moveTo>
                    <a:pt x="5645" y="1"/>
                  </a:moveTo>
                  <a:cubicBezTo>
                    <a:pt x="2702" y="1"/>
                    <a:pt x="181" y="456"/>
                    <a:pt x="113" y="1188"/>
                  </a:cubicBezTo>
                  <a:cubicBezTo>
                    <a:pt x="0" y="2132"/>
                    <a:pt x="2473" y="2547"/>
                    <a:pt x="6267" y="2849"/>
                  </a:cubicBezTo>
                  <a:cubicBezTo>
                    <a:pt x="6990" y="2906"/>
                    <a:pt x="7766" y="2932"/>
                    <a:pt x="8547" y="2932"/>
                  </a:cubicBezTo>
                  <a:cubicBezTo>
                    <a:pt x="11889" y="2932"/>
                    <a:pt x="15324" y="2456"/>
                    <a:pt x="15064" y="1905"/>
                  </a:cubicBezTo>
                  <a:cubicBezTo>
                    <a:pt x="14743" y="1226"/>
                    <a:pt x="9986" y="112"/>
                    <a:pt x="6626" y="17"/>
                  </a:cubicBezTo>
                  <a:cubicBezTo>
                    <a:pt x="6296" y="6"/>
                    <a:pt x="5968" y="1"/>
                    <a:pt x="56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3"/>
            <p:cNvSpPr/>
            <p:nvPr/>
          </p:nvSpPr>
          <p:spPr>
            <a:xfrm>
              <a:off x="5675775" y="2067041"/>
              <a:ext cx="2304850" cy="845300"/>
            </a:xfrm>
            <a:custGeom>
              <a:avLst/>
              <a:gdLst/>
              <a:ahLst/>
              <a:cxnLst/>
              <a:rect l="l" t="t" r="r" b="b"/>
              <a:pathLst>
                <a:path w="92194" h="33812" extrusionOk="0">
                  <a:moveTo>
                    <a:pt x="46328" y="2765"/>
                  </a:moveTo>
                  <a:cubicBezTo>
                    <a:pt x="46339" y="2765"/>
                    <a:pt x="46350" y="2765"/>
                    <a:pt x="46361" y="2765"/>
                  </a:cubicBezTo>
                  <a:lnTo>
                    <a:pt x="46380" y="2765"/>
                  </a:lnTo>
                  <a:cubicBezTo>
                    <a:pt x="57970" y="2879"/>
                    <a:pt x="81510" y="6541"/>
                    <a:pt x="84907" y="12525"/>
                  </a:cubicBezTo>
                  <a:cubicBezTo>
                    <a:pt x="87550" y="17187"/>
                    <a:pt x="86267" y="25266"/>
                    <a:pt x="85568" y="28589"/>
                  </a:cubicBezTo>
                  <a:cubicBezTo>
                    <a:pt x="85417" y="29326"/>
                    <a:pt x="84760" y="29841"/>
                    <a:pt x="84020" y="29841"/>
                  </a:cubicBezTo>
                  <a:cubicBezTo>
                    <a:pt x="83927" y="29841"/>
                    <a:pt x="83832" y="29833"/>
                    <a:pt x="83737" y="29816"/>
                  </a:cubicBezTo>
                  <a:cubicBezTo>
                    <a:pt x="79523" y="29071"/>
                    <a:pt x="66604" y="27050"/>
                    <a:pt x="49639" y="27050"/>
                  </a:cubicBezTo>
                  <a:cubicBezTo>
                    <a:pt x="48974" y="27050"/>
                    <a:pt x="48303" y="27053"/>
                    <a:pt x="47626" y="27060"/>
                  </a:cubicBezTo>
                  <a:cubicBezTo>
                    <a:pt x="46777" y="27060"/>
                    <a:pt x="46078" y="26418"/>
                    <a:pt x="46022" y="25568"/>
                  </a:cubicBezTo>
                  <a:cubicBezTo>
                    <a:pt x="45776" y="21189"/>
                    <a:pt x="45078" y="9882"/>
                    <a:pt x="44776" y="4427"/>
                  </a:cubicBezTo>
                  <a:cubicBezTo>
                    <a:pt x="44720" y="3531"/>
                    <a:pt x="45419" y="2765"/>
                    <a:pt x="46328" y="2765"/>
                  </a:cubicBezTo>
                  <a:close/>
                  <a:moveTo>
                    <a:pt x="41147" y="2896"/>
                  </a:moveTo>
                  <a:cubicBezTo>
                    <a:pt x="41966" y="2896"/>
                    <a:pt x="42663" y="3526"/>
                    <a:pt x="42718" y="4370"/>
                  </a:cubicBezTo>
                  <a:lnTo>
                    <a:pt x="44209" y="25474"/>
                  </a:lnTo>
                  <a:cubicBezTo>
                    <a:pt x="44266" y="26361"/>
                    <a:pt x="43586" y="27135"/>
                    <a:pt x="42699" y="27154"/>
                  </a:cubicBezTo>
                  <a:cubicBezTo>
                    <a:pt x="32242" y="27494"/>
                    <a:pt x="20614" y="28683"/>
                    <a:pt x="8759" y="31326"/>
                  </a:cubicBezTo>
                  <a:cubicBezTo>
                    <a:pt x="8642" y="31352"/>
                    <a:pt x="8526" y="31365"/>
                    <a:pt x="8411" y="31365"/>
                  </a:cubicBezTo>
                  <a:cubicBezTo>
                    <a:pt x="7707" y="31365"/>
                    <a:pt x="7069" y="30888"/>
                    <a:pt x="6890" y="30174"/>
                  </a:cubicBezTo>
                  <a:cubicBezTo>
                    <a:pt x="5890" y="26248"/>
                    <a:pt x="3549" y="15564"/>
                    <a:pt x="6494" y="11317"/>
                  </a:cubicBezTo>
                  <a:cubicBezTo>
                    <a:pt x="9665" y="6767"/>
                    <a:pt x="28542" y="3596"/>
                    <a:pt x="41076" y="2898"/>
                  </a:cubicBezTo>
                  <a:cubicBezTo>
                    <a:pt x="41100" y="2897"/>
                    <a:pt x="41123" y="2896"/>
                    <a:pt x="41147" y="2896"/>
                  </a:cubicBezTo>
                  <a:close/>
                  <a:moveTo>
                    <a:pt x="42903" y="0"/>
                  </a:moveTo>
                  <a:cubicBezTo>
                    <a:pt x="30722" y="0"/>
                    <a:pt x="10789" y="3278"/>
                    <a:pt x="4984" y="9523"/>
                  </a:cubicBezTo>
                  <a:cubicBezTo>
                    <a:pt x="0" y="14865"/>
                    <a:pt x="4021" y="28362"/>
                    <a:pt x="5512" y="32742"/>
                  </a:cubicBezTo>
                  <a:cubicBezTo>
                    <a:pt x="5733" y="33389"/>
                    <a:pt x="6337" y="33811"/>
                    <a:pt x="6992" y="33811"/>
                  </a:cubicBezTo>
                  <a:cubicBezTo>
                    <a:pt x="7120" y="33811"/>
                    <a:pt x="7251" y="33795"/>
                    <a:pt x="7381" y="33761"/>
                  </a:cubicBezTo>
                  <a:cubicBezTo>
                    <a:pt x="11803" y="32678"/>
                    <a:pt x="26746" y="29486"/>
                    <a:pt x="50036" y="29486"/>
                  </a:cubicBezTo>
                  <a:cubicBezTo>
                    <a:pt x="60447" y="29486"/>
                    <a:pt x="72525" y="30124"/>
                    <a:pt x="86078" y="31873"/>
                  </a:cubicBezTo>
                  <a:cubicBezTo>
                    <a:pt x="86155" y="31885"/>
                    <a:pt x="86231" y="31890"/>
                    <a:pt x="86306" y="31890"/>
                  </a:cubicBezTo>
                  <a:cubicBezTo>
                    <a:pt x="86989" y="31890"/>
                    <a:pt x="87591" y="31440"/>
                    <a:pt x="87796" y="30760"/>
                  </a:cubicBezTo>
                  <a:cubicBezTo>
                    <a:pt x="89060" y="26475"/>
                    <a:pt x="92194" y="12732"/>
                    <a:pt x="84228" y="7126"/>
                  </a:cubicBezTo>
                  <a:cubicBezTo>
                    <a:pt x="74771" y="444"/>
                    <a:pt x="56045" y="217"/>
                    <a:pt x="44002" y="9"/>
                  </a:cubicBezTo>
                  <a:cubicBezTo>
                    <a:pt x="43643" y="3"/>
                    <a:pt x="43277" y="0"/>
                    <a:pt x="429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3"/>
            <p:cNvSpPr/>
            <p:nvPr/>
          </p:nvSpPr>
          <p:spPr>
            <a:xfrm>
              <a:off x="5571625" y="1600816"/>
              <a:ext cx="2539725" cy="766150"/>
            </a:xfrm>
            <a:custGeom>
              <a:avLst/>
              <a:gdLst/>
              <a:ahLst/>
              <a:cxnLst/>
              <a:rect l="l" t="t" r="r" b="b"/>
              <a:pathLst>
                <a:path w="101589" h="30646" extrusionOk="0">
                  <a:moveTo>
                    <a:pt x="51103" y="0"/>
                  </a:moveTo>
                  <a:cubicBezTo>
                    <a:pt x="13672" y="0"/>
                    <a:pt x="1" y="24410"/>
                    <a:pt x="599" y="27455"/>
                  </a:cubicBezTo>
                  <a:cubicBezTo>
                    <a:pt x="1203" y="30551"/>
                    <a:pt x="2845" y="30645"/>
                    <a:pt x="2845" y="30645"/>
                  </a:cubicBezTo>
                  <a:cubicBezTo>
                    <a:pt x="2845" y="30645"/>
                    <a:pt x="19362" y="21339"/>
                    <a:pt x="48054" y="19980"/>
                  </a:cubicBezTo>
                  <a:cubicBezTo>
                    <a:pt x="49105" y="19930"/>
                    <a:pt x="50168" y="19906"/>
                    <a:pt x="51240" y="19906"/>
                  </a:cubicBezTo>
                  <a:cubicBezTo>
                    <a:pt x="72830" y="19906"/>
                    <a:pt x="97964" y="29569"/>
                    <a:pt x="97964" y="29569"/>
                  </a:cubicBezTo>
                  <a:cubicBezTo>
                    <a:pt x="97964" y="29569"/>
                    <a:pt x="97968" y="29569"/>
                    <a:pt x="97974" y="29569"/>
                  </a:cubicBezTo>
                  <a:cubicBezTo>
                    <a:pt x="98132" y="29569"/>
                    <a:pt x="100200" y="29517"/>
                    <a:pt x="100890" y="26794"/>
                  </a:cubicBezTo>
                  <a:cubicBezTo>
                    <a:pt x="101589" y="23963"/>
                    <a:pt x="90621" y="537"/>
                    <a:pt x="52302" y="8"/>
                  </a:cubicBezTo>
                  <a:cubicBezTo>
                    <a:pt x="51899" y="3"/>
                    <a:pt x="51500" y="0"/>
                    <a:pt x="51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3"/>
            <p:cNvSpPr/>
            <p:nvPr/>
          </p:nvSpPr>
          <p:spPr>
            <a:xfrm>
              <a:off x="5625750" y="1592841"/>
              <a:ext cx="2437475" cy="592900"/>
            </a:xfrm>
            <a:custGeom>
              <a:avLst/>
              <a:gdLst/>
              <a:ahLst/>
              <a:cxnLst/>
              <a:rect l="l" t="t" r="r" b="b"/>
              <a:pathLst>
                <a:path w="97499" h="23716" extrusionOk="0">
                  <a:moveTo>
                    <a:pt x="46954" y="0"/>
                  </a:moveTo>
                  <a:cubicBezTo>
                    <a:pt x="44044" y="0"/>
                    <a:pt x="41147" y="178"/>
                    <a:pt x="38263" y="535"/>
                  </a:cubicBezTo>
                  <a:cubicBezTo>
                    <a:pt x="34866" y="969"/>
                    <a:pt x="31505" y="1686"/>
                    <a:pt x="28240" y="2687"/>
                  </a:cubicBezTo>
                  <a:cubicBezTo>
                    <a:pt x="25163" y="3631"/>
                    <a:pt x="22199" y="4839"/>
                    <a:pt x="19349" y="6311"/>
                  </a:cubicBezTo>
                  <a:cubicBezTo>
                    <a:pt x="16782" y="7614"/>
                    <a:pt x="14347" y="9124"/>
                    <a:pt x="12044" y="10842"/>
                  </a:cubicBezTo>
                  <a:cubicBezTo>
                    <a:pt x="8589" y="13390"/>
                    <a:pt x="5475" y="16372"/>
                    <a:pt x="2775" y="19733"/>
                  </a:cubicBezTo>
                  <a:cubicBezTo>
                    <a:pt x="1813" y="20941"/>
                    <a:pt x="1114" y="21941"/>
                    <a:pt x="661" y="22640"/>
                  </a:cubicBezTo>
                  <a:cubicBezTo>
                    <a:pt x="208" y="23338"/>
                    <a:pt x="0" y="23716"/>
                    <a:pt x="0" y="23716"/>
                  </a:cubicBezTo>
                  <a:cubicBezTo>
                    <a:pt x="0" y="23716"/>
                    <a:pt x="246" y="23357"/>
                    <a:pt x="718" y="22677"/>
                  </a:cubicBezTo>
                  <a:cubicBezTo>
                    <a:pt x="1190" y="21998"/>
                    <a:pt x="1907" y="21016"/>
                    <a:pt x="2889" y="19827"/>
                  </a:cubicBezTo>
                  <a:cubicBezTo>
                    <a:pt x="5645" y="16561"/>
                    <a:pt x="8797" y="13654"/>
                    <a:pt x="12251" y="11163"/>
                  </a:cubicBezTo>
                  <a:cubicBezTo>
                    <a:pt x="14573" y="9520"/>
                    <a:pt x="17008" y="8048"/>
                    <a:pt x="19557" y="6764"/>
                  </a:cubicBezTo>
                  <a:cubicBezTo>
                    <a:pt x="22407" y="5349"/>
                    <a:pt x="25352" y="4178"/>
                    <a:pt x="28391" y="3272"/>
                  </a:cubicBezTo>
                  <a:cubicBezTo>
                    <a:pt x="31638" y="2309"/>
                    <a:pt x="34979" y="1611"/>
                    <a:pt x="38339" y="1215"/>
                  </a:cubicBezTo>
                  <a:cubicBezTo>
                    <a:pt x="41188" y="874"/>
                    <a:pt x="44062" y="698"/>
                    <a:pt x="46941" y="698"/>
                  </a:cubicBezTo>
                  <a:cubicBezTo>
                    <a:pt x="47572" y="698"/>
                    <a:pt x="48203" y="707"/>
                    <a:pt x="48834" y="724"/>
                  </a:cubicBezTo>
                  <a:cubicBezTo>
                    <a:pt x="52345" y="780"/>
                    <a:pt x="55837" y="1007"/>
                    <a:pt x="59330" y="1422"/>
                  </a:cubicBezTo>
                  <a:cubicBezTo>
                    <a:pt x="62690" y="1819"/>
                    <a:pt x="66031" y="2423"/>
                    <a:pt x="69334" y="3253"/>
                  </a:cubicBezTo>
                  <a:cubicBezTo>
                    <a:pt x="72411" y="4008"/>
                    <a:pt x="75431" y="5028"/>
                    <a:pt x="78338" y="6273"/>
                  </a:cubicBezTo>
                  <a:cubicBezTo>
                    <a:pt x="80962" y="7387"/>
                    <a:pt x="83473" y="8727"/>
                    <a:pt x="85851" y="10275"/>
                  </a:cubicBezTo>
                  <a:cubicBezTo>
                    <a:pt x="87852" y="11597"/>
                    <a:pt x="89740" y="13107"/>
                    <a:pt x="91477" y="14787"/>
                  </a:cubicBezTo>
                  <a:cubicBezTo>
                    <a:pt x="92798" y="16070"/>
                    <a:pt x="94025" y="17467"/>
                    <a:pt x="95120" y="18977"/>
                  </a:cubicBezTo>
                  <a:cubicBezTo>
                    <a:pt x="95837" y="19940"/>
                    <a:pt x="96479" y="20941"/>
                    <a:pt x="97045" y="21998"/>
                  </a:cubicBezTo>
                  <a:cubicBezTo>
                    <a:pt x="97253" y="22356"/>
                    <a:pt x="97385" y="22640"/>
                    <a:pt x="97498" y="22828"/>
                  </a:cubicBezTo>
                  <a:cubicBezTo>
                    <a:pt x="97404" y="22640"/>
                    <a:pt x="97272" y="22338"/>
                    <a:pt x="97083" y="21979"/>
                  </a:cubicBezTo>
                  <a:cubicBezTo>
                    <a:pt x="96535" y="20903"/>
                    <a:pt x="95913" y="19884"/>
                    <a:pt x="95233" y="18883"/>
                  </a:cubicBezTo>
                  <a:cubicBezTo>
                    <a:pt x="94176" y="17354"/>
                    <a:pt x="92968" y="15919"/>
                    <a:pt x="91665" y="14598"/>
                  </a:cubicBezTo>
                  <a:cubicBezTo>
                    <a:pt x="89948" y="12861"/>
                    <a:pt x="88079" y="11314"/>
                    <a:pt x="86078" y="9954"/>
                  </a:cubicBezTo>
                  <a:cubicBezTo>
                    <a:pt x="83699" y="8312"/>
                    <a:pt x="81189" y="6915"/>
                    <a:pt x="78565" y="5764"/>
                  </a:cubicBezTo>
                  <a:cubicBezTo>
                    <a:pt x="75639" y="4461"/>
                    <a:pt x="72600" y="3404"/>
                    <a:pt x="69485" y="2611"/>
                  </a:cubicBezTo>
                  <a:cubicBezTo>
                    <a:pt x="66182" y="1762"/>
                    <a:pt x="62803" y="1139"/>
                    <a:pt x="59405" y="724"/>
                  </a:cubicBezTo>
                  <a:cubicBezTo>
                    <a:pt x="55913" y="308"/>
                    <a:pt x="52383" y="82"/>
                    <a:pt x="48853" y="25"/>
                  </a:cubicBezTo>
                  <a:cubicBezTo>
                    <a:pt x="48219" y="8"/>
                    <a:pt x="47586" y="0"/>
                    <a:pt x="469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3"/>
            <p:cNvSpPr/>
            <p:nvPr/>
          </p:nvSpPr>
          <p:spPr>
            <a:xfrm>
              <a:off x="5629525" y="1673841"/>
              <a:ext cx="2424225" cy="602600"/>
            </a:xfrm>
            <a:custGeom>
              <a:avLst/>
              <a:gdLst/>
              <a:ahLst/>
              <a:cxnLst/>
              <a:rect l="l" t="t" r="r" b="b"/>
              <a:pathLst>
                <a:path w="96969" h="24104" extrusionOk="0">
                  <a:moveTo>
                    <a:pt x="46771" y="1"/>
                  </a:moveTo>
                  <a:cubicBezTo>
                    <a:pt x="46267" y="1"/>
                    <a:pt x="45759" y="5"/>
                    <a:pt x="45248" y="13"/>
                  </a:cubicBezTo>
                  <a:cubicBezTo>
                    <a:pt x="15762" y="504"/>
                    <a:pt x="0" y="23005"/>
                    <a:pt x="1964" y="23968"/>
                  </a:cubicBezTo>
                  <a:cubicBezTo>
                    <a:pt x="2153" y="24060"/>
                    <a:pt x="2427" y="24103"/>
                    <a:pt x="2775" y="24103"/>
                  </a:cubicBezTo>
                  <a:cubicBezTo>
                    <a:pt x="5758" y="24103"/>
                    <a:pt x="14122" y="20946"/>
                    <a:pt x="19972" y="18984"/>
                  </a:cubicBezTo>
                  <a:cubicBezTo>
                    <a:pt x="25179" y="17229"/>
                    <a:pt x="32187" y="15223"/>
                    <a:pt x="46163" y="15223"/>
                  </a:cubicBezTo>
                  <a:cubicBezTo>
                    <a:pt x="49769" y="15223"/>
                    <a:pt x="53839" y="15356"/>
                    <a:pt x="58461" y="15662"/>
                  </a:cubicBezTo>
                  <a:cubicBezTo>
                    <a:pt x="77576" y="16928"/>
                    <a:pt x="89973" y="23552"/>
                    <a:pt x="94139" y="23552"/>
                  </a:cubicBezTo>
                  <a:cubicBezTo>
                    <a:pt x="94881" y="23552"/>
                    <a:pt x="95362" y="23342"/>
                    <a:pt x="95573" y="22854"/>
                  </a:cubicBezTo>
                  <a:cubicBezTo>
                    <a:pt x="96968" y="19654"/>
                    <a:pt x="81545" y="1"/>
                    <a:pt x="467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3"/>
            <p:cNvSpPr/>
            <p:nvPr/>
          </p:nvSpPr>
          <p:spPr>
            <a:xfrm>
              <a:off x="6246325" y="1718341"/>
              <a:ext cx="1226525" cy="343950"/>
            </a:xfrm>
            <a:custGeom>
              <a:avLst/>
              <a:gdLst/>
              <a:ahLst/>
              <a:cxnLst/>
              <a:rect l="l" t="t" r="r" b="b"/>
              <a:pathLst>
                <a:path w="49061" h="13758" extrusionOk="0">
                  <a:moveTo>
                    <a:pt x="24045" y="1"/>
                  </a:moveTo>
                  <a:cubicBezTo>
                    <a:pt x="13119" y="1"/>
                    <a:pt x="2499" y="3605"/>
                    <a:pt x="1473" y="4217"/>
                  </a:cubicBezTo>
                  <a:cubicBezTo>
                    <a:pt x="0" y="5104"/>
                    <a:pt x="2454" y="12221"/>
                    <a:pt x="3738" y="12957"/>
                  </a:cubicBezTo>
                  <a:cubicBezTo>
                    <a:pt x="3937" y="13069"/>
                    <a:pt x="4329" y="13117"/>
                    <a:pt x="4884" y="13117"/>
                  </a:cubicBezTo>
                  <a:cubicBezTo>
                    <a:pt x="7839" y="13117"/>
                    <a:pt x="15415" y="11779"/>
                    <a:pt x="23078" y="11779"/>
                  </a:cubicBezTo>
                  <a:cubicBezTo>
                    <a:pt x="23414" y="11779"/>
                    <a:pt x="23751" y="11781"/>
                    <a:pt x="24087" y="11787"/>
                  </a:cubicBezTo>
                  <a:cubicBezTo>
                    <a:pt x="31236" y="11896"/>
                    <a:pt x="42995" y="13758"/>
                    <a:pt x="44888" y="13758"/>
                  </a:cubicBezTo>
                  <a:cubicBezTo>
                    <a:pt x="44959" y="13758"/>
                    <a:pt x="45016" y="13755"/>
                    <a:pt x="45059" y="13750"/>
                  </a:cubicBezTo>
                  <a:cubicBezTo>
                    <a:pt x="46248" y="13580"/>
                    <a:pt x="49061" y="5878"/>
                    <a:pt x="48494" y="4821"/>
                  </a:cubicBezTo>
                  <a:cubicBezTo>
                    <a:pt x="47947" y="3745"/>
                    <a:pt x="37074" y="423"/>
                    <a:pt x="25616" y="26"/>
                  </a:cubicBezTo>
                  <a:cubicBezTo>
                    <a:pt x="25092" y="9"/>
                    <a:pt x="24568" y="1"/>
                    <a:pt x="24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3"/>
            <p:cNvSpPr/>
            <p:nvPr/>
          </p:nvSpPr>
          <p:spPr>
            <a:xfrm>
              <a:off x="5728625" y="1863591"/>
              <a:ext cx="580475" cy="370100"/>
            </a:xfrm>
            <a:custGeom>
              <a:avLst/>
              <a:gdLst/>
              <a:ahLst/>
              <a:cxnLst/>
              <a:rect l="l" t="t" r="r" b="b"/>
              <a:pathLst>
                <a:path w="23219" h="14804" extrusionOk="0">
                  <a:moveTo>
                    <a:pt x="18671" y="1"/>
                  </a:moveTo>
                  <a:cubicBezTo>
                    <a:pt x="16813" y="1"/>
                    <a:pt x="13778" y="1263"/>
                    <a:pt x="9911" y="3787"/>
                  </a:cubicBezTo>
                  <a:cubicBezTo>
                    <a:pt x="3983" y="7676"/>
                    <a:pt x="1" y="13018"/>
                    <a:pt x="472" y="14433"/>
                  </a:cubicBezTo>
                  <a:cubicBezTo>
                    <a:pt x="561" y="14690"/>
                    <a:pt x="938" y="14803"/>
                    <a:pt x="1531" y="14803"/>
                  </a:cubicBezTo>
                  <a:cubicBezTo>
                    <a:pt x="5480" y="14803"/>
                    <a:pt x="19026" y="9784"/>
                    <a:pt x="21274" y="8487"/>
                  </a:cubicBezTo>
                  <a:cubicBezTo>
                    <a:pt x="23219" y="7392"/>
                    <a:pt x="21199" y="597"/>
                    <a:pt x="19500" y="106"/>
                  </a:cubicBezTo>
                  <a:cubicBezTo>
                    <a:pt x="19257" y="36"/>
                    <a:pt x="18980" y="1"/>
                    <a:pt x="18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3"/>
            <p:cNvSpPr/>
            <p:nvPr/>
          </p:nvSpPr>
          <p:spPr>
            <a:xfrm>
              <a:off x="5998100" y="1932041"/>
              <a:ext cx="193975" cy="186075"/>
            </a:xfrm>
            <a:custGeom>
              <a:avLst/>
              <a:gdLst/>
              <a:ahLst/>
              <a:cxnLst/>
              <a:rect l="l" t="t" r="r" b="b"/>
              <a:pathLst>
                <a:path w="7759" h="7443" extrusionOk="0">
                  <a:moveTo>
                    <a:pt x="3908" y="0"/>
                  </a:moveTo>
                  <a:cubicBezTo>
                    <a:pt x="1971" y="0"/>
                    <a:pt x="332" y="1465"/>
                    <a:pt x="170" y="3427"/>
                  </a:cubicBezTo>
                  <a:cubicBezTo>
                    <a:pt x="0" y="5466"/>
                    <a:pt x="1529" y="7259"/>
                    <a:pt x="3568" y="7429"/>
                  </a:cubicBezTo>
                  <a:cubicBezTo>
                    <a:pt x="3674" y="7438"/>
                    <a:pt x="3779" y="7442"/>
                    <a:pt x="3883" y="7442"/>
                  </a:cubicBezTo>
                  <a:cubicBezTo>
                    <a:pt x="5806" y="7442"/>
                    <a:pt x="7427" y="5983"/>
                    <a:pt x="7588" y="4031"/>
                  </a:cubicBezTo>
                  <a:cubicBezTo>
                    <a:pt x="7758" y="1974"/>
                    <a:pt x="6229" y="181"/>
                    <a:pt x="4191" y="11"/>
                  </a:cubicBezTo>
                  <a:cubicBezTo>
                    <a:pt x="4096" y="4"/>
                    <a:pt x="4001" y="0"/>
                    <a:pt x="3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3"/>
            <p:cNvSpPr/>
            <p:nvPr/>
          </p:nvSpPr>
          <p:spPr>
            <a:xfrm>
              <a:off x="6008950" y="1952366"/>
              <a:ext cx="125550" cy="120350"/>
            </a:xfrm>
            <a:custGeom>
              <a:avLst/>
              <a:gdLst/>
              <a:ahLst/>
              <a:cxnLst/>
              <a:rect l="l" t="t" r="r" b="b"/>
              <a:pathLst>
                <a:path w="5022" h="4814" extrusionOk="0">
                  <a:moveTo>
                    <a:pt x="2508" y="1"/>
                  </a:moveTo>
                  <a:cubicBezTo>
                    <a:pt x="1260" y="1"/>
                    <a:pt x="221" y="948"/>
                    <a:pt x="113" y="2218"/>
                  </a:cubicBezTo>
                  <a:cubicBezTo>
                    <a:pt x="0" y="3539"/>
                    <a:pt x="982" y="4710"/>
                    <a:pt x="2322" y="4804"/>
                  </a:cubicBezTo>
                  <a:cubicBezTo>
                    <a:pt x="2392" y="4810"/>
                    <a:pt x="2461" y="4813"/>
                    <a:pt x="2529" y="4813"/>
                  </a:cubicBezTo>
                  <a:cubicBezTo>
                    <a:pt x="3764" y="4813"/>
                    <a:pt x="4819" y="3865"/>
                    <a:pt x="4908" y="2596"/>
                  </a:cubicBezTo>
                  <a:cubicBezTo>
                    <a:pt x="5021" y="1274"/>
                    <a:pt x="4040" y="104"/>
                    <a:pt x="2718" y="9"/>
                  </a:cubicBezTo>
                  <a:cubicBezTo>
                    <a:pt x="2648" y="3"/>
                    <a:pt x="2578" y="1"/>
                    <a:pt x="2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43"/>
            <p:cNvSpPr/>
            <p:nvPr/>
          </p:nvSpPr>
          <p:spPr>
            <a:xfrm>
              <a:off x="5832925" y="2043416"/>
              <a:ext cx="152925" cy="147300"/>
            </a:xfrm>
            <a:custGeom>
              <a:avLst/>
              <a:gdLst/>
              <a:ahLst/>
              <a:cxnLst/>
              <a:rect l="l" t="t" r="r" b="b"/>
              <a:pathLst>
                <a:path w="6117" h="5892" extrusionOk="0">
                  <a:moveTo>
                    <a:pt x="3061" y="1"/>
                  </a:moveTo>
                  <a:cubicBezTo>
                    <a:pt x="1541" y="1"/>
                    <a:pt x="258" y="1168"/>
                    <a:pt x="132" y="2710"/>
                  </a:cubicBezTo>
                  <a:cubicBezTo>
                    <a:pt x="0" y="4315"/>
                    <a:pt x="1189" y="5749"/>
                    <a:pt x="2813" y="5881"/>
                  </a:cubicBezTo>
                  <a:cubicBezTo>
                    <a:pt x="2894" y="5888"/>
                    <a:pt x="2975" y="5891"/>
                    <a:pt x="3055" y="5891"/>
                  </a:cubicBezTo>
                  <a:cubicBezTo>
                    <a:pt x="4575" y="5891"/>
                    <a:pt x="5859" y="4724"/>
                    <a:pt x="5984" y="3182"/>
                  </a:cubicBezTo>
                  <a:cubicBezTo>
                    <a:pt x="6116" y="1559"/>
                    <a:pt x="4908" y="143"/>
                    <a:pt x="3304" y="11"/>
                  </a:cubicBezTo>
                  <a:cubicBezTo>
                    <a:pt x="3222" y="4"/>
                    <a:pt x="3141" y="1"/>
                    <a:pt x="3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43"/>
            <p:cNvSpPr/>
            <p:nvPr/>
          </p:nvSpPr>
          <p:spPr>
            <a:xfrm>
              <a:off x="5843775" y="2049166"/>
              <a:ext cx="115175" cy="110375"/>
            </a:xfrm>
            <a:custGeom>
              <a:avLst/>
              <a:gdLst/>
              <a:ahLst/>
              <a:cxnLst/>
              <a:rect l="l" t="t" r="r" b="b"/>
              <a:pathLst>
                <a:path w="4607" h="4415" extrusionOk="0">
                  <a:moveTo>
                    <a:pt x="2301" y="0"/>
                  </a:moveTo>
                  <a:cubicBezTo>
                    <a:pt x="1166" y="0"/>
                    <a:pt x="203" y="877"/>
                    <a:pt x="95" y="2027"/>
                  </a:cubicBezTo>
                  <a:cubicBezTo>
                    <a:pt x="0" y="3254"/>
                    <a:pt x="906" y="4311"/>
                    <a:pt x="2115" y="4405"/>
                  </a:cubicBezTo>
                  <a:cubicBezTo>
                    <a:pt x="2184" y="4412"/>
                    <a:pt x="2253" y="4415"/>
                    <a:pt x="2321" y="4415"/>
                  </a:cubicBezTo>
                  <a:cubicBezTo>
                    <a:pt x="3458" y="4415"/>
                    <a:pt x="4404" y="3543"/>
                    <a:pt x="4493" y="2386"/>
                  </a:cubicBezTo>
                  <a:cubicBezTo>
                    <a:pt x="4606" y="1178"/>
                    <a:pt x="3700" y="120"/>
                    <a:pt x="2473" y="7"/>
                  </a:cubicBezTo>
                  <a:cubicBezTo>
                    <a:pt x="2415" y="3"/>
                    <a:pt x="2358" y="0"/>
                    <a:pt x="2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43"/>
            <p:cNvSpPr/>
            <p:nvPr/>
          </p:nvSpPr>
          <p:spPr>
            <a:xfrm>
              <a:off x="7429400" y="1839491"/>
              <a:ext cx="572725" cy="372750"/>
            </a:xfrm>
            <a:custGeom>
              <a:avLst/>
              <a:gdLst/>
              <a:ahLst/>
              <a:cxnLst/>
              <a:rect l="l" t="t" r="r" b="b"/>
              <a:pathLst>
                <a:path w="22909" h="14910" extrusionOk="0">
                  <a:moveTo>
                    <a:pt x="3764" y="0"/>
                  </a:moveTo>
                  <a:cubicBezTo>
                    <a:pt x="3696" y="0"/>
                    <a:pt x="3643" y="11"/>
                    <a:pt x="3606" y="32"/>
                  </a:cubicBezTo>
                  <a:cubicBezTo>
                    <a:pt x="2323" y="730"/>
                    <a:pt x="1" y="8904"/>
                    <a:pt x="1643" y="9640"/>
                  </a:cubicBezTo>
                  <a:cubicBezTo>
                    <a:pt x="3707" y="10585"/>
                    <a:pt x="15567" y="14910"/>
                    <a:pt x="19905" y="14910"/>
                  </a:cubicBezTo>
                  <a:cubicBezTo>
                    <a:pt x="20765" y="14910"/>
                    <a:pt x="21329" y="14740"/>
                    <a:pt x="21464" y="14340"/>
                  </a:cubicBezTo>
                  <a:cubicBezTo>
                    <a:pt x="22908" y="9988"/>
                    <a:pt x="5890" y="0"/>
                    <a:pt x="37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43"/>
            <p:cNvSpPr/>
            <p:nvPr/>
          </p:nvSpPr>
          <p:spPr>
            <a:xfrm>
              <a:off x="7515300" y="1916466"/>
              <a:ext cx="193975" cy="186075"/>
            </a:xfrm>
            <a:custGeom>
              <a:avLst/>
              <a:gdLst/>
              <a:ahLst/>
              <a:cxnLst/>
              <a:rect l="l" t="t" r="r" b="b"/>
              <a:pathLst>
                <a:path w="7759" h="7443" extrusionOk="0">
                  <a:moveTo>
                    <a:pt x="3891" y="0"/>
                  </a:moveTo>
                  <a:cubicBezTo>
                    <a:pt x="1971" y="0"/>
                    <a:pt x="332" y="1465"/>
                    <a:pt x="170" y="3427"/>
                  </a:cubicBezTo>
                  <a:cubicBezTo>
                    <a:pt x="0" y="5466"/>
                    <a:pt x="1529" y="7278"/>
                    <a:pt x="3568" y="7429"/>
                  </a:cubicBezTo>
                  <a:cubicBezTo>
                    <a:pt x="3674" y="7438"/>
                    <a:pt x="3779" y="7442"/>
                    <a:pt x="3883" y="7442"/>
                  </a:cubicBezTo>
                  <a:cubicBezTo>
                    <a:pt x="5806" y="7442"/>
                    <a:pt x="7428" y="5983"/>
                    <a:pt x="7589" y="4032"/>
                  </a:cubicBezTo>
                  <a:cubicBezTo>
                    <a:pt x="7759" y="1993"/>
                    <a:pt x="6230" y="181"/>
                    <a:pt x="4172" y="11"/>
                  </a:cubicBezTo>
                  <a:cubicBezTo>
                    <a:pt x="4078" y="4"/>
                    <a:pt x="3984" y="0"/>
                    <a:pt x="38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43"/>
            <p:cNvSpPr/>
            <p:nvPr/>
          </p:nvSpPr>
          <p:spPr>
            <a:xfrm>
              <a:off x="7537000" y="1916516"/>
              <a:ext cx="130750" cy="125500"/>
            </a:xfrm>
            <a:custGeom>
              <a:avLst/>
              <a:gdLst/>
              <a:ahLst/>
              <a:cxnLst/>
              <a:rect l="l" t="t" r="r" b="b"/>
              <a:pathLst>
                <a:path w="5230" h="5020" extrusionOk="0">
                  <a:moveTo>
                    <a:pt x="2605" y="0"/>
                  </a:moveTo>
                  <a:cubicBezTo>
                    <a:pt x="1315" y="0"/>
                    <a:pt x="221" y="986"/>
                    <a:pt x="114" y="2312"/>
                  </a:cubicBezTo>
                  <a:cubicBezTo>
                    <a:pt x="1" y="3690"/>
                    <a:pt x="1020" y="4898"/>
                    <a:pt x="2398" y="5011"/>
                  </a:cubicBezTo>
                  <a:cubicBezTo>
                    <a:pt x="2468" y="5017"/>
                    <a:pt x="2537" y="5020"/>
                    <a:pt x="2606" y="5020"/>
                  </a:cubicBezTo>
                  <a:cubicBezTo>
                    <a:pt x="3913" y="5020"/>
                    <a:pt x="5009" y="4017"/>
                    <a:pt x="5116" y="2708"/>
                  </a:cubicBezTo>
                  <a:cubicBezTo>
                    <a:pt x="5230" y="1330"/>
                    <a:pt x="4191" y="122"/>
                    <a:pt x="2813" y="9"/>
                  </a:cubicBezTo>
                  <a:cubicBezTo>
                    <a:pt x="2743" y="3"/>
                    <a:pt x="2674" y="0"/>
                    <a:pt x="26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43"/>
            <p:cNvSpPr/>
            <p:nvPr/>
          </p:nvSpPr>
          <p:spPr>
            <a:xfrm>
              <a:off x="7717275" y="2024541"/>
              <a:ext cx="152925" cy="147300"/>
            </a:xfrm>
            <a:custGeom>
              <a:avLst/>
              <a:gdLst/>
              <a:ahLst/>
              <a:cxnLst/>
              <a:rect l="l" t="t" r="r" b="b"/>
              <a:pathLst>
                <a:path w="6117" h="5892" extrusionOk="0">
                  <a:moveTo>
                    <a:pt x="3061" y="1"/>
                  </a:moveTo>
                  <a:cubicBezTo>
                    <a:pt x="1542" y="1"/>
                    <a:pt x="258" y="1168"/>
                    <a:pt x="133" y="2710"/>
                  </a:cubicBezTo>
                  <a:cubicBezTo>
                    <a:pt x="1" y="4333"/>
                    <a:pt x="1209" y="5749"/>
                    <a:pt x="2813" y="5881"/>
                  </a:cubicBezTo>
                  <a:cubicBezTo>
                    <a:pt x="2895" y="5888"/>
                    <a:pt x="2976" y="5891"/>
                    <a:pt x="3056" y="5891"/>
                  </a:cubicBezTo>
                  <a:cubicBezTo>
                    <a:pt x="4575" y="5891"/>
                    <a:pt x="5859" y="4724"/>
                    <a:pt x="5984" y="3182"/>
                  </a:cubicBezTo>
                  <a:cubicBezTo>
                    <a:pt x="6117" y="1577"/>
                    <a:pt x="4927" y="162"/>
                    <a:pt x="3304" y="11"/>
                  </a:cubicBezTo>
                  <a:cubicBezTo>
                    <a:pt x="3223" y="4"/>
                    <a:pt x="3142" y="1"/>
                    <a:pt x="3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43"/>
            <p:cNvSpPr/>
            <p:nvPr/>
          </p:nvSpPr>
          <p:spPr>
            <a:xfrm>
              <a:off x="7733800" y="2026091"/>
              <a:ext cx="97225" cy="93700"/>
            </a:xfrm>
            <a:custGeom>
              <a:avLst/>
              <a:gdLst/>
              <a:ahLst/>
              <a:cxnLst/>
              <a:rect l="l" t="t" r="r" b="b"/>
              <a:pathLst>
                <a:path w="3889" h="3748" extrusionOk="0">
                  <a:moveTo>
                    <a:pt x="1955" y="0"/>
                  </a:moveTo>
                  <a:cubicBezTo>
                    <a:pt x="994" y="0"/>
                    <a:pt x="166" y="733"/>
                    <a:pt x="76" y="1723"/>
                  </a:cubicBezTo>
                  <a:cubicBezTo>
                    <a:pt x="0" y="2742"/>
                    <a:pt x="755" y="3648"/>
                    <a:pt x="1794" y="3743"/>
                  </a:cubicBezTo>
                  <a:cubicBezTo>
                    <a:pt x="1840" y="3746"/>
                    <a:pt x="1885" y="3748"/>
                    <a:pt x="1931" y="3748"/>
                  </a:cubicBezTo>
                  <a:cubicBezTo>
                    <a:pt x="2893" y="3748"/>
                    <a:pt x="3723" y="2998"/>
                    <a:pt x="3813" y="2025"/>
                  </a:cubicBezTo>
                  <a:cubicBezTo>
                    <a:pt x="3889" y="987"/>
                    <a:pt x="3115" y="100"/>
                    <a:pt x="2096" y="5"/>
                  </a:cubicBezTo>
                  <a:cubicBezTo>
                    <a:pt x="2049" y="2"/>
                    <a:pt x="2002" y="0"/>
                    <a:pt x="1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3"/>
            <p:cNvSpPr/>
            <p:nvPr/>
          </p:nvSpPr>
          <p:spPr>
            <a:xfrm>
              <a:off x="5841875" y="2695666"/>
              <a:ext cx="2093125" cy="693575"/>
            </a:xfrm>
            <a:custGeom>
              <a:avLst/>
              <a:gdLst/>
              <a:ahLst/>
              <a:cxnLst/>
              <a:rect l="l" t="t" r="r" b="b"/>
              <a:pathLst>
                <a:path w="83725" h="27743" extrusionOk="0">
                  <a:moveTo>
                    <a:pt x="40499" y="0"/>
                  </a:moveTo>
                  <a:cubicBezTo>
                    <a:pt x="39646" y="0"/>
                    <a:pt x="38775" y="9"/>
                    <a:pt x="37886" y="27"/>
                  </a:cubicBezTo>
                  <a:cubicBezTo>
                    <a:pt x="5947" y="669"/>
                    <a:pt x="1" y="23887"/>
                    <a:pt x="1" y="23887"/>
                  </a:cubicBezTo>
                  <a:cubicBezTo>
                    <a:pt x="1" y="23887"/>
                    <a:pt x="33064" y="27742"/>
                    <a:pt x="57253" y="27742"/>
                  </a:cubicBezTo>
                  <a:cubicBezTo>
                    <a:pt x="72178" y="27742"/>
                    <a:pt x="83724" y="26274"/>
                    <a:pt x="82039" y="21528"/>
                  </a:cubicBezTo>
                  <a:cubicBezTo>
                    <a:pt x="77753" y="9458"/>
                    <a:pt x="68349" y="0"/>
                    <a:pt x="404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3"/>
            <p:cNvSpPr/>
            <p:nvPr/>
          </p:nvSpPr>
          <p:spPr>
            <a:xfrm>
              <a:off x="5587525" y="2671416"/>
              <a:ext cx="2657850" cy="1168175"/>
            </a:xfrm>
            <a:custGeom>
              <a:avLst/>
              <a:gdLst/>
              <a:ahLst/>
              <a:cxnLst/>
              <a:rect l="l" t="t" r="r" b="b"/>
              <a:pathLst>
                <a:path w="106314" h="46727" extrusionOk="0">
                  <a:moveTo>
                    <a:pt x="53889" y="1"/>
                  </a:moveTo>
                  <a:cubicBezTo>
                    <a:pt x="44744" y="1"/>
                    <a:pt x="35712" y="1602"/>
                    <a:pt x="30071" y="3489"/>
                  </a:cubicBezTo>
                  <a:cubicBezTo>
                    <a:pt x="19557" y="7000"/>
                    <a:pt x="19802" y="22063"/>
                    <a:pt x="19802" y="22063"/>
                  </a:cubicBezTo>
                  <a:cubicBezTo>
                    <a:pt x="19638" y="22036"/>
                    <a:pt x="19164" y="22011"/>
                    <a:pt x="18473" y="22011"/>
                  </a:cubicBezTo>
                  <a:cubicBezTo>
                    <a:pt x="14961" y="22011"/>
                    <a:pt x="5837" y="22653"/>
                    <a:pt x="3172" y="26802"/>
                  </a:cubicBezTo>
                  <a:cubicBezTo>
                    <a:pt x="0" y="31766"/>
                    <a:pt x="4965" y="46056"/>
                    <a:pt x="4965" y="46056"/>
                  </a:cubicBezTo>
                  <a:cubicBezTo>
                    <a:pt x="4965" y="46056"/>
                    <a:pt x="34049" y="46727"/>
                    <a:pt x="60539" y="46727"/>
                  </a:cubicBezTo>
                  <a:cubicBezTo>
                    <a:pt x="82315" y="46727"/>
                    <a:pt x="102337" y="46273"/>
                    <a:pt x="103010" y="44621"/>
                  </a:cubicBezTo>
                  <a:cubicBezTo>
                    <a:pt x="104501" y="40959"/>
                    <a:pt x="106314" y="28312"/>
                    <a:pt x="101972" y="23139"/>
                  </a:cubicBezTo>
                  <a:cubicBezTo>
                    <a:pt x="99348" y="20016"/>
                    <a:pt x="92801" y="19394"/>
                    <a:pt x="88002" y="19394"/>
                  </a:cubicBezTo>
                  <a:cubicBezTo>
                    <a:pt x="84826" y="19394"/>
                    <a:pt x="82416" y="19666"/>
                    <a:pt x="82416" y="19666"/>
                  </a:cubicBezTo>
                  <a:cubicBezTo>
                    <a:pt x="82416" y="19666"/>
                    <a:pt x="81849" y="7661"/>
                    <a:pt x="75450" y="4282"/>
                  </a:cubicBezTo>
                  <a:cubicBezTo>
                    <a:pt x="69525" y="1159"/>
                    <a:pt x="61666" y="1"/>
                    <a:pt x="53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3"/>
            <p:cNvSpPr/>
            <p:nvPr/>
          </p:nvSpPr>
          <p:spPr>
            <a:xfrm>
              <a:off x="6146750" y="2656216"/>
              <a:ext cx="1458225" cy="296400"/>
            </a:xfrm>
            <a:custGeom>
              <a:avLst/>
              <a:gdLst/>
              <a:ahLst/>
              <a:cxnLst/>
              <a:rect l="l" t="t" r="r" b="b"/>
              <a:pathLst>
                <a:path w="58329" h="11856" extrusionOk="0">
                  <a:moveTo>
                    <a:pt x="32525" y="1"/>
                  </a:moveTo>
                  <a:cubicBezTo>
                    <a:pt x="31486" y="19"/>
                    <a:pt x="30448" y="38"/>
                    <a:pt x="29410" y="95"/>
                  </a:cubicBezTo>
                  <a:cubicBezTo>
                    <a:pt x="28353" y="152"/>
                    <a:pt x="27315" y="227"/>
                    <a:pt x="26295" y="340"/>
                  </a:cubicBezTo>
                  <a:cubicBezTo>
                    <a:pt x="25257" y="435"/>
                    <a:pt x="24238" y="548"/>
                    <a:pt x="23218" y="680"/>
                  </a:cubicBezTo>
                  <a:cubicBezTo>
                    <a:pt x="21180" y="944"/>
                    <a:pt x="19198" y="1265"/>
                    <a:pt x="17272" y="1624"/>
                  </a:cubicBezTo>
                  <a:cubicBezTo>
                    <a:pt x="15347" y="1983"/>
                    <a:pt x="13516" y="2398"/>
                    <a:pt x="11779" y="2851"/>
                  </a:cubicBezTo>
                  <a:cubicBezTo>
                    <a:pt x="11345" y="2945"/>
                    <a:pt x="10911" y="3059"/>
                    <a:pt x="10496" y="3191"/>
                  </a:cubicBezTo>
                  <a:cubicBezTo>
                    <a:pt x="10080" y="3304"/>
                    <a:pt x="9665" y="3417"/>
                    <a:pt x="9269" y="3549"/>
                  </a:cubicBezTo>
                  <a:cubicBezTo>
                    <a:pt x="8872" y="3682"/>
                    <a:pt x="8476" y="3795"/>
                    <a:pt x="8079" y="3946"/>
                  </a:cubicBezTo>
                  <a:lnTo>
                    <a:pt x="7513" y="4153"/>
                  </a:lnTo>
                  <a:cubicBezTo>
                    <a:pt x="7324" y="4210"/>
                    <a:pt x="7154" y="4304"/>
                    <a:pt x="6966" y="4380"/>
                  </a:cubicBezTo>
                  <a:cubicBezTo>
                    <a:pt x="5644" y="4965"/>
                    <a:pt x="4455" y="5777"/>
                    <a:pt x="3417" y="6777"/>
                  </a:cubicBezTo>
                  <a:cubicBezTo>
                    <a:pt x="2643" y="7551"/>
                    <a:pt x="1926" y="8401"/>
                    <a:pt x="1340" y="9326"/>
                  </a:cubicBezTo>
                  <a:cubicBezTo>
                    <a:pt x="944" y="9911"/>
                    <a:pt x="604" y="10534"/>
                    <a:pt x="302" y="11176"/>
                  </a:cubicBezTo>
                  <a:cubicBezTo>
                    <a:pt x="95" y="11610"/>
                    <a:pt x="0" y="11855"/>
                    <a:pt x="0" y="11855"/>
                  </a:cubicBezTo>
                  <a:cubicBezTo>
                    <a:pt x="0" y="11855"/>
                    <a:pt x="113" y="11610"/>
                    <a:pt x="321" y="11176"/>
                  </a:cubicBezTo>
                  <a:cubicBezTo>
                    <a:pt x="642" y="10553"/>
                    <a:pt x="1020" y="9967"/>
                    <a:pt x="1435" y="9401"/>
                  </a:cubicBezTo>
                  <a:cubicBezTo>
                    <a:pt x="2058" y="8514"/>
                    <a:pt x="2775" y="7702"/>
                    <a:pt x="3587" y="6966"/>
                  </a:cubicBezTo>
                  <a:cubicBezTo>
                    <a:pt x="4625" y="6022"/>
                    <a:pt x="5814" y="5267"/>
                    <a:pt x="7117" y="4739"/>
                  </a:cubicBezTo>
                  <a:cubicBezTo>
                    <a:pt x="7287" y="4663"/>
                    <a:pt x="7456" y="4588"/>
                    <a:pt x="7645" y="4531"/>
                  </a:cubicBezTo>
                  <a:lnTo>
                    <a:pt x="8212" y="4342"/>
                  </a:lnTo>
                  <a:cubicBezTo>
                    <a:pt x="8589" y="4229"/>
                    <a:pt x="9004" y="4097"/>
                    <a:pt x="9401" y="3984"/>
                  </a:cubicBezTo>
                  <a:cubicBezTo>
                    <a:pt x="9797" y="3870"/>
                    <a:pt x="10212" y="3757"/>
                    <a:pt x="10628" y="3644"/>
                  </a:cubicBezTo>
                  <a:cubicBezTo>
                    <a:pt x="11043" y="3531"/>
                    <a:pt x="11458" y="3436"/>
                    <a:pt x="11892" y="3323"/>
                  </a:cubicBezTo>
                  <a:cubicBezTo>
                    <a:pt x="13629" y="2926"/>
                    <a:pt x="15479" y="2549"/>
                    <a:pt x="17386" y="2209"/>
                  </a:cubicBezTo>
                  <a:cubicBezTo>
                    <a:pt x="19292" y="1869"/>
                    <a:pt x="21274" y="1586"/>
                    <a:pt x="23294" y="1341"/>
                  </a:cubicBezTo>
                  <a:cubicBezTo>
                    <a:pt x="24313" y="1209"/>
                    <a:pt x="25333" y="1095"/>
                    <a:pt x="26371" y="1020"/>
                  </a:cubicBezTo>
                  <a:cubicBezTo>
                    <a:pt x="27390" y="944"/>
                    <a:pt x="28428" y="869"/>
                    <a:pt x="29467" y="793"/>
                  </a:cubicBezTo>
                  <a:cubicBezTo>
                    <a:pt x="30486" y="737"/>
                    <a:pt x="31524" y="718"/>
                    <a:pt x="32544" y="680"/>
                  </a:cubicBezTo>
                  <a:lnTo>
                    <a:pt x="34091" y="680"/>
                  </a:lnTo>
                  <a:cubicBezTo>
                    <a:pt x="34601" y="680"/>
                    <a:pt x="35111" y="718"/>
                    <a:pt x="35620" y="737"/>
                  </a:cubicBezTo>
                  <a:cubicBezTo>
                    <a:pt x="37602" y="812"/>
                    <a:pt x="39584" y="1001"/>
                    <a:pt x="41548" y="1322"/>
                  </a:cubicBezTo>
                  <a:cubicBezTo>
                    <a:pt x="43379" y="1643"/>
                    <a:pt x="45191" y="2058"/>
                    <a:pt x="46965" y="2587"/>
                  </a:cubicBezTo>
                  <a:cubicBezTo>
                    <a:pt x="48570" y="3059"/>
                    <a:pt x="50137" y="3625"/>
                    <a:pt x="51666" y="4304"/>
                  </a:cubicBezTo>
                  <a:cubicBezTo>
                    <a:pt x="52364" y="4606"/>
                    <a:pt x="53044" y="4946"/>
                    <a:pt x="53648" y="5267"/>
                  </a:cubicBezTo>
                  <a:cubicBezTo>
                    <a:pt x="54233" y="5588"/>
                    <a:pt x="54742" y="6003"/>
                    <a:pt x="55177" y="6494"/>
                  </a:cubicBezTo>
                  <a:cubicBezTo>
                    <a:pt x="55384" y="6740"/>
                    <a:pt x="55573" y="6966"/>
                    <a:pt x="55762" y="7211"/>
                  </a:cubicBezTo>
                  <a:lnTo>
                    <a:pt x="56271" y="7891"/>
                  </a:lnTo>
                  <a:cubicBezTo>
                    <a:pt x="56555" y="8344"/>
                    <a:pt x="56838" y="8759"/>
                    <a:pt x="57064" y="9156"/>
                  </a:cubicBezTo>
                  <a:lnTo>
                    <a:pt x="57385" y="9703"/>
                  </a:lnTo>
                  <a:lnTo>
                    <a:pt x="57631" y="10213"/>
                  </a:lnTo>
                  <a:lnTo>
                    <a:pt x="57857" y="10647"/>
                  </a:lnTo>
                  <a:lnTo>
                    <a:pt x="58027" y="11025"/>
                  </a:lnTo>
                  <a:lnTo>
                    <a:pt x="58329" y="11704"/>
                  </a:lnTo>
                  <a:lnTo>
                    <a:pt x="58065" y="11006"/>
                  </a:lnTo>
                  <a:lnTo>
                    <a:pt x="57914" y="10609"/>
                  </a:lnTo>
                  <a:lnTo>
                    <a:pt x="57706" y="10175"/>
                  </a:lnTo>
                  <a:lnTo>
                    <a:pt x="57480" y="9647"/>
                  </a:lnTo>
                  <a:lnTo>
                    <a:pt x="57177" y="9080"/>
                  </a:lnTo>
                  <a:cubicBezTo>
                    <a:pt x="56989" y="8665"/>
                    <a:pt x="56706" y="8231"/>
                    <a:pt x="56441" y="7759"/>
                  </a:cubicBezTo>
                  <a:lnTo>
                    <a:pt x="55969" y="7060"/>
                  </a:lnTo>
                  <a:cubicBezTo>
                    <a:pt x="55781" y="6815"/>
                    <a:pt x="55592" y="6570"/>
                    <a:pt x="55403" y="6324"/>
                  </a:cubicBezTo>
                  <a:cubicBezTo>
                    <a:pt x="55290" y="6192"/>
                    <a:pt x="55177" y="6079"/>
                    <a:pt x="55063" y="5966"/>
                  </a:cubicBezTo>
                  <a:lnTo>
                    <a:pt x="54893" y="5777"/>
                  </a:lnTo>
                  <a:cubicBezTo>
                    <a:pt x="54837" y="5720"/>
                    <a:pt x="54761" y="5664"/>
                    <a:pt x="54705" y="5607"/>
                  </a:cubicBezTo>
                  <a:cubicBezTo>
                    <a:pt x="54422" y="5362"/>
                    <a:pt x="54138" y="5154"/>
                    <a:pt x="53836" y="4984"/>
                  </a:cubicBezTo>
                  <a:cubicBezTo>
                    <a:pt x="53213" y="4625"/>
                    <a:pt x="52553" y="4267"/>
                    <a:pt x="51835" y="3927"/>
                  </a:cubicBezTo>
                  <a:cubicBezTo>
                    <a:pt x="50306" y="3210"/>
                    <a:pt x="48740" y="2587"/>
                    <a:pt x="47116" y="2096"/>
                  </a:cubicBezTo>
                  <a:cubicBezTo>
                    <a:pt x="45323" y="1511"/>
                    <a:pt x="43492" y="1039"/>
                    <a:pt x="41623" y="699"/>
                  </a:cubicBezTo>
                  <a:cubicBezTo>
                    <a:pt x="39641" y="359"/>
                    <a:pt x="37640" y="133"/>
                    <a:pt x="35620" y="38"/>
                  </a:cubicBezTo>
                  <a:cubicBezTo>
                    <a:pt x="35111" y="19"/>
                    <a:pt x="34601" y="1"/>
                    <a:pt x="34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3"/>
            <p:cNvSpPr/>
            <p:nvPr/>
          </p:nvSpPr>
          <p:spPr>
            <a:xfrm>
              <a:off x="5672475" y="2775966"/>
              <a:ext cx="2530900" cy="1080825"/>
            </a:xfrm>
            <a:custGeom>
              <a:avLst/>
              <a:gdLst/>
              <a:ahLst/>
              <a:cxnLst/>
              <a:rect l="l" t="t" r="r" b="b"/>
              <a:pathLst>
                <a:path w="101236" h="43233" extrusionOk="0">
                  <a:moveTo>
                    <a:pt x="48250" y="0"/>
                  </a:moveTo>
                  <a:cubicBezTo>
                    <a:pt x="39342" y="0"/>
                    <a:pt x="30377" y="1342"/>
                    <a:pt x="27805" y="3818"/>
                  </a:cubicBezTo>
                  <a:cubicBezTo>
                    <a:pt x="22709" y="8726"/>
                    <a:pt x="22728" y="22280"/>
                    <a:pt x="22728" y="22280"/>
                  </a:cubicBezTo>
                  <a:cubicBezTo>
                    <a:pt x="22728" y="22280"/>
                    <a:pt x="19457" y="21924"/>
                    <a:pt x="15539" y="21924"/>
                  </a:cubicBezTo>
                  <a:cubicBezTo>
                    <a:pt x="10475" y="21924"/>
                    <a:pt x="4329" y="22518"/>
                    <a:pt x="2775" y="25243"/>
                  </a:cubicBezTo>
                  <a:cubicBezTo>
                    <a:pt x="0" y="30057"/>
                    <a:pt x="3983" y="40647"/>
                    <a:pt x="3983" y="40647"/>
                  </a:cubicBezTo>
                  <a:lnTo>
                    <a:pt x="97120" y="43233"/>
                  </a:lnTo>
                  <a:cubicBezTo>
                    <a:pt x="97120" y="43233"/>
                    <a:pt x="101236" y="31246"/>
                    <a:pt x="96724" y="24469"/>
                  </a:cubicBezTo>
                  <a:cubicBezTo>
                    <a:pt x="94632" y="21336"/>
                    <a:pt x="89581" y="20495"/>
                    <a:pt x="84764" y="20495"/>
                  </a:cubicBezTo>
                  <a:cubicBezTo>
                    <a:pt x="79195" y="20495"/>
                    <a:pt x="73940" y="21619"/>
                    <a:pt x="73940" y="21619"/>
                  </a:cubicBezTo>
                  <a:cubicBezTo>
                    <a:pt x="73940" y="21619"/>
                    <a:pt x="73317" y="9708"/>
                    <a:pt x="68220" y="4083"/>
                  </a:cubicBezTo>
                  <a:cubicBezTo>
                    <a:pt x="65695" y="1295"/>
                    <a:pt x="57000" y="0"/>
                    <a:pt x="482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3"/>
            <p:cNvSpPr/>
            <p:nvPr/>
          </p:nvSpPr>
          <p:spPr>
            <a:xfrm>
              <a:off x="6335025" y="2862916"/>
              <a:ext cx="1034475" cy="699975"/>
            </a:xfrm>
            <a:custGeom>
              <a:avLst/>
              <a:gdLst/>
              <a:ahLst/>
              <a:cxnLst/>
              <a:rect l="l" t="t" r="r" b="b"/>
              <a:pathLst>
                <a:path w="41379" h="27999" extrusionOk="0">
                  <a:moveTo>
                    <a:pt x="21369" y="0"/>
                  </a:moveTo>
                  <a:cubicBezTo>
                    <a:pt x="12222" y="0"/>
                    <a:pt x="2729" y="725"/>
                    <a:pt x="1908" y="1907"/>
                  </a:cubicBezTo>
                  <a:cubicBezTo>
                    <a:pt x="360" y="4116"/>
                    <a:pt x="1" y="24937"/>
                    <a:pt x="2115" y="26919"/>
                  </a:cubicBezTo>
                  <a:cubicBezTo>
                    <a:pt x="2938" y="27683"/>
                    <a:pt x="7534" y="27998"/>
                    <a:pt x="13267" y="27998"/>
                  </a:cubicBezTo>
                  <a:cubicBezTo>
                    <a:pt x="24245" y="27998"/>
                    <a:pt x="39389" y="26842"/>
                    <a:pt x="40170" y="25465"/>
                  </a:cubicBezTo>
                  <a:cubicBezTo>
                    <a:pt x="41360" y="23351"/>
                    <a:pt x="41379" y="4682"/>
                    <a:pt x="38585" y="1888"/>
                  </a:cubicBezTo>
                  <a:cubicBezTo>
                    <a:pt x="37282" y="568"/>
                    <a:pt x="29461" y="0"/>
                    <a:pt x="213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3"/>
            <p:cNvSpPr/>
            <p:nvPr/>
          </p:nvSpPr>
          <p:spPr>
            <a:xfrm>
              <a:off x="6370900" y="2887516"/>
              <a:ext cx="963200" cy="651375"/>
            </a:xfrm>
            <a:custGeom>
              <a:avLst/>
              <a:gdLst/>
              <a:ahLst/>
              <a:cxnLst/>
              <a:rect l="l" t="t" r="r" b="b"/>
              <a:pathLst>
                <a:path w="38528" h="26055" extrusionOk="0">
                  <a:moveTo>
                    <a:pt x="19973" y="0"/>
                  </a:moveTo>
                  <a:cubicBezTo>
                    <a:pt x="11437" y="0"/>
                    <a:pt x="2557" y="678"/>
                    <a:pt x="1794" y="1773"/>
                  </a:cubicBezTo>
                  <a:cubicBezTo>
                    <a:pt x="359" y="3830"/>
                    <a:pt x="1" y="23216"/>
                    <a:pt x="1983" y="25047"/>
                  </a:cubicBezTo>
                  <a:cubicBezTo>
                    <a:pt x="2747" y="25760"/>
                    <a:pt x="7033" y="26055"/>
                    <a:pt x="12376" y="26055"/>
                  </a:cubicBezTo>
                  <a:cubicBezTo>
                    <a:pt x="22594" y="26055"/>
                    <a:pt x="36683" y="24978"/>
                    <a:pt x="37414" y="23688"/>
                  </a:cubicBezTo>
                  <a:cubicBezTo>
                    <a:pt x="38509" y="21725"/>
                    <a:pt x="38528" y="4378"/>
                    <a:pt x="35942" y="1754"/>
                  </a:cubicBezTo>
                  <a:cubicBezTo>
                    <a:pt x="34731" y="525"/>
                    <a:pt x="27485" y="0"/>
                    <a:pt x="19973" y="0"/>
                  </a:cubicBezTo>
                  <a:close/>
                </a:path>
              </a:pathLst>
            </a:custGeom>
            <a:solidFill>
              <a:srgbClr val="262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6438850" y="2933666"/>
              <a:ext cx="828725" cy="560575"/>
            </a:xfrm>
            <a:custGeom>
              <a:avLst/>
              <a:gdLst/>
              <a:ahLst/>
              <a:cxnLst/>
              <a:rect l="l" t="t" r="r" b="b"/>
              <a:pathLst>
                <a:path w="33149" h="22423" extrusionOk="0">
                  <a:moveTo>
                    <a:pt x="17208" y="0"/>
                  </a:moveTo>
                  <a:cubicBezTo>
                    <a:pt x="9853" y="0"/>
                    <a:pt x="2193" y="587"/>
                    <a:pt x="1530" y="1531"/>
                  </a:cubicBezTo>
                  <a:cubicBezTo>
                    <a:pt x="303" y="3305"/>
                    <a:pt x="1" y="19974"/>
                    <a:pt x="1700" y="21559"/>
                  </a:cubicBezTo>
                  <a:cubicBezTo>
                    <a:pt x="2350" y="22171"/>
                    <a:pt x="5993" y="22422"/>
                    <a:pt x="10550" y="22422"/>
                  </a:cubicBezTo>
                  <a:cubicBezTo>
                    <a:pt x="19354" y="22422"/>
                    <a:pt x="31570" y="21483"/>
                    <a:pt x="32204" y="20389"/>
                  </a:cubicBezTo>
                  <a:cubicBezTo>
                    <a:pt x="33148" y="18709"/>
                    <a:pt x="33148" y="3759"/>
                    <a:pt x="30940" y="1512"/>
                  </a:cubicBezTo>
                  <a:cubicBezTo>
                    <a:pt x="29898" y="453"/>
                    <a:pt x="23670" y="0"/>
                    <a:pt x="17208" y="0"/>
                  </a:cubicBezTo>
                  <a:close/>
                </a:path>
              </a:pathLst>
            </a:custGeom>
            <a:solidFill>
              <a:srgbClr val="484A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6325125" y="2970991"/>
              <a:ext cx="1030225" cy="16525"/>
            </a:xfrm>
            <a:custGeom>
              <a:avLst/>
              <a:gdLst/>
              <a:ahLst/>
              <a:cxnLst/>
              <a:rect l="l" t="t" r="r" b="b"/>
              <a:pathLst>
                <a:path w="41209" h="661" fill="none" extrusionOk="0">
                  <a:moveTo>
                    <a:pt x="1" y="661"/>
                  </a:moveTo>
                  <a:lnTo>
                    <a:pt x="41208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3"/>
            <p:cNvSpPr/>
            <p:nvPr/>
          </p:nvSpPr>
          <p:spPr>
            <a:xfrm>
              <a:off x="6319475" y="3038466"/>
              <a:ext cx="1030200" cy="16550"/>
            </a:xfrm>
            <a:custGeom>
              <a:avLst/>
              <a:gdLst/>
              <a:ahLst/>
              <a:cxnLst/>
              <a:rect l="l" t="t" r="r" b="b"/>
              <a:pathLst>
                <a:path w="41208" h="662" fill="none" extrusionOk="0">
                  <a:moveTo>
                    <a:pt x="0" y="661"/>
                  </a:moveTo>
                  <a:lnTo>
                    <a:pt x="41208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3"/>
            <p:cNvSpPr/>
            <p:nvPr/>
          </p:nvSpPr>
          <p:spPr>
            <a:xfrm>
              <a:off x="6314275" y="3105966"/>
              <a:ext cx="1029750" cy="16525"/>
            </a:xfrm>
            <a:custGeom>
              <a:avLst/>
              <a:gdLst/>
              <a:ahLst/>
              <a:cxnLst/>
              <a:rect l="l" t="t" r="r" b="b"/>
              <a:pathLst>
                <a:path w="41190" h="661" fill="none" extrusionOk="0">
                  <a:moveTo>
                    <a:pt x="0" y="661"/>
                  </a:moveTo>
                  <a:lnTo>
                    <a:pt x="41189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3"/>
            <p:cNvSpPr/>
            <p:nvPr/>
          </p:nvSpPr>
          <p:spPr>
            <a:xfrm>
              <a:off x="6308600" y="3173441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3"/>
            <p:cNvSpPr/>
            <p:nvPr/>
          </p:nvSpPr>
          <p:spPr>
            <a:xfrm>
              <a:off x="6302950" y="3240916"/>
              <a:ext cx="1030225" cy="16550"/>
            </a:xfrm>
            <a:custGeom>
              <a:avLst/>
              <a:gdLst/>
              <a:ahLst/>
              <a:cxnLst/>
              <a:rect l="l" t="t" r="r" b="b"/>
              <a:pathLst>
                <a:path w="41209" h="662" fill="none" extrusionOk="0">
                  <a:moveTo>
                    <a:pt x="0" y="661"/>
                  </a:moveTo>
                  <a:lnTo>
                    <a:pt x="41208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3"/>
            <p:cNvSpPr/>
            <p:nvPr/>
          </p:nvSpPr>
          <p:spPr>
            <a:xfrm>
              <a:off x="6297275" y="3308416"/>
              <a:ext cx="1030225" cy="16525"/>
            </a:xfrm>
            <a:custGeom>
              <a:avLst/>
              <a:gdLst/>
              <a:ahLst/>
              <a:cxnLst/>
              <a:rect l="l" t="t" r="r" b="b"/>
              <a:pathLst>
                <a:path w="41209" h="661" fill="none" extrusionOk="0">
                  <a:moveTo>
                    <a:pt x="1" y="661"/>
                  </a:moveTo>
                  <a:lnTo>
                    <a:pt x="41209" y="0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3"/>
            <p:cNvSpPr/>
            <p:nvPr/>
          </p:nvSpPr>
          <p:spPr>
            <a:xfrm>
              <a:off x="6324175" y="3375416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3"/>
            <p:cNvSpPr/>
            <p:nvPr/>
          </p:nvSpPr>
          <p:spPr>
            <a:xfrm>
              <a:off x="6324175" y="3429216"/>
              <a:ext cx="1029750" cy="16550"/>
            </a:xfrm>
            <a:custGeom>
              <a:avLst/>
              <a:gdLst/>
              <a:ahLst/>
              <a:cxnLst/>
              <a:rect l="l" t="t" r="r" b="b"/>
              <a:pathLst>
                <a:path w="41190" h="662" fill="none" extrusionOk="0">
                  <a:moveTo>
                    <a:pt x="1" y="661"/>
                  </a:moveTo>
                  <a:lnTo>
                    <a:pt x="41190" y="1"/>
                  </a:lnTo>
                </a:path>
              </a:pathLst>
            </a:custGeom>
            <a:solidFill>
              <a:schemeClr val="accent2"/>
            </a:solidFill>
            <a:ln w="11800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3"/>
            <p:cNvSpPr/>
            <p:nvPr/>
          </p:nvSpPr>
          <p:spPr>
            <a:xfrm>
              <a:off x="6539850" y="2853941"/>
              <a:ext cx="9925" cy="776800"/>
            </a:xfrm>
            <a:custGeom>
              <a:avLst/>
              <a:gdLst/>
              <a:ahLst/>
              <a:cxnLst/>
              <a:rect l="l" t="t" r="r" b="b"/>
              <a:pathLst>
                <a:path w="397" h="31072" fill="none" extrusionOk="0">
                  <a:moveTo>
                    <a:pt x="0" y="1"/>
                  </a:moveTo>
                  <a:lnTo>
                    <a:pt x="397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3"/>
            <p:cNvSpPr/>
            <p:nvPr/>
          </p:nvSpPr>
          <p:spPr>
            <a:xfrm>
              <a:off x="6814500" y="2843566"/>
              <a:ext cx="9950" cy="776800"/>
            </a:xfrm>
            <a:custGeom>
              <a:avLst/>
              <a:gdLst/>
              <a:ahLst/>
              <a:cxnLst/>
              <a:rect l="l" t="t" r="r" b="b"/>
              <a:pathLst>
                <a:path w="398" h="31072" fill="none" extrusionOk="0">
                  <a:moveTo>
                    <a:pt x="1" y="1"/>
                  </a:moveTo>
                  <a:lnTo>
                    <a:pt x="397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3"/>
            <p:cNvSpPr/>
            <p:nvPr/>
          </p:nvSpPr>
          <p:spPr>
            <a:xfrm>
              <a:off x="7090575" y="2820441"/>
              <a:ext cx="10400" cy="776800"/>
            </a:xfrm>
            <a:custGeom>
              <a:avLst/>
              <a:gdLst/>
              <a:ahLst/>
              <a:cxnLst/>
              <a:rect l="l" t="t" r="r" b="b"/>
              <a:pathLst>
                <a:path w="416" h="31072" fill="none" extrusionOk="0">
                  <a:moveTo>
                    <a:pt x="0" y="1"/>
                  </a:moveTo>
                  <a:lnTo>
                    <a:pt x="416" y="31072"/>
                  </a:lnTo>
                </a:path>
              </a:pathLst>
            </a:custGeom>
            <a:solidFill>
              <a:schemeClr val="accent2"/>
            </a:solidFill>
            <a:ln w="29725" cap="flat" cmpd="sng">
              <a:solidFill>
                <a:schemeClr val="accent2"/>
              </a:solidFill>
              <a:prstDash val="solid"/>
              <a:miter lim="1887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3"/>
            <p:cNvSpPr/>
            <p:nvPr/>
          </p:nvSpPr>
          <p:spPr>
            <a:xfrm>
              <a:off x="6261425" y="3604116"/>
              <a:ext cx="1325150" cy="210675"/>
            </a:xfrm>
            <a:custGeom>
              <a:avLst/>
              <a:gdLst/>
              <a:ahLst/>
              <a:cxnLst/>
              <a:rect l="l" t="t" r="r" b="b"/>
              <a:pathLst>
                <a:path w="53006" h="8427" extrusionOk="0">
                  <a:moveTo>
                    <a:pt x="24250" y="0"/>
                  </a:moveTo>
                  <a:cubicBezTo>
                    <a:pt x="15034" y="0"/>
                    <a:pt x="6421" y="279"/>
                    <a:pt x="5625" y="744"/>
                  </a:cubicBezTo>
                  <a:cubicBezTo>
                    <a:pt x="3945" y="1726"/>
                    <a:pt x="0" y="6445"/>
                    <a:pt x="0" y="6445"/>
                  </a:cubicBezTo>
                  <a:lnTo>
                    <a:pt x="53006" y="8427"/>
                  </a:lnTo>
                  <a:cubicBezTo>
                    <a:pt x="51024" y="5576"/>
                    <a:pt x="47305" y="1159"/>
                    <a:pt x="47305" y="1159"/>
                  </a:cubicBezTo>
                  <a:cubicBezTo>
                    <a:pt x="45477" y="345"/>
                    <a:pt x="34491" y="0"/>
                    <a:pt x="242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3"/>
            <p:cNvSpPr/>
            <p:nvPr/>
          </p:nvSpPr>
          <p:spPr>
            <a:xfrm>
              <a:off x="5768275" y="3380966"/>
              <a:ext cx="343100" cy="329175"/>
            </a:xfrm>
            <a:custGeom>
              <a:avLst/>
              <a:gdLst/>
              <a:ahLst/>
              <a:cxnLst/>
              <a:rect l="l" t="t" r="r" b="b"/>
              <a:pathLst>
                <a:path w="13724" h="13167" extrusionOk="0">
                  <a:moveTo>
                    <a:pt x="6847" y="1"/>
                  </a:moveTo>
                  <a:cubicBezTo>
                    <a:pt x="3458" y="1"/>
                    <a:pt x="589" y="2607"/>
                    <a:pt x="302" y="6046"/>
                  </a:cubicBezTo>
                  <a:cubicBezTo>
                    <a:pt x="0" y="9670"/>
                    <a:pt x="2700" y="12841"/>
                    <a:pt x="6324" y="13143"/>
                  </a:cubicBezTo>
                  <a:cubicBezTo>
                    <a:pt x="6509" y="13159"/>
                    <a:pt x="6694" y="13166"/>
                    <a:pt x="6877" y="13166"/>
                  </a:cubicBezTo>
                  <a:cubicBezTo>
                    <a:pt x="10265" y="13166"/>
                    <a:pt x="13135" y="10560"/>
                    <a:pt x="13421" y="7122"/>
                  </a:cubicBezTo>
                  <a:cubicBezTo>
                    <a:pt x="13723" y="3497"/>
                    <a:pt x="11024" y="307"/>
                    <a:pt x="7400" y="24"/>
                  </a:cubicBezTo>
                  <a:cubicBezTo>
                    <a:pt x="7214" y="9"/>
                    <a:pt x="7030" y="1"/>
                    <a:pt x="684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3"/>
            <p:cNvSpPr/>
            <p:nvPr/>
          </p:nvSpPr>
          <p:spPr>
            <a:xfrm>
              <a:off x="5797050" y="3408466"/>
              <a:ext cx="285525" cy="274175"/>
            </a:xfrm>
            <a:custGeom>
              <a:avLst/>
              <a:gdLst/>
              <a:ahLst/>
              <a:cxnLst/>
              <a:rect l="l" t="t" r="r" b="b"/>
              <a:pathLst>
                <a:path w="11421" h="10967" extrusionOk="0">
                  <a:moveTo>
                    <a:pt x="5703" y="1"/>
                  </a:moveTo>
                  <a:cubicBezTo>
                    <a:pt x="2875" y="1"/>
                    <a:pt x="479" y="2171"/>
                    <a:pt x="246" y="5040"/>
                  </a:cubicBezTo>
                  <a:cubicBezTo>
                    <a:pt x="1" y="8060"/>
                    <a:pt x="2247" y="10703"/>
                    <a:pt x="5267" y="10948"/>
                  </a:cubicBezTo>
                  <a:cubicBezTo>
                    <a:pt x="5419" y="10961"/>
                    <a:pt x="5569" y="10967"/>
                    <a:pt x="5718" y="10967"/>
                  </a:cubicBezTo>
                  <a:cubicBezTo>
                    <a:pt x="8546" y="10967"/>
                    <a:pt x="10942" y="8796"/>
                    <a:pt x="11176" y="5927"/>
                  </a:cubicBezTo>
                  <a:cubicBezTo>
                    <a:pt x="11421" y="2907"/>
                    <a:pt x="9175" y="264"/>
                    <a:pt x="6154" y="19"/>
                  </a:cubicBezTo>
                  <a:cubicBezTo>
                    <a:pt x="6003" y="7"/>
                    <a:pt x="5853" y="1"/>
                    <a:pt x="57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3"/>
            <p:cNvSpPr/>
            <p:nvPr/>
          </p:nvSpPr>
          <p:spPr>
            <a:xfrm>
              <a:off x="5810750" y="3432241"/>
              <a:ext cx="170850" cy="164275"/>
            </a:xfrm>
            <a:custGeom>
              <a:avLst/>
              <a:gdLst/>
              <a:ahLst/>
              <a:cxnLst/>
              <a:rect l="l" t="t" r="r" b="b"/>
              <a:pathLst>
                <a:path w="6834" h="6571" extrusionOk="0">
                  <a:moveTo>
                    <a:pt x="3403" y="0"/>
                  </a:moveTo>
                  <a:cubicBezTo>
                    <a:pt x="1709" y="0"/>
                    <a:pt x="275" y="1294"/>
                    <a:pt x="132" y="3013"/>
                  </a:cubicBezTo>
                  <a:cubicBezTo>
                    <a:pt x="0" y="4825"/>
                    <a:pt x="1340" y="6411"/>
                    <a:pt x="3152" y="6562"/>
                  </a:cubicBezTo>
                  <a:cubicBezTo>
                    <a:pt x="3234" y="6568"/>
                    <a:pt x="3316" y="6571"/>
                    <a:pt x="3396" y="6571"/>
                  </a:cubicBezTo>
                  <a:cubicBezTo>
                    <a:pt x="5087" y="6571"/>
                    <a:pt x="6538" y="5272"/>
                    <a:pt x="6682" y="3561"/>
                  </a:cubicBezTo>
                  <a:cubicBezTo>
                    <a:pt x="6833" y="1748"/>
                    <a:pt x="5493" y="163"/>
                    <a:pt x="3681" y="12"/>
                  </a:cubicBezTo>
                  <a:cubicBezTo>
                    <a:pt x="3588" y="4"/>
                    <a:pt x="3495" y="0"/>
                    <a:pt x="34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3"/>
            <p:cNvSpPr/>
            <p:nvPr/>
          </p:nvSpPr>
          <p:spPr>
            <a:xfrm>
              <a:off x="7669625" y="3371541"/>
              <a:ext cx="343100" cy="329150"/>
            </a:xfrm>
            <a:custGeom>
              <a:avLst/>
              <a:gdLst/>
              <a:ahLst/>
              <a:cxnLst/>
              <a:rect l="l" t="t" r="r" b="b"/>
              <a:pathLst>
                <a:path w="13724" h="13166" extrusionOk="0">
                  <a:moveTo>
                    <a:pt x="6847" y="0"/>
                  </a:moveTo>
                  <a:cubicBezTo>
                    <a:pt x="3456" y="0"/>
                    <a:pt x="571" y="2606"/>
                    <a:pt x="302" y="6045"/>
                  </a:cubicBezTo>
                  <a:cubicBezTo>
                    <a:pt x="0" y="9669"/>
                    <a:pt x="2699" y="12860"/>
                    <a:pt x="6324" y="13143"/>
                  </a:cubicBezTo>
                  <a:cubicBezTo>
                    <a:pt x="6509" y="13158"/>
                    <a:pt x="6694" y="13166"/>
                    <a:pt x="6877" y="13166"/>
                  </a:cubicBezTo>
                  <a:cubicBezTo>
                    <a:pt x="10265" y="13166"/>
                    <a:pt x="13135" y="10560"/>
                    <a:pt x="13421" y="7121"/>
                  </a:cubicBezTo>
                  <a:cubicBezTo>
                    <a:pt x="13723" y="3497"/>
                    <a:pt x="11024" y="326"/>
                    <a:pt x="7400" y="23"/>
                  </a:cubicBezTo>
                  <a:cubicBezTo>
                    <a:pt x="7214" y="8"/>
                    <a:pt x="7030" y="0"/>
                    <a:pt x="684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3"/>
            <p:cNvSpPr/>
            <p:nvPr/>
          </p:nvSpPr>
          <p:spPr>
            <a:xfrm>
              <a:off x="7698400" y="3399041"/>
              <a:ext cx="285525" cy="274175"/>
            </a:xfrm>
            <a:custGeom>
              <a:avLst/>
              <a:gdLst/>
              <a:ahLst/>
              <a:cxnLst/>
              <a:rect l="l" t="t" r="r" b="b"/>
              <a:pathLst>
                <a:path w="11421" h="10967" extrusionOk="0">
                  <a:moveTo>
                    <a:pt x="5703" y="0"/>
                  </a:moveTo>
                  <a:cubicBezTo>
                    <a:pt x="2875" y="0"/>
                    <a:pt x="479" y="2171"/>
                    <a:pt x="246" y="5040"/>
                  </a:cubicBezTo>
                  <a:cubicBezTo>
                    <a:pt x="1" y="8060"/>
                    <a:pt x="2247" y="10703"/>
                    <a:pt x="5267" y="10948"/>
                  </a:cubicBezTo>
                  <a:cubicBezTo>
                    <a:pt x="5418" y="10960"/>
                    <a:pt x="5569" y="10966"/>
                    <a:pt x="5718" y="10966"/>
                  </a:cubicBezTo>
                  <a:cubicBezTo>
                    <a:pt x="8546" y="10966"/>
                    <a:pt x="10942" y="8796"/>
                    <a:pt x="11176" y="5927"/>
                  </a:cubicBezTo>
                  <a:cubicBezTo>
                    <a:pt x="11421" y="2925"/>
                    <a:pt x="9175" y="264"/>
                    <a:pt x="6154" y="18"/>
                  </a:cubicBezTo>
                  <a:cubicBezTo>
                    <a:pt x="6003" y="6"/>
                    <a:pt x="5853" y="0"/>
                    <a:pt x="5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3"/>
            <p:cNvSpPr/>
            <p:nvPr/>
          </p:nvSpPr>
          <p:spPr>
            <a:xfrm>
              <a:off x="7720100" y="3429941"/>
              <a:ext cx="170875" cy="164300"/>
            </a:xfrm>
            <a:custGeom>
              <a:avLst/>
              <a:gdLst/>
              <a:ahLst/>
              <a:cxnLst/>
              <a:rect l="l" t="t" r="r" b="b"/>
              <a:pathLst>
                <a:path w="6835" h="6572" extrusionOk="0">
                  <a:moveTo>
                    <a:pt x="3438" y="0"/>
                  </a:moveTo>
                  <a:cubicBezTo>
                    <a:pt x="1747" y="0"/>
                    <a:pt x="296" y="1300"/>
                    <a:pt x="152" y="3030"/>
                  </a:cubicBezTo>
                  <a:cubicBezTo>
                    <a:pt x="1" y="4823"/>
                    <a:pt x="1341" y="6409"/>
                    <a:pt x="3153" y="6560"/>
                  </a:cubicBezTo>
                  <a:cubicBezTo>
                    <a:pt x="3247" y="6567"/>
                    <a:pt x="3339" y="6571"/>
                    <a:pt x="3431" y="6571"/>
                  </a:cubicBezTo>
                  <a:cubicBezTo>
                    <a:pt x="5125" y="6571"/>
                    <a:pt x="6558" y="5277"/>
                    <a:pt x="6683" y="3558"/>
                  </a:cubicBezTo>
                  <a:cubicBezTo>
                    <a:pt x="6834" y="1746"/>
                    <a:pt x="5494" y="160"/>
                    <a:pt x="3682" y="9"/>
                  </a:cubicBezTo>
                  <a:cubicBezTo>
                    <a:pt x="3600" y="3"/>
                    <a:pt x="3519" y="0"/>
                    <a:pt x="34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3"/>
            <p:cNvSpPr/>
            <p:nvPr/>
          </p:nvSpPr>
          <p:spPr>
            <a:xfrm>
              <a:off x="5648875" y="3730841"/>
              <a:ext cx="2598400" cy="408275"/>
            </a:xfrm>
            <a:custGeom>
              <a:avLst/>
              <a:gdLst/>
              <a:ahLst/>
              <a:cxnLst/>
              <a:rect l="l" t="t" r="r" b="b"/>
              <a:pathLst>
                <a:path w="103936" h="16331" extrusionOk="0">
                  <a:moveTo>
                    <a:pt x="54422" y="1"/>
                  </a:moveTo>
                  <a:cubicBezTo>
                    <a:pt x="29737" y="1"/>
                    <a:pt x="4856" y="350"/>
                    <a:pt x="3587" y="753"/>
                  </a:cubicBezTo>
                  <a:cubicBezTo>
                    <a:pt x="2133" y="1244"/>
                    <a:pt x="869" y="2187"/>
                    <a:pt x="0" y="3471"/>
                  </a:cubicBezTo>
                  <a:cubicBezTo>
                    <a:pt x="661" y="6831"/>
                    <a:pt x="3115" y="15382"/>
                    <a:pt x="3115" y="15382"/>
                  </a:cubicBezTo>
                  <a:cubicBezTo>
                    <a:pt x="3115" y="15382"/>
                    <a:pt x="3782" y="16330"/>
                    <a:pt x="4828" y="16330"/>
                  </a:cubicBezTo>
                  <a:cubicBezTo>
                    <a:pt x="4867" y="16330"/>
                    <a:pt x="4906" y="16329"/>
                    <a:pt x="4946" y="16326"/>
                  </a:cubicBezTo>
                  <a:cubicBezTo>
                    <a:pt x="6041" y="16269"/>
                    <a:pt x="99442" y="15873"/>
                    <a:pt x="99442" y="15873"/>
                  </a:cubicBezTo>
                  <a:cubicBezTo>
                    <a:pt x="99442" y="15873"/>
                    <a:pt x="101311" y="15080"/>
                    <a:pt x="101726" y="14155"/>
                  </a:cubicBezTo>
                  <a:cubicBezTo>
                    <a:pt x="102142" y="13249"/>
                    <a:pt x="103935" y="4245"/>
                    <a:pt x="103878" y="3150"/>
                  </a:cubicBezTo>
                  <a:cubicBezTo>
                    <a:pt x="103803" y="2055"/>
                    <a:pt x="102802" y="998"/>
                    <a:pt x="102802" y="998"/>
                  </a:cubicBezTo>
                  <a:cubicBezTo>
                    <a:pt x="97423" y="268"/>
                    <a:pt x="75997" y="1"/>
                    <a:pt x="544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3"/>
            <p:cNvSpPr/>
            <p:nvPr/>
          </p:nvSpPr>
          <p:spPr>
            <a:xfrm>
              <a:off x="6071225" y="3776066"/>
              <a:ext cx="1664300" cy="108825"/>
            </a:xfrm>
            <a:custGeom>
              <a:avLst/>
              <a:gdLst/>
              <a:ahLst/>
              <a:cxnLst/>
              <a:rect l="l" t="t" r="r" b="b"/>
              <a:pathLst>
                <a:path w="66572" h="4353" extrusionOk="0">
                  <a:moveTo>
                    <a:pt x="63124" y="0"/>
                  </a:moveTo>
                  <a:cubicBezTo>
                    <a:pt x="63099" y="0"/>
                    <a:pt x="63074" y="1"/>
                    <a:pt x="63049" y="1"/>
                  </a:cubicBezTo>
                  <a:cubicBezTo>
                    <a:pt x="62007" y="18"/>
                    <a:pt x="56688" y="23"/>
                    <a:pt x="49620" y="23"/>
                  </a:cubicBezTo>
                  <a:cubicBezTo>
                    <a:pt x="37972" y="23"/>
                    <a:pt x="21576" y="9"/>
                    <a:pt x="11749" y="9"/>
                  </a:cubicBezTo>
                  <a:cubicBezTo>
                    <a:pt x="7340" y="9"/>
                    <a:pt x="4254" y="12"/>
                    <a:pt x="3512" y="20"/>
                  </a:cubicBezTo>
                  <a:cubicBezTo>
                    <a:pt x="1058" y="39"/>
                    <a:pt x="1" y="3814"/>
                    <a:pt x="4059" y="4154"/>
                  </a:cubicBezTo>
                  <a:cubicBezTo>
                    <a:pt x="5769" y="4297"/>
                    <a:pt x="15969" y="4353"/>
                    <a:pt x="27428" y="4353"/>
                  </a:cubicBezTo>
                  <a:cubicBezTo>
                    <a:pt x="43175" y="4353"/>
                    <a:pt x="61301" y="4247"/>
                    <a:pt x="63049" y="4116"/>
                  </a:cubicBezTo>
                  <a:cubicBezTo>
                    <a:pt x="66066" y="3891"/>
                    <a:pt x="66572" y="0"/>
                    <a:pt x="631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3"/>
            <p:cNvSpPr/>
            <p:nvPr/>
          </p:nvSpPr>
          <p:spPr>
            <a:xfrm>
              <a:off x="5772525" y="4123891"/>
              <a:ext cx="2362425" cy="18900"/>
            </a:xfrm>
            <a:custGeom>
              <a:avLst/>
              <a:gdLst/>
              <a:ahLst/>
              <a:cxnLst/>
              <a:rect l="l" t="t" r="r" b="b"/>
              <a:pathLst>
                <a:path w="94497" h="756" extrusionOk="0">
                  <a:moveTo>
                    <a:pt x="56064" y="0"/>
                  </a:moveTo>
                  <a:lnTo>
                    <a:pt x="47248" y="38"/>
                  </a:lnTo>
                  <a:lnTo>
                    <a:pt x="38433" y="94"/>
                  </a:lnTo>
                  <a:lnTo>
                    <a:pt x="29901" y="170"/>
                  </a:lnTo>
                  <a:cubicBezTo>
                    <a:pt x="27126" y="189"/>
                    <a:pt x="24445" y="227"/>
                    <a:pt x="21916" y="264"/>
                  </a:cubicBezTo>
                  <a:cubicBezTo>
                    <a:pt x="19367" y="283"/>
                    <a:pt x="16970" y="321"/>
                    <a:pt x="14762" y="359"/>
                  </a:cubicBezTo>
                  <a:cubicBezTo>
                    <a:pt x="5890" y="472"/>
                    <a:pt x="0" y="623"/>
                    <a:pt x="0" y="623"/>
                  </a:cubicBezTo>
                  <a:cubicBezTo>
                    <a:pt x="0" y="623"/>
                    <a:pt x="5908" y="698"/>
                    <a:pt x="14762" y="736"/>
                  </a:cubicBezTo>
                  <a:cubicBezTo>
                    <a:pt x="16970" y="755"/>
                    <a:pt x="19386" y="755"/>
                    <a:pt x="21916" y="755"/>
                  </a:cubicBezTo>
                  <a:lnTo>
                    <a:pt x="38433" y="755"/>
                  </a:lnTo>
                  <a:lnTo>
                    <a:pt x="47248" y="736"/>
                  </a:lnTo>
                  <a:lnTo>
                    <a:pt x="56064" y="680"/>
                  </a:lnTo>
                  <a:cubicBezTo>
                    <a:pt x="58971" y="661"/>
                    <a:pt x="61821" y="623"/>
                    <a:pt x="64596" y="604"/>
                  </a:cubicBezTo>
                  <a:cubicBezTo>
                    <a:pt x="67371" y="585"/>
                    <a:pt x="70032" y="547"/>
                    <a:pt x="72581" y="510"/>
                  </a:cubicBezTo>
                  <a:cubicBezTo>
                    <a:pt x="75110" y="491"/>
                    <a:pt x="77507" y="453"/>
                    <a:pt x="79735" y="415"/>
                  </a:cubicBezTo>
                  <a:cubicBezTo>
                    <a:pt x="84152" y="359"/>
                    <a:pt x="87833" y="283"/>
                    <a:pt x="90438" y="245"/>
                  </a:cubicBezTo>
                  <a:lnTo>
                    <a:pt x="94496" y="151"/>
                  </a:lnTo>
                  <a:lnTo>
                    <a:pt x="90438" y="94"/>
                  </a:lnTo>
                  <a:cubicBezTo>
                    <a:pt x="87852" y="76"/>
                    <a:pt x="84152" y="38"/>
                    <a:pt x="79735" y="19"/>
                  </a:cubicBezTo>
                  <a:cubicBezTo>
                    <a:pt x="77507" y="0"/>
                    <a:pt x="75110" y="0"/>
                    <a:pt x="72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4968" y="4759939"/>
            <a:ext cx="973393" cy="275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" dur="2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" grpId="0"/>
      <p:bldP spid="12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5734B39-9846-0255-55D7-672B4B36D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436" y="688587"/>
            <a:ext cx="6191250" cy="3238500"/>
          </a:xfrm>
          <a:prstGeom prst="rect">
            <a:avLst/>
          </a:prstGeom>
        </p:spPr>
      </p:pic>
      <p:sp>
        <p:nvSpPr>
          <p:cNvPr id="9" name="Google Shape;3204;p72">
            <a:extLst>
              <a:ext uri="{FF2B5EF4-FFF2-40B4-BE49-F238E27FC236}">
                <a16:creationId xmlns:a16="http://schemas.microsoft.com/office/drawing/2014/main" id="{61CCE2AC-76C8-0170-90EC-3BFA6AE3C2B2}"/>
              </a:ext>
            </a:extLst>
          </p:cNvPr>
          <p:cNvSpPr txBox="1"/>
          <p:nvPr/>
        </p:nvSpPr>
        <p:spPr>
          <a:xfrm>
            <a:off x="2798743" y="3939049"/>
            <a:ext cx="425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4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Biển báo này cho biết điều gì?</a:t>
            </a:r>
            <a:endParaRPr sz="2800" dirty="0">
              <a:solidFill>
                <a:schemeClr val="accent4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</p:spTree>
    <p:extLst>
      <p:ext uri="{BB962C8B-B14F-4D97-AF65-F5344CB8AC3E}">
        <p14:creationId xmlns:p14="http://schemas.microsoft.com/office/powerpoint/2010/main" val="191206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36D3FC8-2B7C-1717-D264-CD2B55BCF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716" y="551564"/>
            <a:ext cx="4298480" cy="1904557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735EDDF-28BA-F1AF-D003-03E17CD47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057" y="2687380"/>
            <a:ext cx="3911194" cy="1697458"/>
          </a:xfrm>
          <a:prstGeom prst="rect">
            <a:avLst/>
          </a:prstGeom>
        </p:spPr>
      </p:pic>
      <p:sp>
        <p:nvSpPr>
          <p:cNvPr id="11" name="Google Shape;3204;p72">
            <a:extLst>
              <a:ext uri="{FF2B5EF4-FFF2-40B4-BE49-F238E27FC236}">
                <a16:creationId xmlns:a16="http://schemas.microsoft.com/office/drawing/2014/main" id="{BA82EA27-9791-210F-AA26-7955B914C3CA}"/>
              </a:ext>
            </a:extLst>
          </p:cNvPr>
          <p:cNvSpPr txBox="1"/>
          <p:nvPr/>
        </p:nvSpPr>
        <p:spPr>
          <a:xfrm>
            <a:off x="1606113" y="3161713"/>
            <a:ext cx="206250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4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Giống nhau???</a:t>
            </a:r>
            <a:endParaRPr sz="2800" dirty="0">
              <a:solidFill>
                <a:schemeClr val="accent4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sp>
        <p:nvSpPr>
          <p:cNvPr id="12" name="Google Shape;3204;p72">
            <a:extLst>
              <a:ext uri="{FF2B5EF4-FFF2-40B4-BE49-F238E27FC236}">
                <a16:creationId xmlns:a16="http://schemas.microsoft.com/office/drawing/2014/main" id="{D04389F4-A0BC-0C32-4624-FC806C6F6C7E}"/>
              </a:ext>
            </a:extLst>
          </p:cNvPr>
          <p:cNvSpPr txBox="1"/>
          <p:nvPr/>
        </p:nvSpPr>
        <p:spPr>
          <a:xfrm>
            <a:off x="5603400" y="1375145"/>
            <a:ext cx="206250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4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Khác nhau???</a:t>
            </a:r>
            <a:endParaRPr sz="2800" dirty="0">
              <a:solidFill>
                <a:schemeClr val="accent4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</p:spTree>
    <p:extLst>
      <p:ext uri="{BB962C8B-B14F-4D97-AF65-F5344CB8AC3E}">
        <p14:creationId xmlns:p14="http://schemas.microsoft.com/office/powerpoint/2010/main" val="381804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323635-6BC7-E7E1-1BD2-130E3AF21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BAAAE32-1C6C-C50D-DBD7-E9971F4EB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3424" y="2187038"/>
            <a:ext cx="6269029" cy="713400"/>
          </a:xfrm>
        </p:spPr>
        <p:txBody>
          <a:bodyPr>
            <a:noAutofit/>
          </a:bodyPr>
          <a:lstStyle/>
          <a:p>
            <a:pPr marL="571500" indent="-457200">
              <a:buFontTx/>
              <a:buChar char="-"/>
            </a:pP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Ôn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cơ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571500" indent="-457200">
              <a:buFontTx/>
              <a:buChar char="-"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tai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nạn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115204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1"/>
          <p:cNvGrpSpPr/>
          <p:nvPr/>
        </p:nvGrpSpPr>
        <p:grpSpPr>
          <a:xfrm>
            <a:off x="-4224782" y="2859196"/>
            <a:ext cx="3982513" cy="1984205"/>
            <a:chOff x="404850" y="2182975"/>
            <a:chExt cx="2230850" cy="1111475"/>
          </a:xfrm>
        </p:grpSpPr>
        <p:sp>
          <p:nvSpPr>
            <p:cNvPr id="1187" name="Google Shape;1187;p41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666750" y="527350"/>
            <a:ext cx="3981600" cy="4825719"/>
            <a:chOff x="666750" y="527350"/>
            <a:chExt cx="3981600" cy="4825719"/>
          </a:xfrm>
        </p:grpSpPr>
        <p:sp>
          <p:nvSpPr>
            <p:cNvPr id="1216" name="Google Shape;1216;p41"/>
            <p:cNvSpPr/>
            <p:nvPr/>
          </p:nvSpPr>
          <p:spPr>
            <a:xfrm>
              <a:off x="2484788" y="3718927"/>
              <a:ext cx="345525" cy="1634142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666750" y="527350"/>
              <a:ext cx="3981600" cy="3551700"/>
            </a:xfrm>
            <a:prstGeom prst="roundRect">
              <a:avLst>
                <a:gd name="adj" fmla="val 6436"/>
              </a:avLst>
            </a:pr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885150" y="722050"/>
              <a:ext cx="3544800" cy="31623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9" name="Google Shape;1219;p41"/>
          <p:cNvSpPr txBox="1">
            <a:spLocks noGrp="1"/>
          </p:cNvSpPr>
          <p:nvPr>
            <p:ph type="ctrTitle"/>
          </p:nvPr>
        </p:nvSpPr>
        <p:spPr>
          <a:xfrm rot="302">
            <a:off x="762666" y="1418608"/>
            <a:ext cx="380924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5 SVNAnthem" pitchFamily="2" charset="0"/>
              </a:rPr>
              <a:t>Bài 11</a:t>
            </a:r>
            <a:r>
              <a:rPr lang="en" dirty="0"/>
              <a:t/>
            </a:r>
            <a:br>
              <a:rPr lang="en" dirty="0"/>
            </a:br>
            <a:r>
              <a:rPr lang="en" sz="2800" dirty="0">
                <a:latin typeface="Patrick hand" panose="00000500000000000000" pitchFamily="2" charset="0"/>
              </a:rPr>
              <a:t>THẢO LUẬN VỀ ẢNH HƯỞNG CỦA TỐC ĐỘ TRONG AN TOÀN GIAO THÔNG</a:t>
            </a:r>
            <a:br>
              <a:rPr lang="en" sz="2800" dirty="0">
                <a:latin typeface="Patrick hand" panose="00000500000000000000" pitchFamily="2" charset="0"/>
              </a:rPr>
            </a:br>
            <a:r>
              <a:rPr lang="en" sz="2400" dirty="0">
                <a:latin typeface="#9Slide05 SVNAnthem" pitchFamily="2" charset="0"/>
              </a:rPr>
              <a:t>(Tiết 2)</a:t>
            </a:r>
            <a:endParaRPr sz="4800" dirty="0">
              <a:latin typeface="#9Slide05 SVNAnthe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91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0432 L 1.01528 -0.0114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42" y="-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9" name="Google Shape;3509;p75"/>
          <p:cNvGrpSpPr/>
          <p:nvPr/>
        </p:nvGrpSpPr>
        <p:grpSpPr>
          <a:xfrm flipH="1">
            <a:off x="-217643" y="2275071"/>
            <a:ext cx="9676013" cy="3640204"/>
            <a:chOff x="-1180548" y="1131893"/>
            <a:chExt cx="10174567" cy="3827765"/>
          </a:xfrm>
        </p:grpSpPr>
        <p:sp>
          <p:nvSpPr>
            <p:cNvPr id="3510" name="Google Shape;3510;p75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5"/>
            <p:cNvSpPr/>
            <p:nvPr/>
          </p:nvSpPr>
          <p:spPr>
            <a:xfrm>
              <a:off x="-1180548" y="1440272"/>
              <a:ext cx="2567552" cy="3519385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5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5"/>
            <p:cNvSpPr/>
            <p:nvPr/>
          </p:nvSpPr>
          <p:spPr>
            <a:xfrm>
              <a:off x="7955399" y="3536883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5"/>
            <p:cNvSpPr/>
            <p:nvPr/>
          </p:nvSpPr>
          <p:spPr>
            <a:xfrm>
              <a:off x="7112987" y="1663343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75"/>
            <p:cNvSpPr/>
            <p:nvPr/>
          </p:nvSpPr>
          <p:spPr>
            <a:xfrm>
              <a:off x="-158359" y="1830007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75"/>
            <p:cNvSpPr/>
            <p:nvPr/>
          </p:nvSpPr>
          <p:spPr>
            <a:xfrm>
              <a:off x="542160" y="3809991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7" name="Google Shape;3517;p75"/>
          <p:cNvGrpSpPr/>
          <p:nvPr/>
        </p:nvGrpSpPr>
        <p:grpSpPr>
          <a:xfrm>
            <a:off x="1937039" y="4042078"/>
            <a:ext cx="5269922" cy="2530210"/>
            <a:chOff x="1937039" y="3937303"/>
            <a:chExt cx="5269922" cy="2530210"/>
          </a:xfrm>
        </p:grpSpPr>
        <p:sp>
          <p:nvSpPr>
            <p:cNvPr id="3518" name="Google Shape;3518;p75"/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5"/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75"/>
          <p:cNvSpPr txBox="1">
            <a:spLocks noGrp="1"/>
          </p:cNvSpPr>
          <p:nvPr>
            <p:ph type="title"/>
          </p:nvPr>
        </p:nvSpPr>
        <p:spPr>
          <a:xfrm>
            <a:off x="713100" y="617173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Patrick hand" panose="00000500000000000000" pitchFamily="2" charset="0"/>
              </a:rPr>
              <a:t>MỤC TIÊU</a:t>
            </a:r>
          </a:p>
        </p:txBody>
      </p:sp>
      <p:sp>
        <p:nvSpPr>
          <p:cNvPr id="3522" name="Google Shape;3522;p75"/>
          <p:cNvSpPr/>
          <p:nvPr/>
        </p:nvSpPr>
        <p:spPr>
          <a:xfrm>
            <a:off x="957300" y="1962150"/>
            <a:ext cx="7229400" cy="24897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8B79A-7B80-3DE3-51EB-8C5E6F7A6938}"/>
              </a:ext>
            </a:extLst>
          </p:cNvPr>
          <p:cNvSpPr txBox="1"/>
          <p:nvPr/>
        </p:nvSpPr>
        <p:spPr>
          <a:xfrm>
            <a:off x="1311007" y="2186935"/>
            <a:ext cx="66762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Patrick hand" panose="00000500000000000000" pitchFamily="2" charset="0"/>
              </a:rPr>
              <a:t>1. </a:t>
            </a:r>
            <a:r>
              <a:rPr lang="en-US" sz="2800" dirty="0" err="1">
                <a:latin typeface="Patrick hand" panose="00000500000000000000" pitchFamily="2" charset="0"/>
              </a:rPr>
              <a:t>Sưu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tầm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liệu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để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tham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gia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thảo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luận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về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một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nội</a:t>
            </a:r>
            <a:r>
              <a:rPr lang="en-US" sz="2800" dirty="0">
                <a:latin typeface="Patrick hand" panose="00000500000000000000" pitchFamily="2" charset="0"/>
              </a:rPr>
              <a:t> dung </a:t>
            </a:r>
            <a:r>
              <a:rPr lang="en-US" sz="2800" dirty="0" err="1">
                <a:latin typeface="Patrick hand" panose="00000500000000000000" pitchFamily="2" charset="0"/>
              </a:rPr>
              <a:t>thực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tế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có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quan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kiến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thức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đã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học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  <a:p>
            <a:r>
              <a:rPr lang="en-US" sz="2800" dirty="0">
                <a:latin typeface="Patrick hand" panose="00000500000000000000" pitchFamily="2" charset="0"/>
              </a:rPr>
              <a:t>2. </a:t>
            </a:r>
            <a:r>
              <a:rPr lang="en-US" sz="2800" dirty="0" err="1">
                <a:latin typeface="Patrick hand" panose="00000500000000000000" pitchFamily="2" charset="0"/>
              </a:rPr>
              <a:t>Thảo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luận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về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tốc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độ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tối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đa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cho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phép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trên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đường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bộ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không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có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dải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phân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cách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cứng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ngoài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khu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vực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đông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dân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cư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8" name="Google Shape;1848;p49"/>
          <p:cNvGrpSpPr/>
          <p:nvPr/>
        </p:nvGrpSpPr>
        <p:grpSpPr>
          <a:xfrm>
            <a:off x="943632" y="660700"/>
            <a:ext cx="3981600" cy="4825738"/>
            <a:chOff x="4239282" y="527350"/>
            <a:chExt cx="3981600" cy="4825738"/>
          </a:xfrm>
        </p:grpSpPr>
        <p:sp>
          <p:nvSpPr>
            <p:cNvPr id="1849" name="Google Shape;1849;p49"/>
            <p:cNvSpPr/>
            <p:nvPr/>
          </p:nvSpPr>
          <p:spPr>
            <a:xfrm>
              <a:off x="6057332" y="2822878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9"/>
            <p:cNvSpPr/>
            <p:nvPr/>
          </p:nvSpPr>
          <p:spPr>
            <a:xfrm>
              <a:off x="4239282" y="527350"/>
              <a:ext cx="3981600" cy="2530200"/>
            </a:xfrm>
            <a:prstGeom prst="roundRect">
              <a:avLst>
                <a:gd name="adj" fmla="val 643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1" name="Google Shape;1851;p49"/>
            <p:cNvSpPr/>
            <p:nvPr/>
          </p:nvSpPr>
          <p:spPr>
            <a:xfrm>
              <a:off x="4371975" y="628650"/>
              <a:ext cx="3733800" cy="2314200"/>
            </a:xfrm>
            <a:prstGeom prst="roundRect">
              <a:avLst>
                <a:gd name="adj" fmla="val 2881"/>
              </a:avLst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2" name="Google Shape;1852;p49"/>
            <p:cNvGrpSpPr/>
            <p:nvPr/>
          </p:nvGrpSpPr>
          <p:grpSpPr>
            <a:xfrm>
              <a:off x="4239282" y="3133725"/>
              <a:ext cx="3981600" cy="1209600"/>
              <a:chOff x="4239282" y="3133725"/>
              <a:chExt cx="3981600" cy="1209600"/>
            </a:xfrm>
          </p:grpSpPr>
          <p:sp>
            <p:nvSpPr>
              <p:cNvPr id="1853" name="Google Shape;1853;p49"/>
              <p:cNvSpPr/>
              <p:nvPr/>
            </p:nvSpPr>
            <p:spPr>
              <a:xfrm>
                <a:off x="4239282" y="3133725"/>
                <a:ext cx="3981600" cy="1209600"/>
              </a:xfrm>
              <a:prstGeom prst="roundRect">
                <a:avLst>
                  <a:gd name="adj" fmla="val 1254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49"/>
              <p:cNvSpPr/>
              <p:nvPr/>
            </p:nvSpPr>
            <p:spPr>
              <a:xfrm>
                <a:off x="4368282" y="3248325"/>
                <a:ext cx="3723600" cy="980400"/>
              </a:xfrm>
              <a:prstGeom prst="roundRect">
                <a:avLst>
                  <a:gd name="adj" fmla="val 4656"/>
                </a:avLst>
              </a:prstGeom>
              <a:solidFill>
                <a:schemeClr val="accent4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55" name="Google Shape;1855;p49"/>
          <p:cNvGrpSpPr/>
          <p:nvPr/>
        </p:nvGrpSpPr>
        <p:grpSpPr>
          <a:xfrm>
            <a:off x="5266518" y="1009678"/>
            <a:ext cx="3015276" cy="4152932"/>
            <a:chOff x="1632175" y="1428591"/>
            <a:chExt cx="1171800" cy="1613917"/>
          </a:xfrm>
        </p:grpSpPr>
        <p:sp>
          <p:nvSpPr>
            <p:cNvPr id="1856" name="Google Shape;1856;p49"/>
            <p:cNvSpPr/>
            <p:nvPr/>
          </p:nvSpPr>
          <p:spPr>
            <a:xfrm>
              <a:off x="2189505" y="2348322"/>
              <a:ext cx="57144" cy="694187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9"/>
            <p:cNvSpPr/>
            <p:nvPr/>
          </p:nvSpPr>
          <p:spPr>
            <a:xfrm rot="2700000">
              <a:off x="1803781" y="1600197"/>
              <a:ext cx="828588" cy="828588"/>
            </a:xfrm>
            <a:prstGeom prst="roundRect">
              <a:avLst>
                <a:gd name="adj" fmla="val 804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9"/>
            <p:cNvSpPr/>
            <p:nvPr/>
          </p:nvSpPr>
          <p:spPr>
            <a:xfrm rot="2700000">
              <a:off x="1824278" y="1623825"/>
              <a:ext cx="781494" cy="781494"/>
            </a:xfrm>
            <a:prstGeom prst="roundRect">
              <a:avLst>
                <a:gd name="adj" fmla="val 625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1" name="Google Shape;1861;p49"/>
          <p:cNvSpPr txBox="1">
            <a:spLocks noGrp="1"/>
          </p:cNvSpPr>
          <p:nvPr>
            <p:ph type="title" idx="2"/>
          </p:nvPr>
        </p:nvSpPr>
        <p:spPr>
          <a:xfrm>
            <a:off x="5758632" y="1861200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!</a:t>
            </a:r>
            <a:endParaRPr dirty="0"/>
          </a:p>
        </p:txBody>
      </p:sp>
      <p:sp>
        <p:nvSpPr>
          <p:cNvPr id="16" name="Google Shape;3497;p74">
            <a:extLst>
              <a:ext uri="{FF2B5EF4-FFF2-40B4-BE49-F238E27FC236}">
                <a16:creationId xmlns:a16="http://schemas.microsoft.com/office/drawing/2014/main" id="{793548A4-085F-847A-1AA5-F298B4C3880C}"/>
              </a:ext>
            </a:extLst>
          </p:cNvPr>
          <p:cNvSpPr txBox="1">
            <a:spLocks/>
          </p:cNvSpPr>
          <p:nvPr/>
        </p:nvSpPr>
        <p:spPr>
          <a:xfrm>
            <a:off x="1037005" y="1646878"/>
            <a:ext cx="383814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None/>
              <a:defRPr sz="1800" b="0" i="0" u="none" strike="noStrike" cap="none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en-US" sz="2800" dirty="0" err="1">
                <a:latin typeface="Patrick hand" panose="00000500000000000000" pitchFamily="2" charset="0"/>
              </a:rPr>
              <a:t>Tốc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độ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tối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đa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cho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phép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trên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đường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bộ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không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có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dải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phân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cách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cứng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ngoài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khu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vực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đông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dân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cư</a:t>
            </a:r>
            <a:endParaRPr lang="vi-VN" sz="2800" dirty="0">
              <a:latin typeface="Patrick hand" panose="00000500000000000000" pitchFamily="2" charset="0"/>
            </a:endParaRPr>
          </a:p>
        </p:txBody>
      </p:sp>
      <p:sp>
        <p:nvSpPr>
          <p:cNvPr id="21" name="Google Shape;3497;p74">
            <a:extLst>
              <a:ext uri="{FF2B5EF4-FFF2-40B4-BE49-F238E27FC236}">
                <a16:creationId xmlns:a16="http://schemas.microsoft.com/office/drawing/2014/main" id="{76A68BAE-2653-D63D-3DE8-B737A6D7DBE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93219" y="3628875"/>
            <a:ext cx="3482421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dirty="0">
                <a:latin typeface="Patrick hand" panose="00000500000000000000" pitchFamily="2" charset="0"/>
              </a:rPr>
              <a:t>Trả lời câu hỏi trong SGK</a:t>
            </a:r>
            <a:endParaRPr sz="2400" dirty="0">
              <a:latin typeface="Patrick h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774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446AA5B2-E218-BB56-5600-5019B2C37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7" b="11209"/>
          <a:stretch/>
        </p:blipFill>
        <p:spPr>
          <a:xfrm>
            <a:off x="2589953" y="705079"/>
            <a:ext cx="4141354" cy="2807320"/>
          </a:xfrm>
          <a:prstGeom prst="rect">
            <a:avLst/>
          </a:prstGeom>
        </p:spPr>
      </p:pic>
      <p:sp>
        <p:nvSpPr>
          <p:cNvPr id="8" name="Google Shape;3204;p72">
            <a:extLst>
              <a:ext uri="{FF2B5EF4-FFF2-40B4-BE49-F238E27FC236}">
                <a16:creationId xmlns:a16="http://schemas.microsoft.com/office/drawing/2014/main" id="{AFD15F3E-C0A6-DE7A-7396-7BD899662917}"/>
              </a:ext>
            </a:extLst>
          </p:cNvPr>
          <p:cNvSpPr txBox="1"/>
          <p:nvPr/>
        </p:nvSpPr>
        <p:spPr>
          <a:xfrm>
            <a:off x="1469058" y="3746332"/>
            <a:ext cx="6205883" cy="58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Biển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báo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trên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cho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chúng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ta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biết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những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gì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?</a:t>
            </a:r>
            <a:endParaRPr sz="2400" dirty="0">
              <a:solidFill>
                <a:schemeClr val="accent6">
                  <a:lumMod val="50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</p:spTree>
    <p:extLst>
      <p:ext uri="{BB962C8B-B14F-4D97-AF65-F5344CB8AC3E}">
        <p14:creationId xmlns:p14="http://schemas.microsoft.com/office/powerpoint/2010/main" val="327091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1: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400489" y="1181814"/>
            <a:ext cx="6343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Patrick hand" panose="00000500000000000000" pitchFamily="2" charset="0"/>
              </a:rPr>
              <a:t>Xe </a:t>
            </a:r>
            <a:r>
              <a:rPr lang="en-US" sz="2000" dirty="0" err="1">
                <a:latin typeface="Patrick hand" panose="00000500000000000000" pitchFamily="2" charset="0"/>
              </a:rPr>
              <a:t>buýt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chạy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giải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phân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cứng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V </a:t>
            </a:r>
            <a:r>
              <a:rPr lang="en-US" sz="2000" dirty="0" err="1">
                <a:latin typeface="Patrick hand" panose="00000500000000000000" pitchFamily="2" charset="0"/>
              </a:rPr>
              <a:t>nào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sau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đây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là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tuân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thủ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định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về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của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Hình</a:t>
            </a:r>
            <a:r>
              <a:rPr lang="en-US" sz="2000" dirty="0">
                <a:latin typeface="Patrick hand" panose="00000500000000000000" pitchFamily="2" charset="0"/>
              </a:rPr>
              <a:t> 11.1?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F481B4-07DD-5CB9-97DF-DE9FCF8BC156}"/>
              </a:ext>
            </a:extLst>
          </p:cNvPr>
          <p:cNvSpPr txBox="1"/>
          <p:nvPr/>
        </p:nvSpPr>
        <p:spPr>
          <a:xfrm>
            <a:off x="3245845" y="3357336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D. 50 km/h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60 km/h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5307CD-3ECD-52AB-697E-7ECFD6208B6B}"/>
              </a:ext>
            </a:extLst>
          </p:cNvPr>
          <p:cNvSpPr txBox="1"/>
          <p:nvPr/>
        </p:nvSpPr>
        <p:spPr>
          <a:xfrm>
            <a:off x="3245845" y="2102989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A. 50 km/h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80 km/h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35665B-3718-114A-3F3E-24263288BC09}"/>
              </a:ext>
            </a:extLst>
          </p:cNvPr>
          <p:cNvSpPr txBox="1"/>
          <p:nvPr/>
        </p:nvSpPr>
        <p:spPr>
          <a:xfrm>
            <a:off x="3234828" y="2484766"/>
            <a:ext cx="2652310" cy="479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37000"/>
              </a:lnSpc>
              <a:spcAft>
                <a:spcPts val="500"/>
              </a:spcAft>
              <a:buClr>
                <a:srgbClr val="2B2B2C"/>
              </a:buClr>
              <a:buSzPts val="1000"/>
              <a:tabLst>
                <a:tab pos="462280" algn="l"/>
              </a:tabLst>
            </a:pPr>
            <a:r>
              <a:rPr lang="en-US" sz="2000" u="none" strike="noStrike" spc="0" dirty="0"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B. 70 km/h </a:t>
            </a:r>
            <a:r>
              <a:rPr lang="en-US" sz="2000" u="none" strike="noStrike" spc="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&lt; </a:t>
            </a:r>
            <a:r>
              <a:rPr lang="en-US" sz="2000" u="none" strike="noStrike" spc="0" dirty="0"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V </a:t>
            </a:r>
            <a:r>
              <a:rPr lang="en-US" sz="2000" u="none" strike="noStrike" spc="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&lt; </a:t>
            </a:r>
            <a:r>
              <a:rPr lang="en-US" sz="2000" u="none" strike="noStrike" spc="0" dirty="0"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80 km/h.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A3E475-2B9C-5657-34EE-B92ACCBBF507}"/>
              </a:ext>
            </a:extLst>
          </p:cNvPr>
          <p:cNvSpPr txBox="1"/>
          <p:nvPr/>
        </p:nvSpPr>
        <p:spPr>
          <a:xfrm>
            <a:off x="3245845" y="2957226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 60 km/h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dirty="0">
                <a:solidFill>
                  <a:srgbClr val="3D3D3E"/>
                </a:solidFill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70 km/h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5C88E4-70CC-AE19-C9B9-61DBD197A220}"/>
              </a:ext>
            </a:extLst>
          </p:cNvPr>
          <p:cNvSpPr/>
          <p:nvPr/>
        </p:nvSpPr>
        <p:spPr>
          <a:xfrm>
            <a:off x="3223811" y="2934620"/>
            <a:ext cx="345654" cy="4114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598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15" grpId="0"/>
      <p:bldP spid="16" grpId="0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2: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400489" y="1181814"/>
            <a:ext cx="6343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latin typeface="Patrick hand" panose="00000500000000000000" pitchFamily="2" charset="0"/>
              </a:rPr>
              <a:t>Xe ô </a:t>
            </a:r>
            <a:r>
              <a:rPr lang="en-US" sz="2000" dirty="0" err="1">
                <a:latin typeface="Patrick hand" panose="00000500000000000000" pitchFamily="2" charset="0"/>
              </a:rPr>
              <a:t>tô</a:t>
            </a:r>
            <a:r>
              <a:rPr lang="en-US" sz="2000" dirty="0">
                <a:latin typeface="Patrick hand" panose="00000500000000000000" pitchFamily="2" charset="0"/>
              </a:rPr>
              <a:t> con,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ô </a:t>
            </a:r>
            <a:r>
              <a:rPr lang="en-US" sz="2000" dirty="0" err="1">
                <a:latin typeface="Patrick hand" panose="00000500000000000000" pitchFamily="2" charset="0"/>
              </a:rPr>
              <a:t>tô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chở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người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đến</a:t>
            </a:r>
            <a:r>
              <a:rPr lang="en-US" sz="2000" dirty="0">
                <a:latin typeface="Patrick hand" panose="00000500000000000000" pitchFamily="2" charset="0"/>
              </a:rPr>
              <a:t> 30 </a:t>
            </a:r>
            <a:r>
              <a:rPr lang="en-US" sz="2000" dirty="0" err="1">
                <a:latin typeface="Patrick hand" panose="00000500000000000000" pitchFamily="2" charset="0"/>
              </a:rPr>
              <a:t>chỗ</a:t>
            </a:r>
            <a:r>
              <a:rPr lang="en-US" sz="2000" dirty="0">
                <a:latin typeface="Patrick hand" panose="00000500000000000000" pitchFamily="2" charset="0"/>
              </a:rPr>
              <a:t> (</a:t>
            </a:r>
            <a:r>
              <a:rPr lang="en-US" sz="2000" dirty="0" err="1">
                <a:latin typeface="Patrick hand" panose="00000500000000000000" pitchFamily="2" charset="0"/>
              </a:rPr>
              <a:t>trừ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buýt</a:t>
            </a:r>
            <a:r>
              <a:rPr lang="en-US" sz="2000" dirty="0">
                <a:latin typeface="Patrick hand" panose="00000500000000000000" pitchFamily="2" charset="0"/>
              </a:rPr>
              <a:t>); ô </a:t>
            </a:r>
            <a:r>
              <a:rPr lang="en-US" sz="2000" dirty="0" err="1">
                <a:latin typeface="Patrick hand" panose="00000500000000000000" pitchFamily="2" charset="0"/>
              </a:rPr>
              <a:t>tô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tải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trọng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tải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nhỏ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hơn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hoặc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bằng</a:t>
            </a:r>
            <a:r>
              <a:rPr lang="en-US" sz="2000" dirty="0">
                <a:latin typeface="Patrick hand" panose="00000500000000000000" pitchFamily="2" charset="0"/>
              </a:rPr>
              <a:t> 3,5 </a:t>
            </a:r>
            <a:r>
              <a:rPr lang="en-US" sz="2000" dirty="0" err="1">
                <a:latin typeface="Patrick hand" panose="00000500000000000000" pitchFamily="2" charset="0"/>
              </a:rPr>
              <a:t>tấn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tham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không</a:t>
            </a:r>
            <a:r>
              <a:rPr lang="en-US" sz="2000" dirty="0">
                <a:latin typeface="Patrick hand" panose="00000500000000000000" pitchFamily="2" charset="0"/>
              </a:rPr>
              <a:t> 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giải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phân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cứng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ngoài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vực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đông</a:t>
            </a:r>
            <a:r>
              <a:rPr lang="en-US" sz="2000" dirty="0">
                <a:latin typeface="Patrick hand" panose="00000500000000000000" pitchFamily="2" charset="0"/>
              </a:rPr>
              <a:t>  </a:t>
            </a:r>
            <a:r>
              <a:rPr lang="en-US" sz="2000" dirty="0" err="1">
                <a:latin typeface="Patrick hand" panose="00000500000000000000" pitchFamily="2" charset="0"/>
              </a:rPr>
              <a:t>dân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cư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được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là</a:t>
            </a:r>
            <a:r>
              <a:rPr lang="en-US" sz="2000" dirty="0">
                <a:latin typeface="Patrick hand" panose="00000500000000000000" pitchFamily="2" charset="0"/>
              </a:rPr>
              <a:t> bao </a:t>
            </a:r>
            <a:r>
              <a:rPr lang="en-US" sz="2000" dirty="0" err="1">
                <a:latin typeface="Patrick hand" panose="00000500000000000000" pitchFamily="2" charset="0"/>
              </a:rPr>
              <a:t>nhiêu</a:t>
            </a:r>
            <a:r>
              <a:rPr lang="en-US" sz="2000" dirty="0">
                <a:latin typeface="Patrick hand" panose="00000500000000000000" pitchFamily="2" charset="0"/>
              </a:rPr>
              <a:t> km/h?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F481B4-07DD-5CB9-97DF-DE9FCF8BC156}"/>
              </a:ext>
            </a:extLst>
          </p:cNvPr>
          <p:cNvSpPr txBox="1"/>
          <p:nvPr/>
        </p:nvSpPr>
        <p:spPr>
          <a:xfrm>
            <a:off x="3917874" y="3772648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D. 90 km/h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5307CD-3ECD-52AB-697E-7ECFD6208B6B}"/>
              </a:ext>
            </a:extLst>
          </p:cNvPr>
          <p:cNvSpPr txBox="1"/>
          <p:nvPr/>
        </p:nvSpPr>
        <p:spPr>
          <a:xfrm>
            <a:off x="3928891" y="2554536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2000" dirty="0">
                <a:latin typeface="Patrick hand" panose="00000500000000000000" pitchFamily="2" charset="0"/>
              </a:rPr>
              <a:t>60 km/h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35665B-3718-114A-3F3E-24263288BC09}"/>
              </a:ext>
            </a:extLst>
          </p:cNvPr>
          <p:cNvSpPr txBox="1"/>
          <p:nvPr/>
        </p:nvSpPr>
        <p:spPr>
          <a:xfrm>
            <a:off x="3917874" y="2936313"/>
            <a:ext cx="2652310" cy="479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37000"/>
              </a:lnSpc>
              <a:spcAft>
                <a:spcPts val="500"/>
              </a:spcAft>
              <a:buClr>
                <a:srgbClr val="2B2B2C"/>
              </a:buClr>
              <a:buSzPts val="1000"/>
              <a:tabLst>
                <a:tab pos="462280" algn="l"/>
              </a:tabLst>
            </a:pPr>
            <a:r>
              <a:rPr lang="en-US" sz="2000" u="none" strike="noStrike" spc="0" dirty="0"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B. 70 km/h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A3E475-2B9C-5657-34EE-B92ACCBBF507}"/>
              </a:ext>
            </a:extLst>
          </p:cNvPr>
          <p:cNvSpPr txBox="1"/>
          <p:nvPr/>
        </p:nvSpPr>
        <p:spPr>
          <a:xfrm>
            <a:off x="3928891" y="3408773"/>
            <a:ext cx="26523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 80 km/h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5C88E4-70CC-AE19-C9B9-61DBD197A220}"/>
              </a:ext>
            </a:extLst>
          </p:cNvPr>
          <p:cNvSpPr/>
          <p:nvPr/>
        </p:nvSpPr>
        <p:spPr>
          <a:xfrm>
            <a:off x="3917874" y="3386167"/>
            <a:ext cx="345654" cy="4114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0691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4" grpId="0"/>
      <p:bldP spid="15" grpId="0"/>
      <p:bldP spid="16" grpId="0"/>
      <p:bldP spid="11" grpId="0" animBg="1"/>
      <p:bldP spid="1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3: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4390222" y="917289"/>
            <a:ext cx="35859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>
                <a:latin typeface="Patrick hand" panose="00000500000000000000" pitchFamily="2" charset="0"/>
              </a:rPr>
              <a:t>Ô </a:t>
            </a:r>
            <a:r>
              <a:rPr lang="en-US" sz="1800" dirty="0" err="1">
                <a:latin typeface="Patrick hand" panose="00000500000000000000" pitchFamily="2" charset="0"/>
              </a:rPr>
              <a:t>tô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chạy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trên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đường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cao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tốc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có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biển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báo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tốc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độ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như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trong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Hình</a:t>
            </a:r>
            <a:r>
              <a:rPr lang="en-US" sz="1800" dirty="0">
                <a:latin typeface="Patrick hand" panose="00000500000000000000" pitchFamily="2" charset="0"/>
              </a:rPr>
              <a:t> 11.2 </a:t>
            </a:r>
            <a:r>
              <a:rPr lang="en-US" sz="1800" dirty="0" err="1">
                <a:latin typeface="Patrick hand" panose="00000500000000000000" pitchFamily="2" charset="0"/>
              </a:rPr>
              <a:t>với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tốc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độ</a:t>
            </a:r>
            <a:r>
              <a:rPr lang="en-US" sz="1800" dirty="0">
                <a:latin typeface="Patrick hand" panose="00000500000000000000" pitchFamily="2" charset="0"/>
              </a:rPr>
              <a:t> V </a:t>
            </a:r>
            <a:r>
              <a:rPr lang="en-US" sz="1800" dirty="0" err="1">
                <a:latin typeface="Patrick hand" panose="00000500000000000000" pitchFamily="2" charset="0"/>
              </a:rPr>
              <a:t>nào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sau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đây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là</a:t>
            </a:r>
            <a:r>
              <a:rPr lang="en-US" sz="1800" dirty="0">
                <a:latin typeface="Patrick hand" panose="00000500000000000000" pitchFamily="2" charset="0"/>
              </a:rPr>
              <a:t> an </a:t>
            </a:r>
            <a:r>
              <a:rPr lang="en-US" sz="1800" dirty="0" err="1">
                <a:latin typeface="Patrick hand" panose="00000500000000000000" pitchFamily="2" charset="0"/>
              </a:rPr>
              <a:t>toàn</a:t>
            </a:r>
            <a:r>
              <a:rPr lang="en-US" sz="1800" dirty="0">
                <a:latin typeface="Patrick hand" panose="00000500000000000000" pitchFamily="2" charset="0"/>
              </a:rPr>
              <a:t>?</a:t>
            </a:r>
          </a:p>
        </p:txBody>
      </p:sp>
      <p:pic>
        <p:nvPicPr>
          <p:cNvPr id="3" name="Picture 2" descr="Diagram, timeline&#10;&#10;Description automatically generated">
            <a:extLst>
              <a:ext uri="{FF2B5EF4-FFF2-40B4-BE49-F238E27FC236}">
                <a16:creationId xmlns:a16="http://schemas.microsoft.com/office/drawing/2014/main" id="{FF986BE0-3691-6193-BB9B-61C71C5465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799" r="3095" b="24401"/>
          <a:stretch/>
        </p:blipFill>
        <p:spPr>
          <a:xfrm>
            <a:off x="1021181" y="1707614"/>
            <a:ext cx="3176246" cy="1630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DE60EE-2969-7526-ED1B-69FB834B0AE3}"/>
              </a:ext>
            </a:extLst>
          </p:cNvPr>
          <p:cNvSpPr txBox="1"/>
          <p:nvPr/>
        </p:nvSpPr>
        <p:spPr>
          <a:xfrm>
            <a:off x="4390222" y="3249713"/>
            <a:ext cx="3691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D. </a:t>
            </a:r>
            <a:r>
              <a:rPr lang="en-US" sz="1800" dirty="0">
                <a:latin typeface="Patrick hand" panose="00000500000000000000" pitchFamily="2" charset="0"/>
              </a:rPr>
              <a:t>Khi </a:t>
            </a:r>
            <a:r>
              <a:rPr lang="en-US" sz="1800" dirty="0" err="1">
                <a:latin typeface="Patrick hand" panose="00000500000000000000" pitchFamily="2" charset="0"/>
              </a:rPr>
              <a:t>trời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nắng</a:t>
            </a:r>
            <a:r>
              <a:rPr lang="en-US" sz="1800" dirty="0">
                <a:latin typeface="Patrick hand" panose="00000500000000000000" pitchFamily="2" charset="0"/>
              </a:rPr>
              <a:t>: V&gt; 120 km/h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CFFAA8-D9DF-6688-0EE2-B79BE2E35D58}"/>
              </a:ext>
            </a:extLst>
          </p:cNvPr>
          <p:cNvSpPr txBox="1"/>
          <p:nvPr/>
        </p:nvSpPr>
        <p:spPr>
          <a:xfrm>
            <a:off x="4377085" y="1981555"/>
            <a:ext cx="3691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sz="1800" dirty="0">
                <a:latin typeface="Patrick hand" panose="00000500000000000000" pitchFamily="2" charset="0"/>
              </a:rPr>
              <a:t>Khi </a:t>
            </a:r>
            <a:r>
              <a:rPr lang="en-US" sz="1800" dirty="0" err="1">
                <a:latin typeface="Patrick hand" panose="00000500000000000000" pitchFamily="2" charset="0"/>
              </a:rPr>
              <a:t>trời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nắng</a:t>
            </a:r>
            <a:r>
              <a:rPr lang="en-US" sz="1800" dirty="0">
                <a:latin typeface="Patrick hand" panose="00000500000000000000" pitchFamily="2" charset="0"/>
              </a:rPr>
              <a:t>: 100 km/ h&lt; V &lt; 120 km/h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60A64F-3897-3E87-5C19-3D3E7DE8CEAE}"/>
              </a:ext>
            </a:extLst>
          </p:cNvPr>
          <p:cNvSpPr txBox="1"/>
          <p:nvPr/>
        </p:nvSpPr>
        <p:spPr>
          <a:xfrm>
            <a:off x="4377085" y="2334451"/>
            <a:ext cx="3877936" cy="440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37000"/>
              </a:lnSpc>
              <a:spcAft>
                <a:spcPts val="500"/>
              </a:spcAft>
              <a:buClr>
                <a:srgbClr val="2B2B2C"/>
              </a:buClr>
              <a:buSzPts val="1000"/>
              <a:tabLst>
                <a:tab pos="462280" algn="l"/>
              </a:tabLst>
            </a:pPr>
            <a:r>
              <a:rPr lang="en-US" sz="1800" u="none" strike="noStrike" spc="0" dirty="0">
                <a:effectLst/>
                <a:latin typeface="Patrick hand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B. </a:t>
            </a:r>
            <a:r>
              <a:rPr lang="en-US" sz="1800" dirty="0">
                <a:latin typeface="Patrick hand" panose="00000500000000000000" pitchFamily="2" charset="0"/>
              </a:rPr>
              <a:t>Khi </a:t>
            </a:r>
            <a:r>
              <a:rPr lang="en-US" sz="1800" dirty="0" err="1">
                <a:latin typeface="Patrick hand" panose="00000500000000000000" pitchFamily="2" charset="0"/>
              </a:rPr>
              <a:t>trời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mưa</a:t>
            </a:r>
            <a:r>
              <a:rPr lang="en-US" sz="1800" dirty="0">
                <a:latin typeface="Patrick hand" panose="00000500000000000000" pitchFamily="2" charset="0"/>
              </a:rPr>
              <a:t>: 100 km/h &lt; V &lt; 120 km/h</a:t>
            </a:r>
            <a:endParaRPr lang="en-US" sz="1800" u="none" strike="noStrike" spc="0" dirty="0">
              <a:effectLst/>
              <a:latin typeface="Patrick hand" panose="00000500000000000000" pitchFamily="2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4950AB-396B-7770-4F81-BE3223DFA8DC}"/>
              </a:ext>
            </a:extLst>
          </p:cNvPr>
          <p:cNvSpPr txBox="1"/>
          <p:nvPr/>
        </p:nvSpPr>
        <p:spPr>
          <a:xfrm>
            <a:off x="4390222" y="2816047"/>
            <a:ext cx="3691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1800" dirty="0">
                <a:latin typeface="Patrick hand" panose="00000500000000000000" pitchFamily="2" charset="0"/>
              </a:rPr>
              <a:t>Khi </a:t>
            </a:r>
            <a:r>
              <a:rPr lang="en-US" sz="1800" dirty="0" err="1">
                <a:latin typeface="Patrick hand" panose="00000500000000000000" pitchFamily="2" charset="0"/>
              </a:rPr>
              <a:t>trời</a:t>
            </a:r>
            <a:r>
              <a:rPr lang="en-US" sz="1800" dirty="0">
                <a:latin typeface="Patrick hand" panose="00000500000000000000" pitchFamily="2" charset="0"/>
              </a:rPr>
              <a:t> </a:t>
            </a:r>
            <a:r>
              <a:rPr lang="en-US" sz="1800" dirty="0" err="1">
                <a:latin typeface="Patrick hand" panose="00000500000000000000" pitchFamily="2" charset="0"/>
              </a:rPr>
              <a:t>mưa</a:t>
            </a:r>
            <a:r>
              <a:rPr lang="en-US" sz="1800" dirty="0">
                <a:latin typeface="Patrick hand" panose="00000500000000000000" pitchFamily="2" charset="0"/>
              </a:rPr>
              <a:t>: 100 km/h &lt; V &lt; 110 km/h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89AB4F-6D18-2BFF-0016-BC541C98C0BE}"/>
              </a:ext>
            </a:extLst>
          </p:cNvPr>
          <p:cNvSpPr/>
          <p:nvPr/>
        </p:nvSpPr>
        <p:spPr>
          <a:xfrm>
            <a:off x="4355051" y="1961508"/>
            <a:ext cx="345654" cy="41141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45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7" grpId="0"/>
      <p:bldP spid="8" grpId="0"/>
      <p:bldP spid="9" grpId="0"/>
      <p:bldP spid="10" grpId="0" animBg="1"/>
      <p:bldP spid="1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[Camrera giao thông] Nhờ Camera hành trình quay được những cảnh này">
            <a:hlinkClick r:id="" action="ppaction://media"/>
            <a:extLst>
              <a:ext uri="{FF2B5EF4-FFF2-40B4-BE49-F238E27FC236}">
                <a16:creationId xmlns:a16="http://schemas.microsoft.com/office/drawing/2014/main" id="{AEBDD7B9-854E-92CE-3D7D-F0674FF767C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000" end="3459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9118843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13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204;p72">
            <a:extLst>
              <a:ext uri="{FF2B5EF4-FFF2-40B4-BE49-F238E27FC236}">
                <a16:creationId xmlns:a16="http://schemas.microsoft.com/office/drawing/2014/main" id="{A5D788C8-215E-6329-A298-6A05300AE1C8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4: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59F239-72C6-A561-9B3B-217EA842DF7B}"/>
              </a:ext>
            </a:extLst>
          </p:cNvPr>
          <p:cNvSpPr txBox="1"/>
          <p:nvPr/>
        </p:nvSpPr>
        <p:spPr>
          <a:xfrm>
            <a:off x="1400489" y="1226920"/>
            <a:ext cx="6343021" cy="1455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2000"/>
              </a:lnSpc>
              <a:spcAft>
                <a:spcPts val="300"/>
              </a:spcAft>
              <a:buClr>
                <a:srgbClr val="187C98"/>
              </a:buClr>
              <a:buSzPts val="950"/>
              <a:tabLst>
                <a:tab pos="384810" algn="l"/>
              </a:tabLst>
            </a:pPr>
            <a:r>
              <a:rPr lang="vi-VN" sz="2000" dirty="0">
                <a:latin typeface="Patrick hand" panose="00000500000000000000" pitchFamily="2" charset="0"/>
              </a:rPr>
              <a:t>Camera của thiết bị bắn tốc độ đặt trên đường bộ không có giải phân cách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vi-VN" sz="2000" dirty="0">
                <a:latin typeface="Patrick hand" panose="00000500000000000000" pitchFamily="2" charset="0"/>
              </a:rPr>
              <a:t>cứng ghi được thời gian của một ò tò tải chở 4 tấn hàng chạy từ vạch mốc 1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vi-VN" sz="2000" dirty="0">
                <a:latin typeface="Patrick hand" panose="00000500000000000000" pitchFamily="2" charset="0"/>
              </a:rPr>
              <a:t>sang vạch mốc 2 cách nhau 10 m là 0,50 s. Hỏi xe có vi phạm quy định về t</a:t>
            </a:r>
            <a:r>
              <a:rPr lang="en-US" sz="2000" dirty="0" err="1">
                <a:latin typeface="Patrick hand" panose="00000500000000000000" pitchFamily="2" charset="0"/>
              </a:rPr>
              <a:t>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vi-VN" sz="2000" dirty="0">
                <a:latin typeface="Patrick hand" panose="00000500000000000000" pitchFamily="2" charset="0"/>
              </a:rPr>
              <a:t>độ tối đa trong Hình 11.1 không?</a:t>
            </a:r>
            <a:endParaRPr lang="en-US" sz="2000" dirty="0">
              <a:solidFill>
                <a:srgbClr val="2B2B2C"/>
              </a:solidFill>
              <a:latin typeface="Patrick hand" panose="00000500000000000000" pitchFamily="2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38A840D4-ECDB-3CAC-05C1-3852AB1C6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3" y="2474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16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54"/>
          <p:cNvSpPr/>
          <p:nvPr/>
        </p:nvSpPr>
        <p:spPr>
          <a:xfrm>
            <a:off x="-5119637" y="4546303"/>
            <a:ext cx="40965" cy="19808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7"/>
                  <a:pt x="454" y="1"/>
                  <a:pt x="972" y="1"/>
                </a:cubicBezTo>
                <a:cubicBezTo>
                  <a:pt x="1522" y="1"/>
                  <a:pt x="1943" y="227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6" name="Google Shape;1946;p54"/>
          <p:cNvSpPr/>
          <p:nvPr/>
        </p:nvSpPr>
        <p:spPr>
          <a:xfrm>
            <a:off x="-3114666" y="4918779"/>
            <a:ext cx="34812" cy="5479"/>
          </a:xfrm>
          <a:custGeom>
            <a:avLst/>
            <a:gdLst/>
            <a:ahLst/>
            <a:cxnLst/>
            <a:rect l="l" t="t" r="r" b="b"/>
            <a:pathLst>
              <a:path w="1652" h="260" extrusionOk="0">
                <a:moveTo>
                  <a:pt x="1652" y="130"/>
                </a:moveTo>
                <a:cubicBezTo>
                  <a:pt x="1652" y="195"/>
                  <a:pt x="1296" y="260"/>
                  <a:pt x="842" y="260"/>
                </a:cubicBezTo>
                <a:cubicBezTo>
                  <a:pt x="389" y="260"/>
                  <a:pt x="0" y="195"/>
                  <a:pt x="0" y="130"/>
                </a:cubicBezTo>
                <a:cubicBezTo>
                  <a:pt x="0" y="65"/>
                  <a:pt x="389" y="1"/>
                  <a:pt x="842" y="1"/>
                </a:cubicBezTo>
                <a:cubicBezTo>
                  <a:pt x="1296" y="1"/>
                  <a:pt x="1652" y="65"/>
                  <a:pt x="165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54"/>
          <p:cNvSpPr/>
          <p:nvPr/>
        </p:nvSpPr>
        <p:spPr>
          <a:xfrm>
            <a:off x="-5932361" y="4239909"/>
            <a:ext cx="40965" cy="12981"/>
          </a:xfrm>
          <a:custGeom>
            <a:avLst/>
            <a:gdLst/>
            <a:ahLst/>
            <a:cxnLst/>
            <a:rect l="l" t="t" r="r" b="b"/>
            <a:pathLst>
              <a:path w="1944" h="616" extrusionOk="0">
                <a:moveTo>
                  <a:pt x="1943" y="325"/>
                </a:moveTo>
                <a:cubicBezTo>
                  <a:pt x="1943" y="486"/>
                  <a:pt x="1490" y="616"/>
                  <a:pt x="972" y="616"/>
                </a:cubicBezTo>
                <a:cubicBezTo>
                  <a:pt x="421" y="616"/>
                  <a:pt x="0" y="486"/>
                  <a:pt x="0" y="325"/>
                </a:cubicBezTo>
                <a:cubicBezTo>
                  <a:pt x="0" y="130"/>
                  <a:pt x="421" y="1"/>
                  <a:pt x="972" y="1"/>
                </a:cubicBezTo>
                <a:cubicBezTo>
                  <a:pt x="1490" y="1"/>
                  <a:pt x="1943" y="130"/>
                  <a:pt x="1943" y="32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8" name="Google Shape;1948;p54"/>
          <p:cNvSpPr/>
          <p:nvPr/>
        </p:nvSpPr>
        <p:spPr>
          <a:xfrm>
            <a:off x="-5598678" y="4585203"/>
            <a:ext cx="39595" cy="8218"/>
          </a:xfrm>
          <a:custGeom>
            <a:avLst/>
            <a:gdLst/>
            <a:ahLst/>
            <a:cxnLst/>
            <a:rect l="l" t="t" r="r" b="b"/>
            <a:pathLst>
              <a:path w="1879" h="390" extrusionOk="0">
                <a:moveTo>
                  <a:pt x="1879" y="195"/>
                </a:moveTo>
                <a:cubicBezTo>
                  <a:pt x="1879" y="292"/>
                  <a:pt x="1458" y="389"/>
                  <a:pt x="940" y="389"/>
                </a:cubicBezTo>
                <a:cubicBezTo>
                  <a:pt x="421" y="389"/>
                  <a:pt x="0" y="292"/>
                  <a:pt x="0" y="195"/>
                </a:cubicBezTo>
                <a:cubicBezTo>
                  <a:pt x="0" y="98"/>
                  <a:pt x="421" y="0"/>
                  <a:pt x="940" y="0"/>
                </a:cubicBezTo>
                <a:cubicBezTo>
                  <a:pt x="1458" y="0"/>
                  <a:pt x="1879" y="98"/>
                  <a:pt x="1879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9" name="Google Shape;1949;p54"/>
          <p:cNvSpPr/>
          <p:nvPr/>
        </p:nvSpPr>
        <p:spPr>
          <a:xfrm>
            <a:off x="-6461218" y="4218078"/>
            <a:ext cx="68254" cy="8893"/>
          </a:xfrm>
          <a:custGeom>
            <a:avLst/>
            <a:gdLst/>
            <a:ahLst/>
            <a:cxnLst/>
            <a:rect l="l" t="t" r="r" b="b"/>
            <a:pathLst>
              <a:path w="3239" h="422" extrusionOk="0">
                <a:moveTo>
                  <a:pt x="3239" y="195"/>
                </a:moveTo>
                <a:cubicBezTo>
                  <a:pt x="3239" y="324"/>
                  <a:pt x="2526" y="421"/>
                  <a:pt x="1620" y="421"/>
                </a:cubicBezTo>
                <a:cubicBezTo>
                  <a:pt x="713" y="421"/>
                  <a:pt x="0" y="324"/>
                  <a:pt x="0" y="195"/>
                </a:cubicBezTo>
                <a:cubicBezTo>
                  <a:pt x="0" y="98"/>
                  <a:pt x="713" y="0"/>
                  <a:pt x="1620" y="0"/>
                </a:cubicBezTo>
                <a:cubicBezTo>
                  <a:pt x="2526" y="0"/>
                  <a:pt x="3239" y="98"/>
                  <a:pt x="3239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0" name="Google Shape;1950;p54"/>
          <p:cNvSpPr/>
          <p:nvPr/>
        </p:nvSpPr>
        <p:spPr>
          <a:xfrm>
            <a:off x="-6377960" y="4239909"/>
            <a:ext cx="40270" cy="12981"/>
          </a:xfrm>
          <a:custGeom>
            <a:avLst/>
            <a:gdLst/>
            <a:ahLst/>
            <a:cxnLst/>
            <a:rect l="l" t="t" r="r" b="b"/>
            <a:pathLst>
              <a:path w="1911" h="616" extrusionOk="0">
                <a:moveTo>
                  <a:pt x="1911" y="325"/>
                </a:moveTo>
                <a:cubicBezTo>
                  <a:pt x="1911" y="486"/>
                  <a:pt x="1490" y="616"/>
                  <a:pt x="939" y="616"/>
                </a:cubicBezTo>
                <a:cubicBezTo>
                  <a:pt x="421" y="616"/>
                  <a:pt x="0" y="486"/>
                  <a:pt x="0" y="325"/>
                </a:cubicBezTo>
                <a:cubicBezTo>
                  <a:pt x="0" y="130"/>
                  <a:pt x="421" y="1"/>
                  <a:pt x="939" y="1"/>
                </a:cubicBezTo>
                <a:cubicBezTo>
                  <a:pt x="1490" y="1"/>
                  <a:pt x="1911" y="130"/>
                  <a:pt x="1911" y="32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1" name="Google Shape;1951;p54"/>
          <p:cNvSpPr/>
          <p:nvPr/>
        </p:nvSpPr>
        <p:spPr>
          <a:xfrm>
            <a:off x="-6461218" y="4340214"/>
            <a:ext cx="51880" cy="3435"/>
          </a:xfrm>
          <a:custGeom>
            <a:avLst/>
            <a:gdLst/>
            <a:ahLst/>
            <a:cxnLst/>
            <a:rect l="l" t="t" r="r" b="b"/>
            <a:pathLst>
              <a:path w="2462" h="163" extrusionOk="0">
                <a:moveTo>
                  <a:pt x="2462" y="66"/>
                </a:moveTo>
                <a:cubicBezTo>
                  <a:pt x="2462" y="131"/>
                  <a:pt x="1911" y="163"/>
                  <a:pt x="1231" y="163"/>
                </a:cubicBezTo>
                <a:cubicBezTo>
                  <a:pt x="551" y="163"/>
                  <a:pt x="0" y="131"/>
                  <a:pt x="0" y="66"/>
                </a:cubicBezTo>
                <a:cubicBezTo>
                  <a:pt x="0" y="33"/>
                  <a:pt x="551" y="1"/>
                  <a:pt x="1231" y="1"/>
                </a:cubicBezTo>
                <a:cubicBezTo>
                  <a:pt x="1911" y="1"/>
                  <a:pt x="2462" y="33"/>
                  <a:pt x="2462" y="66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54"/>
          <p:cNvSpPr/>
          <p:nvPr/>
        </p:nvSpPr>
        <p:spPr>
          <a:xfrm>
            <a:off x="-4385970" y="4917410"/>
            <a:ext cx="54620" cy="8218"/>
          </a:xfrm>
          <a:custGeom>
            <a:avLst/>
            <a:gdLst/>
            <a:ahLst/>
            <a:cxnLst/>
            <a:rect l="l" t="t" r="r" b="b"/>
            <a:pathLst>
              <a:path w="2592" h="390" extrusionOk="0">
                <a:moveTo>
                  <a:pt x="2591" y="195"/>
                </a:moveTo>
                <a:cubicBezTo>
                  <a:pt x="2591" y="292"/>
                  <a:pt x="2009" y="389"/>
                  <a:pt x="1296" y="389"/>
                </a:cubicBezTo>
                <a:cubicBezTo>
                  <a:pt x="584" y="389"/>
                  <a:pt x="1" y="292"/>
                  <a:pt x="1" y="195"/>
                </a:cubicBezTo>
                <a:cubicBezTo>
                  <a:pt x="1" y="66"/>
                  <a:pt x="584" y="1"/>
                  <a:pt x="1296" y="1"/>
                </a:cubicBezTo>
                <a:cubicBezTo>
                  <a:pt x="2009" y="1"/>
                  <a:pt x="2591" y="66"/>
                  <a:pt x="2591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54"/>
          <p:cNvSpPr/>
          <p:nvPr/>
        </p:nvSpPr>
        <p:spPr>
          <a:xfrm>
            <a:off x="-6206009" y="4652087"/>
            <a:ext cx="55294" cy="16394"/>
          </a:xfrm>
          <a:custGeom>
            <a:avLst/>
            <a:gdLst/>
            <a:ahLst/>
            <a:cxnLst/>
            <a:rect l="l" t="t" r="r" b="b"/>
            <a:pathLst>
              <a:path w="2624" h="778" extrusionOk="0">
                <a:moveTo>
                  <a:pt x="2624" y="389"/>
                </a:moveTo>
                <a:cubicBezTo>
                  <a:pt x="2624" y="615"/>
                  <a:pt x="2041" y="777"/>
                  <a:pt x="1296" y="777"/>
                </a:cubicBezTo>
                <a:cubicBezTo>
                  <a:pt x="584" y="777"/>
                  <a:pt x="1" y="615"/>
                  <a:pt x="1" y="389"/>
                </a:cubicBezTo>
                <a:cubicBezTo>
                  <a:pt x="1" y="162"/>
                  <a:pt x="584" y="0"/>
                  <a:pt x="1296" y="0"/>
                </a:cubicBezTo>
                <a:cubicBezTo>
                  <a:pt x="2041" y="0"/>
                  <a:pt x="2624" y="162"/>
                  <a:pt x="2624" y="389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4" name="Google Shape;1954;p54"/>
          <p:cNvSpPr/>
          <p:nvPr/>
        </p:nvSpPr>
        <p:spPr>
          <a:xfrm>
            <a:off x="-3856439" y="4913996"/>
            <a:ext cx="47118" cy="6849"/>
          </a:xfrm>
          <a:custGeom>
            <a:avLst/>
            <a:gdLst/>
            <a:ahLst/>
            <a:cxnLst/>
            <a:rect l="l" t="t" r="r" b="b"/>
            <a:pathLst>
              <a:path w="2236" h="325" extrusionOk="0">
                <a:moveTo>
                  <a:pt x="2235" y="163"/>
                </a:moveTo>
                <a:cubicBezTo>
                  <a:pt x="2235" y="228"/>
                  <a:pt x="1750" y="325"/>
                  <a:pt x="1134" y="325"/>
                </a:cubicBezTo>
                <a:cubicBezTo>
                  <a:pt x="519" y="325"/>
                  <a:pt x="1" y="228"/>
                  <a:pt x="1" y="163"/>
                </a:cubicBezTo>
                <a:cubicBezTo>
                  <a:pt x="1" y="66"/>
                  <a:pt x="519" y="1"/>
                  <a:pt x="1134" y="1"/>
                </a:cubicBezTo>
                <a:cubicBezTo>
                  <a:pt x="1750" y="1"/>
                  <a:pt x="2235" y="66"/>
                  <a:pt x="2235" y="163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5" name="Google Shape;1955;p54"/>
          <p:cNvSpPr/>
          <p:nvPr/>
        </p:nvSpPr>
        <p:spPr>
          <a:xfrm>
            <a:off x="-5299111" y="3756780"/>
            <a:ext cx="85323" cy="14350"/>
          </a:xfrm>
          <a:custGeom>
            <a:avLst/>
            <a:gdLst/>
            <a:ahLst/>
            <a:cxnLst/>
            <a:rect l="l" t="t" r="r" b="b"/>
            <a:pathLst>
              <a:path w="4049" h="681" extrusionOk="0">
                <a:moveTo>
                  <a:pt x="4048" y="324"/>
                </a:moveTo>
                <a:cubicBezTo>
                  <a:pt x="4048" y="519"/>
                  <a:pt x="3142" y="681"/>
                  <a:pt x="2008" y="681"/>
                </a:cubicBezTo>
                <a:cubicBezTo>
                  <a:pt x="907" y="681"/>
                  <a:pt x="1" y="519"/>
                  <a:pt x="1" y="324"/>
                </a:cubicBezTo>
                <a:cubicBezTo>
                  <a:pt x="1" y="130"/>
                  <a:pt x="907" y="1"/>
                  <a:pt x="2008" y="1"/>
                </a:cubicBezTo>
                <a:cubicBezTo>
                  <a:pt x="3142" y="1"/>
                  <a:pt x="4048" y="130"/>
                  <a:pt x="4048" y="324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6" name="Google Shape;1956;p54"/>
          <p:cNvSpPr/>
          <p:nvPr/>
        </p:nvSpPr>
        <p:spPr>
          <a:xfrm>
            <a:off x="486866" y="5249908"/>
            <a:ext cx="69963" cy="21389"/>
          </a:xfrm>
          <a:custGeom>
            <a:avLst/>
            <a:gdLst/>
            <a:ahLst/>
            <a:cxnLst/>
            <a:rect l="l" t="t" r="r" b="b"/>
            <a:pathLst>
              <a:path w="3078" h="941" extrusionOk="0">
                <a:moveTo>
                  <a:pt x="3077" y="454"/>
                </a:moveTo>
                <a:cubicBezTo>
                  <a:pt x="3077" y="713"/>
                  <a:pt x="2397" y="940"/>
                  <a:pt x="1555" y="940"/>
                </a:cubicBezTo>
                <a:cubicBezTo>
                  <a:pt x="681" y="940"/>
                  <a:pt x="1" y="713"/>
                  <a:pt x="1" y="454"/>
                </a:cubicBezTo>
                <a:cubicBezTo>
                  <a:pt x="1" y="195"/>
                  <a:pt x="681" y="1"/>
                  <a:pt x="1555" y="1"/>
                </a:cubicBezTo>
                <a:cubicBezTo>
                  <a:pt x="2397" y="1"/>
                  <a:pt x="3077" y="195"/>
                  <a:pt x="3077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7" name="Google Shape;1957;p54"/>
          <p:cNvGrpSpPr/>
          <p:nvPr/>
        </p:nvGrpSpPr>
        <p:grpSpPr>
          <a:xfrm>
            <a:off x="-1969475" y="341880"/>
            <a:ext cx="4993375" cy="4964770"/>
            <a:chOff x="-1969475" y="341880"/>
            <a:chExt cx="4993375" cy="4964770"/>
          </a:xfrm>
        </p:grpSpPr>
        <p:sp>
          <p:nvSpPr>
            <p:cNvPr id="1958" name="Google Shape;1958;p54"/>
            <p:cNvSpPr/>
            <p:nvPr/>
          </p:nvSpPr>
          <p:spPr>
            <a:xfrm>
              <a:off x="-1103850" y="2742875"/>
              <a:ext cx="3732900" cy="228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4"/>
            <p:cNvSpPr/>
            <p:nvPr/>
          </p:nvSpPr>
          <p:spPr>
            <a:xfrm>
              <a:off x="-1029816" y="479883"/>
              <a:ext cx="2285645" cy="253766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4"/>
            <p:cNvSpPr/>
            <p:nvPr/>
          </p:nvSpPr>
          <p:spPr>
            <a:xfrm>
              <a:off x="1027573" y="2381294"/>
              <a:ext cx="181026" cy="637833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4"/>
            <p:cNvSpPr/>
            <p:nvPr/>
          </p:nvSpPr>
          <p:spPr>
            <a:xfrm>
              <a:off x="250325" y="610906"/>
              <a:ext cx="1735503" cy="2017575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2166105" y="2195316"/>
              <a:ext cx="159490" cy="822162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1511755" y="341880"/>
              <a:ext cx="1469803" cy="1939883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-1094926" y="2422839"/>
              <a:ext cx="172776" cy="614563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-1843914" y="757074"/>
              <a:ext cx="1672425" cy="1901356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-84430" y="4887169"/>
              <a:ext cx="75850" cy="20616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5"/>
                    <a:pt x="745" y="0"/>
                    <a:pt x="1685" y="0"/>
                  </a:cubicBezTo>
                  <a:cubicBezTo>
                    <a:pt x="2591" y="0"/>
                    <a:pt x="3336" y="195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514726" y="5088098"/>
              <a:ext cx="44914" cy="21366"/>
            </a:xfrm>
            <a:custGeom>
              <a:avLst/>
              <a:gdLst/>
              <a:ahLst/>
              <a:cxnLst/>
              <a:rect l="l" t="t" r="r" b="b"/>
              <a:pathLst>
                <a:path w="1976" h="940" extrusionOk="0">
                  <a:moveTo>
                    <a:pt x="1976" y="454"/>
                  </a:moveTo>
                  <a:cubicBezTo>
                    <a:pt x="1976" y="713"/>
                    <a:pt x="1522" y="940"/>
                    <a:pt x="1004" y="940"/>
                  </a:cubicBezTo>
                  <a:cubicBezTo>
                    <a:pt x="454" y="940"/>
                    <a:pt x="0" y="713"/>
                    <a:pt x="0" y="454"/>
                  </a:cubicBezTo>
                  <a:cubicBezTo>
                    <a:pt x="0" y="228"/>
                    <a:pt x="454" y="1"/>
                    <a:pt x="1004" y="1"/>
                  </a:cubicBezTo>
                  <a:cubicBezTo>
                    <a:pt x="1522" y="1"/>
                    <a:pt x="1976" y="228"/>
                    <a:pt x="197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1322904" y="4930582"/>
              <a:ext cx="92034" cy="22844"/>
            </a:xfrm>
            <a:custGeom>
              <a:avLst/>
              <a:gdLst/>
              <a:ahLst/>
              <a:cxnLst/>
              <a:rect l="l" t="t" r="r" b="b"/>
              <a:pathLst>
                <a:path w="4049" h="1005" extrusionOk="0">
                  <a:moveTo>
                    <a:pt x="4049" y="487"/>
                  </a:moveTo>
                  <a:cubicBezTo>
                    <a:pt x="4049" y="778"/>
                    <a:pt x="3142" y="1005"/>
                    <a:pt x="2041" y="1005"/>
                  </a:cubicBezTo>
                  <a:cubicBezTo>
                    <a:pt x="908" y="1005"/>
                    <a:pt x="1" y="778"/>
                    <a:pt x="1" y="487"/>
                  </a:cubicBezTo>
                  <a:cubicBezTo>
                    <a:pt x="1" y="195"/>
                    <a:pt x="908" y="1"/>
                    <a:pt x="2041" y="1"/>
                  </a:cubicBezTo>
                  <a:cubicBezTo>
                    <a:pt x="3142" y="1"/>
                    <a:pt x="4049" y="195"/>
                    <a:pt x="4049" y="48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-138163" y="4603049"/>
              <a:ext cx="92034" cy="23571"/>
            </a:xfrm>
            <a:custGeom>
              <a:avLst/>
              <a:gdLst/>
              <a:ahLst/>
              <a:cxnLst/>
              <a:rect l="l" t="t" r="r" b="b"/>
              <a:pathLst>
                <a:path w="4049" h="1037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7"/>
                    <a:pt x="907" y="0"/>
                    <a:pt x="2008" y="0"/>
                  </a:cubicBezTo>
                  <a:cubicBezTo>
                    <a:pt x="3142" y="0"/>
                    <a:pt x="4049" y="227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600848" y="4608209"/>
              <a:ext cx="73622" cy="13274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8" y="292"/>
                  </a:moveTo>
                  <a:cubicBezTo>
                    <a:pt x="3238" y="454"/>
                    <a:pt x="2526" y="583"/>
                    <a:pt x="1619" y="583"/>
                  </a:cubicBezTo>
                  <a:cubicBezTo>
                    <a:pt x="713" y="583"/>
                    <a:pt x="0" y="454"/>
                    <a:pt x="0" y="292"/>
                  </a:cubicBezTo>
                  <a:cubicBezTo>
                    <a:pt x="0" y="130"/>
                    <a:pt x="713" y="0"/>
                    <a:pt x="1619" y="0"/>
                  </a:cubicBezTo>
                  <a:cubicBezTo>
                    <a:pt x="2526" y="0"/>
                    <a:pt x="3238" y="130"/>
                    <a:pt x="323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515453" y="4646485"/>
              <a:ext cx="43460" cy="20616"/>
            </a:xfrm>
            <a:custGeom>
              <a:avLst/>
              <a:gdLst/>
              <a:ahLst/>
              <a:cxnLst/>
              <a:rect l="l" t="t" r="r" b="b"/>
              <a:pathLst>
                <a:path w="1912" h="907" extrusionOk="0">
                  <a:moveTo>
                    <a:pt x="1911" y="453"/>
                  </a:moveTo>
                  <a:cubicBezTo>
                    <a:pt x="1911" y="712"/>
                    <a:pt x="1490" y="907"/>
                    <a:pt x="972" y="907"/>
                  </a:cubicBezTo>
                  <a:cubicBezTo>
                    <a:pt x="422" y="907"/>
                    <a:pt x="1" y="712"/>
                    <a:pt x="1" y="453"/>
                  </a:cubicBezTo>
                  <a:cubicBezTo>
                    <a:pt x="1" y="194"/>
                    <a:pt x="422" y="0"/>
                    <a:pt x="972" y="0"/>
                  </a:cubicBezTo>
                  <a:cubicBezTo>
                    <a:pt x="1490" y="0"/>
                    <a:pt x="1911" y="194"/>
                    <a:pt x="1911" y="45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674447" y="4664146"/>
              <a:ext cx="55961" cy="5910"/>
            </a:xfrm>
            <a:custGeom>
              <a:avLst/>
              <a:gdLst/>
              <a:ahLst/>
              <a:cxnLst/>
              <a:rect l="l" t="t" r="r" b="b"/>
              <a:pathLst>
                <a:path w="2462" h="260" extrusionOk="0">
                  <a:moveTo>
                    <a:pt x="2462" y="130"/>
                  </a:moveTo>
                  <a:cubicBezTo>
                    <a:pt x="2462" y="195"/>
                    <a:pt x="1911" y="259"/>
                    <a:pt x="1231" y="259"/>
                  </a:cubicBezTo>
                  <a:cubicBezTo>
                    <a:pt x="551" y="259"/>
                    <a:pt x="0" y="195"/>
                    <a:pt x="0" y="130"/>
                  </a:cubicBezTo>
                  <a:cubicBezTo>
                    <a:pt x="0" y="65"/>
                    <a:pt x="551" y="0"/>
                    <a:pt x="1231" y="0"/>
                  </a:cubicBezTo>
                  <a:cubicBezTo>
                    <a:pt x="1911" y="0"/>
                    <a:pt x="2462" y="65"/>
                    <a:pt x="2462" y="13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-838149" y="4841528"/>
              <a:ext cx="42710" cy="12547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-762345" y="4853302"/>
              <a:ext cx="79532" cy="33890"/>
            </a:xfrm>
            <a:custGeom>
              <a:avLst/>
              <a:gdLst/>
              <a:ahLst/>
              <a:cxnLst/>
              <a:rect l="l" t="t" r="r" b="b"/>
              <a:pathLst>
                <a:path w="3499" h="1491" extrusionOk="0">
                  <a:moveTo>
                    <a:pt x="3498" y="745"/>
                  </a:moveTo>
                  <a:cubicBezTo>
                    <a:pt x="3498" y="1166"/>
                    <a:pt x="2721" y="1490"/>
                    <a:pt x="1750" y="1490"/>
                  </a:cubicBezTo>
                  <a:cubicBezTo>
                    <a:pt x="778" y="1490"/>
                    <a:pt x="1" y="1166"/>
                    <a:pt x="1" y="745"/>
                  </a:cubicBezTo>
                  <a:cubicBezTo>
                    <a:pt x="1" y="357"/>
                    <a:pt x="778" y="1"/>
                    <a:pt x="1750" y="1"/>
                  </a:cubicBezTo>
                  <a:cubicBezTo>
                    <a:pt x="2721" y="1"/>
                    <a:pt x="3498" y="357"/>
                    <a:pt x="3498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-807963" y="4903352"/>
              <a:ext cx="27981" cy="8865"/>
            </a:xfrm>
            <a:custGeom>
              <a:avLst/>
              <a:gdLst/>
              <a:ahLst/>
              <a:cxnLst/>
              <a:rect l="l" t="t" r="r" b="b"/>
              <a:pathLst>
                <a:path w="1231" h="390" extrusionOk="0">
                  <a:moveTo>
                    <a:pt x="1231" y="195"/>
                  </a:moveTo>
                  <a:cubicBezTo>
                    <a:pt x="1231" y="292"/>
                    <a:pt x="972" y="389"/>
                    <a:pt x="616" y="389"/>
                  </a:cubicBezTo>
                  <a:cubicBezTo>
                    <a:pt x="259" y="389"/>
                    <a:pt x="0" y="292"/>
                    <a:pt x="0" y="195"/>
                  </a:cubicBezTo>
                  <a:cubicBezTo>
                    <a:pt x="0" y="98"/>
                    <a:pt x="259" y="1"/>
                    <a:pt x="616" y="1"/>
                  </a:cubicBezTo>
                  <a:cubicBezTo>
                    <a:pt x="972" y="1"/>
                    <a:pt x="1231" y="98"/>
                    <a:pt x="1231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4"/>
            <p:cNvSpPr/>
            <p:nvPr/>
          </p:nvSpPr>
          <p:spPr>
            <a:xfrm>
              <a:off x="-518705" y="4935742"/>
              <a:ext cx="34618" cy="12547"/>
            </a:xfrm>
            <a:custGeom>
              <a:avLst/>
              <a:gdLst/>
              <a:ahLst/>
              <a:cxnLst/>
              <a:rect l="l" t="t" r="r" b="b"/>
              <a:pathLst>
                <a:path w="1523" h="552" extrusionOk="0">
                  <a:moveTo>
                    <a:pt x="1523" y="260"/>
                  </a:moveTo>
                  <a:cubicBezTo>
                    <a:pt x="1523" y="422"/>
                    <a:pt x="1167" y="551"/>
                    <a:pt x="746" y="551"/>
                  </a:cubicBezTo>
                  <a:cubicBezTo>
                    <a:pt x="357" y="551"/>
                    <a:pt x="1" y="422"/>
                    <a:pt x="1" y="260"/>
                  </a:cubicBezTo>
                  <a:cubicBezTo>
                    <a:pt x="1" y="98"/>
                    <a:pt x="357" y="1"/>
                    <a:pt x="746" y="1"/>
                  </a:cubicBezTo>
                  <a:cubicBezTo>
                    <a:pt x="1167" y="1"/>
                    <a:pt x="1523" y="98"/>
                    <a:pt x="1523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4"/>
            <p:cNvSpPr/>
            <p:nvPr/>
          </p:nvSpPr>
          <p:spPr>
            <a:xfrm>
              <a:off x="-1336453" y="4622915"/>
              <a:ext cx="73622" cy="13274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9" y="292"/>
                  </a:moveTo>
                  <a:cubicBezTo>
                    <a:pt x="3239" y="454"/>
                    <a:pt x="2526" y="584"/>
                    <a:pt x="1619" y="584"/>
                  </a:cubicBezTo>
                  <a:cubicBezTo>
                    <a:pt x="745" y="584"/>
                    <a:pt x="0" y="454"/>
                    <a:pt x="0" y="292"/>
                  </a:cubicBezTo>
                  <a:cubicBezTo>
                    <a:pt x="0" y="130"/>
                    <a:pt x="745" y="1"/>
                    <a:pt x="1619" y="1"/>
                  </a:cubicBezTo>
                  <a:cubicBezTo>
                    <a:pt x="2526" y="1"/>
                    <a:pt x="3239" y="130"/>
                    <a:pt x="3239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-1246647" y="4656782"/>
              <a:ext cx="43437" cy="21366"/>
            </a:xfrm>
            <a:custGeom>
              <a:avLst/>
              <a:gdLst/>
              <a:ahLst/>
              <a:cxnLst/>
              <a:rect l="l" t="t" r="r" b="b"/>
              <a:pathLst>
                <a:path w="1911" h="940" extrusionOk="0">
                  <a:moveTo>
                    <a:pt x="1911" y="486"/>
                  </a:moveTo>
                  <a:cubicBezTo>
                    <a:pt x="1911" y="713"/>
                    <a:pt x="1490" y="940"/>
                    <a:pt x="972" y="940"/>
                  </a:cubicBezTo>
                  <a:cubicBezTo>
                    <a:pt x="421" y="940"/>
                    <a:pt x="0" y="713"/>
                    <a:pt x="0" y="486"/>
                  </a:cubicBezTo>
                  <a:cubicBezTo>
                    <a:pt x="0" y="227"/>
                    <a:pt x="421" y="0"/>
                    <a:pt x="972" y="0"/>
                  </a:cubicBezTo>
                  <a:cubicBezTo>
                    <a:pt x="1490" y="0"/>
                    <a:pt x="1911" y="227"/>
                    <a:pt x="1911" y="48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-1336453" y="4815025"/>
              <a:ext cx="55961" cy="6660"/>
            </a:xfrm>
            <a:custGeom>
              <a:avLst/>
              <a:gdLst/>
              <a:ahLst/>
              <a:cxnLst/>
              <a:rect l="l" t="t" r="r" b="b"/>
              <a:pathLst>
                <a:path w="2462" h="293" extrusionOk="0">
                  <a:moveTo>
                    <a:pt x="2461" y="163"/>
                  </a:moveTo>
                  <a:cubicBezTo>
                    <a:pt x="2461" y="227"/>
                    <a:pt x="1911" y="292"/>
                    <a:pt x="1231" y="292"/>
                  </a:cubicBezTo>
                  <a:cubicBezTo>
                    <a:pt x="551" y="292"/>
                    <a:pt x="0" y="227"/>
                    <a:pt x="0" y="163"/>
                  </a:cubicBezTo>
                  <a:cubicBezTo>
                    <a:pt x="0" y="66"/>
                    <a:pt x="551" y="1"/>
                    <a:pt x="1231" y="1"/>
                  </a:cubicBezTo>
                  <a:cubicBezTo>
                    <a:pt x="1911" y="1"/>
                    <a:pt x="2461" y="66"/>
                    <a:pt x="2461" y="16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15671" y="4962244"/>
              <a:ext cx="59644" cy="26526"/>
            </a:xfrm>
            <a:custGeom>
              <a:avLst/>
              <a:gdLst/>
              <a:ahLst/>
              <a:cxnLst/>
              <a:rect l="l" t="t" r="r" b="b"/>
              <a:pathLst>
                <a:path w="2624" h="1167" extrusionOk="0">
                  <a:moveTo>
                    <a:pt x="2624" y="583"/>
                  </a:moveTo>
                  <a:cubicBezTo>
                    <a:pt x="2624" y="907"/>
                    <a:pt x="2041" y="1166"/>
                    <a:pt x="1296" y="1166"/>
                  </a:cubicBezTo>
                  <a:cubicBezTo>
                    <a:pt x="584" y="1166"/>
                    <a:pt x="1" y="907"/>
                    <a:pt x="1" y="583"/>
                  </a:cubicBezTo>
                  <a:cubicBezTo>
                    <a:pt x="1" y="259"/>
                    <a:pt x="584" y="0"/>
                    <a:pt x="1296" y="0"/>
                  </a:cubicBezTo>
                  <a:cubicBezTo>
                    <a:pt x="2041" y="0"/>
                    <a:pt x="2624" y="259"/>
                    <a:pt x="2624" y="58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1134475" y="5099144"/>
              <a:ext cx="42732" cy="12547"/>
            </a:xfrm>
            <a:custGeom>
              <a:avLst/>
              <a:gdLst/>
              <a:ahLst/>
              <a:cxnLst/>
              <a:rect l="l" t="t" r="r" b="b"/>
              <a:pathLst>
                <a:path w="1880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1021871" y="5110918"/>
              <a:ext cx="80237" cy="33890"/>
            </a:xfrm>
            <a:custGeom>
              <a:avLst/>
              <a:gdLst/>
              <a:ahLst/>
              <a:cxnLst/>
              <a:rect l="l" t="t" r="r" b="b"/>
              <a:pathLst>
                <a:path w="3530" h="1491" extrusionOk="0">
                  <a:moveTo>
                    <a:pt x="3530" y="746"/>
                  </a:moveTo>
                  <a:cubicBezTo>
                    <a:pt x="3530" y="1166"/>
                    <a:pt x="2720" y="1490"/>
                    <a:pt x="1781" y="1490"/>
                  </a:cubicBezTo>
                  <a:cubicBezTo>
                    <a:pt x="810" y="1490"/>
                    <a:pt x="0" y="1166"/>
                    <a:pt x="0" y="746"/>
                  </a:cubicBezTo>
                  <a:cubicBezTo>
                    <a:pt x="0" y="357"/>
                    <a:pt x="810" y="1"/>
                    <a:pt x="1781" y="1"/>
                  </a:cubicBezTo>
                  <a:cubicBezTo>
                    <a:pt x="2720" y="1"/>
                    <a:pt x="3530" y="357"/>
                    <a:pt x="3530" y="74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-649205" y="4874422"/>
              <a:ext cx="26636" cy="8218"/>
            </a:xfrm>
            <a:custGeom>
              <a:avLst/>
              <a:gdLst/>
              <a:ahLst/>
              <a:cxnLst/>
              <a:rect l="l" t="t" r="r" b="b"/>
              <a:pathLst>
                <a:path w="1264" h="390" extrusionOk="0">
                  <a:moveTo>
                    <a:pt x="1264" y="195"/>
                  </a:moveTo>
                  <a:cubicBezTo>
                    <a:pt x="1264" y="292"/>
                    <a:pt x="972" y="389"/>
                    <a:pt x="616" y="389"/>
                  </a:cubicBezTo>
                  <a:cubicBezTo>
                    <a:pt x="292" y="389"/>
                    <a:pt x="1" y="292"/>
                    <a:pt x="1" y="195"/>
                  </a:cubicBezTo>
                  <a:cubicBezTo>
                    <a:pt x="1" y="98"/>
                    <a:pt x="292" y="1"/>
                    <a:pt x="616" y="1"/>
                  </a:cubicBezTo>
                  <a:cubicBezTo>
                    <a:pt x="972" y="1"/>
                    <a:pt x="1264" y="98"/>
                    <a:pt x="1264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882743" y="5099144"/>
              <a:ext cx="33890" cy="12547"/>
            </a:xfrm>
            <a:custGeom>
              <a:avLst/>
              <a:gdLst/>
              <a:ahLst/>
              <a:cxnLst/>
              <a:rect l="l" t="t" r="r" b="b"/>
              <a:pathLst>
                <a:path w="1491" h="552" extrusionOk="0">
                  <a:moveTo>
                    <a:pt x="1490" y="260"/>
                  </a:moveTo>
                  <a:cubicBezTo>
                    <a:pt x="1490" y="422"/>
                    <a:pt x="1167" y="551"/>
                    <a:pt x="746" y="551"/>
                  </a:cubicBezTo>
                  <a:cubicBezTo>
                    <a:pt x="325" y="551"/>
                    <a:pt x="1" y="422"/>
                    <a:pt x="1" y="260"/>
                  </a:cubicBezTo>
                  <a:cubicBezTo>
                    <a:pt x="1" y="98"/>
                    <a:pt x="325" y="1"/>
                    <a:pt x="746" y="1"/>
                  </a:cubicBezTo>
                  <a:cubicBezTo>
                    <a:pt x="1167" y="1"/>
                    <a:pt x="1490" y="98"/>
                    <a:pt x="1490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1434803" y="4703150"/>
              <a:ext cx="42710" cy="12547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8" y="292"/>
                  </a:moveTo>
                  <a:cubicBezTo>
                    <a:pt x="1878" y="422"/>
                    <a:pt x="1457" y="551"/>
                    <a:pt x="939" y="551"/>
                  </a:cubicBezTo>
                  <a:cubicBezTo>
                    <a:pt x="421" y="551"/>
                    <a:pt x="0" y="422"/>
                    <a:pt x="0" y="292"/>
                  </a:cubicBezTo>
                  <a:cubicBezTo>
                    <a:pt x="0" y="130"/>
                    <a:pt x="421" y="1"/>
                    <a:pt x="939" y="1"/>
                  </a:cubicBezTo>
                  <a:cubicBezTo>
                    <a:pt x="1457" y="1"/>
                    <a:pt x="1878" y="130"/>
                    <a:pt x="187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1322177" y="4715674"/>
              <a:ext cx="80260" cy="33140"/>
            </a:xfrm>
            <a:custGeom>
              <a:avLst/>
              <a:gdLst/>
              <a:ahLst/>
              <a:cxnLst/>
              <a:rect l="l" t="t" r="r" b="b"/>
              <a:pathLst>
                <a:path w="3531" h="1458" extrusionOk="0">
                  <a:moveTo>
                    <a:pt x="3530" y="745"/>
                  </a:moveTo>
                  <a:cubicBezTo>
                    <a:pt x="3530" y="1133"/>
                    <a:pt x="2721" y="1457"/>
                    <a:pt x="1749" y="1457"/>
                  </a:cubicBezTo>
                  <a:cubicBezTo>
                    <a:pt x="810" y="1457"/>
                    <a:pt x="0" y="1133"/>
                    <a:pt x="0" y="745"/>
                  </a:cubicBezTo>
                  <a:cubicBezTo>
                    <a:pt x="0" y="324"/>
                    <a:pt x="810" y="0"/>
                    <a:pt x="1749" y="0"/>
                  </a:cubicBezTo>
                  <a:cubicBezTo>
                    <a:pt x="2721" y="0"/>
                    <a:pt x="3530" y="324"/>
                    <a:pt x="3530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1419346" y="4765725"/>
              <a:ext cx="27981" cy="8115"/>
            </a:xfrm>
            <a:custGeom>
              <a:avLst/>
              <a:gdLst/>
              <a:ahLst/>
              <a:cxnLst/>
              <a:rect l="l" t="t" r="r" b="b"/>
              <a:pathLst>
                <a:path w="1231" h="357" extrusionOk="0">
                  <a:moveTo>
                    <a:pt x="1231" y="194"/>
                  </a:moveTo>
                  <a:cubicBezTo>
                    <a:pt x="1231" y="292"/>
                    <a:pt x="972" y="356"/>
                    <a:pt x="615" y="356"/>
                  </a:cubicBezTo>
                  <a:cubicBezTo>
                    <a:pt x="259" y="356"/>
                    <a:pt x="0" y="292"/>
                    <a:pt x="0" y="194"/>
                  </a:cubicBezTo>
                  <a:cubicBezTo>
                    <a:pt x="0" y="97"/>
                    <a:pt x="259" y="0"/>
                    <a:pt x="615" y="0"/>
                  </a:cubicBezTo>
                  <a:cubicBezTo>
                    <a:pt x="972" y="0"/>
                    <a:pt x="1231" y="97"/>
                    <a:pt x="1231" y="1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1663714" y="1888505"/>
              <a:ext cx="405594" cy="704425"/>
            </a:xfrm>
            <a:custGeom>
              <a:avLst/>
              <a:gdLst/>
              <a:ahLst/>
              <a:cxnLst/>
              <a:rect l="l" t="t" r="r" b="b"/>
              <a:pathLst>
                <a:path w="17844" h="30991" extrusionOk="0">
                  <a:moveTo>
                    <a:pt x="7222" y="0"/>
                  </a:moveTo>
                  <a:lnTo>
                    <a:pt x="10622" y="0"/>
                  </a:lnTo>
                  <a:cubicBezTo>
                    <a:pt x="14605" y="0"/>
                    <a:pt x="17843" y="3206"/>
                    <a:pt x="17843" y="7222"/>
                  </a:cubicBezTo>
                  <a:lnTo>
                    <a:pt x="17843" y="23769"/>
                  </a:lnTo>
                  <a:cubicBezTo>
                    <a:pt x="17843" y="27785"/>
                    <a:pt x="14605" y="30991"/>
                    <a:pt x="10622" y="30991"/>
                  </a:cubicBezTo>
                  <a:lnTo>
                    <a:pt x="7222" y="30991"/>
                  </a:lnTo>
                  <a:cubicBezTo>
                    <a:pt x="3238" y="30991"/>
                    <a:pt x="0" y="27785"/>
                    <a:pt x="0" y="23769"/>
                  </a:cubicBezTo>
                  <a:lnTo>
                    <a:pt x="0" y="7222"/>
                  </a:lnTo>
                  <a:cubicBezTo>
                    <a:pt x="0" y="3206"/>
                    <a:pt x="3238" y="0"/>
                    <a:pt x="7222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-514300" y="2934850"/>
              <a:ext cx="3538200" cy="2371800"/>
            </a:xfrm>
            <a:prstGeom prst="trapezoid">
              <a:avLst>
                <a:gd name="adj" fmla="val 3429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4"/>
            <p:cNvSpPr/>
            <p:nvPr/>
          </p:nvSpPr>
          <p:spPr>
            <a:xfrm>
              <a:off x="-1122998" y="2488815"/>
              <a:ext cx="22844" cy="17979"/>
            </a:xfrm>
            <a:custGeom>
              <a:avLst/>
              <a:gdLst/>
              <a:ahLst/>
              <a:cxnLst/>
              <a:rect l="l" t="t" r="r" b="b"/>
              <a:pathLst>
                <a:path w="1005" h="791" extrusionOk="0">
                  <a:moveTo>
                    <a:pt x="440" y="1"/>
                  </a:moveTo>
                  <a:cubicBezTo>
                    <a:pt x="369" y="1"/>
                    <a:pt x="298" y="31"/>
                    <a:pt x="227" y="78"/>
                  </a:cubicBezTo>
                  <a:cubicBezTo>
                    <a:pt x="162" y="78"/>
                    <a:pt x="130" y="111"/>
                    <a:pt x="98" y="176"/>
                  </a:cubicBezTo>
                  <a:cubicBezTo>
                    <a:pt x="65" y="208"/>
                    <a:pt x="33" y="273"/>
                    <a:pt x="0" y="337"/>
                  </a:cubicBezTo>
                  <a:cubicBezTo>
                    <a:pt x="0" y="370"/>
                    <a:pt x="0" y="435"/>
                    <a:pt x="0" y="467"/>
                  </a:cubicBezTo>
                  <a:cubicBezTo>
                    <a:pt x="33" y="597"/>
                    <a:pt x="98" y="661"/>
                    <a:pt x="162" y="726"/>
                  </a:cubicBezTo>
                  <a:lnTo>
                    <a:pt x="227" y="791"/>
                  </a:lnTo>
                  <a:lnTo>
                    <a:pt x="227" y="726"/>
                  </a:lnTo>
                  <a:lnTo>
                    <a:pt x="227" y="661"/>
                  </a:lnTo>
                  <a:lnTo>
                    <a:pt x="227" y="564"/>
                  </a:lnTo>
                  <a:cubicBezTo>
                    <a:pt x="227" y="532"/>
                    <a:pt x="227" y="499"/>
                    <a:pt x="227" y="467"/>
                  </a:cubicBezTo>
                  <a:cubicBezTo>
                    <a:pt x="227" y="435"/>
                    <a:pt x="227" y="402"/>
                    <a:pt x="227" y="402"/>
                  </a:cubicBezTo>
                  <a:cubicBezTo>
                    <a:pt x="259" y="370"/>
                    <a:pt x="259" y="337"/>
                    <a:pt x="292" y="337"/>
                  </a:cubicBezTo>
                  <a:cubicBezTo>
                    <a:pt x="324" y="305"/>
                    <a:pt x="357" y="273"/>
                    <a:pt x="357" y="273"/>
                  </a:cubicBezTo>
                  <a:cubicBezTo>
                    <a:pt x="389" y="240"/>
                    <a:pt x="421" y="240"/>
                    <a:pt x="454" y="240"/>
                  </a:cubicBezTo>
                  <a:lnTo>
                    <a:pt x="583" y="208"/>
                  </a:lnTo>
                  <a:cubicBezTo>
                    <a:pt x="648" y="176"/>
                    <a:pt x="713" y="176"/>
                    <a:pt x="778" y="176"/>
                  </a:cubicBezTo>
                  <a:lnTo>
                    <a:pt x="1004" y="176"/>
                  </a:lnTo>
                  <a:lnTo>
                    <a:pt x="939" y="143"/>
                  </a:lnTo>
                  <a:cubicBezTo>
                    <a:pt x="875" y="111"/>
                    <a:pt x="842" y="78"/>
                    <a:pt x="778" y="46"/>
                  </a:cubicBezTo>
                  <a:cubicBezTo>
                    <a:pt x="713" y="14"/>
                    <a:pt x="616" y="14"/>
                    <a:pt x="518" y="14"/>
                  </a:cubicBezTo>
                  <a:cubicBezTo>
                    <a:pt x="492" y="5"/>
                    <a:pt x="466" y="1"/>
                    <a:pt x="44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4"/>
            <p:cNvSpPr/>
            <p:nvPr/>
          </p:nvSpPr>
          <p:spPr>
            <a:xfrm>
              <a:off x="-1078106" y="2392692"/>
              <a:ext cx="50824" cy="35163"/>
            </a:xfrm>
            <a:custGeom>
              <a:avLst/>
              <a:gdLst/>
              <a:ahLst/>
              <a:cxnLst/>
              <a:rect l="l" t="t" r="r" b="b"/>
              <a:pathLst>
                <a:path w="2236" h="1547" extrusionOk="0">
                  <a:moveTo>
                    <a:pt x="519" y="1"/>
                  </a:moveTo>
                  <a:cubicBezTo>
                    <a:pt x="422" y="1"/>
                    <a:pt x="357" y="33"/>
                    <a:pt x="292" y="33"/>
                  </a:cubicBezTo>
                  <a:cubicBezTo>
                    <a:pt x="260" y="65"/>
                    <a:pt x="227" y="65"/>
                    <a:pt x="227" y="98"/>
                  </a:cubicBezTo>
                  <a:cubicBezTo>
                    <a:pt x="195" y="98"/>
                    <a:pt x="163" y="130"/>
                    <a:pt x="130" y="162"/>
                  </a:cubicBezTo>
                  <a:cubicBezTo>
                    <a:pt x="65" y="227"/>
                    <a:pt x="33" y="292"/>
                    <a:pt x="33" y="357"/>
                  </a:cubicBezTo>
                  <a:cubicBezTo>
                    <a:pt x="1" y="389"/>
                    <a:pt x="1" y="454"/>
                    <a:pt x="33" y="486"/>
                  </a:cubicBezTo>
                  <a:cubicBezTo>
                    <a:pt x="33" y="519"/>
                    <a:pt x="33" y="551"/>
                    <a:pt x="33" y="583"/>
                  </a:cubicBezTo>
                  <a:cubicBezTo>
                    <a:pt x="65" y="648"/>
                    <a:pt x="65" y="681"/>
                    <a:pt x="98" y="713"/>
                  </a:cubicBezTo>
                  <a:cubicBezTo>
                    <a:pt x="98" y="745"/>
                    <a:pt x="130" y="778"/>
                    <a:pt x="163" y="810"/>
                  </a:cubicBezTo>
                  <a:cubicBezTo>
                    <a:pt x="195" y="842"/>
                    <a:pt x="227" y="842"/>
                    <a:pt x="260" y="875"/>
                  </a:cubicBezTo>
                  <a:cubicBezTo>
                    <a:pt x="292" y="907"/>
                    <a:pt x="325" y="907"/>
                    <a:pt x="357" y="940"/>
                  </a:cubicBezTo>
                  <a:cubicBezTo>
                    <a:pt x="389" y="940"/>
                    <a:pt x="422" y="972"/>
                    <a:pt x="454" y="972"/>
                  </a:cubicBezTo>
                  <a:lnTo>
                    <a:pt x="681" y="972"/>
                  </a:lnTo>
                  <a:cubicBezTo>
                    <a:pt x="681" y="994"/>
                    <a:pt x="681" y="1015"/>
                    <a:pt x="681" y="1037"/>
                  </a:cubicBezTo>
                  <a:cubicBezTo>
                    <a:pt x="681" y="1134"/>
                    <a:pt x="713" y="1199"/>
                    <a:pt x="746" y="1263"/>
                  </a:cubicBezTo>
                  <a:cubicBezTo>
                    <a:pt x="778" y="1296"/>
                    <a:pt x="810" y="1296"/>
                    <a:pt x="843" y="1328"/>
                  </a:cubicBezTo>
                  <a:cubicBezTo>
                    <a:pt x="843" y="1361"/>
                    <a:pt x="875" y="1393"/>
                    <a:pt x="907" y="1425"/>
                  </a:cubicBezTo>
                  <a:cubicBezTo>
                    <a:pt x="972" y="1458"/>
                    <a:pt x="1037" y="1490"/>
                    <a:pt x="1102" y="1490"/>
                  </a:cubicBezTo>
                  <a:cubicBezTo>
                    <a:pt x="1145" y="1499"/>
                    <a:pt x="1186" y="1503"/>
                    <a:pt x="1226" y="1503"/>
                  </a:cubicBezTo>
                  <a:cubicBezTo>
                    <a:pt x="1333" y="1503"/>
                    <a:pt x="1428" y="1473"/>
                    <a:pt x="1523" y="1425"/>
                  </a:cubicBezTo>
                  <a:cubicBezTo>
                    <a:pt x="1555" y="1393"/>
                    <a:pt x="1587" y="1393"/>
                    <a:pt x="1620" y="1361"/>
                  </a:cubicBezTo>
                  <a:cubicBezTo>
                    <a:pt x="1620" y="1336"/>
                    <a:pt x="1639" y="1330"/>
                    <a:pt x="1662" y="1314"/>
                  </a:cubicBezTo>
                  <a:lnTo>
                    <a:pt x="1662" y="1314"/>
                  </a:lnTo>
                  <a:cubicBezTo>
                    <a:pt x="1691" y="1367"/>
                    <a:pt x="1723" y="1399"/>
                    <a:pt x="1782" y="1458"/>
                  </a:cubicBezTo>
                  <a:cubicBezTo>
                    <a:pt x="1782" y="1490"/>
                    <a:pt x="1847" y="1522"/>
                    <a:pt x="1879" y="1522"/>
                  </a:cubicBezTo>
                  <a:cubicBezTo>
                    <a:pt x="1895" y="1539"/>
                    <a:pt x="1919" y="1547"/>
                    <a:pt x="1944" y="1547"/>
                  </a:cubicBezTo>
                  <a:cubicBezTo>
                    <a:pt x="1968" y="1547"/>
                    <a:pt x="1992" y="1539"/>
                    <a:pt x="2008" y="1522"/>
                  </a:cubicBezTo>
                  <a:cubicBezTo>
                    <a:pt x="2041" y="1522"/>
                    <a:pt x="2073" y="1490"/>
                    <a:pt x="2106" y="1458"/>
                  </a:cubicBezTo>
                  <a:cubicBezTo>
                    <a:pt x="2138" y="1425"/>
                    <a:pt x="2138" y="1393"/>
                    <a:pt x="2170" y="1361"/>
                  </a:cubicBezTo>
                  <a:cubicBezTo>
                    <a:pt x="2203" y="1328"/>
                    <a:pt x="2203" y="1263"/>
                    <a:pt x="2235" y="1199"/>
                  </a:cubicBezTo>
                  <a:cubicBezTo>
                    <a:pt x="2235" y="1134"/>
                    <a:pt x="2235" y="1069"/>
                    <a:pt x="2235" y="1004"/>
                  </a:cubicBezTo>
                  <a:cubicBezTo>
                    <a:pt x="2203" y="875"/>
                    <a:pt x="2170" y="778"/>
                    <a:pt x="2138" y="681"/>
                  </a:cubicBezTo>
                  <a:lnTo>
                    <a:pt x="2106" y="745"/>
                  </a:lnTo>
                  <a:cubicBezTo>
                    <a:pt x="2106" y="778"/>
                    <a:pt x="2106" y="810"/>
                    <a:pt x="2106" y="810"/>
                  </a:cubicBezTo>
                  <a:cubicBezTo>
                    <a:pt x="2106" y="875"/>
                    <a:pt x="2106" y="940"/>
                    <a:pt x="2106" y="972"/>
                  </a:cubicBezTo>
                  <a:cubicBezTo>
                    <a:pt x="2106" y="1037"/>
                    <a:pt x="2106" y="1102"/>
                    <a:pt x="2073" y="1134"/>
                  </a:cubicBezTo>
                  <a:cubicBezTo>
                    <a:pt x="2041" y="1199"/>
                    <a:pt x="2041" y="1231"/>
                    <a:pt x="2008" y="1296"/>
                  </a:cubicBezTo>
                  <a:cubicBezTo>
                    <a:pt x="1976" y="1296"/>
                    <a:pt x="1976" y="1328"/>
                    <a:pt x="1976" y="1328"/>
                  </a:cubicBezTo>
                  <a:cubicBezTo>
                    <a:pt x="1944" y="1361"/>
                    <a:pt x="1944" y="1361"/>
                    <a:pt x="1911" y="1361"/>
                  </a:cubicBezTo>
                  <a:cubicBezTo>
                    <a:pt x="1911" y="1361"/>
                    <a:pt x="1879" y="1328"/>
                    <a:pt x="1879" y="1328"/>
                  </a:cubicBezTo>
                  <a:cubicBezTo>
                    <a:pt x="1847" y="1296"/>
                    <a:pt x="1847" y="1263"/>
                    <a:pt x="1847" y="1231"/>
                  </a:cubicBezTo>
                  <a:cubicBezTo>
                    <a:pt x="1782" y="1166"/>
                    <a:pt x="1782" y="1102"/>
                    <a:pt x="1782" y="1069"/>
                  </a:cubicBezTo>
                  <a:cubicBezTo>
                    <a:pt x="1782" y="1037"/>
                    <a:pt x="1782" y="1004"/>
                    <a:pt x="1749" y="1004"/>
                  </a:cubicBezTo>
                  <a:cubicBezTo>
                    <a:pt x="1736" y="991"/>
                    <a:pt x="1717" y="983"/>
                    <a:pt x="1697" y="983"/>
                  </a:cubicBezTo>
                  <a:cubicBezTo>
                    <a:pt x="1669" y="983"/>
                    <a:pt x="1639" y="999"/>
                    <a:pt x="1620" y="1037"/>
                  </a:cubicBezTo>
                  <a:cubicBezTo>
                    <a:pt x="1587" y="1069"/>
                    <a:pt x="1555" y="1102"/>
                    <a:pt x="1523" y="1134"/>
                  </a:cubicBezTo>
                  <a:cubicBezTo>
                    <a:pt x="1490" y="1166"/>
                    <a:pt x="1490" y="1166"/>
                    <a:pt x="1458" y="1199"/>
                  </a:cubicBezTo>
                  <a:cubicBezTo>
                    <a:pt x="1458" y="1199"/>
                    <a:pt x="1426" y="1199"/>
                    <a:pt x="1393" y="1231"/>
                  </a:cubicBezTo>
                  <a:cubicBezTo>
                    <a:pt x="1361" y="1231"/>
                    <a:pt x="1328" y="1263"/>
                    <a:pt x="1264" y="1263"/>
                  </a:cubicBezTo>
                  <a:lnTo>
                    <a:pt x="1134" y="1263"/>
                  </a:lnTo>
                  <a:cubicBezTo>
                    <a:pt x="1102" y="1263"/>
                    <a:pt x="1069" y="1231"/>
                    <a:pt x="1037" y="1231"/>
                  </a:cubicBezTo>
                  <a:cubicBezTo>
                    <a:pt x="1005" y="1199"/>
                    <a:pt x="1005" y="1199"/>
                    <a:pt x="972" y="1199"/>
                  </a:cubicBezTo>
                  <a:cubicBezTo>
                    <a:pt x="972" y="1166"/>
                    <a:pt x="940" y="1166"/>
                    <a:pt x="940" y="1134"/>
                  </a:cubicBezTo>
                  <a:cubicBezTo>
                    <a:pt x="907" y="1102"/>
                    <a:pt x="907" y="1069"/>
                    <a:pt x="907" y="1004"/>
                  </a:cubicBezTo>
                  <a:cubicBezTo>
                    <a:pt x="907" y="1004"/>
                    <a:pt x="907" y="972"/>
                    <a:pt x="907" y="940"/>
                  </a:cubicBezTo>
                  <a:lnTo>
                    <a:pt x="907" y="875"/>
                  </a:lnTo>
                  <a:cubicBezTo>
                    <a:pt x="875" y="810"/>
                    <a:pt x="810" y="778"/>
                    <a:pt x="778" y="778"/>
                  </a:cubicBezTo>
                  <a:lnTo>
                    <a:pt x="519" y="778"/>
                  </a:lnTo>
                  <a:lnTo>
                    <a:pt x="422" y="745"/>
                  </a:lnTo>
                  <a:cubicBezTo>
                    <a:pt x="357" y="745"/>
                    <a:pt x="325" y="713"/>
                    <a:pt x="292" y="681"/>
                  </a:cubicBezTo>
                  <a:cubicBezTo>
                    <a:pt x="260" y="648"/>
                    <a:pt x="227" y="648"/>
                    <a:pt x="227" y="616"/>
                  </a:cubicBezTo>
                  <a:cubicBezTo>
                    <a:pt x="195" y="583"/>
                    <a:pt x="195" y="583"/>
                    <a:pt x="195" y="551"/>
                  </a:cubicBezTo>
                  <a:cubicBezTo>
                    <a:pt x="163" y="519"/>
                    <a:pt x="163" y="486"/>
                    <a:pt x="163" y="454"/>
                  </a:cubicBezTo>
                  <a:cubicBezTo>
                    <a:pt x="163" y="454"/>
                    <a:pt x="163" y="421"/>
                    <a:pt x="163" y="389"/>
                  </a:cubicBezTo>
                  <a:cubicBezTo>
                    <a:pt x="163" y="357"/>
                    <a:pt x="163" y="324"/>
                    <a:pt x="163" y="292"/>
                  </a:cubicBezTo>
                  <a:cubicBezTo>
                    <a:pt x="163" y="260"/>
                    <a:pt x="163" y="227"/>
                    <a:pt x="195" y="227"/>
                  </a:cubicBezTo>
                  <a:cubicBezTo>
                    <a:pt x="195" y="195"/>
                    <a:pt x="227" y="162"/>
                    <a:pt x="260" y="162"/>
                  </a:cubicBezTo>
                  <a:cubicBezTo>
                    <a:pt x="260" y="130"/>
                    <a:pt x="292" y="98"/>
                    <a:pt x="325" y="98"/>
                  </a:cubicBezTo>
                  <a:cubicBezTo>
                    <a:pt x="389" y="65"/>
                    <a:pt x="454" y="33"/>
                    <a:pt x="519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4"/>
            <p:cNvSpPr/>
            <p:nvPr/>
          </p:nvSpPr>
          <p:spPr>
            <a:xfrm>
              <a:off x="-1066332" y="2313934"/>
              <a:ext cx="22116" cy="11070"/>
            </a:xfrm>
            <a:custGeom>
              <a:avLst/>
              <a:gdLst/>
              <a:ahLst/>
              <a:cxnLst/>
              <a:rect l="l" t="t" r="r" b="b"/>
              <a:pathLst>
                <a:path w="973" h="487" extrusionOk="0">
                  <a:moveTo>
                    <a:pt x="1" y="1"/>
                  </a:moveTo>
                  <a:cubicBezTo>
                    <a:pt x="1" y="33"/>
                    <a:pt x="1" y="33"/>
                    <a:pt x="1" y="65"/>
                  </a:cubicBezTo>
                  <a:cubicBezTo>
                    <a:pt x="1" y="195"/>
                    <a:pt x="33" y="324"/>
                    <a:pt x="163" y="389"/>
                  </a:cubicBezTo>
                  <a:cubicBezTo>
                    <a:pt x="195" y="422"/>
                    <a:pt x="228" y="454"/>
                    <a:pt x="260" y="454"/>
                  </a:cubicBezTo>
                  <a:cubicBezTo>
                    <a:pt x="325" y="486"/>
                    <a:pt x="357" y="486"/>
                    <a:pt x="422" y="486"/>
                  </a:cubicBezTo>
                  <a:cubicBezTo>
                    <a:pt x="487" y="486"/>
                    <a:pt x="584" y="486"/>
                    <a:pt x="648" y="454"/>
                  </a:cubicBezTo>
                  <a:cubicBezTo>
                    <a:pt x="713" y="422"/>
                    <a:pt x="778" y="389"/>
                    <a:pt x="843" y="324"/>
                  </a:cubicBezTo>
                  <a:cubicBezTo>
                    <a:pt x="908" y="292"/>
                    <a:pt x="940" y="227"/>
                    <a:pt x="972" y="162"/>
                  </a:cubicBezTo>
                  <a:lnTo>
                    <a:pt x="972" y="162"/>
                  </a:lnTo>
                  <a:lnTo>
                    <a:pt x="908" y="195"/>
                  </a:lnTo>
                  <a:lnTo>
                    <a:pt x="778" y="195"/>
                  </a:lnTo>
                  <a:cubicBezTo>
                    <a:pt x="648" y="227"/>
                    <a:pt x="551" y="260"/>
                    <a:pt x="422" y="260"/>
                  </a:cubicBezTo>
                  <a:cubicBezTo>
                    <a:pt x="325" y="260"/>
                    <a:pt x="195" y="227"/>
                    <a:pt x="130" y="130"/>
                  </a:cubicBezTo>
                  <a:lnTo>
                    <a:pt x="33" y="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4"/>
            <p:cNvSpPr/>
            <p:nvPr/>
          </p:nvSpPr>
          <p:spPr>
            <a:xfrm>
              <a:off x="-1056763" y="2227084"/>
              <a:ext cx="39777" cy="27981"/>
            </a:xfrm>
            <a:custGeom>
              <a:avLst/>
              <a:gdLst/>
              <a:ahLst/>
              <a:cxnLst/>
              <a:rect l="l" t="t" r="r" b="b"/>
              <a:pathLst>
                <a:path w="1750" h="1231" extrusionOk="0">
                  <a:moveTo>
                    <a:pt x="130" y="0"/>
                  </a:moveTo>
                  <a:lnTo>
                    <a:pt x="66" y="130"/>
                  </a:lnTo>
                  <a:cubicBezTo>
                    <a:pt x="33" y="162"/>
                    <a:pt x="33" y="195"/>
                    <a:pt x="1" y="227"/>
                  </a:cubicBezTo>
                  <a:cubicBezTo>
                    <a:pt x="1" y="259"/>
                    <a:pt x="1" y="324"/>
                    <a:pt x="1" y="357"/>
                  </a:cubicBezTo>
                  <a:cubicBezTo>
                    <a:pt x="1" y="421"/>
                    <a:pt x="33" y="454"/>
                    <a:pt x="33" y="518"/>
                  </a:cubicBezTo>
                  <a:cubicBezTo>
                    <a:pt x="66" y="551"/>
                    <a:pt x="98" y="583"/>
                    <a:pt x="130" y="616"/>
                  </a:cubicBezTo>
                  <a:cubicBezTo>
                    <a:pt x="195" y="648"/>
                    <a:pt x="227" y="680"/>
                    <a:pt x="260" y="680"/>
                  </a:cubicBezTo>
                  <a:cubicBezTo>
                    <a:pt x="325" y="713"/>
                    <a:pt x="357" y="713"/>
                    <a:pt x="422" y="713"/>
                  </a:cubicBezTo>
                  <a:lnTo>
                    <a:pt x="454" y="713"/>
                  </a:lnTo>
                  <a:cubicBezTo>
                    <a:pt x="475" y="759"/>
                    <a:pt x="497" y="809"/>
                    <a:pt x="519" y="875"/>
                  </a:cubicBezTo>
                  <a:cubicBezTo>
                    <a:pt x="519" y="907"/>
                    <a:pt x="551" y="939"/>
                    <a:pt x="584" y="972"/>
                  </a:cubicBezTo>
                  <a:cubicBezTo>
                    <a:pt x="616" y="1004"/>
                    <a:pt x="681" y="1037"/>
                    <a:pt x="713" y="1069"/>
                  </a:cubicBezTo>
                  <a:lnTo>
                    <a:pt x="908" y="1069"/>
                  </a:lnTo>
                  <a:cubicBezTo>
                    <a:pt x="940" y="1037"/>
                    <a:pt x="972" y="1004"/>
                    <a:pt x="1005" y="972"/>
                  </a:cubicBezTo>
                  <a:cubicBezTo>
                    <a:pt x="1006" y="971"/>
                    <a:pt x="1006" y="971"/>
                    <a:pt x="1007" y="971"/>
                  </a:cubicBezTo>
                  <a:lnTo>
                    <a:pt x="1007" y="971"/>
                  </a:lnTo>
                  <a:cubicBezTo>
                    <a:pt x="1015" y="1015"/>
                    <a:pt x="1037" y="1042"/>
                    <a:pt x="1037" y="1069"/>
                  </a:cubicBezTo>
                  <a:cubicBezTo>
                    <a:pt x="1069" y="1101"/>
                    <a:pt x="1102" y="1134"/>
                    <a:pt x="1134" y="1166"/>
                  </a:cubicBezTo>
                  <a:lnTo>
                    <a:pt x="1167" y="1199"/>
                  </a:lnTo>
                  <a:lnTo>
                    <a:pt x="1264" y="1231"/>
                  </a:lnTo>
                  <a:lnTo>
                    <a:pt x="1393" y="1231"/>
                  </a:lnTo>
                  <a:cubicBezTo>
                    <a:pt x="1458" y="1231"/>
                    <a:pt x="1490" y="1199"/>
                    <a:pt x="1523" y="1166"/>
                  </a:cubicBezTo>
                  <a:cubicBezTo>
                    <a:pt x="1555" y="1134"/>
                    <a:pt x="1555" y="1101"/>
                    <a:pt x="1588" y="1069"/>
                  </a:cubicBezTo>
                  <a:cubicBezTo>
                    <a:pt x="1620" y="1004"/>
                    <a:pt x="1652" y="972"/>
                    <a:pt x="1685" y="907"/>
                  </a:cubicBezTo>
                  <a:cubicBezTo>
                    <a:pt x="1717" y="842"/>
                    <a:pt x="1717" y="745"/>
                    <a:pt x="1717" y="680"/>
                  </a:cubicBezTo>
                  <a:cubicBezTo>
                    <a:pt x="1749" y="616"/>
                    <a:pt x="1749" y="551"/>
                    <a:pt x="1717" y="486"/>
                  </a:cubicBezTo>
                  <a:cubicBezTo>
                    <a:pt x="1717" y="454"/>
                    <a:pt x="1717" y="421"/>
                    <a:pt x="1717" y="389"/>
                  </a:cubicBezTo>
                  <a:lnTo>
                    <a:pt x="1685" y="324"/>
                  </a:lnTo>
                  <a:cubicBezTo>
                    <a:pt x="1685" y="357"/>
                    <a:pt x="1685" y="421"/>
                    <a:pt x="1685" y="454"/>
                  </a:cubicBezTo>
                  <a:cubicBezTo>
                    <a:pt x="1652" y="518"/>
                    <a:pt x="1652" y="583"/>
                    <a:pt x="1620" y="648"/>
                  </a:cubicBezTo>
                  <a:cubicBezTo>
                    <a:pt x="1588" y="745"/>
                    <a:pt x="1523" y="842"/>
                    <a:pt x="1458" y="939"/>
                  </a:cubicBezTo>
                  <a:cubicBezTo>
                    <a:pt x="1426" y="939"/>
                    <a:pt x="1426" y="972"/>
                    <a:pt x="1393" y="972"/>
                  </a:cubicBezTo>
                  <a:cubicBezTo>
                    <a:pt x="1393" y="1004"/>
                    <a:pt x="1361" y="1004"/>
                    <a:pt x="1361" y="1004"/>
                  </a:cubicBezTo>
                  <a:lnTo>
                    <a:pt x="1296" y="1004"/>
                  </a:lnTo>
                  <a:cubicBezTo>
                    <a:pt x="1264" y="1004"/>
                    <a:pt x="1264" y="939"/>
                    <a:pt x="1264" y="939"/>
                  </a:cubicBezTo>
                  <a:cubicBezTo>
                    <a:pt x="1264" y="939"/>
                    <a:pt x="1264" y="907"/>
                    <a:pt x="1264" y="875"/>
                  </a:cubicBezTo>
                  <a:cubicBezTo>
                    <a:pt x="1231" y="842"/>
                    <a:pt x="1231" y="778"/>
                    <a:pt x="1231" y="713"/>
                  </a:cubicBezTo>
                  <a:cubicBezTo>
                    <a:pt x="1199" y="680"/>
                    <a:pt x="1199" y="648"/>
                    <a:pt x="1167" y="648"/>
                  </a:cubicBezTo>
                  <a:cubicBezTo>
                    <a:pt x="1140" y="635"/>
                    <a:pt x="1113" y="627"/>
                    <a:pt x="1088" y="627"/>
                  </a:cubicBezTo>
                  <a:cubicBezTo>
                    <a:pt x="1054" y="627"/>
                    <a:pt x="1024" y="642"/>
                    <a:pt x="1005" y="680"/>
                  </a:cubicBezTo>
                  <a:cubicBezTo>
                    <a:pt x="988" y="697"/>
                    <a:pt x="971" y="723"/>
                    <a:pt x="954" y="749"/>
                  </a:cubicBezTo>
                  <a:lnTo>
                    <a:pt x="954" y="749"/>
                  </a:lnTo>
                  <a:lnTo>
                    <a:pt x="940" y="745"/>
                  </a:lnTo>
                  <a:lnTo>
                    <a:pt x="940" y="745"/>
                  </a:lnTo>
                  <a:cubicBezTo>
                    <a:pt x="942" y="750"/>
                    <a:pt x="945" y="755"/>
                    <a:pt x="947" y="759"/>
                  </a:cubicBezTo>
                  <a:lnTo>
                    <a:pt x="947" y="759"/>
                  </a:lnTo>
                  <a:cubicBezTo>
                    <a:pt x="934" y="779"/>
                    <a:pt x="921" y="797"/>
                    <a:pt x="908" y="810"/>
                  </a:cubicBezTo>
                  <a:cubicBezTo>
                    <a:pt x="843" y="842"/>
                    <a:pt x="810" y="842"/>
                    <a:pt x="810" y="842"/>
                  </a:cubicBezTo>
                  <a:cubicBezTo>
                    <a:pt x="778" y="842"/>
                    <a:pt x="746" y="810"/>
                    <a:pt x="746" y="778"/>
                  </a:cubicBezTo>
                  <a:cubicBezTo>
                    <a:pt x="713" y="713"/>
                    <a:pt x="681" y="680"/>
                    <a:pt x="648" y="616"/>
                  </a:cubicBezTo>
                  <a:cubicBezTo>
                    <a:pt x="648" y="568"/>
                    <a:pt x="614" y="538"/>
                    <a:pt x="582" y="538"/>
                  </a:cubicBezTo>
                  <a:cubicBezTo>
                    <a:pt x="571" y="538"/>
                    <a:pt x="560" y="542"/>
                    <a:pt x="551" y="551"/>
                  </a:cubicBezTo>
                  <a:lnTo>
                    <a:pt x="357" y="551"/>
                  </a:lnTo>
                  <a:cubicBezTo>
                    <a:pt x="325" y="551"/>
                    <a:pt x="292" y="518"/>
                    <a:pt x="260" y="518"/>
                  </a:cubicBezTo>
                  <a:cubicBezTo>
                    <a:pt x="227" y="518"/>
                    <a:pt x="227" y="486"/>
                    <a:pt x="227" y="486"/>
                  </a:cubicBezTo>
                  <a:lnTo>
                    <a:pt x="195" y="454"/>
                  </a:lnTo>
                  <a:cubicBezTo>
                    <a:pt x="163" y="421"/>
                    <a:pt x="130" y="421"/>
                    <a:pt x="130" y="389"/>
                  </a:cubicBezTo>
                  <a:cubicBezTo>
                    <a:pt x="130" y="357"/>
                    <a:pt x="130" y="292"/>
                    <a:pt x="130" y="259"/>
                  </a:cubicBezTo>
                  <a:cubicBezTo>
                    <a:pt x="130" y="227"/>
                    <a:pt x="130" y="195"/>
                    <a:pt x="130" y="162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4"/>
            <p:cNvSpPr/>
            <p:nvPr/>
          </p:nvSpPr>
          <p:spPr>
            <a:xfrm>
              <a:off x="-1028055" y="2553139"/>
              <a:ext cx="35368" cy="30958"/>
            </a:xfrm>
            <a:custGeom>
              <a:avLst/>
              <a:gdLst/>
              <a:ahLst/>
              <a:cxnLst/>
              <a:rect l="l" t="t" r="r" b="b"/>
              <a:pathLst>
                <a:path w="1556" h="1362" extrusionOk="0">
                  <a:moveTo>
                    <a:pt x="1490" y="1"/>
                  </a:moveTo>
                  <a:cubicBezTo>
                    <a:pt x="1490" y="131"/>
                    <a:pt x="1490" y="260"/>
                    <a:pt x="1426" y="390"/>
                  </a:cubicBezTo>
                  <a:cubicBezTo>
                    <a:pt x="1426" y="454"/>
                    <a:pt x="1393" y="519"/>
                    <a:pt x="1361" y="551"/>
                  </a:cubicBezTo>
                  <a:cubicBezTo>
                    <a:pt x="1328" y="616"/>
                    <a:pt x="1296" y="649"/>
                    <a:pt x="1264" y="713"/>
                  </a:cubicBezTo>
                  <a:cubicBezTo>
                    <a:pt x="1231" y="713"/>
                    <a:pt x="1231" y="746"/>
                    <a:pt x="1199" y="746"/>
                  </a:cubicBezTo>
                  <a:cubicBezTo>
                    <a:pt x="1167" y="778"/>
                    <a:pt x="1167" y="778"/>
                    <a:pt x="1134" y="778"/>
                  </a:cubicBezTo>
                  <a:lnTo>
                    <a:pt x="972" y="778"/>
                  </a:lnTo>
                  <a:cubicBezTo>
                    <a:pt x="940" y="746"/>
                    <a:pt x="907" y="746"/>
                    <a:pt x="907" y="713"/>
                  </a:cubicBezTo>
                  <a:cubicBezTo>
                    <a:pt x="875" y="681"/>
                    <a:pt x="843" y="649"/>
                    <a:pt x="810" y="584"/>
                  </a:cubicBezTo>
                  <a:cubicBezTo>
                    <a:pt x="778" y="551"/>
                    <a:pt x="746" y="551"/>
                    <a:pt x="681" y="551"/>
                  </a:cubicBezTo>
                  <a:cubicBezTo>
                    <a:pt x="616" y="551"/>
                    <a:pt x="584" y="616"/>
                    <a:pt x="584" y="681"/>
                  </a:cubicBezTo>
                  <a:cubicBezTo>
                    <a:pt x="590" y="700"/>
                    <a:pt x="595" y="720"/>
                    <a:pt x="599" y="739"/>
                  </a:cubicBezTo>
                  <a:lnTo>
                    <a:pt x="599" y="739"/>
                  </a:lnTo>
                  <a:lnTo>
                    <a:pt x="584" y="746"/>
                  </a:lnTo>
                  <a:cubicBezTo>
                    <a:pt x="590" y="749"/>
                    <a:pt x="596" y="753"/>
                    <a:pt x="602" y="757"/>
                  </a:cubicBezTo>
                  <a:lnTo>
                    <a:pt x="602" y="757"/>
                  </a:lnTo>
                  <a:cubicBezTo>
                    <a:pt x="614" y="829"/>
                    <a:pt x="608" y="900"/>
                    <a:pt x="584" y="972"/>
                  </a:cubicBezTo>
                  <a:cubicBezTo>
                    <a:pt x="584" y="1037"/>
                    <a:pt x="584" y="1070"/>
                    <a:pt x="551" y="1102"/>
                  </a:cubicBezTo>
                  <a:cubicBezTo>
                    <a:pt x="519" y="1134"/>
                    <a:pt x="519" y="1167"/>
                    <a:pt x="486" y="1167"/>
                  </a:cubicBezTo>
                  <a:lnTo>
                    <a:pt x="292" y="1167"/>
                  </a:lnTo>
                  <a:cubicBezTo>
                    <a:pt x="260" y="1134"/>
                    <a:pt x="260" y="1134"/>
                    <a:pt x="227" y="1102"/>
                  </a:cubicBezTo>
                  <a:cubicBezTo>
                    <a:pt x="195" y="1102"/>
                    <a:pt x="195" y="1070"/>
                    <a:pt x="163" y="1070"/>
                  </a:cubicBezTo>
                  <a:cubicBezTo>
                    <a:pt x="163" y="1037"/>
                    <a:pt x="130" y="1037"/>
                    <a:pt x="98" y="1005"/>
                  </a:cubicBezTo>
                  <a:cubicBezTo>
                    <a:pt x="66" y="972"/>
                    <a:pt x="33" y="940"/>
                    <a:pt x="1" y="875"/>
                  </a:cubicBezTo>
                  <a:lnTo>
                    <a:pt x="1" y="875"/>
                  </a:lnTo>
                  <a:cubicBezTo>
                    <a:pt x="1" y="940"/>
                    <a:pt x="33" y="1005"/>
                    <a:pt x="66" y="1037"/>
                  </a:cubicBezTo>
                  <a:cubicBezTo>
                    <a:pt x="66" y="1070"/>
                    <a:pt x="98" y="1102"/>
                    <a:pt x="98" y="1134"/>
                  </a:cubicBezTo>
                  <a:cubicBezTo>
                    <a:pt x="130" y="1134"/>
                    <a:pt x="130" y="1167"/>
                    <a:pt x="163" y="1199"/>
                  </a:cubicBezTo>
                  <a:cubicBezTo>
                    <a:pt x="195" y="1232"/>
                    <a:pt x="260" y="1296"/>
                    <a:pt x="325" y="1329"/>
                  </a:cubicBezTo>
                  <a:cubicBezTo>
                    <a:pt x="357" y="1329"/>
                    <a:pt x="389" y="1329"/>
                    <a:pt x="422" y="1361"/>
                  </a:cubicBezTo>
                  <a:lnTo>
                    <a:pt x="519" y="1361"/>
                  </a:lnTo>
                  <a:cubicBezTo>
                    <a:pt x="616" y="1329"/>
                    <a:pt x="681" y="1296"/>
                    <a:pt x="713" y="1232"/>
                  </a:cubicBezTo>
                  <a:cubicBezTo>
                    <a:pt x="746" y="1167"/>
                    <a:pt x="778" y="1102"/>
                    <a:pt x="810" y="1037"/>
                  </a:cubicBezTo>
                  <a:cubicBezTo>
                    <a:pt x="817" y="1011"/>
                    <a:pt x="822" y="985"/>
                    <a:pt x="826" y="958"/>
                  </a:cubicBezTo>
                  <a:lnTo>
                    <a:pt x="826" y="958"/>
                  </a:lnTo>
                  <a:cubicBezTo>
                    <a:pt x="832" y="962"/>
                    <a:pt x="837" y="967"/>
                    <a:pt x="843" y="972"/>
                  </a:cubicBezTo>
                  <a:cubicBezTo>
                    <a:pt x="875" y="1005"/>
                    <a:pt x="907" y="1005"/>
                    <a:pt x="972" y="1005"/>
                  </a:cubicBezTo>
                  <a:cubicBezTo>
                    <a:pt x="991" y="1014"/>
                    <a:pt x="1013" y="1018"/>
                    <a:pt x="1037" y="1018"/>
                  </a:cubicBezTo>
                  <a:cubicBezTo>
                    <a:pt x="1094" y="1018"/>
                    <a:pt x="1163" y="995"/>
                    <a:pt x="1231" y="972"/>
                  </a:cubicBezTo>
                  <a:cubicBezTo>
                    <a:pt x="1264" y="940"/>
                    <a:pt x="1296" y="940"/>
                    <a:pt x="1328" y="908"/>
                  </a:cubicBezTo>
                  <a:cubicBezTo>
                    <a:pt x="1361" y="875"/>
                    <a:pt x="1361" y="843"/>
                    <a:pt x="1393" y="811"/>
                  </a:cubicBezTo>
                  <a:cubicBezTo>
                    <a:pt x="1490" y="681"/>
                    <a:pt x="1523" y="551"/>
                    <a:pt x="1555" y="422"/>
                  </a:cubicBezTo>
                  <a:cubicBezTo>
                    <a:pt x="1555" y="357"/>
                    <a:pt x="1555" y="260"/>
                    <a:pt x="1555" y="195"/>
                  </a:cubicBezTo>
                  <a:cubicBezTo>
                    <a:pt x="1555" y="131"/>
                    <a:pt x="1523" y="66"/>
                    <a:pt x="149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4"/>
            <p:cNvSpPr/>
            <p:nvPr/>
          </p:nvSpPr>
          <p:spPr>
            <a:xfrm>
              <a:off x="-1969475" y="2987276"/>
              <a:ext cx="3538288" cy="2315715"/>
            </a:xfrm>
            <a:custGeom>
              <a:avLst/>
              <a:gdLst/>
              <a:ahLst/>
              <a:cxnLst/>
              <a:rect l="l" t="t" r="r" b="b"/>
              <a:pathLst>
                <a:path w="155666" h="80344" extrusionOk="0">
                  <a:moveTo>
                    <a:pt x="155666" y="80343"/>
                  </a:moveTo>
                  <a:lnTo>
                    <a:pt x="155666" y="1"/>
                  </a:lnTo>
                  <a:lnTo>
                    <a:pt x="67131" y="1"/>
                  </a:lnTo>
                  <a:cubicBezTo>
                    <a:pt x="67131" y="1"/>
                    <a:pt x="1264" y="78497"/>
                    <a:pt x="1" y="801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240173" y="3479846"/>
              <a:ext cx="343769" cy="1823992"/>
            </a:xfrm>
            <a:custGeom>
              <a:avLst/>
              <a:gdLst/>
              <a:ahLst/>
              <a:cxnLst/>
              <a:rect l="l" t="t" r="r" b="b"/>
              <a:pathLst>
                <a:path w="15124" h="80246" extrusionOk="0">
                  <a:moveTo>
                    <a:pt x="10687" y="0"/>
                  </a:moveTo>
                  <a:lnTo>
                    <a:pt x="1" y="80245"/>
                  </a:lnTo>
                  <a:lnTo>
                    <a:pt x="5344" y="80245"/>
                  </a:lnTo>
                  <a:lnTo>
                    <a:pt x="15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-84430" y="4494857"/>
              <a:ext cx="75850" cy="20616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4"/>
                    <a:pt x="745" y="0"/>
                    <a:pt x="1685" y="0"/>
                  </a:cubicBezTo>
                  <a:cubicBezTo>
                    <a:pt x="2591" y="0"/>
                    <a:pt x="3336" y="194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45129" y="4515450"/>
              <a:ext cx="44187" cy="21366"/>
            </a:xfrm>
            <a:custGeom>
              <a:avLst/>
              <a:gdLst/>
              <a:ahLst/>
              <a:cxnLst/>
              <a:rect l="l" t="t" r="r" b="b"/>
              <a:pathLst>
                <a:path w="1944" h="940" extrusionOk="0">
                  <a:moveTo>
                    <a:pt x="1943" y="454"/>
                  </a:moveTo>
                  <a:cubicBezTo>
                    <a:pt x="1943" y="713"/>
                    <a:pt x="1522" y="940"/>
                    <a:pt x="972" y="940"/>
                  </a:cubicBezTo>
                  <a:cubicBezTo>
                    <a:pt x="453" y="940"/>
                    <a:pt x="0" y="713"/>
                    <a:pt x="0" y="454"/>
                  </a:cubicBezTo>
                  <a:cubicBezTo>
                    <a:pt x="0" y="228"/>
                    <a:pt x="453" y="1"/>
                    <a:pt x="972" y="1"/>
                  </a:cubicBezTo>
                  <a:cubicBezTo>
                    <a:pt x="1522" y="1"/>
                    <a:pt x="1943" y="228"/>
                    <a:pt x="194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-1067787" y="4410212"/>
              <a:ext cx="75100" cy="20616"/>
            </a:xfrm>
            <a:custGeom>
              <a:avLst/>
              <a:gdLst/>
              <a:ahLst/>
              <a:cxnLst/>
              <a:rect l="l" t="t" r="r" b="b"/>
              <a:pathLst>
                <a:path w="3304" h="907" extrusionOk="0">
                  <a:moveTo>
                    <a:pt x="3303" y="454"/>
                  </a:moveTo>
                  <a:cubicBezTo>
                    <a:pt x="3303" y="713"/>
                    <a:pt x="2558" y="907"/>
                    <a:pt x="1652" y="907"/>
                  </a:cubicBezTo>
                  <a:cubicBezTo>
                    <a:pt x="745" y="907"/>
                    <a:pt x="0" y="713"/>
                    <a:pt x="0" y="454"/>
                  </a:cubicBezTo>
                  <a:cubicBezTo>
                    <a:pt x="0" y="194"/>
                    <a:pt x="745" y="0"/>
                    <a:pt x="1652" y="0"/>
                  </a:cubicBezTo>
                  <a:cubicBezTo>
                    <a:pt x="2558" y="0"/>
                    <a:pt x="3303" y="194"/>
                    <a:pt x="330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-1033942" y="4490424"/>
              <a:ext cx="92034" cy="23594"/>
            </a:xfrm>
            <a:custGeom>
              <a:avLst/>
              <a:gdLst/>
              <a:ahLst/>
              <a:cxnLst/>
              <a:rect l="l" t="t" r="r" b="b"/>
              <a:pathLst>
                <a:path w="4049" h="1038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8"/>
                    <a:pt x="907" y="1"/>
                    <a:pt x="2008" y="1"/>
                  </a:cubicBezTo>
                  <a:cubicBezTo>
                    <a:pt x="3142" y="1"/>
                    <a:pt x="4049" y="228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-1024373" y="2738635"/>
              <a:ext cx="34618" cy="18434"/>
            </a:xfrm>
            <a:custGeom>
              <a:avLst/>
              <a:gdLst/>
              <a:ahLst/>
              <a:cxnLst/>
              <a:rect l="l" t="t" r="r" b="b"/>
              <a:pathLst>
                <a:path w="1523" h="811" extrusionOk="0">
                  <a:moveTo>
                    <a:pt x="227" y="583"/>
                  </a:moveTo>
                  <a:cubicBezTo>
                    <a:pt x="422" y="810"/>
                    <a:pt x="1523" y="745"/>
                    <a:pt x="1458" y="357"/>
                  </a:cubicBezTo>
                  <a:cubicBezTo>
                    <a:pt x="1393" y="0"/>
                    <a:pt x="616" y="0"/>
                    <a:pt x="324" y="98"/>
                  </a:cubicBezTo>
                  <a:cubicBezTo>
                    <a:pt x="98" y="162"/>
                    <a:pt x="1" y="324"/>
                    <a:pt x="227" y="583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4"/>
            <p:cNvSpPr/>
            <p:nvPr/>
          </p:nvSpPr>
          <p:spPr>
            <a:xfrm>
              <a:off x="-1424053" y="1888505"/>
              <a:ext cx="404867" cy="704425"/>
            </a:xfrm>
            <a:custGeom>
              <a:avLst/>
              <a:gdLst/>
              <a:ahLst/>
              <a:cxnLst/>
              <a:rect l="l" t="t" r="r" b="b"/>
              <a:pathLst>
                <a:path w="17812" h="30991" extrusionOk="0">
                  <a:moveTo>
                    <a:pt x="7190" y="0"/>
                  </a:moveTo>
                  <a:lnTo>
                    <a:pt x="10590" y="0"/>
                  </a:lnTo>
                  <a:cubicBezTo>
                    <a:pt x="14605" y="0"/>
                    <a:pt x="17811" y="3206"/>
                    <a:pt x="17811" y="7222"/>
                  </a:cubicBezTo>
                  <a:lnTo>
                    <a:pt x="17811" y="23769"/>
                  </a:lnTo>
                  <a:cubicBezTo>
                    <a:pt x="17811" y="27785"/>
                    <a:pt x="14605" y="30991"/>
                    <a:pt x="10590" y="30991"/>
                  </a:cubicBezTo>
                  <a:lnTo>
                    <a:pt x="7190" y="30991"/>
                  </a:lnTo>
                  <a:cubicBezTo>
                    <a:pt x="3207" y="30991"/>
                    <a:pt x="1" y="27785"/>
                    <a:pt x="1" y="23769"/>
                  </a:cubicBezTo>
                  <a:lnTo>
                    <a:pt x="1" y="7222"/>
                  </a:lnTo>
                  <a:cubicBezTo>
                    <a:pt x="1" y="3206"/>
                    <a:pt x="3207" y="0"/>
                    <a:pt x="7190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4"/>
            <p:cNvSpPr/>
            <p:nvPr/>
          </p:nvSpPr>
          <p:spPr>
            <a:xfrm>
              <a:off x="-1309950" y="2164510"/>
              <a:ext cx="440189" cy="55234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199"/>
                  </a:moveTo>
                  <a:cubicBezTo>
                    <a:pt x="19365" y="1879"/>
                    <a:pt x="18847" y="2430"/>
                    <a:pt x="18167" y="2430"/>
                  </a:cubicBezTo>
                  <a:lnTo>
                    <a:pt x="1231" y="2430"/>
                  </a:lnTo>
                  <a:cubicBezTo>
                    <a:pt x="551" y="2430"/>
                    <a:pt x="0" y="1879"/>
                    <a:pt x="0" y="1199"/>
                  </a:cubicBezTo>
                  <a:lnTo>
                    <a:pt x="0" y="1199"/>
                  </a:lnTo>
                  <a:cubicBezTo>
                    <a:pt x="0" y="551"/>
                    <a:pt x="551" y="1"/>
                    <a:pt x="1231" y="1"/>
                  </a:cubicBezTo>
                  <a:lnTo>
                    <a:pt x="18167" y="1"/>
                  </a:lnTo>
                  <a:cubicBezTo>
                    <a:pt x="18847" y="1"/>
                    <a:pt x="19365" y="551"/>
                    <a:pt x="19365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4"/>
            <p:cNvSpPr/>
            <p:nvPr/>
          </p:nvSpPr>
          <p:spPr>
            <a:xfrm>
              <a:off x="-1309950" y="2350006"/>
              <a:ext cx="440189" cy="55234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231"/>
                  </a:moveTo>
                  <a:cubicBezTo>
                    <a:pt x="19365" y="1911"/>
                    <a:pt x="18847" y="2429"/>
                    <a:pt x="18167" y="2429"/>
                  </a:cubicBezTo>
                  <a:lnTo>
                    <a:pt x="1231" y="2429"/>
                  </a:lnTo>
                  <a:cubicBezTo>
                    <a:pt x="551" y="2429"/>
                    <a:pt x="0" y="1911"/>
                    <a:pt x="0" y="1231"/>
                  </a:cubicBezTo>
                  <a:lnTo>
                    <a:pt x="0" y="1231"/>
                  </a:lnTo>
                  <a:cubicBezTo>
                    <a:pt x="0" y="551"/>
                    <a:pt x="551" y="0"/>
                    <a:pt x="1231" y="0"/>
                  </a:cubicBezTo>
                  <a:lnTo>
                    <a:pt x="18167" y="0"/>
                  </a:lnTo>
                  <a:cubicBezTo>
                    <a:pt x="18847" y="0"/>
                    <a:pt x="19365" y="551"/>
                    <a:pt x="19365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4"/>
            <p:cNvSpPr/>
            <p:nvPr/>
          </p:nvSpPr>
          <p:spPr>
            <a:xfrm>
              <a:off x="1514288" y="2164510"/>
              <a:ext cx="440917" cy="55234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199"/>
                  </a:moveTo>
                  <a:cubicBezTo>
                    <a:pt x="0" y="1879"/>
                    <a:pt x="551" y="2430"/>
                    <a:pt x="1231" y="2430"/>
                  </a:cubicBezTo>
                  <a:lnTo>
                    <a:pt x="18167" y="2430"/>
                  </a:lnTo>
                  <a:cubicBezTo>
                    <a:pt x="18847" y="2430"/>
                    <a:pt x="19398" y="1879"/>
                    <a:pt x="19398" y="1199"/>
                  </a:cubicBezTo>
                  <a:lnTo>
                    <a:pt x="19398" y="1199"/>
                  </a:lnTo>
                  <a:cubicBezTo>
                    <a:pt x="19398" y="551"/>
                    <a:pt x="18847" y="1"/>
                    <a:pt x="18167" y="1"/>
                  </a:cubicBezTo>
                  <a:lnTo>
                    <a:pt x="1199" y="1"/>
                  </a:lnTo>
                  <a:cubicBezTo>
                    <a:pt x="551" y="1"/>
                    <a:pt x="0" y="551"/>
                    <a:pt x="0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4"/>
            <p:cNvSpPr/>
            <p:nvPr/>
          </p:nvSpPr>
          <p:spPr>
            <a:xfrm>
              <a:off x="1514288" y="2350006"/>
              <a:ext cx="440917" cy="55234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231"/>
                  </a:moveTo>
                  <a:cubicBezTo>
                    <a:pt x="0" y="1911"/>
                    <a:pt x="551" y="2429"/>
                    <a:pt x="1231" y="2429"/>
                  </a:cubicBezTo>
                  <a:lnTo>
                    <a:pt x="18167" y="2429"/>
                  </a:lnTo>
                  <a:cubicBezTo>
                    <a:pt x="18847" y="2429"/>
                    <a:pt x="19398" y="1911"/>
                    <a:pt x="19398" y="1231"/>
                  </a:cubicBezTo>
                  <a:lnTo>
                    <a:pt x="19398" y="1231"/>
                  </a:lnTo>
                  <a:cubicBezTo>
                    <a:pt x="19398" y="551"/>
                    <a:pt x="18847" y="0"/>
                    <a:pt x="18167" y="0"/>
                  </a:cubicBezTo>
                  <a:lnTo>
                    <a:pt x="1199" y="0"/>
                  </a:lnTo>
                  <a:cubicBezTo>
                    <a:pt x="551" y="0"/>
                    <a:pt x="0" y="551"/>
                    <a:pt x="0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4"/>
            <p:cNvSpPr/>
            <p:nvPr/>
          </p:nvSpPr>
          <p:spPr>
            <a:xfrm>
              <a:off x="-1000825" y="1451279"/>
              <a:ext cx="2646909" cy="1391917"/>
            </a:xfrm>
            <a:custGeom>
              <a:avLst/>
              <a:gdLst/>
              <a:ahLst/>
              <a:cxnLst/>
              <a:rect l="l" t="t" r="r" b="b"/>
              <a:pathLst>
                <a:path w="116450" h="61237" extrusionOk="0">
                  <a:moveTo>
                    <a:pt x="114928" y="19690"/>
                  </a:moveTo>
                  <a:cubicBezTo>
                    <a:pt x="114345" y="14379"/>
                    <a:pt x="113471" y="9100"/>
                    <a:pt x="112305" y="3887"/>
                  </a:cubicBezTo>
                  <a:cubicBezTo>
                    <a:pt x="112143" y="3142"/>
                    <a:pt x="111172" y="33"/>
                    <a:pt x="110589" y="1"/>
                  </a:cubicBezTo>
                  <a:lnTo>
                    <a:pt x="5830" y="1"/>
                  </a:lnTo>
                  <a:cubicBezTo>
                    <a:pt x="5247" y="1"/>
                    <a:pt x="4308" y="3142"/>
                    <a:pt x="4114" y="3887"/>
                  </a:cubicBezTo>
                  <a:cubicBezTo>
                    <a:pt x="2948" y="9100"/>
                    <a:pt x="2106" y="14379"/>
                    <a:pt x="1523" y="19690"/>
                  </a:cubicBezTo>
                  <a:cubicBezTo>
                    <a:pt x="422" y="30829"/>
                    <a:pt x="1" y="42066"/>
                    <a:pt x="940" y="53271"/>
                  </a:cubicBezTo>
                  <a:cubicBezTo>
                    <a:pt x="1134" y="55926"/>
                    <a:pt x="1491" y="58614"/>
                    <a:pt x="2073" y="61237"/>
                  </a:cubicBezTo>
                  <a:cubicBezTo>
                    <a:pt x="23640" y="58743"/>
                    <a:pt x="92810" y="58743"/>
                    <a:pt x="114377" y="61237"/>
                  </a:cubicBezTo>
                  <a:cubicBezTo>
                    <a:pt x="114928" y="58614"/>
                    <a:pt x="115317" y="55926"/>
                    <a:pt x="115511" y="53271"/>
                  </a:cubicBezTo>
                  <a:cubicBezTo>
                    <a:pt x="116450" y="42066"/>
                    <a:pt x="115997" y="30829"/>
                    <a:pt x="114928" y="1969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4"/>
            <p:cNvSpPr/>
            <p:nvPr/>
          </p:nvSpPr>
          <p:spPr>
            <a:xfrm>
              <a:off x="-908065" y="1580838"/>
              <a:ext cx="1190961" cy="1024623"/>
            </a:xfrm>
            <a:custGeom>
              <a:avLst/>
              <a:gdLst/>
              <a:ahLst/>
              <a:cxnLst/>
              <a:rect l="l" t="t" r="r" b="b"/>
              <a:pathLst>
                <a:path w="52396" h="45078" extrusionOk="0">
                  <a:moveTo>
                    <a:pt x="39766" y="32"/>
                  </a:moveTo>
                  <a:cubicBezTo>
                    <a:pt x="30473" y="32"/>
                    <a:pt x="19559" y="227"/>
                    <a:pt x="10104" y="551"/>
                  </a:cubicBezTo>
                  <a:cubicBezTo>
                    <a:pt x="7934" y="680"/>
                    <a:pt x="5667" y="1004"/>
                    <a:pt x="3465" y="972"/>
                  </a:cubicBezTo>
                  <a:cubicBezTo>
                    <a:pt x="2688" y="4890"/>
                    <a:pt x="1846" y="10201"/>
                    <a:pt x="1457" y="13990"/>
                  </a:cubicBezTo>
                  <a:cubicBezTo>
                    <a:pt x="454" y="24320"/>
                    <a:pt x="0" y="34715"/>
                    <a:pt x="713" y="45077"/>
                  </a:cubicBezTo>
                  <a:cubicBezTo>
                    <a:pt x="13666" y="44915"/>
                    <a:pt x="26651" y="43005"/>
                    <a:pt x="39443" y="42875"/>
                  </a:cubicBezTo>
                  <a:cubicBezTo>
                    <a:pt x="43782" y="42810"/>
                    <a:pt x="48089" y="42810"/>
                    <a:pt x="52396" y="42843"/>
                  </a:cubicBezTo>
                  <a:cubicBezTo>
                    <a:pt x="51910" y="27461"/>
                    <a:pt x="52201" y="14767"/>
                    <a:pt x="51942" y="0"/>
                  </a:cubicBezTo>
                  <a:cubicBezTo>
                    <a:pt x="48251" y="32"/>
                    <a:pt x="44268" y="32"/>
                    <a:pt x="39766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4"/>
            <p:cNvSpPr/>
            <p:nvPr/>
          </p:nvSpPr>
          <p:spPr>
            <a:xfrm>
              <a:off x="363095" y="1580088"/>
              <a:ext cx="1189506" cy="1012849"/>
            </a:xfrm>
            <a:custGeom>
              <a:avLst/>
              <a:gdLst/>
              <a:ahLst/>
              <a:cxnLst/>
              <a:rect l="l" t="t" r="r" b="b"/>
              <a:pathLst>
                <a:path w="52332" h="44560" extrusionOk="0">
                  <a:moveTo>
                    <a:pt x="50874" y="14023"/>
                  </a:moveTo>
                  <a:cubicBezTo>
                    <a:pt x="50518" y="10299"/>
                    <a:pt x="49708" y="5117"/>
                    <a:pt x="48899" y="1167"/>
                  </a:cubicBezTo>
                  <a:cubicBezTo>
                    <a:pt x="25518" y="98"/>
                    <a:pt x="14961" y="1"/>
                    <a:pt x="1" y="33"/>
                  </a:cubicBezTo>
                  <a:cubicBezTo>
                    <a:pt x="227" y="14832"/>
                    <a:pt x="1" y="27494"/>
                    <a:pt x="454" y="42908"/>
                  </a:cubicBezTo>
                  <a:cubicBezTo>
                    <a:pt x="17584" y="43070"/>
                    <a:pt x="34618" y="43750"/>
                    <a:pt x="51684" y="44560"/>
                  </a:cubicBezTo>
                  <a:cubicBezTo>
                    <a:pt x="52331" y="34391"/>
                    <a:pt x="51878" y="24158"/>
                    <a:pt x="50874" y="14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4"/>
            <p:cNvSpPr/>
            <p:nvPr/>
          </p:nvSpPr>
          <p:spPr>
            <a:xfrm>
              <a:off x="-874221" y="2570073"/>
              <a:ext cx="23" cy="2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E3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4"/>
            <p:cNvSpPr/>
            <p:nvPr/>
          </p:nvSpPr>
          <p:spPr>
            <a:xfrm>
              <a:off x="271085" y="1580838"/>
              <a:ext cx="101603" cy="973821"/>
            </a:xfrm>
            <a:custGeom>
              <a:avLst/>
              <a:gdLst/>
              <a:ahLst/>
              <a:cxnLst/>
              <a:rect l="l" t="t" r="r" b="b"/>
              <a:pathLst>
                <a:path w="4470" h="42843" extrusionOk="0">
                  <a:moveTo>
                    <a:pt x="1" y="32"/>
                  </a:moveTo>
                  <a:cubicBezTo>
                    <a:pt x="260" y="14799"/>
                    <a:pt x="1" y="27461"/>
                    <a:pt x="486" y="42843"/>
                  </a:cubicBezTo>
                  <a:lnTo>
                    <a:pt x="4469" y="42843"/>
                  </a:lnTo>
                  <a:cubicBezTo>
                    <a:pt x="3984" y="27428"/>
                    <a:pt x="4243" y="14767"/>
                    <a:pt x="3984" y="0"/>
                  </a:cubicBezTo>
                  <a:close/>
                </a:path>
              </a:pathLst>
            </a:custGeom>
            <a:solidFill>
              <a:srgbClr val="E2B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4"/>
            <p:cNvSpPr/>
            <p:nvPr/>
          </p:nvSpPr>
          <p:spPr>
            <a:xfrm>
              <a:off x="-647514" y="1034669"/>
              <a:ext cx="1939551" cy="493923"/>
            </a:xfrm>
            <a:custGeom>
              <a:avLst/>
              <a:gdLst/>
              <a:ahLst/>
              <a:cxnLst/>
              <a:rect l="l" t="t" r="r" b="b"/>
              <a:pathLst>
                <a:path w="85330" h="21730" extrusionOk="0">
                  <a:moveTo>
                    <a:pt x="84747" y="616"/>
                  </a:moveTo>
                  <a:cubicBezTo>
                    <a:pt x="74773" y="325"/>
                    <a:pt x="59262" y="1"/>
                    <a:pt x="41839" y="1"/>
                  </a:cubicBezTo>
                  <a:cubicBezTo>
                    <a:pt x="25033" y="1"/>
                    <a:pt x="10234" y="325"/>
                    <a:pt x="584" y="584"/>
                  </a:cubicBezTo>
                  <a:cubicBezTo>
                    <a:pt x="1" y="7546"/>
                    <a:pt x="130" y="14930"/>
                    <a:pt x="1426" y="21730"/>
                  </a:cubicBezTo>
                  <a:lnTo>
                    <a:pt x="83905" y="21730"/>
                  </a:lnTo>
                  <a:cubicBezTo>
                    <a:pt x="85200" y="14930"/>
                    <a:pt x="85330" y="7546"/>
                    <a:pt x="84747" y="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4"/>
            <p:cNvSpPr/>
            <p:nvPr/>
          </p:nvSpPr>
          <p:spPr>
            <a:xfrm>
              <a:off x="-668857" y="1047921"/>
              <a:ext cx="53756" cy="480671"/>
            </a:xfrm>
            <a:custGeom>
              <a:avLst/>
              <a:gdLst/>
              <a:ahLst/>
              <a:cxnLst/>
              <a:rect l="l" t="t" r="r" b="b"/>
              <a:pathLst>
                <a:path w="2365" h="21147" extrusionOk="0">
                  <a:moveTo>
                    <a:pt x="1523" y="1"/>
                  </a:moveTo>
                  <a:lnTo>
                    <a:pt x="551" y="33"/>
                  </a:lnTo>
                  <a:cubicBezTo>
                    <a:pt x="1" y="6996"/>
                    <a:pt x="130" y="14379"/>
                    <a:pt x="1425" y="21147"/>
                  </a:cubicBezTo>
                  <a:lnTo>
                    <a:pt x="2365" y="21147"/>
                  </a:lnTo>
                  <a:cubicBezTo>
                    <a:pt x="1069" y="14347"/>
                    <a:pt x="940" y="6963"/>
                    <a:pt x="1523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4"/>
            <p:cNvSpPr/>
            <p:nvPr/>
          </p:nvSpPr>
          <p:spPr>
            <a:xfrm>
              <a:off x="-1151705" y="1048671"/>
              <a:ext cx="515266" cy="479921"/>
            </a:xfrm>
            <a:custGeom>
              <a:avLst/>
              <a:gdLst/>
              <a:ahLst/>
              <a:cxnLst/>
              <a:rect l="l" t="t" r="r" b="b"/>
              <a:pathLst>
                <a:path w="22669" h="21114" extrusionOk="0">
                  <a:moveTo>
                    <a:pt x="21794" y="0"/>
                  </a:moveTo>
                  <a:cubicBezTo>
                    <a:pt x="15058" y="195"/>
                    <a:pt x="11075" y="356"/>
                    <a:pt x="11075" y="356"/>
                  </a:cubicBezTo>
                  <a:cubicBezTo>
                    <a:pt x="2818" y="356"/>
                    <a:pt x="0" y="11464"/>
                    <a:pt x="4016" y="17390"/>
                  </a:cubicBezTo>
                  <a:cubicBezTo>
                    <a:pt x="5635" y="19689"/>
                    <a:pt x="8258" y="21082"/>
                    <a:pt x="11075" y="21114"/>
                  </a:cubicBezTo>
                  <a:lnTo>
                    <a:pt x="22668" y="21114"/>
                  </a:lnTo>
                  <a:cubicBezTo>
                    <a:pt x="21373" y="14346"/>
                    <a:pt x="21244" y="6963"/>
                    <a:pt x="21794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4"/>
            <p:cNvSpPr/>
            <p:nvPr/>
          </p:nvSpPr>
          <p:spPr>
            <a:xfrm>
              <a:off x="1259602" y="1048671"/>
              <a:ext cx="54507" cy="479921"/>
            </a:xfrm>
            <a:custGeom>
              <a:avLst/>
              <a:gdLst/>
              <a:ahLst/>
              <a:cxnLst/>
              <a:rect l="l" t="t" r="r" b="b"/>
              <a:pathLst>
                <a:path w="2398" h="21114" extrusionOk="0">
                  <a:moveTo>
                    <a:pt x="1814" y="33"/>
                  </a:moveTo>
                  <a:lnTo>
                    <a:pt x="843" y="0"/>
                  </a:lnTo>
                  <a:cubicBezTo>
                    <a:pt x="1426" y="6930"/>
                    <a:pt x="1296" y="14314"/>
                    <a:pt x="1" y="21114"/>
                  </a:cubicBezTo>
                  <a:lnTo>
                    <a:pt x="972" y="21114"/>
                  </a:lnTo>
                  <a:cubicBezTo>
                    <a:pt x="2268" y="14346"/>
                    <a:pt x="2397" y="6963"/>
                    <a:pt x="1814" y="3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4"/>
            <p:cNvSpPr/>
            <p:nvPr/>
          </p:nvSpPr>
          <p:spPr>
            <a:xfrm>
              <a:off x="1281695" y="1049398"/>
              <a:ext cx="491718" cy="479194"/>
            </a:xfrm>
            <a:custGeom>
              <a:avLst/>
              <a:gdLst/>
              <a:ahLst/>
              <a:cxnLst/>
              <a:rect l="l" t="t" r="r" b="b"/>
              <a:pathLst>
                <a:path w="21633" h="21082" extrusionOk="0">
                  <a:moveTo>
                    <a:pt x="11594" y="324"/>
                  </a:moveTo>
                  <a:cubicBezTo>
                    <a:pt x="11561" y="324"/>
                    <a:pt x="7578" y="163"/>
                    <a:pt x="842" y="1"/>
                  </a:cubicBezTo>
                  <a:cubicBezTo>
                    <a:pt x="1425" y="6931"/>
                    <a:pt x="1296" y="14314"/>
                    <a:pt x="0" y="21082"/>
                  </a:cubicBezTo>
                  <a:lnTo>
                    <a:pt x="11594" y="21082"/>
                  </a:lnTo>
                  <a:cubicBezTo>
                    <a:pt x="16095" y="21082"/>
                    <a:pt x="18977" y="17844"/>
                    <a:pt x="20013" y="13958"/>
                  </a:cubicBezTo>
                  <a:cubicBezTo>
                    <a:pt x="21632" y="7837"/>
                    <a:pt x="18523" y="584"/>
                    <a:pt x="11594" y="324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4"/>
            <p:cNvSpPr/>
            <p:nvPr/>
          </p:nvSpPr>
          <p:spPr>
            <a:xfrm>
              <a:off x="-1028055" y="1159818"/>
              <a:ext cx="334199" cy="244393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4703" y="5376"/>
                  </a:moveTo>
                  <a:cubicBezTo>
                    <a:pt x="14703" y="8322"/>
                    <a:pt x="12662" y="10751"/>
                    <a:pt x="10201" y="10751"/>
                  </a:cubicBezTo>
                  <a:lnTo>
                    <a:pt x="4470" y="10751"/>
                  </a:lnTo>
                  <a:cubicBezTo>
                    <a:pt x="2008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008" y="0"/>
                    <a:pt x="4470" y="0"/>
                  </a:cubicBezTo>
                  <a:lnTo>
                    <a:pt x="10201" y="0"/>
                  </a:lnTo>
                  <a:cubicBezTo>
                    <a:pt x="12695" y="0"/>
                    <a:pt x="14703" y="2396"/>
                    <a:pt x="14703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4"/>
            <p:cNvSpPr/>
            <p:nvPr/>
          </p:nvSpPr>
          <p:spPr>
            <a:xfrm>
              <a:off x="1338360" y="1159818"/>
              <a:ext cx="334199" cy="244393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" y="5376"/>
                  </a:moveTo>
                  <a:cubicBezTo>
                    <a:pt x="1" y="8322"/>
                    <a:pt x="2041" y="10751"/>
                    <a:pt x="4502" y="10751"/>
                  </a:cubicBezTo>
                  <a:lnTo>
                    <a:pt x="10234" y="10751"/>
                  </a:lnTo>
                  <a:cubicBezTo>
                    <a:pt x="12727" y="10751"/>
                    <a:pt x="14703" y="8322"/>
                    <a:pt x="14703" y="5376"/>
                  </a:cubicBezTo>
                  <a:lnTo>
                    <a:pt x="14703" y="5376"/>
                  </a:lnTo>
                  <a:cubicBezTo>
                    <a:pt x="14703" y="2396"/>
                    <a:pt x="12695" y="0"/>
                    <a:pt x="10234" y="0"/>
                  </a:cubicBezTo>
                  <a:lnTo>
                    <a:pt x="4502" y="0"/>
                  </a:lnTo>
                  <a:cubicBezTo>
                    <a:pt x="2041" y="0"/>
                    <a:pt x="1" y="2396"/>
                    <a:pt x="1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4"/>
            <p:cNvSpPr/>
            <p:nvPr/>
          </p:nvSpPr>
          <p:spPr>
            <a:xfrm>
              <a:off x="-996393" y="1210596"/>
              <a:ext cx="142085" cy="14208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41" y="6250"/>
                  </a:cubicBezTo>
                  <a:cubicBezTo>
                    <a:pt x="1425" y="6250"/>
                    <a:pt x="0" y="4858"/>
                    <a:pt x="0" y="3142"/>
                  </a:cubicBezTo>
                  <a:cubicBezTo>
                    <a:pt x="0" y="1393"/>
                    <a:pt x="1425" y="0"/>
                    <a:pt x="3141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4"/>
            <p:cNvSpPr/>
            <p:nvPr/>
          </p:nvSpPr>
          <p:spPr>
            <a:xfrm>
              <a:off x="-824897" y="1232666"/>
              <a:ext cx="98648" cy="98671"/>
            </a:xfrm>
            <a:custGeom>
              <a:avLst/>
              <a:gdLst/>
              <a:ahLst/>
              <a:cxnLst/>
              <a:rect l="l" t="t" r="r" b="b"/>
              <a:pathLst>
                <a:path w="4340" h="4341" extrusionOk="0">
                  <a:moveTo>
                    <a:pt x="4340" y="2171"/>
                  </a:moveTo>
                  <a:cubicBezTo>
                    <a:pt x="4340" y="3369"/>
                    <a:pt x="3368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68" y="1"/>
                    <a:pt x="4340" y="972"/>
                    <a:pt x="4340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4"/>
            <p:cNvSpPr/>
            <p:nvPr/>
          </p:nvSpPr>
          <p:spPr>
            <a:xfrm>
              <a:off x="1498832" y="1210596"/>
              <a:ext cx="142085" cy="14208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09" y="6250"/>
                  </a:cubicBezTo>
                  <a:cubicBezTo>
                    <a:pt x="1393" y="6250"/>
                    <a:pt x="0" y="4858"/>
                    <a:pt x="0" y="3142"/>
                  </a:cubicBezTo>
                  <a:cubicBezTo>
                    <a:pt x="0" y="1393"/>
                    <a:pt x="1393" y="0"/>
                    <a:pt x="3109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4"/>
            <p:cNvSpPr/>
            <p:nvPr/>
          </p:nvSpPr>
          <p:spPr>
            <a:xfrm>
              <a:off x="1371500" y="1232666"/>
              <a:ext cx="97921" cy="98671"/>
            </a:xfrm>
            <a:custGeom>
              <a:avLst/>
              <a:gdLst/>
              <a:ahLst/>
              <a:cxnLst/>
              <a:rect l="l" t="t" r="r" b="b"/>
              <a:pathLst>
                <a:path w="4308" h="4341" extrusionOk="0">
                  <a:moveTo>
                    <a:pt x="4307" y="2171"/>
                  </a:moveTo>
                  <a:cubicBezTo>
                    <a:pt x="4307" y="3369"/>
                    <a:pt x="3336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36" y="1"/>
                    <a:pt x="4307" y="972"/>
                    <a:pt x="4307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4"/>
            <p:cNvSpPr/>
            <p:nvPr/>
          </p:nvSpPr>
          <p:spPr>
            <a:xfrm>
              <a:off x="-562869" y="1159818"/>
              <a:ext cx="1771008" cy="244393"/>
            </a:xfrm>
            <a:custGeom>
              <a:avLst/>
              <a:gdLst/>
              <a:ahLst/>
              <a:cxnLst/>
              <a:rect l="l" t="t" r="r" b="b"/>
              <a:pathLst>
                <a:path w="77915" h="10752" extrusionOk="0">
                  <a:moveTo>
                    <a:pt x="77914" y="5376"/>
                  </a:moveTo>
                  <a:cubicBezTo>
                    <a:pt x="77914" y="8322"/>
                    <a:pt x="75485" y="10751"/>
                    <a:pt x="72539" y="10751"/>
                  </a:cubicBezTo>
                  <a:lnTo>
                    <a:pt x="5376" y="10751"/>
                  </a:lnTo>
                  <a:cubicBezTo>
                    <a:pt x="2397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397" y="0"/>
                    <a:pt x="5376" y="0"/>
                  </a:cubicBezTo>
                  <a:lnTo>
                    <a:pt x="72539" y="0"/>
                  </a:lnTo>
                  <a:cubicBezTo>
                    <a:pt x="75485" y="0"/>
                    <a:pt x="77914" y="2396"/>
                    <a:pt x="77914" y="5376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4"/>
            <p:cNvSpPr/>
            <p:nvPr/>
          </p:nvSpPr>
          <p:spPr>
            <a:xfrm>
              <a:off x="-575370" y="1148772"/>
              <a:ext cx="1796011" cy="266464"/>
            </a:xfrm>
            <a:custGeom>
              <a:avLst/>
              <a:gdLst/>
              <a:ahLst/>
              <a:cxnLst/>
              <a:rect l="l" t="t" r="r" b="b"/>
              <a:pathLst>
                <a:path w="79015" h="11723" extrusionOk="0">
                  <a:moveTo>
                    <a:pt x="73089" y="11626"/>
                  </a:moveTo>
                  <a:lnTo>
                    <a:pt x="5926" y="11626"/>
                  </a:lnTo>
                  <a:cubicBezTo>
                    <a:pt x="2656" y="11723"/>
                    <a:pt x="0" y="9100"/>
                    <a:pt x="0" y="5862"/>
                  </a:cubicBezTo>
                  <a:cubicBezTo>
                    <a:pt x="0" y="2591"/>
                    <a:pt x="2656" y="0"/>
                    <a:pt x="5926" y="65"/>
                  </a:cubicBezTo>
                  <a:lnTo>
                    <a:pt x="73089" y="65"/>
                  </a:lnTo>
                  <a:cubicBezTo>
                    <a:pt x="76327" y="0"/>
                    <a:pt x="79015" y="2591"/>
                    <a:pt x="79015" y="5862"/>
                  </a:cubicBezTo>
                  <a:cubicBezTo>
                    <a:pt x="79015" y="9100"/>
                    <a:pt x="76327" y="11723"/>
                    <a:pt x="73089" y="11626"/>
                  </a:cubicBezTo>
                  <a:close/>
                  <a:moveTo>
                    <a:pt x="5926" y="875"/>
                  </a:moveTo>
                  <a:cubicBezTo>
                    <a:pt x="3109" y="810"/>
                    <a:pt x="810" y="3044"/>
                    <a:pt x="810" y="5862"/>
                  </a:cubicBezTo>
                  <a:cubicBezTo>
                    <a:pt x="810" y="8647"/>
                    <a:pt x="3109" y="10913"/>
                    <a:pt x="5926" y="10816"/>
                  </a:cubicBezTo>
                  <a:lnTo>
                    <a:pt x="73089" y="10816"/>
                  </a:lnTo>
                  <a:cubicBezTo>
                    <a:pt x="75873" y="10913"/>
                    <a:pt x="78205" y="8647"/>
                    <a:pt x="78205" y="5862"/>
                  </a:cubicBezTo>
                  <a:cubicBezTo>
                    <a:pt x="78205" y="3044"/>
                    <a:pt x="75873" y="810"/>
                    <a:pt x="73089" y="87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4"/>
            <p:cNvSpPr/>
            <p:nvPr/>
          </p:nvSpPr>
          <p:spPr>
            <a:xfrm>
              <a:off x="-562869" y="1441710"/>
              <a:ext cx="1771008" cy="34618"/>
            </a:xfrm>
            <a:custGeom>
              <a:avLst/>
              <a:gdLst/>
              <a:ahLst/>
              <a:cxnLst/>
              <a:rect l="l" t="t" r="r" b="b"/>
              <a:pathLst>
                <a:path w="77915" h="1523" extrusionOk="0">
                  <a:moveTo>
                    <a:pt x="77914" y="746"/>
                  </a:moveTo>
                  <a:cubicBezTo>
                    <a:pt x="77914" y="1199"/>
                    <a:pt x="77558" y="1523"/>
                    <a:pt x="77137" y="1523"/>
                  </a:cubicBezTo>
                  <a:lnTo>
                    <a:pt x="778" y="1523"/>
                  </a:lnTo>
                  <a:cubicBezTo>
                    <a:pt x="325" y="1523"/>
                    <a:pt x="1" y="1199"/>
                    <a:pt x="1" y="746"/>
                  </a:cubicBezTo>
                  <a:lnTo>
                    <a:pt x="1" y="746"/>
                  </a:lnTo>
                  <a:cubicBezTo>
                    <a:pt x="1" y="325"/>
                    <a:pt x="325" y="1"/>
                    <a:pt x="778" y="1"/>
                  </a:cubicBezTo>
                  <a:lnTo>
                    <a:pt x="77137" y="1"/>
                  </a:lnTo>
                  <a:cubicBezTo>
                    <a:pt x="77558" y="1"/>
                    <a:pt x="77914" y="325"/>
                    <a:pt x="77914" y="74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4"/>
            <p:cNvSpPr/>
            <p:nvPr/>
          </p:nvSpPr>
          <p:spPr>
            <a:xfrm>
              <a:off x="-340460" y="1201027"/>
              <a:ext cx="95716" cy="163429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96" y="6445"/>
                    <a:pt x="1847" y="6445"/>
                  </a:cubicBezTo>
                  <a:cubicBezTo>
                    <a:pt x="2786" y="6445"/>
                    <a:pt x="3304" y="5959"/>
                    <a:pt x="3304" y="5279"/>
                  </a:cubicBezTo>
                  <a:cubicBezTo>
                    <a:pt x="3304" y="4567"/>
                    <a:pt x="2948" y="4243"/>
                    <a:pt x="2008" y="3886"/>
                  </a:cubicBezTo>
                  <a:cubicBezTo>
                    <a:pt x="875" y="3465"/>
                    <a:pt x="163" y="2915"/>
                    <a:pt x="163" y="1911"/>
                  </a:cubicBezTo>
                  <a:cubicBezTo>
                    <a:pt x="163" y="842"/>
                    <a:pt x="1069" y="33"/>
                    <a:pt x="2429" y="33"/>
                  </a:cubicBezTo>
                  <a:cubicBezTo>
                    <a:pt x="2948" y="1"/>
                    <a:pt x="3466" y="130"/>
                    <a:pt x="3951" y="389"/>
                  </a:cubicBezTo>
                  <a:lnTo>
                    <a:pt x="3692" y="1102"/>
                  </a:lnTo>
                  <a:cubicBezTo>
                    <a:pt x="3304" y="875"/>
                    <a:pt x="2818" y="778"/>
                    <a:pt x="2365" y="778"/>
                  </a:cubicBezTo>
                  <a:cubicBezTo>
                    <a:pt x="1426" y="778"/>
                    <a:pt x="1069" y="1328"/>
                    <a:pt x="1069" y="1814"/>
                  </a:cubicBezTo>
                  <a:cubicBezTo>
                    <a:pt x="1069" y="2462"/>
                    <a:pt x="1458" y="2785"/>
                    <a:pt x="2429" y="3142"/>
                  </a:cubicBezTo>
                  <a:cubicBezTo>
                    <a:pt x="3595" y="3595"/>
                    <a:pt x="4211" y="4178"/>
                    <a:pt x="4211" y="5182"/>
                  </a:cubicBezTo>
                  <a:cubicBezTo>
                    <a:pt x="4211" y="6186"/>
                    <a:pt x="3401" y="7190"/>
                    <a:pt x="1782" y="7190"/>
                  </a:cubicBezTo>
                  <a:cubicBezTo>
                    <a:pt x="1167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4"/>
            <p:cNvSpPr/>
            <p:nvPr/>
          </p:nvSpPr>
          <p:spPr>
            <a:xfrm>
              <a:off x="-220470" y="1201027"/>
              <a:ext cx="120719" cy="164156"/>
            </a:xfrm>
            <a:custGeom>
              <a:avLst/>
              <a:gdLst/>
              <a:ahLst/>
              <a:cxnLst/>
              <a:rect l="l" t="t" r="r" b="b"/>
              <a:pathLst>
                <a:path w="5311" h="7222" extrusionOk="0">
                  <a:moveTo>
                    <a:pt x="5279" y="6866"/>
                  </a:moveTo>
                  <a:cubicBezTo>
                    <a:pt x="4696" y="7092"/>
                    <a:pt x="4080" y="7222"/>
                    <a:pt x="3433" y="7190"/>
                  </a:cubicBezTo>
                  <a:cubicBezTo>
                    <a:pt x="1490" y="7190"/>
                    <a:pt x="0" y="5959"/>
                    <a:pt x="0" y="3692"/>
                  </a:cubicBezTo>
                  <a:cubicBezTo>
                    <a:pt x="0" y="1523"/>
                    <a:pt x="1490" y="33"/>
                    <a:pt x="3659" y="33"/>
                  </a:cubicBezTo>
                  <a:cubicBezTo>
                    <a:pt x="4210" y="1"/>
                    <a:pt x="4760" y="130"/>
                    <a:pt x="5311" y="357"/>
                  </a:cubicBezTo>
                  <a:lnTo>
                    <a:pt x="5084" y="1069"/>
                  </a:lnTo>
                  <a:cubicBezTo>
                    <a:pt x="4631" y="875"/>
                    <a:pt x="4178" y="778"/>
                    <a:pt x="3692" y="778"/>
                  </a:cubicBezTo>
                  <a:cubicBezTo>
                    <a:pt x="2073" y="778"/>
                    <a:pt x="972" y="1814"/>
                    <a:pt x="972" y="3660"/>
                  </a:cubicBezTo>
                  <a:cubicBezTo>
                    <a:pt x="972" y="5344"/>
                    <a:pt x="1943" y="6445"/>
                    <a:pt x="3627" y="6445"/>
                  </a:cubicBezTo>
                  <a:cubicBezTo>
                    <a:pt x="4145" y="6445"/>
                    <a:pt x="4631" y="6348"/>
                    <a:pt x="5117" y="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4"/>
            <p:cNvSpPr/>
            <p:nvPr/>
          </p:nvSpPr>
          <p:spPr>
            <a:xfrm>
              <a:off x="-69590" y="1204709"/>
              <a:ext cx="117787" cy="157542"/>
            </a:xfrm>
            <a:custGeom>
              <a:avLst/>
              <a:gdLst/>
              <a:ahLst/>
              <a:cxnLst/>
              <a:rect l="l" t="t" r="r" b="b"/>
              <a:pathLst>
                <a:path w="5182" h="6931" extrusionOk="0">
                  <a:moveTo>
                    <a:pt x="907" y="0"/>
                  </a:moveTo>
                  <a:lnTo>
                    <a:pt x="907" y="2883"/>
                  </a:lnTo>
                  <a:lnTo>
                    <a:pt x="4275" y="2883"/>
                  </a:lnTo>
                  <a:lnTo>
                    <a:pt x="4275" y="0"/>
                  </a:lnTo>
                  <a:lnTo>
                    <a:pt x="5182" y="0"/>
                  </a:lnTo>
                  <a:lnTo>
                    <a:pt x="5182" y="6930"/>
                  </a:lnTo>
                  <a:lnTo>
                    <a:pt x="4275" y="6930"/>
                  </a:lnTo>
                  <a:lnTo>
                    <a:pt x="4275" y="3692"/>
                  </a:lnTo>
                  <a:lnTo>
                    <a:pt x="907" y="3692"/>
                  </a:lnTo>
                  <a:lnTo>
                    <a:pt x="907" y="6930"/>
                  </a:lnTo>
                  <a:lnTo>
                    <a:pt x="1" y="6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4"/>
            <p:cNvSpPr/>
            <p:nvPr/>
          </p:nvSpPr>
          <p:spPr>
            <a:xfrm>
              <a:off x="79835" y="1201754"/>
              <a:ext cx="144290" cy="162701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5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64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4"/>
            <p:cNvSpPr/>
            <p:nvPr/>
          </p:nvSpPr>
          <p:spPr>
            <a:xfrm>
              <a:off x="246922" y="1201754"/>
              <a:ext cx="144290" cy="162701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4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96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4"/>
            <p:cNvSpPr/>
            <p:nvPr/>
          </p:nvSpPr>
          <p:spPr>
            <a:xfrm>
              <a:off x="423577" y="1204709"/>
              <a:ext cx="87601" cy="157542"/>
            </a:xfrm>
            <a:custGeom>
              <a:avLst/>
              <a:gdLst/>
              <a:ahLst/>
              <a:cxnLst/>
              <a:rect l="l" t="t" r="r" b="b"/>
              <a:pathLst>
                <a:path w="3854" h="6931" extrusionOk="0">
                  <a:moveTo>
                    <a:pt x="0" y="0"/>
                  </a:moveTo>
                  <a:lnTo>
                    <a:pt x="907" y="0"/>
                  </a:lnTo>
                  <a:lnTo>
                    <a:pt x="907" y="6186"/>
                  </a:lnTo>
                  <a:lnTo>
                    <a:pt x="3854" y="6186"/>
                  </a:lnTo>
                  <a:lnTo>
                    <a:pt x="3854" y="6930"/>
                  </a:lnTo>
                  <a:lnTo>
                    <a:pt x="0" y="69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4"/>
            <p:cNvSpPr/>
            <p:nvPr/>
          </p:nvSpPr>
          <p:spPr>
            <a:xfrm>
              <a:off x="595073" y="1203232"/>
              <a:ext cx="99398" cy="160497"/>
            </a:xfrm>
            <a:custGeom>
              <a:avLst/>
              <a:gdLst/>
              <a:ahLst/>
              <a:cxnLst/>
              <a:rect l="l" t="t" r="r" b="b"/>
              <a:pathLst>
                <a:path w="4373" h="7061" extrusionOk="0">
                  <a:moveTo>
                    <a:pt x="0" y="130"/>
                  </a:moveTo>
                  <a:cubicBezTo>
                    <a:pt x="551" y="33"/>
                    <a:pt x="1101" y="1"/>
                    <a:pt x="1620" y="1"/>
                  </a:cubicBezTo>
                  <a:cubicBezTo>
                    <a:pt x="2526" y="1"/>
                    <a:pt x="3109" y="163"/>
                    <a:pt x="3530" y="519"/>
                  </a:cubicBezTo>
                  <a:cubicBezTo>
                    <a:pt x="3919" y="778"/>
                    <a:pt x="4145" y="1231"/>
                    <a:pt x="4113" y="1717"/>
                  </a:cubicBezTo>
                  <a:cubicBezTo>
                    <a:pt x="4081" y="2429"/>
                    <a:pt x="3627" y="3045"/>
                    <a:pt x="2947" y="3239"/>
                  </a:cubicBezTo>
                  <a:lnTo>
                    <a:pt x="2947" y="3271"/>
                  </a:lnTo>
                  <a:cubicBezTo>
                    <a:pt x="3757" y="3433"/>
                    <a:pt x="4372" y="4146"/>
                    <a:pt x="4372" y="5020"/>
                  </a:cubicBezTo>
                  <a:cubicBezTo>
                    <a:pt x="4372" y="5538"/>
                    <a:pt x="4178" y="6024"/>
                    <a:pt x="3789" y="6412"/>
                  </a:cubicBezTo>
                  <a:cubicBezTo>
                    <a:pt x="3304" y="6833"/>
                    <a:pt x="2526" y="7060"/>
                    <a:pt x="1393" y="7060"/>
                  </a:cubicBezTo>
                  <a:cubicBezTo>
                    <a:pt x="940" y="7060"/>
                    <a:pt x="454" y="7028"/>
                    <a:pt x="0" y="6963"/>
                  </a:cubicBezTo>
                  <a:close/>
                  <a:moveTo>
                    <a:pt x="907" y="2980"/>
                  </a:moveTo>
                  <a:lnTo>
                    <a:pt x="1717" y="2980"/>
                  </a:lnTo>
                  <a:cubicBezTo>
                    <a:pt x="2656" y="2980"/>
                    <a:pt x="3239" y="2494"/>
                    <a:pt x="3239" y="1814"/>
                  </a:cubicBezTo>
                  <a:cubicBezTo>
                    <a:pt x="3239" y="1005"/>
                    <a:pt x="2591" y="681"/>
                    <a:pt x="1684" y="681"/>
                  </a:cubicBezTo>
                  <a:cubicBezTo>
                    <a:pt x="1425" y="681"/>
                    <a:pt x="1166" y="681"/>
                    <a:pt x="875" y="745"/>
                  </a:cubicBezTo>
                  <a:close/>
                  <a:moveTo>
                    <a:pt x="907" y="6315"/>
                  </a:moveTo>
                  <a:cubicBezTo>
                    <a:pt x="1166" y="6348"/>
                    <a:pt x="1425" y="6348"/>
                    <a:pt x="1684" y="6348"/>
                  </a:cubicBezTo>
                  <a:cubicBezTo>
                    <a:pt x="2623" y="6348"/>
                    <a:pt x="3465" y="5992"/>
                    <a:pt x="3465" y="4988"/>
                  </a:cubicBezTo>
                  <a:cubicBezTo>
                    <a:pt x="3465" y="4049"/>
                    <a:pt x="2656" y="3660"/>
                    <a:pt x="1684" y="3660"/>
                  </a:cubicBezTo>
                  <a:lnTo>
                    <a:pt x="907" y="36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4"/>
            <p:cNvSpPr/>
            <p:nvPr/>
          </p:nvSpPr>
          <p:spPr>
            <a:xfrm>
              <a:off x="728292" y="1204709"/>
              <a:ext cx="116332" cy="160474"/>
            </a:xfrm>
            <a:custGeom>
              <a:avLst/>
              <a:gdLst/>
              <a:ahLst/>
              <a:cxnLst/>
              <a:rect l="l" t="t" r="r" b="b"/>
              <a:pathLst>
                <a:path w="5118" h="7060" extrusionOk="0">
                  <a:moveTo>
                    <a:pt x="908" y="0"/>
                  </a:moveTo>
                  <a:lnTo>
                    <a:pt x="908" y="4081"/>
                  </a:lnTo>
                  <a:cubicBezTo>
                    <a:pt x="908" y="5667"/>
                    <a:pt x="1588" y="6315"/>
                    <a:pt x="2527" y="6315"/>
                  </a:cubicBezTo>
                  <a:cubicBezTo>
                    <a:pt x="3531" y="6315"/>
                    <a:pt x="4211" y="5635"/>
                    <a:pt x="4211" y="4081"/>
                  </a:cubicBezTo>
                  <a:lnTo>
                    <a:pt x="4211" y="0"/>
                  </a:lnTo>
                  <a:lnTo>
                    <a:pt x="5117" y="0"/>
                  </a:lnTo>
                  <a:lnTo>
                    <a:pt x="5117" y="4048"/>
                  </a:lnTo>
                  <a:cubicBezTo>
                    <a:pt x="5117" y="6186"/>
                    <a:pt x="3984" y="7060"/>
                    <a:pt x="2494" y="7060"/>
                  </a:cubicBezTo>
                  <a:cubicBezTo>
                    <a:pt x="1069" y="7060"/>
                    <a:pt x="1" y="6250"/>
                    <a:pt x="1" y="408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4"/>
            <p:cNvSpPr/>
            <p:nvPr/>
          </p:nvSpPr>
          <p:spPr>
            <a:xfrm>
              <a:off x="877717" y="1201027"/>
              <a:ext cx="95716" cy="163429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63" y="6445"/>
                    <a:pt x="1846" y="6445"/>
                  </a:cubicBezTo>
                  <a:cubicBezTo>
                    <a:pt x="2753" y="6445"/>
                    <a:pt x="3304" y="5959"/>
                    <a:pt x="3304" y="5279"/>
                  </a:cubicBezTo>
                  <a:cubicBezTo>
                    <a:pt x="3304" y="4567"/>
                    <a:pt x="2915" y="4243"/>
                    <a:pt x="1976" y="3886"/>
                  </a:cubicBezTo>
                  <a:cubicBezTo>
                    <a:pt x="842" y="3465"/>
                    <a:pt x="162" y="2915"/>
                    <a:pt x="162" y="1911"/>
                  </a:cubicBezTo>
                  <a:cubicBezTo>
                    <a:pt x="162" y="842"/>
                    <a:pt x="1037" y="33"/>
                    <a:pt x="2397" y="33"/>
                  </a:cubicBezTo>
                  <a:cubicBezTo>
                    <a:pt x="2915" y="1"/>
                    <a:pt x="3465" y="130"/>
                    <a:pt x="3919" y="389"/>
                  </a:cubicBezTo>
                  <a:lnTo>
                    <a:pt x="3692" y="1102"/>
                  </a:lnTo>
                  <a:cubicBezTo>
                    <a:pt x="3271" y="875"/>
                    <a:pt x="2818" y="778"/>
                    <a:pt x="2364" y="778"/>
                  </a:cubicBezTo>
                  <a:cubicBezTo>
                    <a:pt x="1425" y="778"/>
                    <a:pt x="1069" y="1361"/>
                    <a:pt x="1069" y="1814"/>
                  </a:cubicBezTo>
                  <a:cubicBezTo>
                    <a:pt x="1069" y="2462"/>
                    <a:pt x="1458" y="2785"/>
                    <a:pt x="2429" y="3174"/>
                  </a:cubicBezTo>
                  <a:cubicBezTo>
                    <a:pt x="3627" y="3627"/>
                    <a:pt x="4210" y="4178"/>
                    <a:pt x="4210" y="5182"/>
                  </a:cubicBezTo>
                  <a:cubicBezTo>
                    <a:pt x="4210" y="6186"/>
                    <a:pt x="3401" y="7190"/>
                    <a:pt x="1782" y="7190"/>
                  </a:cubicBezTo>
                  <a:cubicBezTo>
                    <a:pt x="1166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4"/>
            <p:cNvSpPr/>
            <p:nvPr/>
          </p:nvSpPr>
          <p:spPr>
            <a:xfrm>
              <a:off x="-935295" y="3646181"/>
              <a:ext cx="687492" cy="1014326"/>
            </a:xfrm>
            <a:custGeom>
              <a:avLst/>
              <a:gdLst/>
              <a:ahLst/>
              <a:cxnLst/>
              <a:rect l="l" t="t" r="r" b="b"/>
              <a:pathLst>
                <a:path w="30246" h="44625" extrusionOk="0">
                  <a:moveTo>
                    <a:pt x="28691" y="35525"/>
                  </a:moveTo>
                  <a:cubicBezTo>
                    <a:pt x="28367" y="36626"/>
                    <a:pt x="27979" y="37662"/>
                    <a:pt x="27428" y="38666"/>
                  </a:cubicBezTo>
                  <a:cubicBezTo>
                    <a:pt x="26554" y="40285"/>
                    <a:pt x="24967" y="42001"/>
                    <a:pt x="23348" y="42811"/>
                  </a:cubicBezTo>
                  <a:cubicBezTo>
                    <a:pt x="20110" y="44430"/>
                    <a:pt x="15350" y="44624"/>
                    <a:pt x="11885" y="44106"/>
                  </a:cubicBezTo>
                  <a:cubicBezTo>
                    <a:pt x="7869" y="43459"/>
                    <a:pt x="4404" y="40965"/>
                    <a:pt x="2493" y="37403"/>
                  </a:cubicBezTo>
                  <a:cubicBezTo>
                    <a:pt x="874" y="34294"/>
                    <a:pt x="518" y="30700"/>
                    <a:pt x="291" y="27202"/>
                  </a:cubicBezTo>
                  <a:cubicBezTo>
                    <a:pt x="32" y="23608"/>
                    <a:pt x="0" y="20046"/>
                    <a:pt x="130" y="16451"/>
                  </a:cubicBezTo>
                  <a:cubicBezTo>
                    <a:pt x="356" y="12824"/>
                    <a:pt x="777" y="8841"/>
                    <a:pt x="2591" y="5700"/>
                  </a:cubicBezTo>
                  <a:cubicBezTo>
                    <a:pt x="4793" y="1879"/>
                    <a:pt x="9197" y="195"/>
                    <a:pt x="13245" y="98"/>
                  </a:cubicBezTo>
                  <a:cubicBezTo>
                    <a:pt x="16515" y="1"/>
                    <a:pt x="20822" y="195"/>
                    <a:pt x="23737" y="1944"/>
                  </a:cubicBezTo>
                  <a:cubicBezTo>
                    <a:pt x="27105" y="3984"/>
                    <a:pt x="28691" y="7967"/>
                    <a:pt x="29242" y="11756"/>
                  </a:cubicBezTo>
                  <a:cubicBezTo>
                    <a:pt x="29987" y="16419"/>
                    <a:pt x="30246" y="21147"/>
                    <a:pt x="29987" y="25842"/>
                  </a:cubicBezTo>
                  <a:cubicBezTo>
                    <a:pt x="29760" y="28886"/>
                    <a:pt x="29566" y="32416"/>
                    <a:pt x="28691" y="35525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4"/>
            <p:cNvSpPr/>
            <p:nvPr/>
          </p:nvSpPr>
          <p:spPr>
            <a:xfrm>
              <a:off x="-869788" y="4020105"/>
              <a:ext cx="128834" cy="574137"/>
            </a:xfrm>
            <a:custGeom>
              <a:avLst/>
              <a:gdLst/>
              <a:ahLst/>
              <a:cxnLst/>
              <a:rect l="l" t="t" r="r" b="b"/>
              <a:pathLst>
                <a:path w="5668" h="25259" extrusionOk="0">
                  <a:moveTo>
                    <a:pt x="0" y="0"/>
                  </a:moveTo>
                  <a:lnTo>
                    <a:pt x="162" y="1101"/>
                  </a:lnTo>
                  <a:lnTo>
                    <a:pt x="292" y="2397"/>
                  </a:lnTo>
                  <a:lnTo>
                    <a:pt x="356" y="3174"/>
                  </a:lnTo>
                  <a:lnTo>
                    <a:pt x="486" y="4048"/>
                  </a:lnTo>
                  <a:lnTo>
                    <a:pt x="745" y="5991"/>
                  </a:lnTo>
                  <a:cubicBezTo>
                    <a:pt x="842" y="6671"/>
                    <a:pt x="1004" y="7383"/>
                    <a:pt x="1101" y="8128"/>
                  </a:cubicBezTo>
                  <a:cubicBezTo>
                    <a:pt x="1231" y="8873"/>
                    <a:pt x="1360" y="9650"/>
                    <a:pt x="1522" y="10427"/>
                  </a:cubicBezTo>
                  <a:lnTo>
                    <a:pt x="2008" y="12824"/>
                  </a:lnTo>
                  <a:lnTo>
                    <a:pt x="2558" y="15155"/>
                  </a:lnTo>
                  <a:cubicBezTo>
                    <a:pt x="2720" y="15933"/>
                    <a:pt x="2979" y="16710"/>
                    <a:pt x="3141" y="17422"/>
                  </a:cubicBezTo>
                  <a:cubicBezTo>
                    <a:pt x="3336" y="18135"/>
                    <a:pt x="3530" y="18879"/>
                    <a:pt x="3757" y="19527"/>
                  </a:cubicBezTo>
                  <a:lnTo>
                    <a:pt x="4339" y="21405"/>
                  </a:lnTo>
                  <a:lnTo>
                    <a:pt x="4598" y="22247"/>
                  </a:lnTo>
                  <a:lnTo>
                    <a:pt x="4858" y="22960"/>
                  </a:lnTo>
                  <a:lnTo>
                    <a:pt x="5279" y="24190"/>
                  </a:lnTo>
                  <a:lnTo>
                    <a:pt x="5667" y="25259"/>
                  </a:lnTo>
                  <a:lnTo>
                    <a:pt x="5181" y="24223"/>
                  </a:lnTo>
                  <a:lnTo>
                    <a:pt x="4663" y="23057"/>
                  </a:lnTo>
                  <a:lnTo>
                    <a:pt x="4339" y="22344"/>
                  </a:lnTo>
                  <a:lnTo>
                    <a:pt x="4016" y="21535"/>
                  </a:lnTo>
                  <a:lnTo>
                    <a:pt x="3303" y="19689"/>
                  </a:lnTo>
                  <a:cubicBezTo>
                    <a:pt x="3076" y="19041"/>
                    <a:pt x="2882" y="18329"/>
                    <a:pt x="2655" y="17584"/>
                  </a:cubicBezTo>
                  <a:cubicBezTo>
                    <a:pt x="2396" y="16872"/>
                    <a:pt x="2170" y="16095"/>
                    <a:pt x="2008" y="15317"/>
                  </a:cubicBezTo>
                  <a:lnTo>
                    <a:pt x="1393" y="12953"/>
                  </a:lnTo>
                  <a:lnTo>
                    <a:pt x="939" y="10557"/>
                  </a:lnTo>
                  <a:cubicBezTo>
                    <a:pt x="777" y="9780"/>
                    <a:pt x="680" y="9003"/>
                    <a:pt x="583" y="8225"/>
                  </a:cubicBezTo>
                  <a:cubicBezTo>
                    <a:pt x="453" y="7481"/>
                    <a:pt x="356" y="6768"/>
                    <a:pt x="292" y="6056"/>
                  </a:cubicBezTo>
                  <a:lnTo>
                    <a:pt x="130" y="4080"/>
                  </a:lnTo>
                  <a:lnTo>
                    <a:pt x="65" y="3206"/>
                  </a:lnTo>
                  <a:lnTo>
                    <a:pt x="65" y="2397"/>
                  </a:lnTo>
                  <a:lnTo>
                    <a:pt x="32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4"/>
            <p:cNvSpPr/>
            <p:nvPr/>
          </p:nvSpPr>
          <p:spPr>
            <a:xfrm>
              <a:off x="-775574" y="3954598"/>
              <a:ext cx="75827" cy="535860"/>
            </a:xfrm>
            <a:custGeom>
              <a:avLst/>
              <a:gdLst/>
              <a:ahLst/>
              <a:cxnLst/>
              <a:rect l="l" t="t" r="r" b="b"/>
              <a:pathLst>
                <a:path w="3336" h="23575" extrusionOk="0">
                  <a:moveTo>
                    <a:pt x="97" y="0"/>
                  </a:moveTo>
                  <a:cubicBezTo>
                    <a:pt x="97" y="0"/>
                    <a:pt x="130" y="356"/>
                    <a:pt x="162" y="1036"/>
                  </a:cubicBezTo>
                  <a:lnTo>
                    <a:pt x="227" y="2202"/>
                  </a:lnTo>
                  <a:lnTo>
                    <a:pt x="259" y="2915"/>
                  </a:lnTo>
                  <a:lnTo>
                    <a:pt x="356" y="3724"/>
                  </a:lnTo>
                  <a:lnTo>
                    <a:pt x="518" y="5505"/>
                  </a:lnTo>
                  <a:cubicBezTo>
                    <a:pt x="551" y="6153"/>
                    <a:pt x="680" y="6833"/>
                    <a:pt x="745" y="7513"/>
                  </a:cubicBezTo>
                  <a:cubicBezTo>
                    <a:pt x="810" y="8193"/>
                    <a:pt x="907" y="8905"/>
                    <a:pt x="1036" y="9650"/>
                  </a:cubicBezTo>
                  <a:lnTo>
                    <a:pt x="1328" y="11820"/>
                  </a:lnTo>
                  <a:cubicBezTo>
                    <a:pt x="1587" y="13309"/>
                    <a:pt x="1814" y="14767"/>
                    <a:pt x="2040" y="16127"/>
                  </a:cubicBezTo>
                  <a:lnTo>
                    <a:pt x="2396" y="18135"/>
                  </a:lnTo>
                  <a:lnTo>
                    <a:pt x="2720" y="19916"/>
                  </a:lnTo>
                  <a:lnTo>
                    <a:pt x="3174" y="22571"/>
                  </a:lnTo>
                  <a:cubicBezTo>
                    <a:pt x="3271" y="23219"/>
                    <a:pt x="3336" y="23575"/>
                    <a:pt x="3336" y="23575"/>
                  </a:cubicBezTo>
                  <a:cubicBezTo>
                    <a:pt x="3336" y="23575"/>
                    <a:pt x="3238" y="23219"/>
                    <a:pt x="3044" y="22571"/>
                  </a:cubicBezTo>
                  <a:cubicBezTo>
                    <a:pt x="2882" y="21956"/>
                    <a:pt x="2623" y="21049"/>
                    <a:pt x="2364" y="19980"/>
                  </a:cubicBezTo>
                  <a:cubicBezTo>
                    <a:pt x="2105" y="18879"/>
                    <a:pt x="1814" y="17616"/>
                    <a:pt x="1522" y="16256"/>
                  </a:cubicBezTo>
                  <a:cubicBezTo>
                    <a:pt x="1393" y="15576"/>
                    <a:pt x="1231" y="14864"/>
                    <a:pt x="1134" y="14119"/>
                  </a:cubicBezTo>
                  <a:lnTo>
                    <a:pt x="745" y="11917"/>
                  </a:lnTo>
                  <a:lnTo>
                    <a:pt x="453" y="9715"/>
                  </a:lnTo>
                  <a:cubicBezTo>
                    <a:pt x="356" y="9003"/>
                    <a:pt x="292" y="8258"/>
                    <a:pt x="227" y="7578"/>
                  </a:cubicBezTo>
                  <a:cubicBezTo>
                    <a:pt x="162" y="6865"/>
                    <a:pt x="97" y="6185"/>
                    <a:pt x="65" y="5538"/>
                  </a:cubicBezTo>
                  <a:lnTo>
                    <a:pt x="0" y="3724"/>
                  </a:lnTo>
                  <a:lnTo>
                    <a:pt x="0" y="2915"/>
                  </a:lnTo>
                  <a:lnTo>
                    <a:pt x="32" y="2202"/>
                  </a:lnTo>
                  <a:lnTo>
                    <a:pt x="65" y="1004"/>
                  </a:lnTo>
                  <a:cubicBezTo>
                    <a:pt x="65" y="356"/>
                    <a:pt x="97" y="0"/>
                    <a:pt x="97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4"/>
            <p:cNvSpPr/>
            <p:nvPr/>
          </p:nvSpPr>
          <p:spPr>
            <a:xfrm>
              <a:off x="-691678" y="4003898"/>
              <a:ext cx="60394" cy="562386"/>
            </a:xfrm>
            <a:custGeom>
              <a:avLst/>
              <a:gdLst/>
              <a:ahLst/>
              <a:cxnLst/>
              <a:rect l="l" t="t" r="r" b="b"/>
              <a:pathLst>
                <a:path w="2657" h="24742" extrusionOk="0">
                  <a:moveTo>
                    <a:pt x="1" y="1"/>
                  </a:moveTo>
                  <a:lnTo>
                    <a:pt x="130" y="1069"/>
                  </a:lnTo>
                  <a:cubicBezTo>
                    <a:pt x="195" y="1749"/>
                    <a:pt x="325" y="2689"/>
                    <a:pt x="422" y="3854"/>
                  </a:cubicBezTo>
                  <a:lnTo>
                    <a:pt x="584" y="5733"/>
                  </a:lnTo>
                  <a:cubicBezTo>
                    <a:pt x="648" y="6413"/>
                    <a:pt x="746" y="7093"/>
                    <a:pt x="810" y="7837"/>
                  </a:cubicBezTo>
                  <a:cubicBezTo>
                    <a:pt x="972" y="9295"/>
                    <a:pt x="1134" y="10817"/>
                    <a:pt x="1264" y="12371"/>
                  </a:cubicBezTo>
                  <a:cubicBezTo>
                    <a:pt x="1426" y="13925"/>
                    <a:pt x="1652" y="15480"/>
                    <a:pt x="1814" y="16905"/>
                  </a:cubicBezTo>
                  <a:cubicBezTo>
                    <a:pt x="1879" y="17649"/>
                    <a:pt x="1944" y="18330"/>
                    <a:pt x="2041" y="19010"/>
                  </a:cubicBezTo>
                  <a:lnTo>
                    <a:pt x="2268" y="20888"/>
                  </a:lnTo>
                  <a:cubicBezTo>
                    <a:pt x="2397" y="22021"/>
                    <a:pt x="2494" y="22993"/>
                    <a:pt x="2559" y="23673"/>
                  </a:cubicBezTo>
                  <a:lnTo>
                    <a:pt x="2656" y="24741"/>
                  </a:lnTo>
                  <a:lnTo>
                    <a:pt x="2429" y="23705"/>
                  </a:lnTo>
                  <a:cubicBezTo>
                    <a:pt x="2332" y="23025"/>
                    <a:pt x="2106" y="22086"/>
                    <a:pt x="1911" y="20920"/>
                  </a:cubicBezTo>
                  <a:lnTo>
                    <a:pt x="1588" y="19074"/>
                  </a:lnTo>
                  <a:cubicBezTo>
                    <a:pt x="1458" y="18427"/>
                    <a:pt x="1361" y="17714"/>
                    <a:pt x="1264" y="17002"/>
                  </a:cubicBezTo>
                  <a:cubicBezTo>
                    <a:pt x="1069" y="15545"/>
                    <a:pt x="875" y="13990"/>
                    <a:pt x="681" y="12436"/>
                  </a:cubicBezTo>
                  <a:cubicBezTo>
                    <a:pt x="487" y="10914"/>
                    <a:pt x="389" y="9327"/>
                    <a:pt x="260" y="7870"/>
                  </a:cubicBezTo>
                  <a:cubicBezTo>
                    <a:pt x="227" y="7157"/>
                    <a:pt x="163" y="6445"/>
                    <a:pt x="130" y="5765"/>
                  </a:cubicBezTo>
                  <a:lnTo>
                    <a:pt x="66" y="3887"/>
                  </a:lnTo>
                  <a:cubicBezTo>
                    <a:pt x="33" y="2721"/>
                    <a:pt x="33" y="1749"/>
                    <a:pt x="1" y="1037"/>
                  </a:cubicBezTo>
                  <a:cubicBezTo>
                    <a:pt x="1" y="35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4"/>
            <p:cNvSpPr/>
            <p:nvPr/>
          </p:nvSpPr>
          <p:spPr>
            <a:xfrm>
              <a:off x="-585689" y="3957530"/>
              <a:ext cx="25799" cy="616847"/>
            </a:xfrm>
            <a:custGeom>
              <a:avLst/>
              <a:gdLst/>
              <a:ahLst/>
              <a:cxnLst/>
              <a:rect l="l" t="t" r="r" b="b"/>
              <a:pathLst>
                <a:path w="1135" h="27138" extrusionOk="0">
                  <a:moveTo>
                    <a:pt x="33" y="1"/>
                  </a:moveTo>
                  <a:lnTo>
                    <a:pt x="130" y="1166"/>
                  </a:lnTo>
                  <a:cubicBezTo>
                    <a:pt x="195" y="1879"/>
                    <a:pt x="292" y="2947"/>
                    <a:pt x="389" y="4210"/>
                  </a:cubicBezTo>
                  <a:cubicBezTo>
                    <a:pt x="454" y="5506"/>
                    <a:pt x="551" y="6963"/>
                    <a:pt x="649" y="8582"/>
                  </a:cubicBezTo>
                  <a:cubicBezTo>
                    <a:pt x="746" y="10169"/>
                    <a:pt x="810" y="11853"/>
                    <a:pt x="875" y="13569"/>
                  </a:cubicBezTo>
                  <a:cubicBezTo>
                    <a:pt x="940" y="15253"/>
                    <a:pt x="1005" y="16937"/>
                    <a:pt x="1037" y="18556"/>
                  </a:cubicBezTo>
                  <a:cubicBezTo>
                    <a:pt x="1070" y="20143"/>
                    <a:pt x="1102" y="21632"/>
                    <a:pt x="1102" y="22895"/>
                  </a:cubicBezTo>
                  <a:cubicBezTo>
                    <a:pt x="1134" y="24191"/>
                    <a:pt x="1102" y="25227"/>
                    <a:pt x="1102" y="25972"/>
                  </a:cubicBezTo>
                  <a:lnTo>
                    <a:pt x="1102" y="27138"/>
                  </a:lnTo>
                  <a:lnTo>
                    <a:pt x="1005" y="25972"/>
                  </a:lnTo>
                  <a:cubicBezTo>
                    <a:pt x="972" y="25259"/>
                    <a:pt x="843" y="24191"/>
                    <a:pt x="778" y="22895"/>
                  </a:cubicBezTo>
                  <a:cubicBezTo>
                    <a:pt x="713" y="21632"/>
                    <a:pt x="584" y="20143"/>
                    <a:pt x="519" y="18556"/>
                  </a:cubicBezTo>
                  <a:cubicBezTo>
                    <a:pt x="422" y="16969"/>
                    <a:pt x="357" y="15285"/>
                    <a:pt x="260" y="13569"/>
                  </a:cubicBezTo>
                  <a:cubicBezTo>
                    <a:pt x="195" y="11885"/>
                    <a:pt x="163" y="10169"/>
                    <a:pt x="98" y="8582"/>
                  </a:cubicBezTo>
                  <a:cubicBezTo>
                    <a:pt x="66" y="6995"/>
                    <a:pt x="66" y="5506"/>
                    <a:pt x="33" y="4243"/>
                  </a:cubicBezTo>
                  <a:cubicBezTo>
                    <a:pt x="1" y="2947"/>
                    <a:pt x="33" y="1879"/>
                    <a:pt x="33" y="1134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4"/>
            <p:cNvSpPr/>
            <p:nvPr/>
          </p:nvSpPr>
          <p:spPr>
            <a:xfrm>
              <a:off x="-481155" y="3948711"/>
              <a:ext cx="27981" cy="609482"/>
            </a:xfrm>
            <a:custGeom>
              <a:avLst/>
              <a:gdLst/>
              <a:ahLst/>
              <a:cxnLst/>
              <a:rect l="l" t="t" r="r" b="b"/>
              <a:pathLst>
                <a:path w="1231" h="26814" extrusionOk="0">
                  <a:moveTo>
                    <a:pt x="0" y="0"/>
                  </a:moveTo>
                  <a:lnTo>
                    <a:pt x="162" y="1166"/>
                  </a:lnTo>
                  <a:cubicBezTo>
                    <a:pt x="227" y="1878"/>
                    <a:pt x="389" y="2915"/>
                    <a:pt x="518" y="4177"/>
                  </a:cubicBezTo>
                  <a:lnTo>
                    <a:pt x="745" y="6185"/>
                  </a:lnTo>
                  <a:cubicBezTo>
                    <a:pt x="842" y="6930"/>
                    <a:pt x="875" y="7675"/>
                    <a:pt x="939" y="8452"/>
                  </a:cubicBezTo>
                  <a:cubicBezTo>
                    <a:pt x="1037" y="10039"/>
                    <a:pt x="1101" y="11690"/>
                    <a:pt x="1198" y="13407"/>
                  </a:cubicBezTo>
                  <a:cubicBezTo>
                    <a:pt x="1198" y="15090"/>
                    <a:pt x="1231" y="16742"/>
                    <a:pt x="1231" y="18329"/>
                  </a:cubicBezTo>
                  <a:lnTo>
                    <a:pt x="1231" y="20596"/>
                  </a:lnTo>
                  <a:lnTo>
                    <a:pt x="1166" y="22636"/>
                  </a:lnTo>
                  <a:cubicBezTo>
                    <a:pt x="1134" y="23899"/>
                    <a:pt x="1069" y="24935"/>
                    <a:pt x="1037" y="25680"/>
                  </a:cubicBezTo>
                  <a:lnTo>
                    <a:pt x="972" y="26813"/>
                  </a:lnTo>
                  <a:lnTo>
                    <a:pt x="939" y="25680"/>
                  </a:lnTo>
                  <a:cubicBezTo>
                    <a:pt x="907" y="24935"/>
                    <a:pt x="842" y="23899"/>
                    <a:pt x="842" y="22636"/>
                  </a:cubicBezTo>
                  <a:cubicBezTo>
                    <a:pt x="842" y="21988"/>
                    <a:pt x="810" y="21308"/>
                    <a:pt x="777" y="20596"/>
                  </a:cubicBezTo>
                  <a:cubicBezTo>
                    <a:pt x="777" y="19883"/>
                    <a:pt x="745" y="19106"/>
                    <a:pt x="713" y="18329"/>
                  </a:cubicBezTo>
                  <a:cubicBezTo>
                    <a:pt x="680" y="16774"/>
                    <a:pt x="648" y="15090"/>
                    <a:pt x="616" y="13407"/>
                  </a:cubicBezTo>
                  <a:cubicBezTo>
                    <a:pt x="551" y="11723"/>
                    <a:pt x="454" y="10071"/>
                    <a:pt x="421" y="8484"/>
                  </a:cubicBezTo>
                  <a:cubicBezTo>
                    <a:pt x="356" y="7707"/>
                    <a:pt x="389" y="6962"/>
                    <a:pt x="324" y="6250"/>
                  </a:cubicBezTo>
                  <a:lnTo>
                    <a:pt x="195" y="4210"/>
                  </a:lnTo>
                  <a:cubicBezTo>
                    <a:pt x="130" y="2947"/>
                    <a:pt x="97" y="1911"/>
                    <a:pt x="65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4"/>
            <p:cNvSpPr/>
            <p:nvPr/>
          </p:nvSpPr>
          <p:spPr>
            <a:xfrm>
              <a:off x="-377371" y="4017150"/>
              <a:ext cx="32413" cy="488763"/>
            </a:xfrm>
            <a:custGeom>
              <a:avLst/>
              <a:gdLst/>
              <a:ahLst/>
              <a:cxnLst/>
              <a:rect l="l" t="t" r="r" b="b"/>
              <a:pathLst>
                <a:path w="1426" h="21503" extrusionOk="0">
                  <a:moveTo>
                    <a:pt x="486" y="1"/>
                  </a:moveTo>
                  <a:cubicBezTo>
                    <a:pt x="486" y="1"/>
                    <a:pt x="551" y="357"/>
                    <a:pt x="648" y="940"/>
                  </a:cubicBezTo>
                  <a:lnTo>
                    <a:pt x="777" y="1976"/>
                  </a:lnTo>
                  <a:cubicBezTo>
                    <a:pt x="842" y="2397"/>
                    <a:pt x="907" y="2850"/>
                    <a:pt x="972" y="3368"/>
                  </a:cubicBezTo>
                  <a:lnTo>
                    <a:pt x="1134" y="4988"/>
                  </a:lnTo>
                  <a:cubicBezTo>
                    <a:pt x="1198" y="5571"/>
                    <a:pt x="1231" y="6186"/>
                    <a:pt x="1263" y="6801"/>
                  </a:cubicBezTo>
                  <a:cubicBezTo>
                    <a:pt x="1328" y="7449"/>
                    <a:pt x="1360" y="8096"/>
                    <a:pt x="1360" y="8744"/>
                  </a:cubicBezTo>
                  <a:cubicBezTo>
                    <a:pt x="1360" y="9424"/>
                    <a:pt x="1393" y="10104"/>
                    <a:pt x="1425" y="10784"/>
                  </a:cubicBezTo>
                  <a:cubicBezTo>
                    <a:pt x="1425" y="11464"/>
                    <a:pt x="1360" y="12144"/>
                    <a:pt x="1360" y="12792"/>
                  </a:cubicBezTo>
                  <a:cubicBezTo>
                    <a:pt x="1328" y="13472"/>
                    <a:pt x="1263" y="14120"/>
                    <a:pt x="1231" y="14767"/>
                  </a:cubicBezTo>
                  <a:cubicBezTo>
                    <a:pt x="1166" y="15383"/>
                    <a:pt x="1134" y="15998"/>
                    <a:pt x="1037" y="16581"/>
                  </a:cubicBezTo>
                  <a:lnTo>
                    <a:pt x="777" y="18200"/>
                  </a:lnTo>
                  <a:lnTo>
                    <a:pt x="648" y="18912"/>
                  </a:lnTo>
                  <a:lnTo>
                    <a:pt x="486" y="19560"/>
                  </a:lnTo>
                  <a:lnTo>
                    <a:pt x="227" y="20596"/>
                  </a:lnTo>
                  <a:cubicBezTo>
                    <a:pt x="97" y="21179"/>
                    <a:pt x="0" y="21503"/>
                    <a:pt x="0" y="21503"/>
                  </a:cubicBezTo>
                  <a:cubicBezTo>
                    <a:pt x="0" y="21503"/>
                    <a:pt x="33" y="21179"/>
                    <a:pt x="130" y="20596"/>
                  </a:cubicBezTo>
                  <a:lnTo>
                    <a:pt x="259" y="19528"/>
                  </a:lnTo>
                  <a:lnTo>
                    <a:pt x="356" y="18880"/>
                  </a:lnTo>
                  <a:lnTo>
                    <a:pt x="421" y="18167"/>
                  </a:lnTo>
                  <a:lnTo>
                    <a:pt x="583" y="16548"/>
                  </a:lnTo>
                  <a:cubicBezTo>
                    <a:pt x="648" y="15965"/>
                    <a:pt x="648" y="15350"/>
                    <a:pt x="680" y="14735"/>
                  </a:cubicBezTo>
                  <a:cubicBezTo>
                    <a:pt x="713" y="14087"/>
                    <a:pt x="745" y="13440"/>
                    <a:pt x="745" y="12792"/>
                  </a:cubicBezTo>
                  <a:cubicBezTo>
                    <a:pt x="745" y="12112"/>
                    <a:pt x="777" y="11432"/>
                    <a:pt x="810" y="10752"/>
                  </a:cubicBezTo>
                  <a:cubicBezTo>
                    <a:pt x="810" y="10072"/>
                    <a:pt x="810" y="9392"/>
                    <a:pt x="810" y="8744"/>
                  </a:cubicBezTo>
                  <a:cubicBezTo>
                    <a:pt x="810" y="8064"/>
                    <a:pt x="777" y="7416"/>
                    <a:pt x="745" y="6769"/>
                  </a:cubicBezTo>
                  <a:cubicBezTo>
                    <a:pt x="745" y="6153"/>
                    <a:pt x="745" y="5538"/>
                    <a:pt x="713" y="4955"/>
                  </a:cubicBezTo>
                  <a:lnTo>
                    <a:pt x="648" y="3336"/>
                  </a:lnTo>
                  <a:cubicBezTo>
                    <a:pt x="616" y="2332"/>
                    <a:pt x="551" y="1490"/>
                    <a:pt x="551" y="907"/>
                  </a:cubicBezTo>
                  <a:cubicBezTo>
                    <a:pt x="518" y="357"/>
                    <a:pt x="486" y="1"/>
                    <a:pt x="486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4"/>
            <p:cNvSpPr/>
            <p:nvPr/>
          </p:nvSpPr>
          <p:spPr>
            <a:xfrm>
              <a:off x="893062" y="3646931"/>
              <a:ext cx="687492" cy="1013576"/>
            </a:xfrm>
            <a:custGeom>
              <a:avLst/>
              <a:gdLst/>
              <a:ahLst/>
              <a:cxnLst/>
              <a:rect l="l" t="t" r="r" b="b"/>
              <a:pathLst>
                <a:path w="30246" h="44592" extrusionOk="0">
                  <a:moveTo>
                    <a:pt x="1555" y="35492"/>
                  </a:moveTo>
                  <a:cubicBezTo>
                    <a:pt x="1846" y="36593"/>
                    <a:pt x="2267" y="37629"/>
                    <a:pt x="2785" y="38633"/>
                  </a:cubicBezTo>
                  <a:cubicBezTo>
                    <a:pt x="3659" y="40252"/>
                    <a:pt x="5279" y="41968"/>
                    <a:pt x="6898" y="42778"/>
                  </a:cubicBezTo>
                  <a:cubicBezTo>
                    <a:pt x="10136" y="44397"/>
                    <a:pt x="14864" y="44591"/>
                    <a:pt x="18361" y="44073"/>
                  </a:cubicBezTo>
                  <a:cubicBezTo>
                    <a:pt x="22344" y="43426"/>
                    <a:pt x="25809" y="40932"/>
                    <a:pt x="27752" y="37370"/>
                  </a:cubicBezTo>
                  <a:cubicBezTo>
                    <a:pt x="29372" y="34261"/>
                    <a:pt x="29728" y="30667"/>
                    <a:pt x="29922" y="27169"/>
                  </a:cubicBezTo>
                  <a:cubicBezTo>
                    <a:pt x="30181" y="23607"/>
                    <a:pt x="30246" y="20013"/>
                    <a:pt x="30084" y="16418"/>
                  </a:cubicBezTo>
                  <a:cubicBezTo>
                    <a:pt x="29890" y="12824"/>
                    <a:pt x="29469" y="8808"/>
                    <a:pt x="27623" y="5667"/>
                  </a:cubicBezTo>
                  <a:cubicBezTo>
                    <a:pt x="25421" y="1846"/>
                    <a:pt x="21017" y="162"/>
                    <a:pt x="17001" y="65"/>
                  </a:cubicBezTo>
                  <a:cubicBezTo>
                    <a:pt x="13731" y="0"/>
                    <a:pt x="9424" y="162"/>
                    <a:pt x="6509" y="1943"/>
                  </a:cubicBezTo>
                  <a:cubicBezTo>
                    <a:pt x="3141" y="3951"/>
                    <a:pt x="1555" y="7934"/>
                    <a:pt x="1004" y="11723"/>
                  </a:cubicBezTo>
                  <a:cubicBezTo>
                    <a:pt x="259" y="16386"/>
                    <a:pt x="0" y="21114"/>
                    <a:pt x="259" y="25809"/>
                  </a:cubicBezTo>
                  <a:cubicBezTo>
                    <a:pt x="486" y="28853"/>
                    <a:pt x="680" y="32383"/>
                    <a:pt x="1555" y="3549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4"/>
            <p:cNvSpPr/>
            <p:nvPr/>
          </p:nvSpPr>
          <p:spPr>
            <a:xfrm>
              <a:off x="1386206" y="4020105"/>
              <a:ext cx="128106" cy="574137"/>
            </a:xfrm>
            <a:custGeom>
              <a:avLst/>
              <a:gdLst/>
              <a:ahLst/>
              <a:cxnLst/>
              <a:rect l="l" t="t" r="r" b="b"/>
              <a:pathLst>
                <a:path w="5636" h="25259" extrusionOk="0">
                  <a:moveTo>
                    <a:pt x="5635" y="0"/>
                  </a:moveTo>
                  <a:lnTo>
                    <a:pt x="5635" y="1101"/>
                  </a:lnTo>
                  <a:cubicBezTo>
                    <a:pt x="5635" y="1457"/>
                    <a:pt x="5635" y="1911"/>
                    <a:pt x="5603" y="2397"/>
                  </a:cubicBezTo>
                  <a:lnTo>
                    <a:pt x="5603" y="3206"/>
                  </a:lnTo>
                  <a:lnTo>
                    <a:pt x="5538" y="4080"/>
                  </a:lnTo>
                  <a:lnTo>
                    <a:pt x="5376" y="6056"/>
                  </a:lnTo>
                  <a:cubicBezTo>
                    <a:pt x="5312" y="6768"/>
                    <a:pt x="5182" y="7481"/>
                    <a:pt x="5085" y="8225"/>
                  </a:cubicBezTo>
                  <a:cubicBezTo>
                    <a:pt x="4988" y="9003"/>
                    <a:pt x="4891" y="9780"/>
                    <a:pt x="4729" y="10557"/>
                  </a:cubicBezTo>
                  <a:lnTo>
                    <a:pt x="4243" y="12953"/>
                  </a:lnTo>
                  <a:lnTo>
                    <a:pt x="3660" y="15317"/>
                  </a:lnTo>
                  <a:cubicBezTo>
                    <a:pt x="3498" y="16095"/>
                    <a:pt x="3239" y="16872"/>
                    <a:pt x="3012" y="17584"/>
                  </a:cubicBezTo>
                  <a:cubicBezTo>
                    <a:pt x="2786" y="18329"/>
                    <a:pt x="2591" y="19041"/>
                    <a:pt x="2332" y="19689"/>
                  </a:cubicBezTo>
                  <a:lnTo>
                    <a:pt x="1652" y="21535"/>
                  </a:lnTo>
                  <a:lnTo>
                    <a:pt x="1328" y="22344"/>
                  </a:lnTo>
                  <a:lnTo>
                    <a:pt x="1005" y="23057"/>
                  </a:lnTo>
                  <a:lnTo>
                    <a:pt x="487" y="24223"/>
                  </a:lnTo>
                  <a:lnTo>
                    <a:pt x="1" y="25259"/>
                  </a:lnTo>
                  <a:lnTo>
                    <a:pt x="357" y="24190"/>
                  </a:lnTo>
                  <a:lnTo>
                    <a:pt x="810" y="22960"/>
                  </a:lnTo>
                  <a:lnTo>
                    <a:pt x="1069" y="22247"/>
                  </a:lnTo>
                  <a:lnTo>
                    <a:pt x="1328" y="21405"/>
                  </a:lnTo>
                  <a:lnTo>
                    <a:pt x="1911" y="19527"/>
                  </a:lnTo>
                  <a:cubicBezTo>
                    <a:pt x="2138" y="18879"/>
                    <a:pt x="2300" y="18135"/>
                    <a:pt x="2494" y="17422"/>
                  </a:cubicBezTo>
                  <a:cubicBezTo>
                    <a:pt x="2721" y="16677"/>
                    <a:pt x="2915" y="15933"/>
                    <a:pt x="3110" y="15155"/>
                  </a:cubicBezTo>
                  <a:lnTo>
                    <a:pt x="3660" y="12824"/>
                  </a:lnTo>
                  <a:lnTo>
                    <a:pt x="4146" y="10427"/>
                  </a:lnTo>
                  <a:cubicBezTo>
                    <a:pt x="4308" y="9650"/>
                    <a:pt x="4437" y="8873"/>
                    <a:pt x="4534" y="8128"/>
                  </a:cubicBezTo>
                  <a:cubicBezTo>
                    <a:pt x="4664" y="7383"/>
                    <a:pt x="4826" y="6671"/>
                    <a:pt x="4891" y="5991"/>
                  </a:cubicBezTo>
                  <a:lnTo>
                    <a:pt x="5182" y="4048"/>
                  </a:lnTo>
                  <a:lnTo>
                    <a:pt x="5279" y="3174"/>
                  </a:lnTo>
                  <a:lnTo>
                    <a:pt x="5376" y="2397"/>
                  </a:lnTo>
                  <a:lnTo>
                    <a:pt x="5506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4"/>
            <p:cNvSpPr/>
            <p:nvPr/>
          </p:nvSpPr>
          <p:spPr>
            <a:xfrm>
              <a:off x="1344997" y="3954598"/>
              <a:ext cx="76577" cy="535860"/>
            </a:xfrm>
            <a:custGeom>
              <a:avLst/>
              <a:gdLst/>
              <a:ahLst/>
              <a:cxnLst/>
              <a:rect l="l" t="t" r="r" b="b"/>
              <a:pathLst>
                <a:path w="3369" h="23575" extrusionOk="0">
                  <a:moveTo>
                    <a:pt x="3239" y="0"/>
                  </a:moveTo>
                  <a:cubicBezTo>
                    <a:pt x="3239" y="0"/>
                    <a:pt x="3239" y="356"/>
                    <a:pt x="3271" y="1036"/>
                  </a:cubicBezTo>
                  <a:cubicBezTo>
                    <a:pt x="3271" y="1360"/>
                    <a:pt x="3303" y="1749"/>
                    <a:pt x="3303" y="2202"/>
                  </a:cubicBezTo>
                  <a:cubicBezTo>
                    <a:pt x="3303" y="2429"/>
                    <a:pt x="3336" y="2656"/>
                    <a:pt x="3336" y="2915"/>
                  </a:cubicBezTo>
                  <a:cubicBezTo>
                    <a:pt x="3368" y="3174"/>
                    <a:pt x="3336" y="3465"/>
                    <a:pt x="3303" y="3724"/>
                  </a:cubicBezTo>
                  <a:lnTo>
                    <a:pt x="3271" y="5538"/>
                  </a:lnTo>
                  <a:cubicBezTo>
                    <a:pt x="3239" y="6185"/>
                    <a:pt x="3174" y="6865"/>
                    <a:pt x="3109" y="7578"/>
                  </a:cubicBezTo>
                  <a:cubicBezTo>
                    <a:pt x="3044" y="8290"/>
                    <a:pt x="2980" y="9003"/>
                    <a:pt x="2882" y="9715"/>
                  </a:cubicBezTo>
                  <a:lnTo>
                    <a:pt x="2591" y="11917"/>
                  </a:lnTo>
                  <a:lnTo>
                    <a:pt x="2202" y="14119"/>
                  </a:lnTo>
                  <a:cubicBezTo>
                    <a:pt x="2105" y="14864"/>
                    <a:pt x="1943" y="15576"/>
                    <a:pt x="1814" y="16256"/>
                  </a:cubicBezTo>
                  <a:cubicBezTo>
                    <a:pt x="1522" y="17616"/>
                    <a:pt x="1231" y="18879"/>
                    <a:pt x="972" y="19980"/>
                  </a:cubicBezTo>
                  <a:cubicBezTo>
                    <a:pt x="680" y="21049"/>
                    <a:pt x="421" y="21956"/>
                    <a:pt x="259" y="22603"/>
                  </a:cubicBezTo>
                  <a:cubicBezTo>
                    <a:pt x="97" y="23219"/>
                    <a:pt x="0" y="23575"/>
                    <a:pt x="0" y="23575"/>
                  </a:cubicBezTo>
                  <a:cubicBezTo>
                    <a:pt x="0" y="23575"/>
                    <a:pt x="33" y="23219"/>
                    <a:pt x="162" y="22571"/>
                  </a:cubicBezTo>
                  <a:lnTo>
                    <a:pt x="616" y="19916"/>
                  </a:lnTo>
                  <a:lnTo>
                    <a:pt x="939" y="18135"/>
                  </a:lnTo>
                  <a:lnTo>
                    <a:pt x="1263" y="16127"/>
                  </a:lnTo>
                  <a:cubicBezTo>
                    <a:pt x="1522" y="14767"/>
                    <a:pt x="1749" y="13309"/>
                    <a:pt x="1976" y="11820"/>
                  </a:cubicBezTo>
                  <a:lnTo>
                    <a:pt x="2300" y="9650"/>
                  </a:lnTo>
                  <a:cubicBezTo>
                    <a:pt x="2429" y="8905"/>
                    <a:pt x="2494" y="8193"/>
                    <a:pt x="2591" y="7513"/>
                  </a:cubicBezTo>
                  <a:cubicBezTo>
                    <a:pt x="2656" y="6833"/>
                    <a:pt x="2753" y="6153"/>
                    <a:pt x="2818" y="5505"/>
                  </a:cubicBezTo>
                  <a:lnTo>
                    <a:pt x="2980" y="3724"/>
                  </a:lnTo>
                  <a:lnTo>
                    <a:pt x="3044" y="2915"/>
                  </a:lnTo>
                  <a:cubicBezTo>
                    <a:pt x="3044" y="2656"/>
                    <a:pt x="3077" y="2429"/>
                    <a:pt x="3077" y="2202"/>
                  </a:cubicBezTo>
                  <a:cubicBezTo>
                    <a:pt x="3109" y="1749"/>
                    <a:pt x="3141" y="1360"/>
                    <a:pt x="3174" y="1036"/>
                  </a:cubicBezTo>
                  <a:cubicBezTo>
                    <a:pt x="3206" y="356"/>
                    <a:pt x="3239" y="0"/>
                    <a:pt x="3239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4"/>
            <p:cNvSpPr/>
            <p:nvPr/>
          </p:nvSpPr>
          <p:spPr>
            <a:xfrm>
              <a:off x="1276535" y="4003898"/>
              <a:ext cx="59644" cy="563113"/>
            </a:xfrm>
            <a:custGeom>
              <a:avLst/>
              <a:gdLst/>
              <a:ahLst/>
              <a:cxnLst/>
              <a:rect l="l" t="t" r="r" b="b"/>
              <a:pathLst>
                <a:path w="2624" h="24774" extrusionOk="0">
                  <a:moveTo>
                    <a:pt x="2624" y="1"/>
                  </a:moveTo>
                  <a:lnTo>
                    <a:pt x="2624" y="1069"/>
                  </a:lnTo>
                  <a:cubicBezTo>
                    <a:pt x="2624" y="1717"/>
                    <a:pt x="2624" y="2721"/>
                    <a:pt x="2591" y="3887"/>
                  </a:cubicBezTo>
                  <a:lnTo>
                    <a:pt x="2527" y="5797"/>
                  </a:lnTo>
                  <a:cubicBezTo>
                    <a:pt x="2494" y="6445"/>
                    <a:pt x="2429" y="7157"/>
                    <a:pt x="2365" y="7902"/>
                  </a:cubicBezTo>
                  <a:cubicBezTo>
                    <a:pt x="2268" y="9359"/>
                    <a:pt x="2106" y="10914"/>
                    <a:pt x="1976" y="12468"/>
                  </a:cubicBezTo>
                  <a:cubicBezTo>
                    <a:pt x="1814" y="14023"/>
                    <a:pt x="1555" y="15545"/>
                    <a:pt x="1361" y="17002"/>
                  </a:cubicBezTo>
                  <a:cubicBezTo>
                    <a:pt x="1264" y="17714"/>
                    <a:pt x="1167" y="18427"/>
                    <a:pt x="1069" y="19074"/>
                  </a:cubicBezTo>
                  <a:lnTo>
                    <a:pt x="746" y="20953"/>
                  </a:lnTo>
                  <a:cubicBezTo>
                    <a:pt x="519" y="22086"/>
                    <a:pt x="325" y="23057"/>
                    <a:pt x="195" y="23705"/>
                  </a:cubicBezTo>
                  <a:lnTo>
                    <a:pt x="1" y="24774"/>
                  </a:lnTo>
                  <a:lnTo>
                    <a:pt x="98" y="23705"/>
                  </a:lnTo>
                  <a:cubicBezTo>
                    <a:pt x="163" y="23025"/>
                    <a:pt x="260" y="22054"/>
                    <a:pt x="389" y="20888"/>
                  </a:cubicBezTo>
                  <a:lnTo>
                    <a:pt x="616" y="19010"/>
                  </a:lnTo>
                  <a:cubicBezTo>
                    <a:pt x="713" y="18362"/>
                    <a:pt x="746" y="17649"/>
                    <a:pt x="843" y="16937"/>
                  </a:cubicBezTo>
                  <a:cubicBezTo>
                    <a:pt x="1005" y="15480"/>
                    <a:pt x="1167" y="13925"/>
                    <a:pt x="1361" y="12403"/>
                  </a:cubicBezTo>
                  <a:cubicBezTo>
                    <a:pt x="1555" y="10849"/>
                    <a:pt x="1685" y="9295"/>
                    <a:pt x="1847" y="7837"/>
                  </a:cubicBezTo>
                  <a:cubicBezTo>
                    <a:pt x="1911" y="7125"/>
                    <a:pt x="2008" y="6413"/>
                    <a:pt x="2041" y="5765"/>
                  </a:cubicBezTo>
                  <a:lnTo>
                    <a:pt x="2235" y="3887"/>
                  </a:lnTo>
                  <a:cubicBezTo>
                    <a:pt x="2332" y="2721"/>
                    <a:pt x="2429" y="1749"/>
                    <a:pt x="2527" y="1069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4"/>
            <p:cNvSpPr/>
            <p:nvPr/>
          </p:nvSpPr>
          <p:spPr>
            <a:xfrm>
              <a:off x="1205141" y="3957530"/>
              <a:ext cx="25048" cy="617574"/>
            </a:xfrm>
            <a:custGeom>
              <a:avLst/>
              <a:gdLst/>
              <a:ahLst/>
              <a:cxnLst/>
              <a:rect l="l" t="t" r="r" b="b"/>
              <a:pathLst>
                <a:path w="1102" h="27170" extrusionOk="0">
                  <a:moveTo>
                    <a:pt x="1102" y="1"/>
                  </a:moveTo>
                  <a:lnTo>
                    <a:pt x="1102" y="1166"/>
                  </a:lnTo>
                  <a:lnTo>
                    <a:pt x="1102" y="4243"/>
                  </a:lnTo>
                  <a:cubicBezTo>
                    <a:pt x="1102" y="5506"/>
                    <a:pt x="1069" y="6995"/>
                    <a:pt x="1004" y="8582"/>
                  </a:cubicBezTo>
                  <a:cubicBezTo>
                    <a:pt x="972" y="10169"/>
                    <a:pt x="907" y="11885"/>
                    <a:pt x="843" y="13569"/>
                  </a:cubicBezTo>
                  <a:cubicBezTo>
                    <a:pt x="778" y="15285"/>
                    <a:pt x="713" y="16969"/>
                    <a:pt x="616" y="18556"/>
                  </a:cubicBezTo>
                  <a:cubicBezTo>
                    <a:pt x="519" y="20143"/>
                    <a:pt x="422" y="21632"/>
                    <a:pt x="357" y="22928"/>
                  </a:cubicBezTo>
                  <a:cubicBezTo>
                    <a:pt x="260" y="24191"/>
                    <a:pt x="163" y="25259"/>
                    <a:pt x="98" y="26004"/>
                  </a:cubicBezTo>
                  <a:lnTo>
                    <a:pt x="1" y="27170"/>
                  </a:lnTo>
                  <a:lnTo>
                    <a:pt x="1" y="26004"/>
                  </a:lnTo>
                  <a:lnTo>
                    <a:pt x="1" y="22895"/>
                  </a:lnTo>
                  <a:cubicBezTo>
                    <a:pt x="1" y="21632"/>
                    <a:pt x="33" y="20143"/>
                    <a:pt x="65" y="18556"/>
                  </a:cubicBezTo>
                  <a:cubicBezTo>
                    <a:pt x="130" y="16969"/>
                    <a:pt x="195" y="15253"/>
                    <a:pt x="227" y="13569"/>
                  </a:cubicBezTo>
                  <a:cubicBezTo>
                    <a:pt x="292" y="11853"/>
                    <a:pt x="389" y="10169"/>
                    <a:pt x="486" y="8582"/>
                  </a:cubicBezTo>
                  <a:cubicBezTo>
                    <a:pt x="551" y="6995"/>
                    <a:pt x="681" y="5506"/>
                    <a:pt x="745" y="4243"/>
                  </a:cubicBezTo>
                  <a:cubicBezTo>
                    <a:pt x="810" y="2947"/>
                    <a:pt x="907" y="1911"/>
                    <a:pt x="97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4"/>
            <p:cNvSpPr/>
            <p:nvPr/>
          </p:nvSpPr>
          <p:spPr>
            <a:xfrm>
              <a:off x="1097675" y="3948711"/>
              <a:ext cx="28003" cy="609482"/>
            </a:xfrm>
            <a:custGeom>
              <a:avLst/>
              <a:gdLst/>
              <a:ahLst/>
              <a:cxnLst/>
              <a:rect l="l" t="t" r="r" b="b"/>
              <a:pathLst>
                <a:path w="1232" h="26814" extrusionOk="0">
                  <a:moveTo>
                    <a:pt x="1231" y="0"/>
                  </a:moveTo>
                  <a:lnTo>
                    <a:pt x="1199" y="1166"/>
                  </a:lnTo>
                  <a:cubicBezTo>
                    <a:pt x="1166" y="1911"/>
                    <a:pt x="1134" y="2947"/>
                    <a:pt x="1069" y="4210"/>
                  </a:cubicBezTo>
                  <a:lnTo>
                    <a:pt x="940" y="6218"/>
                  </a:lnTo>
                  <a:cubicBezTo>
                    <a:pt x="875" y="6962"/>
                    <a:pt x="875" y="7707"/>
                    <a:pt x="843" y="8484"/>
                  </a:cubicBezTo>
                  <a:cubicBezTo>
                    <a:pt x="810" y="10071"/>
                    <a:pt x="745" y="11723"/>
                    <a:pt x="648" y="13407"/>
                  </a:cubicBezTo>
                  <a:cubicBezTo>
                    <a:pt x="584" y="15090"/>
                    <a:pt x="584" y="16742"/>
                    <a:pt x="551" y="18329"/>
                  </a:cubicBezTo>
                  <a:cubicBezTo>
                    <a:pt x="551" y="19106"/>
                    <a:pt x="486" y="19883"/>
                    <a:pt x="454" y="20596"/>
                  </a:cubicBezTo>
                  <a:cubicBezTo>
                    <a:pt x="454" y="21308"/>
                    <a:pt x="454" y="21988"/>
                    <a:pt x="422" y="22636"/>
                  </a:cubicBezTo>
                  <a:cubicBezTo>
                    <a:pt x="422" y="23866"/>
                    <a:pt x="357" y="24935"/>
                    <a:pt x="325" y="25647"/>
                  </a:cubicBezTo>
                  <a:lnTo>
                    <a:pt x="292" y="26813"/>
                  </a:lnTo>
                  <a:lnTo>
                    <a:pt x="227" y="25647"/>
                  </a:lnTo>
                  <a:cubicBezTo>
                    <a:pt x="195" y="24935"/>
                    <a:pt x="130" y="23866"/>
                    <a:pt x="98" y="22636"/>
                  </a:cubicBezTo>
                  <a:lnTo>
                    <a:pt x="33" y="20596"/>
                  </a:lnTo>
                  <a:cubicBezTo>
                    <a:pt x="1" y="19883"/>
                    <a:pt x="1" y="19106"/>
                    <a:pt x="33" y="18329"/>
                  </a:cubicBezTo>
                  <a:cubicBezTo>
                    <a:pt x="33" y="16742"/>
                    <a:pt x="33" y="15090"/>
                    <a:pt x="65" y="13407"/>
                  </a:cubicBezTo>
                  <a:cubicBezTo>
                    <a:pt x="163" y="11723"/>
                    <a:pt x="227" y="10039"/>
                    <a:pt x="325" y="8452"/>
                  </a:cubicBezTo>
                  <a:cubicBezTo>
                    <a:pt x="389" y="7675"/>
                    <a:pt x="422" y="6898"/>
                    <a:pt x="519" y="6185"/>
                  </a:cubicBezTo>
                  <a:lnTo>
                    <a:pt x="745" y="4177"/>
                  </a:lnTo>
                  <a:cubicBezTo>
                    <a:pt x="875" y="2915"/>
                    <a:pt x="1005" y="1878"/>
                    <a:pt x="110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4"/>
            <p:cNvSpPr/>
            <p:nvPr/>
          </p:nvSpPr>
          <p:spPr>
            <a:xfrm>
              <a:off x="989482" y="4017150"/>
              <a:ext cx="33140" cy="489513"/>
            </a:xfrm>
            <a:custGeom>
              <a:avLst/>
              <a:gdLst/>
              <a:ahLst/>
              <a:cxnLst/>
              <a:rect l="l" t="t" r="r" b="b"/>
              <a:pathLst>
                <a:path w="1458" h="21536" extrusionOk="0">
                  <a:moveTo>
                    <a:pt x="972" y="1"/>
                  </a:moveTo>
                  <a:cubicBezTo>
                    <a:pt x="972" y="1"/>
                    <a:pt x="972" y="357"/>
                    <a:pt x="939" y="940"/>
                  </a:cubicBezTo>
                  <a:cubicBezTo>
                    <a:pt x="907" y="1523"/>
                    <a:pt x="875" y="2365"/>
                    <a:pt x="842" y="3368"/>
                  </a:cubicBezTo>
                  <a:lnTo>
                    <a:pt x="745" y="4988"/>
                  </a:lnTo>
                  <a:cubicBezTo>
                    <a:pt x="713" y="5571"/>
                    <a:pt x="745" y="6186"/>
                    <a:pt x="713" y="6801"/>
                  </a:cubicBezTo>
                  <a:cubicBezTo>
                    <a:pt x="680" y="7449"/>
                    <a:pt x="648" y="8096"/>
                    <a:pt x="680" y="8744"/>
                  </a:cubicBezTo>
                  <a:cubicBezTo>
                    <a:pt x="680" y="9424"/>
                    <a:pt x="680" y="10104"/>
                    <a:pt x="680" y="10784"/>
                  </a:cubicBezTo>
                  <a:cubicBezTo>
                    <a:pt x="680" y="11464"/>
                    <a:pt x="680" y="12112"/>
                    <a:pt x="713" y="12792"/>
                  </a:cubicBezTo>
                  <a:cubicBezTo>
                    <a:pt x="713" y="13472"/>
                    <a:pt x="745" y="14120"/>
                    <a:pt x="778" y="14735"/>
                  </a:cubicBezTo>
                  <a:cubicBezTo>
                    <a:pt x="810" y="15383"/>
                    <a:pt x="842" y="15998"/>
                    <a:pt x="875" y="16548"/>
                  </a:cubicBezTo>
                  <a:lnTo>
                    <a:pt x="1037" y="18167"/>
                  </a:lnTo>
                  <a:lnTo>
                    <a:pt x="1101" y="18912"/>
                  </a:lnTo>
                  <a:lnTo>
                    <a:pt x="1199" y="19560"/>
                  </a:lnTo>
                  <a:lnTo>
                    <a:pt x="1328" y="20596"/>
                  </a:lnTo>
                  <a:cubicBezTo>
                    <a:pt x="1425" y="21211"/>
                    <a:pt x="1458" y="21535"/>
                    <a:pt x="1458" y="21535"/>
                  </a:cubicBezTo>
                  <a:cubicBezTo>
                    <a:pt x="1458" y="21535"/>
                    <a:pt x="1360" y="21211"/>
                    <a:pt x="1231" y="20629"/>
                  </a:cubicBezTo>
                  <a:lnTo>
                    <a:pt x="972" y="19592"/>
                  </a:lnTo>
                  <a:lnTo>
                    <a:pt x="778" y="18945"/>
                  </a:lnTo>
                  <a:lnTo>
                    <a:pt x="680" y="18232"/>
                  </a:lnTo>
                  <a:lnTo>
                    <a:pt x="421" y="16613"/>
                  </a:lnTo>
                  <a:cubicBezTo>
                    <a:pt x="324" y="16030"/>
                    <a:pt x="292" y="15415"/>
                    <a:pt x="227" y="14800"/>
                  </a:cubicBezTo>
                  <a:cubicBezTo>
                    <a:pt x="162" y="14152"/>
                    <a:pt x="98" y="13504"/>
                    <a:pt x="98" y="12824"/>
                  </a:cubicBezTo>
                  <a:cubicBezTo>
                    <a:pt x="98" y="12177"/>
                    <a:pt x="65" y="11497"/>
                    <a:pt x="33" y="10817"/>
                  </a:cubicBezTo>
                  <a:cubicBezTo>
                    <a:pt x="0" y="10137"/>
                    <a:pt x="65" y="9456"/>
                    <a:pt x="65" y="8776"/>
                  </a:cubicBezTo>
                  <a:cubicBezTo>
                    <a:pt x="98" y="8129"/>
                    <a:pt x="130" y="7449"/>
                    <a:pt x="162" y="6833"/>
                  </a:cubicBezTo>
                  <a:cubicBezTo>
                    <a:pt x="195" y="6186"/>
                    <a:pt x="259" y="5571"/>
                    <a:pt x="292" y="5020"/>
                  </a:cubicBezTo>
                  <a:lnTo>
                    <a:pt x="486" y="3401"/>
                  </a:lnTo>
                  <a:cubicBezTo>
                    <a:pt x="519" y="2883"/>
                    <a:pt x="583" y="2429"/>
                    <a:pt x="648" y="2008"/>
                  </a:cubicBezTo>
                  <a:lnTo>
                    <a:pt x="810" y="972"/>
                  </a:lnTo>
                  <a:cubicBezTo>
                    <a:pt x="907" y="324"/>
                    <a:pt x="972" y="1"/>
                    <a:pt x="972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4"/>
            <p:cNvSpPr/>
            <p:nvPr/>
          </p:nvSpPr>
          <p:spPr>
            <a:xfrm>
              <a:off x="-1208393" y="3621155"/>
              <a:ext cx="3062049" cy="742725"/>
            </a:xfrm>
            <a:custGeom>
              <a:avLst/>
              <a:gdLst/>
              <a:ahLst/>
              <a:cxnLst/>
              <a:rect l="l" t="t" r="r" b="b"/>
              <a:pathLst>
                <a:path w="134714" h="32676" extrusionOk="0">
                  <a:moveTo>
                    <a:pt x="134293" y="5506"/>
                  </a:moveTo>
                  <a:cubicBezTo>
                    <a:pt x="133678" y="1"/>
                    <a:pt x="128464" y="1911"/>
                    <a:pt x="128464" y="1911"/>
                  </a:cubicBezTo>
                  <a:lnTo>
                    <a:pt x="6218" y="1911"/>
                  </a:lnTo>
                  <a:cubicBezTo>
                    <a:pt x="6218" y="1911"/>
                    <a:pt x="1037" y="1"/>
                    <a:pt x="422" y="5506"/>
                  </a:cubicBezTo>
                  <a:cubicBezTo>
                    <a:pt x="1" y="9295"/>
                    <a:pt x="681" y="13310"/>
                    <a:pt x="1296" y="17034"/>
                  </a:cubicBezTo>
                  <a:cubicBezTo>
                    <a:pt x="1847" y="20661"/>
                    <a:pt x="2171" y="23770"/>
                    <a:pt x="5668" y="25680"/>
                  </a:cubicBezTo>
                  <a:cubicBezTo>
                    <a:pt x="8161" y="26976"/>
                    <a:pt x="10882" y="27818"/>
                    <a:pt x="13569" y="28562"/>
                  </a:cubicBezTo>
                  <a:cubicBezTo>
                    <a:pt x="25972" y="31865"/>
                    <a:pt x="39152" y="32448"/>
                    <a:pt x="51911" y="32675"/>
                  </a:cubicBezTo>
                  <a:cubicBezTo>
                    <a:pt x="51587" y="30894"/>
                    <a:pt x="51360" y="28724"/>
                    <a:pt x="51749" y="27818"/>
                  </a:cubicBezTo>
                  <a:lnTo>
                    <a:pt x="86366" y="27818"/>
                  </a:lnTo>
                  <a:cubicBezTo>
                    <a:pt x="86755" y="28692"/>
                    <a:pt x="86496" y="30829"/>
                    <a:pt x="86204" y="32610"/>
                  </a:cubicBezTo>
                  <a:lnTo>
                    <a:pt x="88536" y="32545"/>
                  </a:lnTo>
                  <a:cubicBezTo>
                    <a:pt x="99481" y="32222"/>
                    <a:pt x="110621" y="31380"/>
                    <a:pt x="121146" y="28562"/>
                  </a:cubicBezTo>
                  <a:cubicBezTo>
                    <a:pt x="123833" y="27818"/>
                    <a:pt x="126586" y="26976"/>
                    <a:pt x="129047" y="25648"/>
                  </a:cubicBezTo>
                  <a:cubicBezTo>
                    <a:pt x="132577" y="23770"/>
                    <a:pt x="132868" y="20661"/>
                    <a:pt x="133451" y="17034"/>
                  </a:cubicBezTo>
                  <a:cubicBezTo>
                    <a:pt x="134034" y="13310"/>
                    <a:pt x="134714" y="9295"/>
                    <a:pt x="134293" y="55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4"/>
            <p:cNvSpPr/>
            <p:nvPr/>
          </p:nvSpPr>
          <p:spPr>
            <a:xfrm>
              <a:off x="-41744" y="4253423"/>
              <a:ext cx="804551" cy="116332"/>
            </a:xfrm>
            <a:custGeom>
              <a:avLst/>
              <a:gdLst/>
              <a:ahLst/>
              <a:cxnLst/>
              <a:rect l="l" t="t" r="r" b="b"/>
              <a:pathLst>
                <a:path w="35396" h="5118" extrusionOk="0">
                  <a:moveTo>
                    <a:pt x="35007" y="1"/>
                  </a:moveTo>
                  <a:lnTo>
                    <a:pt x="389" y="1"/>
                  </a:lnTo>
                  <a:cubicBezTo>
                    <a:pt x="1" y="907"/>
                    <a:pt x="260" y="3077"/>
                    <a:pt x="584" y="4858"/>
                  </a:cubicBezTo>
                  <a:lnTo>
                    <a:pt x="1588" y="4858"/>
                  </a:lnTo>
                  <a:cubicBezTo>
                    <a:pt x="8777" y="4988"/>
                    <a:pt x="14962" y="5052"/>
                    <a:pt x="20370" y="5117"/>
                  </a:cubicBezTo>
                  <a:lnTo>
                    <a:pt x="34845" y="4793"/>
                  </a:lnTo>
                  <a:cubicBezTo>
                    <a:pt x="35169" y="3012"/>
                    <a:pt x="35395" y="875"/>
                    <a:pt x="35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4"/>
            <p:cNvSpPr/>
            <p:nvPr/>
          </p:nvSpPr>
          <p:spPr>
            <a:xfrm>
              <a:off x="-1234146" y="2659877"/>
              <a:ext cx="3112828" cy="1338183"/>
            </a:xfrm>
            <a:custGeom>
              <a:avLst/>
              <a:gdLst/>
              <a:ahLst/>
              <a:cxnLst/>
              <a:rect l="l" t="t" r="r" b="b"/>
              <a:pathLst>
                <a:path w="136948" h="58873" extrusionOk="0">
                  <a:moveTo>
                    <a:pt x="131896" y="17746"/>
                  </a:moveTo>
                  <a:cubicBezTo>
                    <a:pt x="130730" y="8744"/>
                    <a:pt x="127557" y="2591"/>
                    <a:pt x="117907" y="1425"/>
                  </a:cubicBezTo>
                  <a:cubicBezTo>
                    <a:pt x="110944" y="583"/>
                    <a:pt x="95433" y="227"/>
                    <a:pt x="81573" y="98"/>
                  </a:cubicBezTo>
                  <a:lnTo>
                    <a:pt x="81573" y="33"/>
                  </a:lnTo>
                  <a:cubicBezTo>
                    <a:pt x="81573" y="33"/>
                    <a:pt x="76198" y="1"/>
                    <a:pt x="68490" y="33"/>
                  </a:cubicBezTo>
                  <a:cubicBezTo>
                    <a:pt x="60783" y="33"/>
                    <a:pt x="55375" y="33"/>
                    <a:pt x="55375" y="33"/>
                  </a:cubicBezTo>
                  <a:lnTo>
                    <a:pt x="55375" y="98"/>
                  </a:lnTo>
                  <a:cubicBezTo>
                    <a:pt x="41515" y="227"/>
                    <a:pt x="26004" y="583"/>
                    <a:pt x="19042" y="1425"/>
                  </a:cubicBezTo>
                  <a:cubicBezTo>
                    <a:pt x="9392" y="2591"/>
                    <a:pt x="6218" y="8744"/>
                    <a:pt x="5052" y="17746"/>
                  </a:cubicBezTo>
                  <a:cubicBezTo>
                    <a:pt x="3595" y="28854"/>
                    <a:pt x="1" y="43458"/>
                    <a:pt x="9910" y="51910"/>
                  </a:cubicBezTo>
                  <a:cubicBezTo>
                    <a:pt x="18038" y="58873"/>
                    <a:pt x="31315" y="56703"/>
                    <a:pt x="41386" y="56703"/>
                  </a:cubicBezTo>
                  <a:lnTo>
                    <a:pt x="95563" y="56703"/>
                  </a:lnTo>
                  <a:cubicBezTo>
                    <a:pt x="105634" y="56703"/>
                    <a:pt x="118911" y="58873"/>
                    <a:pt x="127071" y="51910"/>
                  </a:cubicBezTo>
                  <a:cubicBezTo>
                    <a:pt x="136948" y="43458"/>
                    <a:pt x="133353" y="28854"/>
                    <a:pt x="131896" y="17746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4"/>
            <p:cNvSpPr/>
            <p:nvPr/>
          </p:nvSpPr>
          <p:spPr>
            <a:xfrm>
              <a:off x="-514272" y="2416989"/>
              <a:ext cx="1696635" cy="644077"/>
            </a:xfrm>
            <a:custGeom>
              <a:avLst/>
              <a:gdLst/>
              <a:ahLst/>
              <a:cxnLst/>
              <a:rect l="l" t="t" r="r" b="b"/>
              <a:pathLst>
                <a:path w="74643" h="28336" extrusionOk="0">
                  <a:moveTo>
                    <a:pt x="12467" y="26878"/>
                  </a:moveTo>
                  <a:cubicBezTo>
                    <a:pt x="5149" y="25486"/>
                    <a:pt x="0" y="22636"/>
                    <a:pt x="3562" y="16904"/>
                  </a:cubicBezTo>
                  <a:cubicBezTo>
                    <a:pt x="7999" y="9780"/>
                    <a:pt x="18782" y="4372"/>
                    <a:pt x="26781" y="2623"/>
                  </a:cubicBezTo>
                  <a:cubicBezTo>
                    <a:pt x="38827" y="0"/>
                    <a:pt x="53043" y="907"/>
                    <a:pt x="63114" y="8711"/>
                  </a:cubicBezTo>
                  <a:cubicBezTo>
                    <a:pt x="66612" y="11399"/>
                    <a:pt x="74643" y="19818"/>
                    <a:pt x="69591" y="23834"/>
                  </a:cubicBezTo>
                  <a:cubicBezTo>
                    <a:pt x="65284" y="27267"/>
                    <a:pt x="59585" y="27720"/>
                    <a:pt x="54306" y="27882"/>
                  </a:cubicBezTo>
                  <a:cubicBezTo>
                    <a:pt x="48283" y="28011"/>
                    <a:pt x="42227" y="28076"/>
                    <a:pt x="36204" y="28173"/>
                  </a:cubicBezTo>
                  <a:cubicBezTo>
                    <a:pt x="28335" y="28238"/>
                    <a:pt x="20239" y="28335"/>
                    <a:pt x="12467" y="26878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4"/>
            <p:cNvSpPr/>
            <p:nvPr/>
          </p:nvSpPr>
          <p:spPr>
            <a:xfrm>
              <a:off x="313772" y="2452311"/>
              <a:ext cx="17707" cy="563113"/>
            </a:xfrm>
            <a:custGeom>
              <a:avLst/>
              <a:gdLst/>
              <a:ahLst/>
              <a:cxnLst/>
              <a:rect l="l" t="t" r="r" b="b"/>
              <a:pathLst>
                <a:path w="779" h="24774" extrusionOk="0">
                  <a:moveTo>
                    <a:pt x="389" y="1"/>
                  </a:moveTo>
                  <a:cubicBezTo>
                    <a:pt x="389" y="1"/>
                    <a:pt x="519" y="1555"/>
                    <a:pt x="616" y="3854"/>
                  </a:cubicBezTo>
                  <a:cubicBezTo>
                    <a:pt x="681" y="5020"/>
                    <a:pt x="713" y="6380"/>
                    <a:pt x="746" y="7837"/>
                  </a:cubicBezTo>
                  <a:cubicBezTo>
                    <a:pt x="746" y="8550"/>
                    <a:pt x="778" y="9327"/>
                    <a:pt x="778" y="10072"/>
                  </a:cubicBezTo>
                  <a:cubicBezTo>
                    <a:pt x="778" y="10849"/>
                    <a:pt x="778" y="11626"/>
                    <a:pt x="778" y="12371"/>
                  </a:cubicBezTo>
                  <a:lnTo>
                    <a:pt x="778" y="14702"/>
                  </a:lnTo>
                  <a:cubicBezTo>
                    <a:pt x="778" y="15447"/>
                    <a:pt x="746" y="16224"/>
                    <a:pt x="746" y="16937"/>
                  </a:cubicBezTo>
                  <a:cubicBezTo>
                    <a:pt x="713" y="18394"/>
                    <a:pt x="681" y="19754"/>
                    <a:pt x="616" y="20920"/>
                  </a:cubicBezTo>
                  <a:cubicBezTo>
                    <a:pt x="519" y="23219"/>
                    <a:pt x="389" y="24773"/>
                    <a:pt x="389" y="24773"/>
                  </a:cubicBezTo>
                  <a:cubicBezTo>
                    <a:pt x="389" y="24773"/>
                    <a:pt x="260" y="23219"/>
                    <a:pt x="163" y="20920"/>
                  </a:cubicBezTo>
                  <a:cubicBezTo>
                    <a:pt x="98" y="19754"/>
                    <a:pt x="66" y="18394"/>
                    <a:pt x="33" y="16937"/>
                  </a:cubicBezTo>
                  <a:cubicBezTo>
                    <a:pt x="33" y="16224"/>
                    <a:pt x="1" y="15447"/>
                    <a:pt x="1" y="14702"/>
                  </a:cubicBezTo>
                  <a:lnTo>
                    <a:pt x="1" y="12371"/>
                  </a:lnTo>
                  <a:lnTo>
                    <a:pt x="1" y="10072"/>
                  </a:lnTo>
                  <a:cubicBezTo>
                    <a:pt x="1" y="9327"/>
                    <a:pt x="33" y="8550"/>
                    <a:pt x="33" y="7837"/>
                  </a:cubicBezTo>
                  <a:cubicBezTo>
                    <a:pt x="66" y="6380"/>
                    <a:pt x="98" y="5020"/>
                    <a:pt x="163" y="3854"/>
                  </a:cubicBezTo>
                  <a:cubicBezTo>
                    <a:pt x="260" y="1555"/>
                    <a:pt x="389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4"/>
            <p:cNvSpPr/>
            <p:nvPr/>
          </p:nvSpPr>
          <p:spPr>
            <a:xfrm>
              <a:off x="-431104" y="2997729"/>
              <a:ext cx="1507476" cy="984141"/>
            </a:xfrm>
            <a:custGeom>
              <a:avLst/>
              <a:gdLst/>
              <a:ahLst/>
              <a:cxnLst/>
              <a:rect l="l" t="t" r="r" b="b"/>
              <a:pathLst>
                <a:path w="66321" h="43297" extrusionOk="0">
                  <a:moveTo>
                    <a:pt x="66321" y="36334"/>
                  </a:moveTo>
                  <a:cubicBezTo>
                    <a:pt x="66321" y="40188"/>
                    <a:pt x="63082" y="43296"/>
                    <a:pt x="59099" y="43296"/>
                  </a:cubicBezTo>
                  <a:lnTo>
                    <a:pt x="7222" y="43296"/>
                  </a:lnTo>
                  <a:cubicBezTo>
                    <a:pt x="3239" y="43296"/>
                    <a:pt x="0" y="40188"/>
                    <a:pt x="0" y="36334"/>
                  </a:cubicBezTo>
                  <a:lnTo>
                    <a:pt x="0" y="6963"/>
                  </a:lnTo>
                  <a:cubicBezTo>
                    <a:pt x="0" y="3141"/>
                    <a:pt x="3239" y="0"/>
                    <a:pt x="7222" y="0"/>
                  </a:cubicBezTo>
                  <a:lnTo>
                    <a:pt x="59099" y="0"/>
                  </a:lnTo>
                  <a:cubicBezTo>
                    <a:pt x="63082" y="0"/>
                    <a:pt x="66321" y="3141"/>
                    <a:pt x="66321" y="6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4"/>
            <p:cNvSpPr/>
            <p:nvPr/>
          </p:nvSpPr>
          <p:spPr>
            <a:xfrm>
              <a:off x="-264018" y="3112559"/>
              <a:ext cx="1172573" cy="87601"/>
            </a:xfrm>
            <a:custGeom>
              <a:avLst/>
              <a:gdLst/>
              <a:ahLst/>
              <a:cxnLst/>
              <a:rect l="l" t="t" r="r" b="b"/>
              <a:pathLst>
                <a:path w="51587" h="3854" extrusionOk="0">
                  <a:moveTo>
                    <a:pt x="51586" y="1943"/>
                  </a:moveTo>
                  <a:cubicBezTo>
                    <a:pt x="51586" y="3012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2"/>
                    <a:pt x="0" y="1943"/>
                  </a:cubicBezTo>
                  <a:lnTo>
                    <a:pt x="0" y="1943"/>
                  </a:lnTo>
                  <a:cubicBezTo>
                    <a:pt x="0" y="874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74"/>
                    <a:pt x="51586" y="1943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4"/>
            <p:cNvSpPr/>
            <p:nvPr/>
          </p:nvSpPr>
          <p:spPr>
            <a:xfrm>
              <a:off x="-264018" y="3254596"/>
              <a:ext cx="1172573" cy="87624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44"/>
                  </a:moveTo>
                  <a:cubicBezTo>
                    <a:pt x="51586" y="3013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3"/>
                    <a:pt x="0" y="1944"/>
                  </a:cubicBezTo>
                  <a:lnTo>
                    <a:pt x="0" y="1944"/>
                  </a:lnTo>
                  <a:cubicBezTo>
                    <a:pt x="0" y="875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75"/>
                    <a:pt x="51586" y="1944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4"/>
            <p:cNvSpPr/>
            <p:nvPr/>
          </p:nvSpPr>
          <p:spPr>
            <a:xfrm>
              <a:off x="-264018" y="3386359"/>
              <a:ext cx="1172573" cy="86874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4"/>
            <p:cNvSpPr/>
            <p:nvPr/>
          </p:nvSpPr>
          <p:spPr>
            <a:xfrm>
              <a:off x="-264018" y="3517372"/>
              <a:ext cx="1172573" cy="87624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11"/>
                  </a:moveTo>
                  <a:cubicBezTo>
                    <a:pt x="51586" y="2980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4"/>
            <p:cNvSpPr/>
            <p:nvPr/>
          </p:nvSpPr>
          <p:spPr>
            <a:xfrm>
              <a:off x="-264018" y="3654272"/>
              <a:ext cx="1172573" cy="86897"/>
            </a:xfrm>
            <a:custGeom>
              <a:avLst/>
              <a:gdLst/>
              <a:ahLst/>
              <a:cxnLst/>
              <a:rect l="l" t="t" r="r" b="b"/>
              <a:pathLst>
                <a:path w="51587" h="3823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4"/>
            <p:cNvSpPr/>
            <p:nvPr/>
          </p:nvSpPr>
          <p:spPr>
            <a:xfrm>
              <a:off x="-264018" y="3785308"/>
              <a:ext cx="1172573" cy="86874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79"/>
                    <a:pt x="50712" y="3821"/>
                    <a:pt x="49676" y="3821"/>
                  </a:cubicBezTo>
                  <a:lnTo>
                    <a:pt x="1943" y="3821"/>
                  </a:lnTo>
                  <a:cubicBezTo>
                    <a:pt x="875" y="3821"/>
                    <a:pt x="0" y="2979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4"/>
            <p:cNvSpPr/>
            <p:nvPr/>
          </p:nvSpPr>
          <p:spPr>
            <a:xfrm>
              <a:off x="1527540" y="3212660"/>
              <a:ext cx="99376" cy="644805"/>
            </a:xfrm>
            <a:custGeom>
              <a:avLst/>
              <a:gdLst/>
              <a:ahLst/>
              <a:cxnLst/>
              <a:rect l="l" t="t" r="r" b="b"/>
              <a:pathLst>
                <a:path w="4372" h="28368" extrusionOk="0">
                  <a:moveTo>
                    <a:pt x="4113" y="0"/>
                  </a:moveTo>
                  <a:cubicBezTo>
                    <a:pt x="4113" y="0"/>
                    <a:pt x="4145" y="453"/>
                    <a:pt x="4210" y="1231"/>
                  </a:cubicBezTo>
                  <a:cubicBezTo>
                    <a:pt x="4242" y="2040"/>
                    <a:pt x="4307" y="3174"/>
                    <a:pt x="4340" y="4534"/>
                  </a:cubicBezTo>
                  <a:cubicBezTo>
                    <a:pt x="4372" y="5894"/>
                    <a:pt x="4372" y="7481"/>
                    <a:pt x="4340" y="9164"/>
                  </a:cubicBezTo>
                  <a:cubicBezTo>
                    <a:pt x="4307" y="10006"/>
                    <a:pt x="4275" y="10881"/>
                    <a:pt x="4210" y="11787"/>
                  </a:cubicBezTo>
                  <a:cubicBezTo>
                    <a:pt x="4145" y="12662"/>
                    <a:pt x="4081" y="13569"/>
                    <a:pt x="4016" y="14475"/>
                  </a:cubicBezTo>
                  <a:cubicBezTo>
                    <a:pt x="3919" y="15382"/>
                    <a:pt x="3789" y="16289"/>
                    <a:pt x="3627" y="17163"/>
                  </a:cubicBezTo>
                  <a:cubicBezTo>
                    <a:pt x="3465" y="18070"/>
                    <a:pt x="3303" y="18912"/>
                    <a:pt x="3141" y="19754"/>
                  </a:cubicBezTo>
                  <a:cubicBezTo>
                    <a:pt x="2980" y="20596"/>
                    <a:pt x="2753" y="21373"/>
                    <a:pt x="2526" y="22150"/>
                  </a:cubicBezTo>
                  <a:lnTo>
                    <a:pt x="2202" y="23219"/>
                  </a:lnTo>
                  <a:cubicBezTo>
                    <a:pt x="2073" y="23575"/>
                    <a:pt x="1943" y="23899"/>
                    <a:pt x="1846" y="24223"/>
                  </a:cubicBezTo>
                  <a:cubicBezTo>
                    <a:pt x="1717" y="24546"/>
                    <a:pt x="1619" y="24870"/>
                    <a:pt x="1490" y="25162"/>
                  </a:cubicBezTo>
                  <a:lnTo>
                    <a:pt x="1134" y="25971"/>
                  </a:lnTo>
                  <a:lnTo>
                    <a:pt x="842" y="26684"/>
                  </a:lnTo>
                  <a:lnTo>
                    <a:pt x="551" y="27267"/>
                  </a:lnTo>
                  <a:cubicBezTo>
                    <a:pt x="195" y="27979"/>
                    <a:pt x="0" y="28368"/>
                    <a:pt x="0" y="28368"/>
                  </a:cubicBezTo>
                  <a:cubicBezTo>
                    <a:pt x="0" y="28368"/>
                    <a:pt x="130" y="27947"/>
                    <a:pt x="389" y="27202"/>
                  </a:cubicBezTo>
                  <a:lnTo>
                    <a:pt x="616" y="26586"/>
                  </a:lnTo>
                  <a:lnTo>
                    <a:pt x="842" y="25842"/>
                  </a:lnTo>
                  <a:cubicBezTo>
                    <a:pt x="1037" y="25324"/>
                    <a:pt x="1198" y="24741"/>
                    <a:pt x="1393" y="24093"/>
                  </a:cubicBezTo>
                  <a:cubicBezTo>
                    <a:pt x="1458" y="23769"/>
                    <a:pt x="1587" y="23413"/>
                    <a:pt x="1652" y="23057"/>
                  </a:cubicBezTo>
                  <a:lnTo>
                    <a:pt x="1911" y="21988"/>
                  </a:lnTo>
                  <a:cubicBezTo>
                    <a:pt x="2008" y="21600"/>
                    <a:pt x="2105" y="21211"/>
                    <a:pt x="2170" y="20822"/>
                  </a:cubicBezTo>
                  <a:lnTo>
                    <a:pt x="2429" y="19592"/>
                  </a:lnTo>
                  <a:cubicBezTo>
                    <a:pt x="2591" y="18782"/>
                    <a:pt x="2720" y="17908"/>
                    <a:pt x="2850" y="17034"/>
                  </a:cubicBezTo>
                  <a:cubicBezTo>
                    <a:pt x="2947" y="16159"/>
                    <a:pt x="3077" y="15285"/>
                    <a:pt x="3174" y="14378"/>
                  </a:cubicBezTo>
                  <a:cubicBezTo>
                    <a:pt x="3271" y="13504"/>
                    <a:pt x="3368" y="12597"/>
                    <a:pt x="3433" y="11723"/>
                  </a:cubicBezTo>
                  <a:cubicBezTo>
                    <a:pt x="3498" y="10848"/>
                    <a:pt x="3562" y="9974"/>
                    <a:pt x="3595" y="9132"/>
                  </a:cubicBezTo>
                  <a:cubicBezTo>
                    <a:pt x="3660" y="8290"/>
                    <a:pt x="3692" y="7481"/>
                    <a:pt x="3724" y="6703"/>
                  </a:cubicBezTo>
                  <a:cubicBezTo>
                    <a:pt x="3757" y="5926"/>
                    <a:pt x="3822" y="5181"/>
                    <a:pt x="3822" y="4501"/>
                  </a:cubicBezTo>
                  <a:lnTo>
                    <a:pt x="4016" y="1231"/>
                  </a:lnTo>
                  <a:cubicBezTo>
                    <a:pt x="4081" y="453"/>
                    <a:pt x="4113" y="0"/>
                    <a:pt x="4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4"/>
            <p:cNvSpPr/>
            <p:nvPr/>
          </p:nvSpPr>
          <p:spPr>
            <a:xfrm>
              <a:off x="-982414" y="3212660"/>
              <a:ext cx="99398" cy="644805"/>
            </a:xfrm>
            <a:custGeom>
              <a:avLst/>
              <a:gdLst/>
              <a:ahLst/>
              <a:cxnLst/>
              <a:rect l="l" t="t" r="r" b="b"/>
              <a:pathLst>
                <a:path w="4373" h="28368" extrusionOk="0">
                  <a:moveTo>
                    <a:pt x="260" y="0"/>
                  </a:moveTo>
                  <a:cubicBezTo>
                    <a:pt x="260" y="0"/>
                    <a:pt x="292" y="453"/>
                    <a:pt x="357" y="1231"/>
                  </a:cubicBezTo>
                  <a:lnTo>
                    <a:pt x="519" y="4501"/>
                  </a:lnTo>
                  <a:lnTo>
                    <a:pt x="616" y="6703"/>
                  </a:lnTo>
                  <a:lnTo>
                    <a:pt x="745" y="9132"/>
                  </a:lnTo>
                  <a:cubicBezTo>
                    <a:pt x="810" y="9974"/>
                    <a:pt x="875" y="10848"/>
                    <a:pt x="940" y="11723"/>
                  </a:cubicBezTo>
                  <a:cubicBezTo>
                    <a:pt x="1004" y="12597"/>
                    <a:pt x="1102" y="13504"/>
                    <a:pt x="1166" y="14378"/>
                  </a:cubicBezTo>
                  <a:cubicBezTo>
                    <a:pt x="1263" y="15285"/>
                    <a:pt x="1361" y="16192"/>
                    <a:pt x="1522" y="17034"/>
                  </a:cubicBezTo>
                  <a:cubicBezTo>
                    <a:pt x="1652" y="17908"/>
                    <a:pt x="1782" y="18782"/>
                    <a:pt x="1911" y="19592"/>
                  </a:cubicBezTo>
                  <a:lnTo>
                    <a:pt x="2170" y="20822"/>
                  </a:lnTo>
                  <a:cubicBezTo>
                    <a:pt x="2267" y="21211"/>
                    <a:pt x="2332" y="21600"/>
                    <a:pt x="2429" y="21988"/>
                  </a:cubicBezTo>
                  <a:lnTo>
                    <a:pt x="2688" y="23057"/>
                  </a:lnTo>
                  <a:cubicBezTo>
                    <a:pt x="2785" y="23413"/>
                    <a:pt x="2883" y="23769"/>
                    <a:pt x="2980" y="24093"/>
                  </a:cubicBezTo>
                  <a:cubicBezTo>
                    <a:pt x="3142" y="24741"/>
                    <a:pt x="3336" y="25324"/>
                    <a:pt x="3498" y="25842"/>
                  </a:cubicBezTo>
                  <a:lnTo>
                    <a:pt x="3725" y="26586"/>
                  </a:lnTo>
                  <a:lnTo>
                    <a:pt x="3951" y="27202"/>
                  </a:lnTo>
                  <a:cubicBezTo>
                    <a:pt x="4210" y="27947"/>
                    <a:pt x="4372" y="28368"/>
                    <a:pt x="4372" y="28368"/>
                  </a:cubicBezTo>
                  <a:cubicBezTo>
                    <a:pt x="4372" y="28368"/>
                    <a:pt x="4146" y="27979"/>
                    <a:pt x="3789" y="27267"/>
                  </a:cubicBezTo>
                  <a:lnTo>
                    <a:pt x="3530" y="26684"/>
                  </a:lnTo>
                  <a:lnTo>
                    <a:pt x="3206" y="25971"/>
                  </a:lnTo>
                  <a:lnTo>
                    <a:pt x="2850" y="25162"/>
                  </a:lnTo>
                  <a:cubicBezTo>
                    <a:pt x="2753" y="24870"/>
                    <a:pt x="2656" y="24546"/>
                    <a:pt x="2526" y="24223"/>
                  </a:cubicBezTo>
                  <a:cubicBezTo>
                    <a:pt x="2397" y="23899"/>
                    <a:pt x="2267" y="23575"/>
                    <a:pt x="2170" y="23219"/>
                  </a:cubicBezTo>
                  <a:lnTo>
                    <a:pt x="1846" y="22150"/>
                  </a:lnTo>
                  <a:cubicBezTo>
                    <a:pt x="1587" y="21405"/>
                    <a:pt x="1425" y="20596"/>
                    <a:pt x="1231" y="19754"/>
                  </a:cubicBezTo>
                  <a:cubicBezTo>
                    <a:pt x="1004" y="18912"/>
                    <a:pt x="842" y="18070"/>
                    <a:pt x="713" y="17163"/>
                  </a:cubicBezTo>
                  <a:cubicBezTo>
                    <a:pt x="583" y="16289"/>
                    <a:pt x="454" y="15382"/>
                    <a:pt x="357" y="14475"/>
                  </a:cubicBezTo>
                  <a:cubicBezTo>
                    <a:pt x="227" y="13569"/>
                    <a:pt x="195" y="12662"/>
                    <a:pt x="130" y="11787"/>
                  </a:cubicBezTo>
                  <a:cubicBezTo>
                    <a:pt x="98" y="10881"/>
                    <a:pt x="65" y="10006"/>
                    <a:pt x="33" y="9164"/>
                  </a:cubicBezTo>
                  <a:cubicBezTo>
                    <a:pt x="0" y="7481"/>
                    <a:pt x="0" y="5894"/>
                    <a:pt x="33" y="4534"/>
                  </a:cubicBezTo>
                  <a:cubicBezTo>
                    <a:pt x="65" y="3174"/>
                    <a:pt x="130" y="2040"/>
                    <a:pt x="162" y="1231"/>
                  </a:cubicBezTo>
                  <a:cubicBezTo>
                    <a:pt x="195" y="453"/>
                    <a:pt x="260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4"/>
            <p:cNvSpPr/>
            <p:nvPr/>
          </p:nvSpPr>
          <p:spPr>
            <a:xfrm>
              <a:off x="-1162752" y="2898356"/>
              <a:ext cx="530723" cy="530723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59" y="23349"/>
                  </a:cubicBezTo>
                  <a:cubicBezTo>
                    <a:pt x="5214" y="23349"/>
                    <a:pt x="1" y="18135"/>
                    <a:pt x="1" y="11691"/>
                  </a:cubicBezTo>
                  <a:cubicBezTo>
                    <a:pt x="1" y="5247"/>
                    <a:pt x="5214" y="1"/>
                    <a:pt x="11659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4"/>
            <p:cNvSpPr/>
            <p:nvPr/>
          </p:nvSpPr>
          <p:spPr>
            <a:xfrm>
              <a:off x="-1152433" y="2909402"/>
              <a:ext cx="509379" cy="509379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422" y="22409"/>
                    <a:pt x="11205" y="22409"/>
                  </a:cubicBezTo>
                  <a:cubicBezTo>
                    <a:pt x="5019" y="22409"/>
                    <a:pt x="0" y="17390"/>
                    <a:pt x="0" y="11205"/>
                  </a:cubicBezTo>
                  <a:cubicBezTo>
                    <a:pt x="0" y="5020"/>
                    <a:pt x="5019" y="0"/>
                    <a:pt x="11205" y="0"/>
                  </a:cubicBezTo>
                  <a:cubicBezTo>
                    <a:pt x="17422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4"/>
            <p:cNvSpPr/>
            <p:nvPr/>
          </p:nvSpPr>
          <p:spPr>
            <a:xfrm>
              <a:off x="-1141409" y="2919699"/>
              <a:ext cx="488036" cy="488763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20" y="21503"/>
                  </a:cubicBezTo>
                  <a:cubicBezTo>
                    <a:pt x="4793" y="21503"/>
                    <a:pt x="1" y="16678"/>
                    <a:pt x="1" y="10752"/>
                  </a:cubicBezTo>
                  <a:cubicBezTo>
                    <a:pt x="1" y="4826"/>
                    <a:pt x="4793" y="1"/>
                    <a:pt x="10720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4"/>
            <p:cNvSpPr/>
            <p:nvPr/>
          </p:nvSpPr>
          <p:spPr>
            <a:xfrm>
              <a:off x="-1131089" y="2930745"/>
              <a:ext cx="467420" cy="466692"/>
            </a:xfrm>
            <a:custGeom>
              <a:avLst/>
              <a:gdLst/>
              <a:ahLst/>
              <a:cxnLst/>
              <a:rect l="l" t="t" r="r" b="b"/>
              <a:pathLst>
                <a:path w="20564" h="20532" extrusionOk="0">
                  <a:moveTo>
                    <a:pt x="20563" y="10266"/>
                  </a:moveTo>
                  <a:cubicBezTo>
                    <a:pt x="20563" y="15933"/>
                    <a:pt x="15965" y="20531"/>
                    <a:pt x="10266" y="20531"/>
                  </a:cubicBezTo>
                  <a:cubicBezTo>
                    <a:pt x="4599" y="20531"/>
                    <a:pt x="0" y="15933"/>
                    <a:pt x="0" y="10266"/>
                  </a:cubicBezTo>
                  <a:cubicBezTo>
                    <a:pt x="0" y="4599"/>
                    <a:pt x="4599" y="0"/>
                    <a:pt x="10266" y="0"/>
                  </a:cubicBezTo>
                  <a:cubicBezTo>
                    <a:pt x="15965" y="0"/>
                    <a:pt x="20563" y="4599"/>
                    <a:pt x="20563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4"/>
            <p:cNvSpPr/>
            <p:nvPr/>
          </p:nvSpPr>
          <p:spPr>
            <a:xfrm>
              <a:off x="-1120065" y="2941042"/>
              <a:ext cx="445349" cy="446076"/>
            </a:xfrm>
            <a:custGeom>
              <a:avLst/>
              <a:gdLst/>
              <a:ahLst/>
              <a:cxnLst/>
              <a:rect l="l" t="t" r="r" b="b"/>
              <a:pathLst>
                <a:path w="19593" h="19625" extrusionOk="0">
                  <a:moveTo>
                    <a:pt x="19593" y="9813"/>
                  </a:moveTo>
                  <a:cubicBezTo>
                    <a:pt x="19593" y="15221"/>
                    <a:pt x="15221" y="19625"/>
                    <a:pt x="9781" y="19625"/>
                  </a:cubicBezTo>
                  <a:cubicBezTo>
                    <a:pt x="4373" y="19625"/>
                    <a:pt x="1" y="15221"/>
                    <a:pt x="1" y="9813"/>
                  </a:cubicBezTo>
                  <a:cubicBezTo>
                    <a:pt x="1" y="4405"/>
                    <a:pt x="4373" y="1"/>
                    <a:pt x="9781" y="1"/>
                  </a:cubicBezTo>
                  <a:cubicBezTo>
                    <a:pt x="15221" y="1"/>
                    <a:pt x="19593" y="4405"/>
                    <a:pt x="19593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4"/>
            <p:cNvSpPr/>
            <p:nvPr/>
          </p:nvSpPr>
          <p:spPr>
            <a:xfrm>
              <a:off x="-1109746" y="2952089"/>
              <a:ext cx="424733" cy="424005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27" y="18653"/>
                  </a:cubicBezTo>
                  <a:cubicBezTo>
                    <a:pt x="4178" y="18653"/>
                    <a:pt x="0" y="14476"/>
                    <a:pt x="0" y="9327"/>
                  </a:cubicBezTo>
                  <a:cubicBezTo>
                    <a:pt x="0" y="4178"/>
                    <a:pt x="4178" y="1"/>
                    <a:pt x="9327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4"/>
            <p:cNvSpPr/>
            <p:nvPr/>
          </p:nvSpPr>
          <p:spPr>
            <a:xfrm>
              <a:off x="-1099450" y="2962385"/>
              <a:ext cx="403389" cy="403389"/>
            </a:xfrm>
            <a:custGeom>
              <a:avLst/>
              <a:gdLst/>
              <a:ahLst/>
              <a:cxnLst/>
              <a:rect l="l" t="t" r="r" b="b"/>
              <a:pathLst>
                <a:path w="17747" h="17747" extrusionOk="0">
                  <a:moveTo>
                    <a:pt x="17746" y="8874"/>
                  </a:moveTo>
                  <a:cubicBezTo>
                    <a:pt x="17746" y="13764"/>
                    <a:pt x="13796" y="17747"/>
                    <a:pt x="8874" y="17747"/>
                  </a:cubicBezTo>
                  <a:cubicBezTo>
                    <a:pt x="3984" y="17747"/>
                    <a:pt x="1" y="13764"/>
                    <a:pt x="1" y="8874"/>
                  </a:cubicBezTo>
                  <a:cubicBezTo>
                    <a:pt x="1" y="3984"/>
                    <a:pt x="3984" y="1"/>
                    <a:pt x="8874" y="1"/>
                  </a:cubicBezTo>
                  <a:cubicBezTo>
                    <a:pt x="13796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4"/>
            <p:cNvSpPr/>
            <p:nvPr/>
          </p:nvSpPr>
          <p:spPr>
            <a:xfrm>
              <a:off x="-1088403" y="2972704"/>
              <a:ext cx="382046" cy="382023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388" y="16807"/>
                  </a:cubicBezTo>
                  <a:cubicBezTo>
                    <a:pt x="3757" y="16807"/>
                    <a:pt x="0" y="13051"/>
                    <a:pt x="0" y="8420"/>
                  </a:cubicBezTo>
                  <a:cubicBezTo>
                    <a:pt x="0" y="3789"/>
                    <a:pt x="3757" y="0"/>
                    <a:pt x="8388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4"/>
            <p:cNvSpPr/>
            <p:nvPr/>
          </p:nvSpPr>
          <p:spPr>
            <a:xfrm>
              <a:off x="-1078106" y="2983751"/>
              <a:ext cx="361430" cy="360680"/>
            </a:xfrm>
            <a:custGeom>
              <a:avLst/>
              <a:gdLst/>
              <a:ahLst/>
              <a:cxnLst/>
              <a:rect l="l" t="t" r="r" b="b"/>
              <a:pathLst>
                <a:path w="15901" h="15868" extrusionOk="0">
                  <a:moveTo>
                    <a:pt x="15901" y="7934"/>
                  </a:moveTo>
                  <a:cubicBezTo>
                    <a:pt x="15901" y="12306"/>
                    <a:pt x="12339" y="15868"/>
                    <a:pt x="7935" y="15868"/>
                  </a:cubicBezTo>
                  <a:cubicBezTo>
                    <a:pt x="3563" y="15868"/>
                    <a:pt x="1" y="12306"/>
                    <a:pt x="1" y="7934"/>
                  </a:cubicBezTo>
                  <a:cubicBezTo>
                    <a:pt x="1" y="3562"/>
                    <a:pt x="3563" y="0"/>
                    <a:pt x="7935" y="0"/>
                  </a:cubicBezTo>
                  <a:cubicBezTo>
                    <a:pt x="12339" y="0"/>
                    <a:pt x="15901" y="3562"/>
                    <a:pt x="15901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4"/>
            <p:cNvSpPr/>
            <p:nvPr/>
          </p:nvSpPr>
          <p:spPr>
            <a:xfrm>
              <a:off x="-1067060" y="2994047"/>
              <a:ext cx="339336" cy="340086"/>
            </a:xfrm>
            <a:custGeom>
              <a:avLst/>
              <a:gdLst/>
              <a:ahLst/>
              <a:cxnLst/>
              <a:rect l="l" t="t" r="r" b="b"/>
              <a:pathLst>
                <a:path w="14929" h="14962" extrusionOk="0">
                  <a:moveTo>
                    <a:pt x="14929" y="7481"/>
                  </a:moveTo>
                  <a:cubicBezTo>
                    <a:pt x="14929" y="11593"/>
                    <a:pt x="11594" y="14961"/>
                    <a:pt x="7449" y="14961"/>
                  </a:cubicBezTo>
                  <a:cubicBezTo>
                    <a:pt x="3336" y="14961"/>
                    <a:pt x="0" y="11593"/>
                    <a:pt x="0" y="7481"/>
                  </a:cubicBezTo>
                  <a:cubicBezTo>
                    <a:pt x="0" y="3368"/>
                    <a:pt x="3336" y="0"/>
                    <a:pt x="7449" y="0"/>
                  </a:cubicBezTo>
                  <a:cubicBezTo>
                    <a:pt x="11594" y="0"/>
                    <a:pt x="14929" y="3368"/>
                    <a:pt x="14929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4"/>
            <p:cNvSpPr/>
            <p:nvPr/>
          </p:nvSpPr>
          <p:spPr>
            <a:xfrm>
              <a:off x="-1056763" y="3005094"/>
              <a:ext cx="318743" cy="317993"/>
            </a:xfrm>
            <a:custGeom>
              <a:avLst/>
              <a:gdLst/>
              <a:ahLst/>
              <a:cxnLst/>
              <a:rect l="l" t="t" r="r" b="b"/>
              <a:pathLst>
                <a:path w="14023" h="13990" extrusionOk="0">
                  <a:moveTo>
                    <a:pt x="14023" y="6995"/>
                  </a:moveTo>
                  <a:cubicBezTo>
                    <a:pt x="14023" y="10848"/>
                    <a:pt x="10881" y="13990"/>
                    <a:pt x="6996" y="13990"/>
                  </a:cubicBezTo>
                  <a:cubicBezTo>
                    <a:pt x="3142" y="13990"/>
                    <a:pt x="1" y="10848"/>
                    <a:pt x="1" y="6995"/>
                  </a:cubicBezTo>
                  <a:cubicBezTo>
                    <a:pt x="1" y="3141"/>
                    <a:pt x="3142" y="0"/>
                    <a:pt x="6996" y="0"/>
                  </a:cubicBezTo>
                  <a:cubicBezTo>
                    <a:pt x="10881" y="0"/>
                    <a:pt x="14023" y="3141"/>
                    <a:pt x="14023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4"/>
            <p:cNvSpPr/>
            <p:nvPr/>
          </p:nvSpPr>
          <p:spPr>
            <a:xfrm>
              <a:off x="-1045717" y="3015390"/>
              <a:ext cx="296649" cy="297399"/>
            </a:xfrm>
            <a:custGeom>
              <a:avLst/>
              <a:gdLst/>
              <a:ahLst/>
              <a:cxnLst/>
              <a:rect l="l" t="t" r="r" b="b"/>
              <a:pathLst>
                <a:path w="13051" h="13084" extrusionOk="0">
                  <a:moveTo>
                    <a:pt x="13051" y="6542"/>
                  </a:moveTo>
                  <a:cubicBezTo>
                    <a:pt x="13051" y="10136"/>
                    <a:pt x="10136" y="13083"/>
                    <a:pt x="6510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10" y="0"/>
                  </a:cubicBezTo>
                  <a:cubicBezTo>
                    <a:pt x="10136" y="0"/>
                    <a:pt x="13051" y="2947"/>
                    <a:pt x="13051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4"/>
            <p:cNvSpPr/>
            <p:nvPr/>
          </p:nvSpPr>
          <p:spPr>
            <a:xfrm>
              <a:off x="-1035420" y="3025687"/>
              <a:ext cx="276056" cy="276056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57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57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4"/>
            <p:cNvSpPr/>
            <p:nvPr/>
          </p:nvSpPr>
          <p:spPr>
            <a:xfrm>
              <a:off x="-1025101" y="3036733"/>
              <a:ext cx="254690" cy="254712"/>
            </a:xfrm>
            <a:custGeom>
              <a:avLst/>
              <a:gdLst/>
              <a:ahLst/>
              <a:cxnLst/>
              <a:rect l="l" t="t" r="r" b="b"/>
              <a:pathLst>
                <a:path w="11205" h="11206" extrusionOk="0">
                  <a:moveTo>
                    <a:pt x="11205" y="5603"/>
                  </a:moveTo>
                  <a:cubicBezTo>
                    <a:pt x="11205" y="8712"/>
                    <a:pt x="8711" y="11205"/>
                    <a:pt x="5603" y="11205"/>
                  </a:cubicBezTo>
                  <a:cubicBezTo>
                    <a:pt x="2526" y="11205"/>
                    <a:pt x="0" y="8712"/>
                    <a:pt x="0" y="5603"/>
                  </a:cubicBezTo>
                  <a:cubicBezTo>
                    <a:pt x="0" y="2494"/>
                    <a:pt x="2526" y="1"/>
                    <a:pt x="5603" y="1"/>
                  </a:cubicBezTo>
                  <a:cubicBezTo>
                    <a:pt x="8711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4"/>
            <p:cNvSpPr/>
            <p:nvPr/>
          </p:nvSpPr>
          <p:spPr>
            <a:xfrm>
              <a:off x="-1014054" y="3047030"/>
              <a:ext cx="233346" cy="234096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17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17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4"/>
            <p:cNvSpPr/>
            <p:nvPr/>
          </p:nvSpPr>
          <p:spPr>
            <a:xfrm>
              <a:off x="-1003757" y="3058076"/>
              <a:ext cx="212753" cy="212003"/>
            </a:xfrm>
            <a:custGeom>
              <a:avLst/>
              <a:gdLst/>
              <a:ahLst/>
              <a:cxnLst/>
              <a:rect l="l" t="t" r="r" b="b"/>
              <a:pathLst>
                <a:path w="9360" h="9327" extrusionOk="0">
                  <a:moveTo>
                    <a:pt x="9359" y="4664"/>
                  </a:moveTo>
                  <a:cubicBezTo>
                    <a:pt x="9359" y="7254"/>
                    <a:pt x="7254" y="9327"/>
                    <a:pt x="4664" y="9327"/>
                  </a:cubicBezTo>
                  <a:cubicBezTo>
                    <a:pt x="2105" y="9327"/>
                    <a:pt x="0" y="7254"/>
                    <a:pt x="0" y="4664"/>
                  </a:cubicBezTo>
                  <a:cubicBezTo>
                    <a:pt x="0" y="2073"/>
                    <a:pt x="2105" y="1"/>
                    <a:pt x="4664" y="1"/>
                  </a:cubicBezTo>
                  <a:cubicBezTo>
                    <a:pt x="7254" y="1"/>
                    <a:pt x="9359" y="2073"/>
                    <a:pt x="9359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4"/>
            <p:cNvSpPr/>
            <p:nvPr/>
          </p:nvSpPr>
          <p:spPr>
            <a:xfrm>
              <a:off x="-992711" y="3068396"/>
              <a:ext cx="190659" cy="191387"/>
            </a:xfrm>
            <a:custGeom>
              <a:avLst/>
              <a:gdLst/>
              <a:ahLst/>
              <a:cxnLst/>
              <a:rect l="l" t="t" r="r" b="b"/>
              <a:pathLst>
                <a:path w="8388" h="8420" extrusionOk="0">
                  <a:moveTo>
                    <a:pt x="8387" y="4210"/>
                  </a:moveTo>
                  <a:cubicBezTo>
                    <a:pt x="8387" y="6541"/>
                    <a:pt x="6509" y="8420"/>
                    <a:pt x="4178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178" y="0"/>
                  </a:cubicBezTo>
                  <a:cubicBezTo>
                    <a:pt x="6509" y="0"/>
                    <a:pt x="8387" y="1878"/>
                    <a:pt x="8387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4"/>
            <p:cNvSpPr/>
            <p:nvPr/>
          </p:nvSpPr>
          <p:spPr>
            <a:xfrm>
              <a:off x="-982414" y="3079419"/>
              <a:ext cx="170043" cy="169316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797" y="7449"/>
                    <a:pt x="3725" y="7449"/>
                  </a:cubicBezTo>
                  <a:cubicBezTo>
                    <a:pt x="1684" y="7449"/>
                    <a:pt x="0" y="5797"/>
                    <a:pt x="0" y="3725"/>
                  </a:cubicBezTo>
                  <a:cubicBezTo>
                    <a:pt x="0" y="1652"/>
                    <a:pt x="1684" y="1"/>
                    <a:pt x="3725" y="1"/>
                  </a:cubicBezTo>
                  <a:cubicBezTo>
                    <a:pt x="5797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4"/>
            <p:cNvSpPr/>
            <p:nvPr/>
          </p:nvSpPr>
          <p:spPr>
            <a:xfrm>
              <a:off x="-971368" y="3089739"/>
              <a:ext cx="147972" cy="148700"/>
            </a:xfrm>
            <a:custGeom>
              <a:avLst/>
              <a:gdLst/>
              <a:ahLst/>
              <a:cxnLst/>
              <a:rect l="l" t="t" r="r" b="b"/>
              <a:pathLst>
                <a:path w="6510" h="6542" extrusionOk="0">
                  <a:moveTo>
                    <a:pt x="6509" y="3271"/>
                  </a:moveTo>
                  <a:cubicBezTo>
                    <a:pt x="6509" y="5084"/>
                    <a:pt x="5052" y="6541"/>
                    <a:pt x="3239" y="6541"/>
                  </a:cubicBezTo>
                  <a:cubicBezTo>
                    <a:pt x="1457" y="6541"/>
                    <a:pt x="0" y="5084"/>
                    <a:pt x="0" y="3271"/>
                  </a:cubicBezTo>
                  <a:cubicBezTo>
                    <a:pt x="0" y="1457"/>
                    <a:pt x="1457" y="0"/>
                    <a:pt x="3239" y="0"/>
                  </a:cubicBezTo>
                  <a:cubicBezTo>
                    <a:pt x="5052" y="0"/>
                    <a:pt x="6509" y="1457"/>
                    <a:pt x="6509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4"/>
            <p:cNvSpPr/>
            <p:nvPr/>
          </p:nvSpPr>
          <p:spPr>
            <a:xfrm>
              <a:off x="-961071" y="3100035"/>
              <a:ext cx="127356" cy="127356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40" y="5603"/>
                    <a:pt x="2786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786" y="1"/>
                  </a:cubicBezTo>
                  <a:cubicBezTo>
                    <a:pt x="4340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4"/>
            <p:cNvSpPr/>
            <p:nvPr/>
          </p:nvSpPr>
          <p:spPr>
            <a:xfrm>
              <a:off x="-950774" y="3111082"/>
              <a:ext cx="106763" cy="106013"/>
            </a:xfrm>
            <a:custGeom>
              <a:avLst/>
              <a:gdLst/>
              <a:ahLst/>
              <a:cxnLst/>
              <a:rect l="l" t="t" r="r" b="b"/>
              <a:pathLst>
                <a:path w="4697" h="4664" extrusionOk="0">
                  <a:moveTo>
                    <a:pt x="4696" y="2332"/>
                  </a:moveTo>
                  <a:cubicBezTo>
                    <a:pt x="4696" y="3627"/>
                    <a:pt x="3628" y="4663"/>
                    <a:pt x="2333" y="4663"/>
                  </a:cubicBezTo>
                  <a:cubicBezTo>
                    <a:pt x="1070" y="4663"/>
                    <a:pt x="1" y="3627"/>
                    <a:pt x="1" y="2332"/>
                  </a:cubicBezTo>
                  <a:cubicBezTo>
                    <a:pt x="1" y="1037"/>
                    <a:pt x="1070" y="0"/>
                    <a:pt x="2333" y="0"/>
                  </a:cubicBezTo>
                  <a:cubicBezTo>
                    <a:pt x="3628" y="0"/>
                    <a:pt x="4696" y="1037"/>
                    <a:pt x="4696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4"/>
            <p:cNvSpPr/>
            <p:nvPr/>
          </p:nvSpPr>
          <p:spPr>
            <a:xfrm>
              <a:off x="-939728" y="3121378"/>
              <a:ext cx="84669" cy="85419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883" y="3757"/>
                    <a:pt x="1847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47" y="1"/>
                  </a:cubicBezTo>
                  <a:cubicBezTo>
                    <a:pt x="2883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4"/>
            <p:cNvSpPr/>
            <p:nvPr/>
          </p:nvSpPr>
          <p:spPr>
            <a:xfrm>
              <a:off x="-929408" y="3132425"/>
              <a:ext cx="64053" cy="63326"/>
            </a:xfrm>
            <a:custGeom>
              <a:avLst/>
              <a:gdLst/>
              <a:ahLst/>
              <a:cxnLst/>
              <a:rect l="l" t="t" r="r" b="b"/>
              <a:pathLst>
                <a:path w="2818" h="2786" extrusionOk="0">
                  <a:moveTo>
                    <a:pt x="2817" y="1393"/>
                  </a:moveTo>
                  <a:cubicBezTo>
                    <a:pt x="2817" y="2170"/>
                    <a:pt x="2170" y="2785"/>
                    <a:pt x="1393" y="2785"/>
                  </a:cubicBezTo>
                  <a:cubicBezTo>
                    <a:pt x="648" y="2785"/>
                    <a:pt x="0" y="2170"/>
                    <a:pt x="0" y="1393"/>
                  </a:cubicBezTo>
                  <a:cubicBezTo>
                    <a:pt x="0" y="616"/>
                    <a:pt x="648" y="0"/>
                    <a:pt x="1393" y="0"/>
                  </a:cubicBezTo>
                  <a:cubicBezTo>
                    <a:pt x="2170" y="0"/>
                    <a:pt x="2817" y="616"/>
                    <a:pt x="2817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4"/>
            <p:cNvSpPr/>
            <p:nvPr/>
          </p:nvSpPr>
          <p:spPr>
            <a:xfrm>
              <a:off x="-918385" y="3142721"/>
              <a:ext cx="41982" cy="42710"/>
            </a:xfrm>
            <a:custGeom>
              <a:avLst/>
              <a:gdLst/>
              <a:ahLst/>
              <a:cxnLst/>
              <a:rect l="l" t="t" r="r" b="b"/>
              <a:pathLst>
                <a:path w="1847" h="1879" extrusionOk="0">
                  <a:moveTo>
                    <a:pt x="1847" y="940"/>
                  </a:moveTo>
                  <a:cubicBezTo>
                    <a:pt x="1847" y="1458"/>
                    <a:pt x="1426" y="1879"/>
                    <a:pt x="908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08" y="1"/>
                  </a:cubicBezTo>
                  <a:cubicBezTo>
                    <a:pt x="1426" y="1"/>
                    <a:pt x="1847" y="422"/>
                    <a:pt x="1847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4"/>
            <p:cNvSpPr/>
            <p:nvPr/>
          </p:nvSpPr>
          <p:spPr>
            <a:xfrm>
              <a:off x="-908065" y="3153768"/>
              <a:ext cx="21366" cy="20639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13" y="907"/>
                    <a:pt x="454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54" y="0"/>
                  </a:cubicBezTo>
                  <a:cubicBezTo>
                    <a:pt x="713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4"/>
            <p:cNvSpPr/>
            <p:nvPr/>
          </p:nvSpPr>
          <p:spPr>
            <a:xfrm>
              <a:off x="1276535" y="2898356"/>
              <a:ext cx="530723" cy="530723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91" y="23349"/>
                  </a:cubicBezTo>
                  <a:cubicBezTo>
                    <a:pt x="5247" y="23349"/>
                    <a:pt x="1" y="18135"/>
                    <a:pt x="1" y="11691"/>
                  </a:cubicBezTo>
                  <a:cubicBezTo>
                    <a:pt x="1" y="5247"/>
                    <a:pt x="5247" y="1"/>
                    <a:pt x="11691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4"/>
            <p:cNvSpPr/>
            <p:nvPr/>
          </p:nvSpPr>
          <p:spPr>
            <a:xfrm>
              <a:off x="1287582" y="2909402"/>
              <a:ext cx="509379" cy="509379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390" y="22409"/>
                    <a:pt x="11205" y="22409"/>
                  </a:cubicBezTo>
                  <a:cubicBezTo>
                    <a:pt x="5020" y="22409"/>
                    <a:pt x="0" y="17390"/>
                    <a:pt x="0" y="11205"/>
                  </a:cubicBezTo>
                  <a:cubicBezTo>
                    <a:pt x="0" y="5020"/>
                    <a:pt x="5020" y="0"/>
                    <a:pt x="11205" y="0"/>
                  </a:cubicBezTo>
                  <a:cubicBezTo>
                    <a:pt x="17390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4"/>
            <p:cNvSpPr/>
            <p:nvPr/>
          </p:nvSpPr>
          <p:spPr>
            <a:xfrm>
              <a:off x="1297879" y="2919699"/>
              <a:ext cx="488036" cy="488763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52" y="21503"/>
                  </a:cubicBezTo>
                  <a:cubicBezTo>
                    <a:pt x="4826" y="21503"/>
                    <a:pt x="1" y="16678"/>
                    <a:pt x="1" y="10752"/>
                  </a:cubicBezTo>
                  <a:cubicBezTo>
                    <a:pt x="1" y="4826"/>
                    <a:pt x="4826" y="1"/>
                    <a:pt x="10752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4"/>
            <p:cNvSpPr/>
            <p:nvPr/>
          </p:nvSpPr>
          <p:spPr>
            <a:xfrm>
              <a:off x="1308925" y="2930745"/>
              <a:ext cx="466692" cy="466692"/>
            </a:xfrm>
            <a:custGeom>
              <a:avLst/>
              <a:gdLst/>
              <a:ahLst/>
              <a:cxnLst/>
              <a:rect l="l" t="t" r="r" b="b"/>
              <a:pathLst>
                <a:path w="20532" h="20532" extrusionOk="0">
                  <a:moveTo>
                    <a:pt x="20531" y="10266"/>
                  </a:moveTo>
                  <a:cubicBezTo>
                    <a:pt x="20531" y="15933"/>
                    <a:pt x="15933" y="20531"/>
                    <a:pt x="10266" y="20531"/>
                  </a:cubicBezTo>
                  <a:cubicBezTo>
                    <a:pt x="4599" y="20531"/>
                    <a:pt x="1" y="15933"/>
                    <a:pt x="1" y="10266"/>
                  </a:cubicBezTo>
                  <a:cubicBezTo>
                    <a:pt x="1" y="4599"/>
                    <a:pt x="4599" y="0"/>
                    <a:pt x="10266" y="0"/>
                  </a:cubicBezTo>
                  <a:cubicBezTo>
                    <a:pt x="15933" y="0"/>
                    <a:pt x="20531" y="4599"/>
                    <a:pt x="20531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4"/>
            <p:cNvSpPr/>
            <p:nvPr/>
          </p:nvSpPr>
          <p:spPr>
            <a:xfrm>
              <a:off x="1319222" y="2941042"/>
              <a:ext cx="446076" cy="446076"/>
            </a:xfrm>
            <a:custGeom>
              <a:avLst/>
              <a:gdLst/>
              <a:ahLst/>
              <a:cxnLst/>
              <a:rect l="l" t="t" r="r" b="b"/>
              <a:pathLst>
                <a:path w="19625" h="19625" extrusionOk="0">
                  <a:moveTo>
                    <a:pt x="19625" y="9813"/>
                  </a:moveTo>
                  <a:cubicBezTo>
                    <a:pt x="19625" y="15221"/>
                    <a:pt x="15221" y="19625"/>
                    <a:pt x="9813" y="19625"/>
                  </a:cubicBezTo>
                  <a:cubicBezTo>
                    <a:pt x="4405" y="19625"/>
                    <a:pt x="1" y="15221"/>
                    <a:pt x="1" y="9813"/>
                  </a:cubicBezTo>
                  <a:cubicBezTo>
                    <a:pt x="1" y="4405"/>
                    <a:pt x="4405" y="1"/>
                    <a:pt x="9813" y="1"/>
                  </a:cubicBezTo>
                  <a:cubicBezTo>
                    <a:pt x="15221" y="1"/>
                    <a:pt x="19625" y="4405"/>
                    <a:pt x="19625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4"/>
            <p:cNvSpPr/>
            <p:nvPr/>
          </p:nvSpPr>
          <p:spPr>
            <a:xfrm>
              <a:off x="1329541" y="2952089"/>
              <a:ext cx="424733" cy="424005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59" y="18653"/>
                  </a:cubicBezTo>
                  <a:cubicBezTo>
                    <a:pt x="4210" y="18653"/>
                    <a:pt x="0" y="14476"/>
                    <a:pt x="0" y="9327"/>
                  </a:cubicBezTo>
                  <a:cubicBezTo>
                    <a:pt x="0" y="4178"/>
                    <a:pt x="4210" y="1"/>
                    <a:pt x="9359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4"/>
            <p:cNvSpPr/>
            <p:nvPr/>
          </p:nvSpPr>
          <p:spPr>
            <a:xfrm>
              <a:off x="1340588" y="2962385"/>
              <a:ext cx="403367" cy="403389"/>
            </a:xfrm>
            <a:custGeom>
              <a:avLst/>
              <a:gdLst/>
              <a:ahLst/>
              <a:cxnLst/>
              <a:rect l="l" t="t" r="r" b="b"/>
              <a:pathLst>
                <a:path w="17746" h="17747" extrusionOk="0">
                  <a:moveTo>
                    <a:pt x="17746" y="8874"/>
                  </a:moveTo>
                  <a:cubicBezTo>
                    <a:pt x="17746" y="13764"/>
                    <a:pt x="13763" y="17747"/>
                    <a:pt x="8873" y="17747"/>
                  </a:cubicBezTo>
                  <a:cubicBezTo>
                    <a:pt x="3983" y="17747"/>
                    <a:pt x="0" y="13764"/>
                    <a:pt x="0" y="8874"/>
                  </a:cubicBezTo>
                  <a:cubicBezTo>
                    <a:pt x="0" y="3984"/>
                    <a:pt x="3983" y="1"/>
                    <a:pt x="8873" y="1"/>
                  </a:cubicBezTo>
                  <a:cubicBezTo>
                    <a:pt x="13763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4"/>
            <p:cNvSpPr/>
            <p:nvPr/>
          </p:nvSpPr>
          <p:spPr>
            <a:xfrm>
              <a:off x="1350884" y="2972704"/>
              <a:ext cx="382046" cy="382023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420" y="16807"/>
                  </a:cubicBezTo>
                  <a:cubicBezTo>
                    <a:pt x="3789" y="16807"/>
                    <a:pt x="0" y="13051"/>
                    <a:pt x="0" y="8420"/>
                  </a:cubicBezTo>
                  <a:cubicBezTo>
                    <a:pt x="0" y="3789"/>
                    <a:pt x="3789" y="0"/>
                    <a:pt x="8420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4"/>
            <p:cNvSpPr/>
            <p:nvPr/>
          </p:nvSpPr>
          <p:spPr>
            <a:xfrm>
              <a:off x="1361931" y="2983751"/>
              <a:ext cx="360680" cy="360680"/>
            </a:xfrm>
            <a:custGeom>
              <a:avLst/>
              <a:gdLst/>
              <a:ahLst/>
              <a:cxnLst/>
              <a:rect l="l" t="t" r="r" b="b"/>
              <a:pathLst>
                <a:path w="15868" h="15868" extrusionOk="0">
                  <a:moveTo>
                    <a:pt x="15868" y="7934"/>
                  </a:moveTo>
                  <a:cubicBezTo>
                    <a:pt x="15868" y="12306"/>
                    <a:pt x="12306" y="15868"/>
                    <a:pt x="7934" y="15868"/>
                  </a:cubicBezTo>
                  <a:cubicBezTo>
                    <a:pt x="3530" y="15868"/>
                    <a:pt x="0" y="12306"/>
                    <a:pt x="0" y="7934"/>
                  </a:cubicBezTo>
                  <a:cubicBezTo>
                    <a:pt x="0" y="3562"/>
                    <a:pt x="3530" y="0"/>
                    <a:pt x="7934" y="0"/>
                  </a:cubicBezTo>
                  <a:cubicBezTo>
                    <a:pt x="12306" y="0"/>
                    <a:pt x="15868" y="3562"/>
                    <a:pt x="15868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4"/>
            <p:cNvSpPr/>
            <p:nvPr/>
          </p:nvSpPr>
          <p:spPr>
            <a:xfrm>
              <a:off x="1372228" y="2994047"/>
              <a:ext cx="340086" cy="340086"/>
            </a:xfrm>
            <a:custGeom>
              <a:avLst/>
              <a:gdLst/>
              <a:ahLst/>
              <a:cxnLst/>
              <a:rect l="l" t="t" r="r" b="b"/>
              <a:pathLst>
                <a:path w="14962" h="14962" extrusionOk="0">
                  <a:moveTo>
                    <a:pt x="14961" y="7481"/>
                  </a:moveTo>
                  <a:cubicBezTo>
                    <a:pt x="14961" y="11593"/>
                    <a:pt x="11594" y="14961"/>
                    <a:pt x="7481" y="14961"/>
                  </a:cubicBezTo>
                  <a:cubicBezTo>
                    <a:pt x="3336" y="14961"/>
                    <a:pt x="1" y="11593"/>
                    <a:pt x="1" y="7481"/>
                  </a:cubicBezTo>
                  <a:cubicBezTo>
                    <a:pt x="1" y="3368"/>
                    <a:pt x="3336" y="0"/>
                    <a:pt x="7481" y="0"/>
                  </a:cubicBezTo>
                  <a:cubicBezTo>
                    <a:pt x="11594" y="0"/>
                    <a:pt x="14961" y="3368"/>
                    <a:pt x="14961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4"/>
            <p:cNvSpPr/>
            <p:nvPr/>
          </p:nvSpPr>
          <p:spPr>
            <a:xfrm>
              <a:off x="1383274" y="3005094"/>
              <a:ext cx="317993" cy="317993"/>
            </a:xfrm>
            <a:custGeom>
              <a:avLst/>
              <a:gdLst/>
              <a:ahLst/>
              <a:cxnLst/>
              <a:rect l="l" t="t" r="r" b="b"/>
              <a:pathLst>
                <a:path w="13990" h="13990" extrusionOk="0">
                  <a:moveTo>
                    <a:pt x="13990" y="6995"/>
                  </a:moveTo>
                  <a:cubicBezTo>
                    <a:pt x="13990" y="10848"/>
                    <a:pt x="10849" y="13990"/>
                    <a:pt x="6995" y="13990"/>
                  </a:cubicBezTo>
                  <a:cubicBezTo>
                    <a:pt x="3109" y="13990"/>
                    <a:pt x="0" y="10848"/>
                    <a:pt x="0" y="6995"/>
                  </a:cubicBezTo>
                  <a:cubicBezTo>
                    <a:pt x="0" y="3141"/>
                    <a:pt x="3109" y="0"/>
                    <a:pt x="6995" y="0"/>
                  </a:cubicBezTo>
                  <a:cubicBezTo>
                    <a:pt x="10849" y="0"/>
                    <a:pt x="13990" y="3141"/>
                    <a:pt x="13990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4"/>
            <p:cNvSpPr/>
            <p:nvPr/>
          </p:nvSpPr>
          <p:spPr>
            <a:xfrm>
              <a:off x="1393571" y="3015390"/>
              <a:ext cx="297399" cy="297399"/>
            </a:xfrm>
            <a:custGeom>
              <a:avLst/>
              <a:gdLst/>
              <a:ahLst/>
              <a:cxnLst/>
              <a:rect l="l" t="t" r="r" b="b"/>
              <a:pathLst>
                <a:path w="13084" h="13084" extrusionOk="0">
                  <a:moveTo>
                    <a:pt x="13083" y="6542"/>
                  </a:moveTo>
                  <a:cubicBezTo>
                    <a:pt x="13083" y="10136"/>
                    <a:pt x="10136" y="13083"/>
                    <a:pt x="6542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42" y="0"/>
                  </a:cubicBezTo>
                  <a:cubicBezTo>
                    <a:pt x="10136" y="0"/>
                    <a:pt x="13083" y="2947"/>
                    <a:pt x="13083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4"/>
            <p:cNvSpPr/>
            <p:nvPr/>
          </p:nvSpPr>
          <p:spPr>
            <a:xfrm>
              <a:off x="1403867" y="3025687"/>
              <a:ext cx="276056" cy="276056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89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89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4"/>
            <p:cNvSpPr/>
            <p:nvPr/>
          </p:nvSpPr>
          <p:spPr>
            <a:xfrm>
              <a:off x="1414914" y="3036733"/>
              <a:ext cx="254712" cy="254712"/>
            </a:xfrm>
            <a:custGeom>
              <a:avLst/>
              <a:gdLst/>
              <a:ahLst/>
              <a:cxnLst/>
              <a:rect l="l" t="t" r="r" b="b"/>
              <a:pathLst>
                <a:path w="11206" h="11206" extrusionOk="0">
                  <a:moveTo>
                    <a:pt x="11205" y="5603"/>
                  </a:moveTo>
                  <a:cubicBezTo>
                    <a:pt x="11205" y="8712"/>
                    <a:pt x="8679" y="11205"/>
                    <a:pt x="5603" y="11205"/>
                  </a:cubicBezTo>
                  <a:cubicBezTo>
                    <a:pt x="2494" y="11205"/>
                    <a:pt x="1" y="8712"/>
                    <a:pt x="1" y="5603"/>
                  </a:cubicBezTo>
                  <a:cubicBezTo>
                    <a:pt x="1" y="2494"/>
                    <a:pt x="2494" y="1"/>
                    <a:pt x="5603" y="1"/>
                  </a:cubicBezTo>
                  <a:cubicBezTo>
                    <a:pt x="8679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4"/>
            <p:cNvSpPr/>
            <p:nvPr/>
          </p:nvSpPr>
          <p:spPr>
            <a:xfrm>
              <a:off x="1425233" y="3047030"/>
              <a:ext cx="233346" cy="234096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49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49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4"/>
            <p:cNvSpPr/>
            <p:nvPr/>
          </p:nvSpPr>
          <p:spPr>
            <a:xfrm>
              <a:off x="1436257" y="3058076"/>
              <a:ext cx="212025" cy="212003"/>
            </a:xfrm>
            <a:custGeom>
              <a:avLst/>
              <a:gdLst/>
              <a:ahLst/>
              <a:cxnLst/>
              <a:rect l="l" t="t" r="r" b="b"/>
              <a:pathLst>
                <a:path w="9328" h="9327" extrusionOk="0">
                  <a:moveTo>
                    <a:pt x="9327" y="4664"/>
                  </a:moveTo>
                  <a:cubicBezTo>
                    <a:pt x="9327" y="7254"/>
                    <a:pt x="7255" y="9327"/>
                    <a:pt x="4664" y="9327"/>
                  </a:cubicBezTo>
                  <a:cubicBezTo>
                    <a:pt x="2073" y="9327"/>
                    <a:pt x="1" y="7254"/>
                    <a:pt x="1" y="4664"/>
                  </a:cubicBezTo>
                  <a:cubicBezTo>
                    <a:pt x="1" y="2073"/>
                    <a:pt x="2073" y="1"/>
                    <a:pt x="4664" y="1"/>
                  </a:cubicBezTo>
                  <a:cubicBezTo>
                    <a:pt x="7255" y="1"/>
                    <a:pt x="9327" y="2073"/>
                    <a:pt x="9327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4"/>
            <p:cNvSpPr/>
            <p:nvPr/>
          </p:nvSpPr>
          <p:spPr>
            <a:xfrm>
              <a:off x="1446577" y="3068396"/>
              <a:ext cx="191387" cy="191387"/>
            </a:xfrm>
            <a:custGeom>
              <a:avLst/>
              <a:gdLst/>
              <a:ahLst/>
              <a:cxnLst/>
              <a:rect l="l" t="t" r="r" b="b"/>
              <a:pathLst>
                <a:path w="8420" h="8420" extrusionOk="0">
                  <a:moveTo>
                    <a:pt x="8420" y="4210"/>
                  </a:moveTo>
                  <a:cubicBezTo>
                    <a:pt x="8420" y="6541"/>
                    <a:pt x="6542" y="8420"/>
                    <a:pt x="4210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210" y="0"/>
                  </a:cubicBezTo>
                  <a:cubicBezTo>
                    <a:pt x="6542" y="0"/>
                    <a:pt x="8420" y="1878"/>
                    <a:pt x="8420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4"/>
            <p:cNvSpPr/>
            <p:nvPr/>
          </p:nvSpPr>
          <p:spPr>
            <a:xfrm>
              <a:off x="1456873" y="3079419"/>
              <a:ext cx="170043" cy="169316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829" y="7449"/>
                    <a:pt x="3757" y="7449"/>
                  </a:cubicBezTo>
                  <a:cubicBezTo>
                    <a:pt x="1684" y="7449"/>
                    <a:pt x="1" y="5797"/>
                    <a:pt x="1" y="3725"/>
                  </a:cubicBezTo>
                  <a:cubicBezTo>
                    <a:pt x="1" y="1652"/>
                    <a:pt x="1684" y="1"/>
                    <a:pt x="3757" y="1"/>
                  </a:cubicBezTo>
                  <a:cubicBezTo>
                    <a:pt x="5829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4"/>
            <p:cNvSpPr/>
            <p:nvPr/>
          </p:nvSpPr>
          <p:spPr>
            <a:xfrm>
              <a:off x="1467920" y="3089739"/>
              <a:ext cx="148700" cy="148700"/>
            </a:xfrm>
            <a:custGeom>
              <a:avLst/>
              <a:gdLst/>
              <a:ahLst/>
              <a:cxnLst/>
              <a:rect l="l" t="t" r="r" b="b"/>
              <a:pathLst>
                <a:path w="6542" h="6542" extrusionOk="0">
                  <a:moveTo>
                    <a:pt x="6542" y="3271"/>
                  </a:moveTo>
                  <a:cubicBezTo>
                    <a:pt x="6542" y="5084"/>
                    <a:pt x="5084" y="6541"/>
                    <a:pt x="3271" y="6541"/>
                  </a:cubicBezTo>
                  <a:cubicBezTo>
                    <a:pt x="1458" y="6541"/>
                    <a:pt x="0" y="5084"/>
                    <a:pt x="0" y="3271"/>
                  </a:cubicBezTo>
                  <a:cubicBezTo>
                    <a:pt x="0" y="1457"/>
                    <a:pt x="1458" y="0"/>
                    <a:pt x="3271" y="0"/>
                  </a:cubicBezTo>
                  <a:cubicBezTo>
                    <a:pt x="5084" y="0"/>
                    <a:pt x="6542" y="1457"/>
                    <a:pt x="6542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4"/>
            <p:cNvSpPr/>
            <p:nvPr/>
          </p:nvSpPr>
          <p:spPr>
            <a:xfrm>
              <a:off x="1478216" y="3100035"/>
              <a:ext cx="127356" cy="127356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72" y="5603"/>
                    <a:pt x="2818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818" y="1"/>
                  </a:cubicBezTo>
                  <a:cubicBezTo>
                    <a:pt x="4372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4"/>
            <p:cNvSpPr/>
            <p:nvPr/>
          </p:nvSpPr>
          <p:spPr>
            <a:xfrm>
              <a:off x="1489263" y="3111082"/>
              <a:ext cx="106013" cy="106013"/>
            </a:xfrm>
            <a:custGeom>
              <a:avLst/>
              <a:gdLst/>
              <a:ahLst/>
              <a:cxnLst/>
              <a:rect l="l" t="t" r="r" b="b"/>
              <a:pathLst>
                <a:path w="4664" h="4664" extrusionOk="0">
                  <a:moveTo>
                    <a:pt x="4664" y="2332"/>
                  </a:moveTo>
                  <a:cubicBezTo>
                    <a:pt x="4664" y="3627"/>
                    <a:pt x="3627" y="4663"/>
                    <a:pt x="2332" y="4663"/>
                  </a:cubicBezTo>
                  <a:cubicBezTo>
                    <a:pt x="1037" y="4663"/>
                    <a:pt x="0" y="3627"/>
                    <a:pt x="0" y="2332"/>
                  </a:cubicBezTo>
                  <a:cubicBezTo>
                    <a:pt x="0" y="1037"/>
                    <a:pt x="1037" y="0"/>
                    <a:pt x="2332" y="0"/>
                  </a:cubicBezTo>
                  <a:cubicBezTo>
                    <a:pt x="3627" y="0"/>
                    <a:pt x="4664" y="1037"/>
                    <a:pt x="4664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4"/>
            <p:cNvSpPr/>
            <p:nvPr/>
          </p:nvSpPr>
          <p:spPr>
            <a:xfrm>
              <a:off x="1499560" y="3121378"/>
              <a:ext cx="84669" cy="85419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915" y="3757"/>
                    <a:pt x="1879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79" y="1"/>
                  </a:cubicBezTo>
                  <a:cubicBezTo>
                    <a:pt x="2915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4"/>
            <p:cNvSpPr/>
            <p:nvPr/>
          </p:nvSpPr>
          <p:spPr>
            <a:xfrm>
              <a:off x="1510606" y="3132425"/>
              <a:ext cx="63326" cy="63326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2785" y="1393"/>
                  </a:moveTo>
                  <a:cubicBezTo>
                    <a:pt x="2785" y="2170"/>
                    <a:pt x="2170" y="2785"/>
                    <a:pt x="1393" y="2785"/>
                  </a:cubicBezTo>
                  <a:cubicBezTo>
                    <a:pt x="616" y="2785"/>
                    <a:pt x="1" y="2170"/>
                    <a:pt x="1" y="1393"/>
                  </a:cubicBezTo>
                  <a:cubicBezTo>
                    <a:pt x="1" y="616"/>
                    <a:pt x="616" y="0"/>
                    <a:pt x="1393" y="0"/>
                  </a:cubicBezTo>
                  <a:cubicBezTo>
                    <a:pt x="2170" y="0"/>
                    <a:pt x="2785" y="616"/>
                    <a:pt x="2785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4"/>
            <p:cNvSpPr/>
            <p:nvPr/>
          </p:nvSpPr>
          <p:spPr>
            <a:xfrm>
              <a:off x="1520903" y="3142721"/>
              <a:ext cx="42732" cy="42710"/>
            </a:xfrm>
            <a:custGeom>
              <a:avLst/>
              <a:gdLst/>
              <a:ahLst/>
              <a:cxnLst/>
              <a:rect l="l" t="t" r="r" b="b"/>
              <a:pathLst>
                <a:path w="1880" h="1879" extrusionOk="0">
                  <a:moveTo>
                    <a:pt x="1879" y="940"/>
                  </a:moveTo>
                  <a:cubicBezTo>
                    <a:pt x="1879" y="1458"/>
                    <a:pt x="1458" y="1879"/>
                    <a:pt x="940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40" y="1"/>
                  </a:cubicBezTo>
                  <a:cubicBezTo>
                    <a:pt x="1458" y="1"/>
                    <a:pt x="1879" y="422"/>
                    <a:pt x="1879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4"/>
            <p:cNvSpPr/>
            <p:nvPr/>
          </p:nvSpPr>
          <p:spPr>
            <a:xfrm>
              <a:off x="1531222" y="3153768"/>
              <a:ext cx="21366" cy="20639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45" y="907"/>
                    <a:pt x="486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86" y="0"/>
                  </a:cubicBezTo>
                  <a:cubicBezTo>
                    <a:pt x="745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4"/>
            <p:cNvSpPr/>
            <p:nvPr/>
          </p:nvSpPr>
          <p:spPr>
            <a:xfrm>
              <a:off x="-1018486" y="2902765"/>
              <a:ext cx="400457" cy="322425"/>
            </a:xfrm>
            <a:custGeom>
              <a:avLst/>
              <a:gdLst/>
              <a:ahLst/>
              <a:cxnLst/>
              <a:rect l="l" t="t" r="r" b="b"/>
              <a:pathLst>
                <a:path w="17618" h="14185" extrusionOk="0">
                  <a:moveTo>
                    <a:pt x="1" y="325"/>
                  </a:moveTo>
                  <a:lnTo>
                    <a:pt x="260" y="1"/>
                  </a:lnTo>
                  <a:lnTo>
                    <a:pt x="17617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4"/>
            <p:cNvSpPr/>
            <p:nvPr/>
          </p:nvSpPr>
          <p:spPr>
            <a:xfrm>
              <a:off x="-928681" y="2893946"/>
              <a:ext cx="303286" cy="244393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0" y="324"/>
                  </a:moveTo>
                  <a:lnTo>
                    <a:pt x="227" y="0"/>
                  </a:lnTo>
                  <a:lnTo>
                    <a:pt x="13342" y="10460"/>
                  </a:lnTo>
                  <a:lnTo>
                    <a:pt x="13083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4"/>
            <p:cNvSpPr/>
            <p:nvPr/>
          </p:nvSpPr>
          <p:spPr>
            <a:xfrm>
              <a:off x="-1066332" y="2947679"/>
              <a:ext cx="400457" cy="322402"/>
            </a:xfrm>
            <a:custGeom>
              <a:avLst/>
              <a:gdLst/>
              <a:ahLst/>
              <a:cxnLst/>
              <a:rect l="l" t="t" r="r" b="b"/>
              <a:pathLst>
                <a:path w="17618" h="14184" extrusionOk="0">
                  <a:moveTo>
                    <a:pt x="1" y="324"/>
                  </a:moveTo>
                  <a:lnTo>
                    <a:pt x="260" y="0"/>
                  </a:lnTo>
                  <a:lnTo>
                    <a:pt x="17617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4"/>
            <p:cNvSpPr/>
            <p:nvPr/>
          </p:nvSpPr>
          <p:spPr>
            <a:xfrm>
              <a:off x="-1169366" y="3125788"/>
              <a:ext cx="369522" cy="297399"/>
            </a:xfrm>
            <a:custGeom>
              <a:avLst/>
              <a:gdLst/>
              <a:ahLst/>
              <a:cxnLst/>
              <a:rect l="l" t="t" r="r" b="b"/>
              <a:pathLst>
                <a:path w="16257" h="13084" extrusionOk="0">
                  <a:moveTo>
                    <a:pt x="0" y="325"/>
                  </a:moveTo>
                  <a:lnTo>
                    <a:pt x="259" y="1"/>
                  </a:lnTo>
                  <a:lnTo>
                    <a:pt x="16256" y="12760"/>
                  </a:lnTo>
                  <a:lnTo>
                    <a:pt x="15997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4"/>
            <p:cNvSpPr/>
            <p:nvPr/>
          </p:nvSpPr>
          <p:spPr>
            <a:xfrm>
              <a:off x="-1165684" y="3214115"/>
              <a:ext cx="277511" cy="228937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49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4"/>
            <p:cNvSpPr/>
            <p:nvPr/>
          </p:nvSpPr>
          <p:spPr>
            <a:xfrm>
              <a:off x="-1103859" y="3005094"/>
              <a:ext cx="415163" cy="333449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59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4"/>
            <p:cNvSpPr/>
            <p:nvPr/>
          </p:nvSpPr>
          <p:spPr>
            <a:xfrm>
              <a:off x="-1149500" y="3048507"/>
              <a:ext cx="414436" cy="333472"/>
            </a:xfrm>
            <a:custGeom>
              <a:avLst/>
              <a:gdLst/>
              <a:ahLst/>
              <a:cxnLst/>
              <a:rect l="l" t="t" r="r" b="b"/>
              <a:pathLst>
                <a:path w="18233" h="14671" extrusionOk="0">
                  <a:moveTo>
                    <a:pt x="1" y="325"/>
                  </a:moveTo>
                  <a:lnTo>
                    <a:pt x="260" y="1"/>
                  </a:lnTo>
                  <a:lnTo>
                    <a:pt x="18232" y="14346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4"/>
            <p:cNvSpPr/>
            <p:nvPr/>
          </p:nvSpPr>
          <p:spPr>
            <a:xfrm>
              <a:off x="-1165684" y="2896151"/>
              <a:ext cx="382023" cy="344496"/>
            </a:xfrm>
            <a:custGeom>
              <a:avLst/>
              <a:gdLst/>
              <a:ahLst/>
              <a:cxnLst/>
              <a:rect l="l" t="t" r="r" b="b"/>
              <a:pathLst>
                <a:path w="16807" h="15156" extrusionOk="0">
                  <a:moveTo>
                    <a:pt x="0" y="14832"/>
                  </a:moveTo>
                  <a:lnTo>
                    <a:pt x="16548" y="0"/>
                  </a:lnTo>
                  <a:lnTo>
                    <a:pt x="16807" y="292"/>
                  </a:lnTo>
                  <a:lnTo>
                    <a:pt x="292" y="151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4"/>
            <p:cNvSpPr/>
            <p:nvPr/>
          </p:nvSpPr>
          <p:spPr>
            <a:xfrm>
              <a:off x="-1163479" y="2892469"/>
              <a:ext cx="290035" cy="261327"/>
            </a:xfrm>
            <a:custGeom>
              <a:avLst/>
              <a:gdLst/>
              <a:ahLst/>
              <a:cxnLst/>
              <a:rect l="l" t="t" r="r" b="b"/>
              <a:pathLst>
                <a:path w="12760" h="11497" extrusionOk="0">
                  <a:moveTo>
                    <a:pt x="0" y="11173"/>
                  </a:moveTo>
                  <a:lnTo>
                    <a:pt x="12500" y="1"/>
                  </a:lnTo>
                  <a:lnTo>
                    <a:pt x="12759" y="292"/>
                  </a:lnTo>
                  <a:lnTo>
                    <a:pt x="292" y="114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4"/>
            <p:cNvSpPr/>
            <p:nvPr/>
          </p:nvSpPr>
          <p:spPr>
            <a:xfrm>
              <a:off x="-1114906" y="2938110"/>
              <a:ext cx="381296" cy="344496"/>
            </a:xfrm>
            <a:custGeom>
              <a:avLst/>
              <a:gdLst/>
              <a:ahLst/>
              <a:cxnLst/>
              <a:rect l="l" t="t" r="r" b="b"/>
              <a:pathLst>
                <a:path w="16775" h="15156" extrusionOk="0">
                  <a:moveTo>
                    <a:pt x="1" y="14832"/>
                  </a:moveTo>
                  <a:lnTo>
                    <a:pt x="16516" y="0"/>
                  </a:lnTo>
                  <a:lnTo>
                    <a:pt x="16775" y="324"/>
                  </a:lnTo>
                  <a:lnTo>
                    <a:pt x="260" y="15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4"/>
            <p:cNvSpPr/>
            <p:nvPr/>
          </p:nvSpPr>
          <p:spPr>
            <a:xfrm>
              <a:off x="-972118" y="3110332"/>
              <a:ext cx="351860" cy="317265"/>
            </a:xfrm>
            <a:custGeom>
              <a:avLst/>
              <a:gdLst/>
              <a:ahLst/>
              <a:cxnLst/>
              <a:rect l="l" t="t" r="r" b="b"/>
              <a:pathLst>
                <a:path w="15480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4"/>
            <p:cNvSpPr/>
            <p:nvPr/>
          </p:nvSpPr>
          <p:spPr>
            <a:xfrm>
              <a:off x="-883040" y="3198659"/>
              <a:ext cx="264259" cy="243666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4"/>
            <p:cNvSpPr/>
            <p:nvPr/>
          </p:nvSpPr>
          <p:spPr>
            <a:xfrm>
              <a:off x="-1088403" y="2994047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0" y="15382"/>
                  </a:moveTo>
                  <a:lnTo>
                    <a:pt x="17163" y="0"/>
                  </a:lnTo>
                  <a:lnTo>
                    <a:pt x="17422" y="292"/>
                  </a:lnTo>
                  <a:lnTo>
                    <a:pt x="259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4"/>
            <p:cNvSpPr/>
            <p:nvPr/>
          </p:nvSpPr>
          <p:spPr>
            <a:xfrm>
              <a:off x="-1039830" y="3034529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60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4"/>
            <p:cNvSpPr/>
            <p:nvPr/>
          </p:nvSpPr>
          <p:spPr>
            <a:xfrm>
              <a:off x="1417869" y="2902765"/>
              <a:ext cx="399707" cy="322425"/>
            </a:xfrm>
            <a:custGeom>
              <a:avLst/>
              <a:gdLst/>
              <a:ahLst/>
              <a:cxnLst/>
              <a:rect l="l" t="t" r="r" b="b"/>
              <a:pathLst>
                <a:path w="17585" h="14185" extrusionOk="0">
                  <a:moveTo>
                    <a:pt x="0" y="325"/>
                  </a:moveTo>
                  <a:lnTo>
                    <a:pt x="227" y="1"/>
                  </a:lnTo>
                  <a:lnTo>
                    <a:pt x="17584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4"/>
            <p:cNvSpPr/>
            <p:nvPr/>
          </p:nvSpPr>
          <p:spPr>
            <a:xfrm>
              <a:off x="1506924" y="2893946"/>
              <a:ext cx="303286" cy="244393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1" y="324"/>
                  </a:moveTo>
                  <a:lnTo>
                    <a:pt x="260" y="0"/>
                  </a:lnTo>
                  <a:lnTo>
                    <a:pt x="13342" y="10460"/>
                  </a:lnTo>
                  <a:lnTo>
                    <a:pt x="13116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4"/>
            <p:cNvSpPr/>
            <p:nvPr/>
          </p:nvSpPr>
          <p:spPr>
            <a:xfrm>
              <a:off x="1370023" y="2947679"/>
              <a:ext cx="399707" cy="322402"/>
            </a:xfrm>
            <a:custGeom>
              <a:avLst/>
              <a:gdLst/>
              <a:ahLst/>
              <a:cxnLst/>
              <a:rect l="l" t="t" r="r" b="b"/>
              <a:pathLst>
                <a:path w="17585" h="14184" extrusionOk="0">
                  <a:moveTo>
                    <a:pt x="0" y="324"/>
                  </a:moveTo>
                  <a:lnTo>
                    <a:pt x="227" y="0"/>
                  </a:lnTo>
                  <a:lnTo>
                    <a:pt x="17584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4"/>
            <p:cNvSpPr/>
            <p:nvPr/>
          </p:nvSpPr>
          <p:spPr>
            <a:xfrm>
              <a:off x="1266966" y="3125788"/>
              <a:ext cx="368794" cy="297399"/>
            </a:xfrm>
            <a:custGeom>
              <a:avLst/>
              <a:gdLst/>
              <a:ahLst/>
              <a:cxnLst/>
              <a:rect l="l" t="t" r="r" b="b"/>
              <a:pathLst>
                <a:path w="16225" h="13084" extrusionOk="0">
                  <a:moveTo>
                    <a:pt x="1" y="325"/>
                  </a:moveTo>
                  <a:lnTo>
                    <a:pt x="260" y="1"/>
                  </a:lnTo>
                  <a:lnTo>
                    <a:pt x="16225" y="12760"/>
                  </a:lnTo>
                  <a:lnTo>
                    <a:pt x="15998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4"/>
            <p:cNvSpPr/>
            <p:nvPr/>
          </p:nvSpPr>
          <p:spPr>
            <a:xfrm>
              <a:off x="1269921" y="3214115"/>
              <a:ext cx="277511" cy="228937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50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4"/>
            <p:cNvSpPr/>
            <p:nvPr/>
          </p:nvSpPr>
          <p:spPr>
            <a:xfrm>
              <a:off x="1331746" y="3005094"/>
              <a:ext cx="415163" cy="333449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60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4"/>
            <p:cNvSpPr/>
            <p:nvPr/>
          </p:nvSpPr>
          <p:spPr>
            <a:xfrm>
              <a:off x="1265489" y="3048507"/>
              <a:ext cx="414436" cy="331267"/>
            </a:xfrm>
            <a:custGeom>
              <a:avLst/>
              <a:gdLst/>
              <a:ahLst/>
              <a:cxnLst/>
              <a:rect l="l" t="t" r="r" b="b"/>
              <a:pathLst>
                <a:path w="18233" h="14574" extrusionOk="0">
                  <a:moveTo>
                    <a:pt x="1" y="292"/>
                  </a:moveTo>
                  <a:lnTo>
                    <a:pt x="260" y="1"/>
                  </a:lnTo>
                  <a:lnTo>
                    <a:pt x="18233" y="14249"/>
                  </a:lnTo>
                  <a:lnTo>
                    <a:pt x="17974" y="145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4"/>
            <p:cNvSpPr/>
            <p:nvPr/>
          </p:nvSpPr>
          <p:spPr>
            <a:xfrm>
              <a:off x="1257397" y="2877013"/>
              <a:ext cx="379841" cy="345246"/>
            </a:xfrm>
            <a:custGeom>
              <a:avLst/>
              <a:gdLst/>
              <a:ahLst/>
              <a:cxnLst/>
              <a:rect l="l" t="t" r="r" b="b"/>
              <a:pathLst>
                <a:path w="16711" h="15189" extrusionOk="0">
                  <a:moveTo>
                    <a:pt x="1" y="14864"/>
                  </a:moveTo>
                  <a:lnTo>
                    <a:pt x="16451" y="0"/>
                  </a:lnTo>
                  <a:lnTo>
                    <a:pt x="16710" y="292"/>
                  </a:lnTo>
                  <a:lnTo>
                    <a:pt x="292" y="151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4"/>
            <p:cNvSpPr/>
            <p:nvPr/>
          </p:nvSpPr>
          <p:spPr>
            <a:xfrm>
              <a:off x="1320699" y="2938110"/>
              <a:ext cx="382046" cy="343769"/>
            </a:xfrm>
            <a:custGeom>
              <a:avLst/>
              <a:gdLst/>
              <a:ahLst/>
              <a:cxnLst/>
              <a:rect l="l" t="t" r="r" b="b"/>
              <a:pathLst>
                <a:path w="16808" h="15124" extrusionOk="0">
                  <a:moveTo>
                    <a:pt x="1" y="14832"/>
                  </a:moveTo>
                  <a:lnTo>
                    <a:pt x="16516" y="0"/>
                  </a:lnTo>
                  <a:lnTo>
                    <a:pt x="16807" y="292"/>
                  </a:lnTo>
                  <a:lnTo>
                    <a:pt x="260" y="151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4"/>
            <p:cNvSpPr/>
            <p:nvPr/>
          </p:nvSpPr>
          <p:spPr>
            <a:xfrm>
              <a:off x="1463488" y="3110332"/>
              <a:ext cx="351883" cy="317265"/>
            </a:xfrm>
            <a:custGeom>
              <a:avLst/>
              <a:gdLst/>
              <a:ahLst/>
              <a:cxnLst/>
              <a:rect l="l" t="t" r="r" b="b"/>
              <a:pathLst>
                <a:path w="15481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4"/>
            <p:cNvSpPr/>
            <p:nvPr/>
          </p:nvSpPr>
          <p:spPr>
            <a:xfrm>
              <a:off x="1552565" y="3198659"/>
              <a:ext cx="264259" cy="243666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4"/>
            <p:cNvSpPr/>
            <p:nvPr/>
          </p:nvSpPr>
          <p:spPr>
            <a:xfrm>
              <a:off x="1347930" y="2993297"/>
              <a:ext cx="395297" cy="357020"/>
            </a:xfrm>
            <a:custGeom>
              <a:avLst/>
              <a:gdLst/>
              <a:ahLst/>
              <a:cxnLst/>
              <a:rect l="l" t="t" r="r" b="b"/>
              <a:pathLst>
                <a:path w="17391" h="15707" extrusionOk="0">
                  <a:moveTo>
                    <a:pt x="1" y="15383"/>
                  </a:moveTo>
                  <a:lnTo>
                    <a:pt x="17131" y="1"/>
                  </a:lnTo>
                  <a:lnTo>
                    <a:pt x="17391" y="292"/>
                  </a:lnTo>
                  <a:lnTo>
                    <a:pt x="260" y="157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4"/>
            <p:cNvSpPr/>
            <p:nvPr/>
          </p:nvSpPr>
          <p:spPr>
            <a:xfrm>
              <a:off x="1395776" y="3034529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92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4"/>
            <p:cNvSpPr/>
            <p:nvPr/>
          </p:nvSpPr>
          <p:spPr>
            <a:xfrm>
              <a:off x="-1221622" y="2852715"/>
              <a:ext cx="613164" cy="599913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4"/>
            <p:cNvSpPr/>
            <p:nvPr/>
          </p:nvSpPr>
          <p:spPr>
            <a:xfrm>
              <a:off x="1217665" y="2852715"/>
              <a:ext cx="613164" cy="599913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4"/>
            <p:cNvSpPr/>
            <p:nvPr/>
          </p:nvSpPr>
          <p:spPr>
            <a:xfrm>
              <a:off x="-918887" y="1576181"/>
              <a:ext cx="1171314" cy="1024566"/>
            </a:xfrm>
            <a:custGeom>
              <a:avLst/>
              <a:gdLst/>
              <a:ahLst/>
              <a:cxnLst/>
              <a:rect l="l" t="t" r="r" b="b"/>
              <a:pathLst>
                <a:path w="36481" h="31908" extrusionOk="0">
                  <a:moveTo>
                    <a:pt x="36481" y="285"/>
                  </a:moveTo>
                  <a:lnTo>
                    <a:pt x="381" y="31908"/>
                  </a:lnTo>
                  <a:lnTo>
                    <a:pt x="0" y="25146"/>
                  </a:lnTo>
                  <a:lnTo>
                    <a:pt x="0" y="18097"/>
                  </a:lnTo>
                  <a:lnTo>
                    <a:pt x="762" y="9525"/>
                  </a:lnTo>
                  <a:lnTo>
                    <a:pt x="2191" y="762"/>
                  </a:lnTo>
                  <a:lnTo>
                    <a:pt x="15716" y="190"/>
                  </a:lnTo>
                  <a:lnTo>
                    <a:pt x="318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143" name="Google Shape;2143;p54"/>
            <p:cNvSpPr/>
            <p:nvPr/>
          </p:nvSpPr>
          <p:spPr>
            <a:xfrm>
              <a:off x="341138" y="1582281"/>
              <a:ext cx="1113199" cy="871658"/>
            </a:xfrm>
            <a:custGeom>
              <a:avLst/>
              <a:gdLst/>
              <a:ahLst/>
              <a:cxnLst/>
              <a:rect l="l" t="t" r="r" b="b"/>
              <a:pathLst>
                <a:path w="34671" h="27146" extrusionOk="0">
                  <a:moveTo>
                    <a:pt x="34671" y="762"/>
                  </a:moveTo>
                  <a:lnTo>
                    <a:pt x="5619" y="27146"/>
                  </a:lnTo>
                  <a:lnTo>
                    <a:pt x="2571" y="26956"/>
                  </a:lnTo>
                  <a:lnTo>
                    <a:pt x="285" y="27051"/>
                  </a:lnTo>
                  <a:lnTo>
                    <a:pt x="0" y="0"/>
                  </a:lnTo>
                  <a:lnTo>
                    <a:pt x="15811" y="95"/>
                  </a:lnTo>
                  <a:lnTo>
                    <a:pt x="31432" y="6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grpSp>
          <p:nvGrpSpPr>
            <p:cNvPr id="2144" name="Google Shape;2144;p54"/>
            <p:cNvGrpSpPr/>
            <p:nvPr/>
          </p:nvGrpSpPr>
          <p:grpSpPr>
            <a:xfrm>
              <a:off x="1444356" y="2427909"/>
              <a:ext cx="1361025" cy="2371915"/>
              <a:chOff x="6282452" y="1236847"/>
              <a:chExt cx="1533549" cy="2672881"/>
            </a:xfrm>
          </p:grpSpPr>
          <p:grpSp>
            <p:nvGrpSpPr>
              <p:cNvPr id="2145" name="Google Shape;2145;p54"/>
              <p:cNvGrpSpPr/>
              <p:nvPr/>
            </p:nvGrpSpPr>
            <p:grpSpPr>
              <a:xfrm>
                <a:off x="6282452" y="1236847"/>
                <a:ext cx="1533549" cy="2672881"/>
                <a:chOff x="12645075" y="2835438"/>
                <a:chExt cx="725700" cy="1264850"/>
              </a:xfrm>
            </p:grpSpPr>
            <p:sp>
              <p:nvSpPr>
                <p:cNvPr id="2146" name="Google Shape;2146;p54"/>
                <p:cNvSpPr/>
                <p:nvPr/>
              </p:nvSpPr>
              <p:spPr>
                <a:xfrm>
                  <a:off x="12664825" y="3367913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3A16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7" name="Google Shape;2147;p54"/>
                <p:cNvSpPr/>
                <p:nvPr/>
              </p:nvSpPr>
              <p:spPr>
                <a:xfrm>
                  <a:off x="12722400" y="3335213"/>
                  <a:ext cx="617100" cy="43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84" h="17205" extrusionOk="0">
                      <a:moveTo>
                        <a:pt x="1877" y="1"/>
                      </a:moveTo>
                      <a:lnTo>
                        <a:pt x="1" y="1423"/>
                      </a:lnTo>
                      <a:lnTo>
                        <a:pt x="2702" y="5517"/>
                      </a:lnTo>
                      <a:cubicBezTo>
                        <a:pt x="2987" y="5972"/>
                        <a:pt x="3385" y="6314"/>
                        <a:pt x="3840" y="6541"/>
                      </a:cubicBezTo>
                      <a:lnTo>
                        <a:pt x="8048" y="8674"/>
                      </a:lnTo>
                      <a:cubicBezTo>
                        <a:pt x="7906" y="10124"/>
                        <a:pt x="7792" y="11518"/>
                        <a:pt x="7821" y="12314"/>
                      </a:cubicBezTo>
                      <a:cubicBezTo>
                        <a:pt x="7906" y="13935"/>
                        <a:pt x="8105" y="15584"/>
                        <a:pt x="8418" y="17205"/>
                      </a:cubicBezTo>
                      <a:lnTo>
                        <a:pt x="20503" y="17205"/>
                      </a:lnTo>
                      <a:cubicBezTo>
                        <a:pt x="20816" y="15584"/>
                        <a:pt x="21015" y="13935"/>
                        <a:pt x="21101" y="12314"/>
                      </a:cubicBezTo>
                      <a:cubicBezTo>
                        <a:pt x="21101" y="11944"/>
                        <a:pt x="21101" y="11432"/>
                        <a:pt x="21072" y="10892"/>
                      </a:cubicBezTo>
                      <a:lnTo>
                        <a:pt x="21072" y="10892"/>
                      </a:lnTo>
                      <a:cubicBezTo>
                        <a:pt x="21584" y="12399"/>
                        <a:pt x="21897" y="13963"/>
                        <a:pt x="22039" y="15527"/>
                      </a:cubicBezTo>
                      <a:lnTo>
                        <a:pt x="24172" y="15186"/>
                      </a:lnTo>
                      <a:cubicBezTo>
                        <a:pt x="24172" y="15186"/>
                        <a:pt x="24684" y="13935"/>
                        <a:pt x="23774" y="10067"/>
                      </a:cubicBezTo>
                      <a:cubicBezTo>
                        <a:pt x="22864" y="6257"/>
                        <a:pt x="20390" y="4636"/>
                        <a:pt x="20390" y="4636"/>
                      </a:cubicBezTo>
                      <a:lnTo>
                        <a:pt x="20361" y="4664"/>
                      </a:lnTo>
                      <a:lnTo>
                        <a:pt x="20361" y="4636"/>
                      </a:lnTo>
                      <a:cubicBezTo>
                        <a:pt x="19707" y="3726"/>
                        <a:pt x="17575" y="3043"/>
                        <a:pt x="17120" y="2958"/>
                      </a:cubicBezTo>
                      <a:lnTo>
                        <a:pt x="11830" y="2958"/>
                      </a:lnTo>
                      <a:cubicBezTo>
                        <a:pt x="11375" y="3043"/>
                        <a:pt x="9584" y="3271"/>
                        <a:pt x="8589" y="3897"/>
                      </a:cubicBezTo>
                      <a:lnTo>
                        <a:pt x="5574" y="3527"/>
                      </a:lnTo>
                      <a:cubicBezTo>
                        <a:pt x="4721" y="3442"/>
                        <a:pt x="3953" y="2958"/>
                        <a:pt x="3441" y="2247"/>
                      </a:cubicBezTo>
                      <a:lnTo>
                        <a:pt x="187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8" name="Google Shape;2148;p54"/>
                <p:cNvSpPr/>
                <p:nvPr/>
              </p:nvSpPr>
              <p:spPr>
                <a:xfrm>
                  <a:off x="13045875" y="3352288"/>
                  <a:ext cx="76800" cy="9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3612" extrusionOk="0">
                      <a:moveTo>
                        <a:pt x="1536" y="0"/>
                      </a:moveTo>
                      <a:lnTo>
                        <a:pt x="0" y="398"/>
                      </a:lnTo>
                      <a:lnTo>
                        <a:pt x="0" y="1507"/>
                      </a:lnTo>
                      <a:lnTo>
                        <a:pt x="1536" y="3612"/>
                      </a:lnTo>
                      <a:lnTo>
                        <a:pt x="3072" y="1507"/>
                      </a:lnTo>
                      <a:lnTo>
                        <a:pt x="3072" y="398"/>
                      </a:lnTo>
                      <a:lnTo>
                        <a:pt x="1536" y="0"/>
                      </a:ln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9" name="Google Shape;2149;p54"/>
                <p:cNvSpPr/>
                <p:nvPr/>
              </p:nvSpPr>
              <p:spPr>
                <a:xfrm>
                  <a:off x="128126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1287" y="0"/>
                      </a:moveTo>
                      <a:cubicBezTo>
                        <a:pt x="892" y="0"/>
                        <a:pt x="370" y="192"/>
                        <a:pt x="200" y="1141"/>
                      </a:cubicBezTo>
                      <a:cubicBezTo>
                        <a:pt x="1" y="2382"/>
                        <a:pt x="1322" y="3192"/>
                        <a:pt x="2345" y="3192"/>
                      </a:cubicBezTo>
                      <a:cubicBezTo>
                        <a:pt x="2635" y="3192"/>
                        <a:pt x="2900" y="3127"/>
                        <a:pt x="3101" y="2989"/>
                      </a:cubicBezTo>
                      <a:cubicBezTo>
                        <a:pt x="4039" y="2335"/>
                        <a:pt x="2532" y="117"/>
                        <a:pt x="1764" y="89"/>
                      </a:cubicBezTo>
                      <a:cubicBezTo>
                        <a:pt x="1764" y="89"/>
                        <a:pt x="1555" y="0"/>
                        <a:pt x="1287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0" name="Google Shape;2150;p54"/>
                <p:cNvSpPr/>
                <p:nvPr/>
              </p:nvSpPr>
              <p:spPr>
                <a:xfrm>
                  <a:off x="132548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2761" y="0"/>
                      </a:moveTo>
                      <a:cubicBezTo>
                        <a:pt x="2489" y="0"/>
                        <a:pt x="2276" y="89"/>
                        <a:pt x="2276" y="89"/>
                      </a:cubicBezTo>
                      <a:cubicBezTo>
                        <a:pt x="1479" y="117"/>
                        <a:pt x="1" y="2335"/>
                        <a:pt x="939" y="2989"/>
                      </a:cubicBezTo>
                      <a:cubicBezTo>
                        <a:pt x="1140" y="3127"/>
                        <a:pt x="1405" y="3192"/>
                        <a:pt x="1694" y="3192"/>
                      </a:cubicBezTo>
                      <a:cubicBezTo>
                        <a:pt x="2718" y="3192"/>
                        <a:pt x="4039" y="2382"/>
                        <a:pt x="3840" y="1141"/>
                      </a:cubicBezTo>
                      <a:cubicBezTo>
                        <a:pt x="3687" y="192"/>
                        <a:pt x="3161" y="0"/>
                        <a:pt x="2761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1" name="Google Shape;2151;p54"/>
                <p:cNvSpPr/>
                <p:nvPr/>
              </p:nvSpPr>
              <p:spPr>
                <a:xfrm>
                  <a:off x="1329682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195" y="1"/>
                      </a:moveTo>
                      <a:cubicBezTo>
                        <a:pt x="882" y="114"/>
                        <a:pt x="569" y="285"/>
                        <a:pt x="342" y="512"/>
                      </a:cubicBezTo>
                      <a:cubicBezTo>
                        <a:pt x="228" y="626"/>
                        <a:pt x="114" y="797"/>
                        <a:pt x="57" y="967"/>
                      </a:cubicBezTo>
                      <a:cubicBezTo>
                        <a:pt x="0" y="1138"/>
                        <a:pt x="0" y="1337"/>
                        <a:pt x="57" y="1536"/>
                      </a:cubicBezTo>
                      <a:cubicBezTo>
                        <a:pt x="86" y="1593"/>
                        <a:pt x="86" y="1621"/>
                        <a:pt x="114" y="1678"/>
                      </a:cubicBezTo>
                      <a:cubicBezTo>
                        <a:pt x="143" y="1707"/>
                        <a:pt x="171" y="1764"/>
                        <a:pt x="200" y="1792"/>
                      </a:cubicBezTo>
                      <a:cubicBezTo>
                        <a:pt x="256" y="1877"/>
                        <a:pt x="342" y="1963"/>
                        <a:pt x="427" y="2020"/>
                      </a:cubicBezTo>
                      <a:cubicBezTo>
                        <a:pt x="507" y="2040"/>
                        <a:pt x="588" y="2060"/>
                        <a:pt x="668" y="2060"/>
                      </a:cubicBezTo>
                      <a:cubicBezTo>
                        <a:pt x="702" y="2060"/>
                        <a:pt x="735" y="2056"/>
                        <a:pt x="768" y="2048"/>
                      </a:cubicBezTo>
                      <a:cubicBezTo>
                        <a:pt x="854" y="2020"/>
                        <a:pt x="967" y="1991"/>
                        <a:pt x="1024" y="1934"/>
                      </a:cubicBezTo>
                      <a:cubicBezTo>
                        <a:pt x="1195" y="1820"/>
                        <a:pt x="1309" y="1650"/>
                        <a:pt x="1337" y="1479"/>
                      </a:cubicBezTo>
                      <a:cubicBezTo>
                        <a:pt x="1365" y="1394"/>
                        <a:pt x="1365" y="1280"/>
                        <a:pt x="1309" y="1195"/>
                      </a:cubicBezTo>
                      <a:cubicBezTo>
                        <a:pt x="1280" y="1110"/>
                        <a:pt x="1195" y="1053"/>
                        <a:pt x="1110" y="1053"/>
                      </a:cubicBezTo>
                      <a:cubicBezTo>
                        <a:pt x="1166" y="1081"/>
                        <a:pt x="1223" y="1166"/>
                        <a:pt x="1223" y="1223"/>
                      </a:cubicBezTo>
                      <a:cubicBezTo>
                        <a:pt x="1223" y="1280"/>
                        <a:pt x="1195" y="1365"/>
                        <a:pt x="1166" y="1422"/>
                      </a:cubicBezTo>
                      <a:cubicBezTo>
                        <a:pt x="1110" y="1536"/>
                        <a:pt x="996" y="1621"/>
                        <a:pt x="882" y="1678"/>
                      </a:cubicBezTo>
                      <a:cubicBezTo>
                        <a:pt x="839" y="1707"/>
                        <a:pt x="790" y="1721"/>
                        <a:pt x="740" y="1721"/>
                      </a:cubicBezTo>
                      <a:cubicBezTo>
                        <a:pt x="690" y="1721"/>
                        <a:pt x="640" y="1707"/>
                        <a:pt x="598" y="1678"/>
                      </a:cubicBezTo>
                      <a:cubicBezTo>
                        <a:pt x="512" y="1621"/>
                        <a:pt x="455" y="1508"/>
                        <a:pt x="427" y="1422"/>
                      </a:cubicBezTo>
                      <a:cubicBezTo>
                        <a:pt x="342" y="1166"/>
                        <a:pt x="427" y="882"/>
                        <a:pt x="569" y="711"/>
                      </a:cubicBezTo>
                      <a:cubicBezTo>
                        <a:pt x="768" y="455"/>
                        <a:pt x="967" y="228"/>
                        <a:pt x="1195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2" name="Google Shape;2152;p54"/>
                <p:cNvSpPr/>
                <p:nvPr/>
              </p:nvSpPr>
              <p:spPr>
                <a:xfrm>
                  <a:off x="1283757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71" y="1"/>
                      </a:moveTo>
                      <a:cubicBezTo>
                        <a:pt x="399" y="228"/>
                        <a:pt x="598" y="455"/>
                        <a:pt x="768" y="711"/>
                      </a:cubicBezTo>
                      <a:cubicBezTo>
                        <a:pt x="939" y="882"/>
                        <a:pt x="996" y="1166"/>
                        <a:pt x="939" y="1422"/>
                      </a:cubicBezTo>
                      <a:cubicBezTo>
                        <a:pt x="910" y="1508"/>
                        <a:pt x="854" y="1621"/>
                        <a:pt x="768" y="1678"/>
                      </a:cubicBezTo>
                      <a:cubicBezTo>
                        <a:pt x="726" y="1707"/>
                        <a:pt x="676" y="1721"/>
                        <a:pt x="626" y="1721"/>
                      </a:cubicBezTo>
                      <a:cubicBezTo>
                        <a:pt x="576" y="1721"/>
                        <a:pt x="526" y="1707"/>
                        <a:pt x="484" y="1678"/>
                      </a:cubicBezTo>
                      <a:cubicBezTo>
                        <a:pt x="370" y="1621"/>
                        <a:pt x="256" y="1536"/>
                        <a:pt x="199" y="1422"/>
                      </a:cubicBezTo>
                      <a:cubicBezTo>
                        <a:pt x="171" y="1365"/>
                        <a:pt x="143" y="1280"/>
                        <a:pt x="143" y="1223"/>
                      </a:cubicBezTo>
                      <a:cubicBezTo>
                        <a:pt x="143" y="1166"/>
                        <a:pt x="199" y="1081"/>
                        <a:pt x="256" y="1053"/>
                      </a:cubicBezTo>
                      <a:cubicBezTo>
                        <a:pt x="143" y="1053"/>
                        <a:pt x="86" y="1110"/>
                        <a:pt x="29" y="1195"/>
                      </a:cubicBezTo>
                      <a:cubicBezTo>
                        <a:pt x="0" y="1280"/>
                        <a:pt x="0" y="1394"/>
                        <a:pt x="29" y="1479"/>
                      </a:cubicBezTo>
                      <a:cubicBezTo>
                        <a:pt x="57" y="1650"/>
                        <a:pt x="171" y="1820"/>
                        <a:pt x="313" y="1934"/>
                      </a:cubicBezTo>
                      <a:cubicBezTo>
                        <a:pt x="399" y="1991"/>
                        <a:pt x="484" y="2020"/>
                        <a:pt x="598" y="2048"/>
                      </a:cubicBezTo>
                      <a:cubicBezTo>
                        <a:pt x="631" y="2056"/>
                        <a:pt x="664" y="2060"/>
                        <a:pt x="698" y="2060"/>
                      </a:cubicBezTo>
                      <a:cubicBezTo>
                        <a:pt x="778" y="2060"/>
                        <a:pt x="858" y="2040"/>
                        <a:pt x="939" y="2020"/>
                      </a:cubicBezTo>
                      <a:cubicBezTo>
                        <a:pt x="1024" y="1963"/>
                        <a:pt x="1109" y="1877"/>
                        <a:pt x="1166" y="1792"/>
                      </a:cubicBezTo>
                      <a:cubicBezTo>
                        <a:pt x="1195" y="1764"/>
                        <a:pt x="1223" y="1707"/>
                        <a:pt x="1252" y="1678"/>
                      </a:cubicBezTo>
                      <a:lnTo>
                        <a:pt x="1308" y="1536"/>
                      </a:lnTo>
                      <a:cubicBezTo>
                        <a:pt x="1365" y="1337"/>
                        <a:pt x="1365" y="1138"/>
                        <a:pt x="1308" y="967"/>
                      </a:cubicBezTo>
                      <a:cubicBezTo>
                        <a:pt x="1223" y="797"/>
                        <a:pt x="1138" y="626"/>
                        <a:pt x="1024" y="512"/>
                      </a:cubicBezTo>
                      <a:cubicBezTo>
                        <a:pt x="768" y="285"/>
                        <a:pt x="484" y="114"/>
                        <a:pt x="171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3" name="Google Shape;2153;p54"/>
                <p:cNvSpPr/>
                <p:nvPr/>
              </p:nvSpPr>
              <p:spPr>
                <a:xfrm>
                  <a:off x="12933550" y="3765313"/>
                  <a:ext cx="301450" cy="2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8" h="10324" extrusionOk="0">
                      <a:moveTo>
                        <a:pt x="0" y="1"/>
                      </a:moveTo>
                      <a:lnTo>
                        <a:pt x="1820" y="10323"/>
                      </a:lnTo>
                      <a:lnTo>
                        <a:pt x="5346" y="10323"/>
                      </a:lnTo>
                      <a:lnTo>
                        <a:pt x="6029" y="2674"/>
                      </a:lnTo>
                      <a:lnTo>
                        <a:pt x="6711" y="10323"/>
                      </a:lnTo>
                      <a:lnTo>
                        <a:pt x="10238" y="10323"/>
                      </a:lnTo>
                      <a:lnTo>
                        <a:pt x="1205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4" name="Google Shape;2154;p54"/>
                <p:cNvSpPr/>
                <p:nvPr/>
              </p:nvSpPr>
              <p:spPr>
                <a:xfrm>
                  <a:off x="13259150" y="3714838"/>
                  <a:ext cx="76800" cy="10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4257" extrusionOk="0">
                      <a:moveTo>
                        <a:pt x="2702" y="1"/>
                      </a:moveTo>
                      <a:lnTo>
                        <a:pt x="569" y="399"/>
                      </a:lnTo>
                      <a:cubicBezTo>
                        <a:pt x="569" y="399"/>
                        <a:pt x="0" y="1537"/>
                        <a:pt x="313" y="2020"/>
                      </a:cubicBezTo>
                      <a:cubicBezTo>
                        <a:pt x="424" y="2242"/>
                        <a:pt x="640" y="2360"/>
                        <a:pt x="851" y="2360"/>
                      </a:cubicBezTo>
                      <a:cubicBezTo>
                        <a:pt x="910" y="2360"/>
                        <a:pt x="968" y="2351"/>
                        <a:pt x="1024" y="2333"/>
                      </a:cubicBezTo>
                      <a:lnTo>
                        <a:pt x="1024" y="2333"/>
                      </a:lnTo>
                      <a:cubicBezTo>
                        <a:pt x="1024" y="2333"/>
                        <a:pt x="626" y="3755"/>
                        <a:pt x="1024" y="4124"/>
                      </a:cubicBezTo>
                      <a:cubicBezTo>
                        <a:pt x="1122" y="4208"/>
                        <a:pt x="1277" y="4256"/>
                        <a:pt x="1459" y="4256"/>
                      </a:cubicBezTo>
                      <a:cubicBezTo>
                        <a:pt x="2012" y="4256"/>
                        <a:pt x="2808" y="3810"/>
                        <a:pt x="2958" y="2589"/>
                      </a:cubicBezTo>
                      <a:cubicBezTo>
                        <a:pt x="3072" y="1736"/>
                        <a:pt x="2986" y="826"/>
                        <a:pt x="2702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5" name="Google Shape;2155;p54"/>
                <p:cNvSpPr/>
                <p:nvPr/>
              </p:nvSpPr>
              <p:spPr>
                <a:xfrm>
                  <a:off x="13061500" y="3442563"/>
                  <a:ext cx="455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2162" extrusionOk="0">
                      <a:moveTo>
                        <a:pt x="911" y="1"/>
                      </a:moveTo>
                      <a:lnTo>
                        <a:pt x="1" y="939"/>
                      </a:lnTo>
                      <a:lnTo>
                        <a:pt x="911" y="2162"/>
                      </a:lnTo>
                      <a:lnTo>
                        <a:pt x="1821" y="939"/>
                      </a:lnTo>
                      <a:lnTo>
                        <a:pt x="9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6" name="Google Shape;2156;p54"/>
                <p:cNvSpPr/>
                <p:nvPr/>
              </p:nvSpPr>
              <p:spPr>
                <a:xfrm>
                  <a:off x="13050850" y="3478813"/>
                  <a:ext cx="66125" cy="20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8049" extrusionOk="0">
                      <a:moveTo>
                        <a:pt x="797" y="1"/>
                      </a:moveTo>
                      <a:lnTo>
                        <a:pt x="0" y="6598"/>
                      </a:lnTo>
                      <a:lnTo>
                        <a:pt x="1337" y="8049"/>
                      </a:lnTo>
                      <a:lnTo>
                        <a:pt x="2645" y="6598"/>
                      </a:lnTo>
                      <a:lnTo>
                        <a:pt x="1877" y="1"/>
                      </a:lnTo>
                      <a:lnTo>
                        <a:pt x="1337" y="712"/>
                      </a:lnTo>
                      <a:lnTo>
                        <a:pt x="79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7" name="Google Shape;2157;p54"/>
                <p:cNvSpPr/>
                <p:nvPr/>
              </p:nvSpPr>
              <p:spPr>
                <a:xfrm>
                  <a:off x="12930700" y="3750388"/>
                  <a:ext cx="307150" cy="3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6" h="1252" extrusionOk="0">
                      <a:moveTo>
                        <a:pt x="1" y="1"/>
                      </a:moveTo>
                      <a:lnTo>
                        <a:pt x="228" y="1252"/>
                      </a:lnTo>
                      <a:lnTo>
                        <a:pt x="12058" y="1252"/>
                      </a:lnTo>
                      <a:lnTo>
                        <a:pt x="1228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8" name="Google Shape;2158;p54"/>
                <p:cNvSpPr/>
                <p:nvPr/>
              </p:nvSpPr>
              <p:spPr>
                <a:xfrm>
                  <a:off x="13043750" y="3734763"/>
                  <a:ext cx="81775" cy="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1" h="2446" extrusionOk="0">
                      <a:moveTo>
                        <a:pt x="2616" y="626"/>
                      </a:moveTo>
                      <a:lnTo>
                        <a:pt x="2616" y="1820"/>
                      </a:lnTo>
                      <a:lnTo>
                        <a:pt x="597" y="1820"/>
                      </a:lnTo>
                      <a:lnTo>
                        <a:pt x="597" y="626"/>
                      </a:lnTo>
                      <a:close/>
                      <a:moveTo>
                        <a:pt x="569" y="0"/>
                      </a:moveTo>
                      <a:cubicBezTo>
                        <a:pt x="228" y="0"/>
                        <a:pt x="0" y="256"/>
                        <a:pt x="0" y="569"/>
                      </a:cubicBezTo>
                      <a:lnTo>
                        <a:pt x="0" y="1877"/>
                      </a:lnTo>
                      <a:cubicBezTo>
                        <a:pt x="0" y="2190"/>
                        <a:pt x="228" y="2446"/>
                        <a:pt x="569" y="2446"/>
                      </a:cubicBezTo>
                      <a:lnTo>
                        <a:pt x="2702" y="2446"/>
                      </a:lnTo>
                      <a:cubicBezTo>
                        <a:pt x="3014" y="2446"/>
                        <a:pt x="3270" y="2190"/>
                        <a:pt x="3270" y="1877"/>
                      </a:cubicBezTo>
                      <a:lnTo>
                        <a:pt x="3270" y="569"/>
                      </a:lnTo>
                      <a:cubicBezTo>
                        <a:pt x="3270" y="256"/>
                        <a:pt x="3014" y="0"/>
                        <a:pt x="27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9" name="Google Shape;2159;p54"/>
                <p:cNvSpPr/>
                <p:nvPr/>
              </p:nvSpPr>
              <p:spPr>
                <a:xfrm>
                  <a:off x="12645075" y="3226513"/>
                  <a:ext cx="133525" cy="1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1" h="5775" extrusionOk="0">
                      <a:moveTo>
                        <a:pt x="2887" y="1"/>
                      </a:moveTo>
                      <a:cubicBezTo>
                        <a:pt x="2771" y="1"/>
                        <a:pt x="2660" y="115"/>
                        <a:pt x="2582" y="368"/>
                      </a:cubicBezTo>
                      <a:cubicBezTo>
                        <a:pt x="2326" y="1192"/>
                        <a:pt x="2866" y="2159"/>
                        <a:pt x="2582" y="2557"/>
                      </a:cubicBezTo>
                      <a:cubicBezTo>
                        <a:pt x="2572" y="2569"/>
                        <a:pt x="2562" y="2575"/>
                        <a:pt x="2549" y="2575"/>
                      </a:cubicBezTo>
                      <a:cubicBezTo>
                        <a:pt x="2322" y="2575"/>
                        <a:pt x="1606" y="599"/>
                        <a:pt x="1009" y="599"/>
                      </a:cubicBezTo>
                      <a:cubicBezTo>
                        <a:pt x="954" y="599"/>
                        <a:pt x="900" y="615"/>
                        <a:pt x="847" y="652"/>
                      </a:cubicBezTo>
                      <a:cubicBezTo>
                        <a:pt x="193" y="1079"/>
                        <a:pt x="1331" y="2529"/>
                        <a:pt x="1842" y="3041"/>
                      </a:cubicBezTo>
                      <a:cubicBezTo>
                        <a:pt x="2013" y="3211"/>
                        <a:pt x="1991" y="3278"/>
                        <a:pt x="1864" y="3278"/>
                      </a:cubicBezTo>
                      <a:cubicBezTo>
                        <a:pt x="1609" y="3278"/>
                        <a:pt x="932" y="3012"/>
                        <a:pt x="534" y="2785"/>
                      </a:cubicBezTo>
                      <a:cubicBezTo>
                        <a:pt x="449" y="2740"/>
                        <a:pt x="377" y="2720"/>
                        <a:pt x="315" y="2720"/>
                      </a:cubicBezTo>
                      <a:cubicBezTo>
                        <a:pt x="30" y="2720"/>
                        <a:pt x="1" y="3148"/>
                        <a:pt x="165" y="3382"/>
                      </a:cubicBezTo>
                      <a:cubicBezTo>
                        <a:pt x="392" y="3695"/>
                        <a:pt x="648" y="3752"/>
                        <a:pt x="932" y="3894"/>
                      </a:cubicBezTo>
                      <a:cubicBezTo>
                        <a:pt x="1359" y="4064"/>
                        <a:pt x="1729" y="4377"/>
                        <a:pt x="2013" y="4747"/>
                      </a:cubicBezTo>
                      <a:cubicBezTo>
                        <a:pt x="2354" y="5259"/>
                        <a:pt x="2582" y="5685"/>
                        <a:pt x="3264" y="5771"/>
                      </a:cubicBezTo>
                      <a:cubicBezTo>
                        <a:pt x="3288" y="5774"/>
                        <a:pt x="3312" y="5775"/>
                        <a:pt x="3336" y="5775"/>
                      </a:cubicBezTo>
                      <a:cubicBezTo>
                        <a:pt x="4007" y="5775"/>
                        <a:pt x="4828" y="4662"/>
                        <a:pt x="4828" y="4662"/>
                      </a:cubicBezTo>
                      <a:cubicBezTo>
                        <a:pt x="4999" y="4320"/>
                        <a:pt x="5056" y="3951"/>
                        <a:pt x="4942" y="3609"/>
                      </a:cubicBezTo>
                      <a:cubicBezTo>
                        <a:pt x="4771" y="2984"/>
                        <a:pt x="5340" y="2188"/>
                        <a:pt x="5084" y="1846"/>
                      </a:cubicBezTo>
                      <a:cubicBezTo>
                        <a:pt x="5008" y="1744"/>
                        <a:pt x="4918" y="1698"/>
                        <a:pt x="4828" y="1698"/>
                      </a:cubicBezTo>
                      <a:cubicBezTo>
                        <a:pt x="4616" y="1698"/>
                        <a:pt x="4396" y="1951"/>
                        <a:pt x="4316" y="2330"/>
                      </a:cubicBezTo>
                      <a:cubicBezTo>
                        <a:pt x="4287" y="2518"/>
                        <a:pt x="4174" y="2620"/>
                        <a:pt x="4039" y="2620"/>
                      </a:cubicBezTo>
                      <a:cubicBezTo>
                        <a:pt x="3786" y="2620"/>
                        <a:pt x="3453" y="2263"/>
                        <a:pt x="3435" y="1448"/>
                      </a:cubicBezTo>
                      <a:cubicBezTo>
                        <a:pt x="3435" y="581"/>
                        <a:pt x="3148" y="1"/>
                        <a:pt x="2887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0" name="Google Shape;2160;p54"/>
                <p:cNvSpPr/>
                <p:nvPr/>
              </p:nvSpPr>
              <p:spPr>
                <a:xfrm>
                  <a:off x="12851075" y="2949913"/>
                  <a:ext cx="466400" cy="42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56" h="17063" extrusionOk="0">
                      <a:moveTo>
                        <a:pt x="9328" y="0"/>
                      </a:moveTo>
                      <a:cubicBezTo>
                        <a:pt x="4181" y="0"/>
                        <a:pt x="1" y="3811"/>
                        <a:pt x="1" y="8531"/>
                      </a:cubicBezTo>
                      <a:cubicBezTo>
                        <a:pt x="1" y="13223"/>
                        <a:pt x="4181" y="17062"/>
                        <a:pt x="9328" y="17062"/>
                      </a:cubicBezTo>
                      <a:cubicBezTo>
                        <a:pt x="14475" y="17062"/>
                        <a:pt x="18655" y="13223"/>
                        <a:pt x="18655" y="8531"/>
                      </a:cubicBezTo>
                      <a:cubicBezTo>
                        <a:pt x="18655" y="3811"/>
                        <a:pt x="14475" y="0"/>
                        <a:pt x="9328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1" name="Google Shape;2161;p54"/>
                <p:cNvSpPr/>
                <p:nvPr/>
              </p:nvSpPr>
              <p:spPr>
                <a:xfrm>
                  <a:off x="12866725" y="3070038"/>
                  <a:ext cx="450750" cy="30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0" h="12258" extrusionOk="0">
                      <a:moveTo>
                        <a:pt x="17091" y="1"/>
                      </a:moveTo>
                      <a:cubicBezTo>
                        <a:pt x="17517" y="996"/>
                        <a:pt x="17745" y="2048"/>
                        <a:pt x="17745" y="3100"/>
                      </a:cubicBezTo>
                      <a:cubicBezTo>
                        <a:pt x="17745" y="7821"/>
                        <a:pt x="13565" y="11631"/>
                        <a:pt x="8418" y="11631"/>
                      </a:cubicBezTo>
                      <a:cubicBezTo>
                        <a:pt x="4721" y="11631"/>
                        <a:pt x="1536" y="9669"/>
                        <a:pt x="0" y="6826"/>
                      </a:cubicBezTo>
                      <a:lnTo>
                        <a:pt x="0" y="6826"/>
                      </a:lnTo>
                      <a:cubicBezTo>
                        <a:pt x="1365" y="10011"/>
                        <a:pt x="4749" y="12257"/>
                        <a:pt x="8702" y="12257"/>
                      </a:cubicBezTo>
                      <a:cubicBezTo>
                        <a:pt x="13849" y="12257"/>
                        <a:pt x="18029" y="8418"/>
                        <a:pt x="18029" y="3726"/>
                      </a:cubicBezTo>
                      <a:cubicBezTo>
                        <a:pt x="18029" y="2418"/>
                        <a:pt x="17716" y="1138"/>
                        <a:pt x="17091" y="1"/>
                      </a:cubicBezTo>
                      <a:close/>
                    </a:path>
                  </a:pathLst>
                </a:custGeom>
                <a:solidFill>
                  <a:srgbClr val="FFB3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2" name="Google Shape;2162;p54"/>
                <p:cNvSpPr/>
                <p:nvPr/>
              </p:nvSpPr>
              <p:spPr>
                <a:xfrm>
                  <a:off x="13265800" y="3084788"/>
                  <a:ext cx="815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1" h="6407" extrusionOk="0">
                      <a:moveTo>
                        <a:pt x="1412" y="1"/>
                      </a:moveTo>
                      <a:cubicBezTo>
                        <a:pt x="675" y="1"/>
                        <a:pt x="1" y="1720"/>
                        <a:pt x="218" y="2766"/>
                      </a:cubicBezTo>
                      <a:cubicBezTo>
                        <a:pt x="332" y="3165"/>
                        <a:pt x="474" y="5098"/>
                        <a:pt x="1185" y="6406"/>
                      </a:cubicBezTo>
                      <a:cubicBezTo>
                        <a:pt x="1185" y="6406"/>
                        <a:pt x="3260" y="4074"/>
                        <a:pt x="2351" y="1202"/>
                      </a:cubicBezTo>
                      <a:cubicBezTo>
                        <a:pt x="2073" y="334"/>
                        <a:pt x="1736" y="1"/>
                        <a:pt x="14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3" name="Google Shape;2163;p54"/>
                <p:cNvSpPr/>
                <p:nvPr/>
              </p:nvSpPr>
              <p:spPr>
                <a:xfrm>
                  <a:off x="12820500" y="3084788"/>
                  <a:ext cx="820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6407" extrusionOk="0">
                      <a:moveTo>
                        <a:pt x="1877" y="1"/>
                      </a:moveTo>
                      <a:cubicBezTo>
                        <a:pt x="1554" y="1"/>
                        <a:pt x="1217" y="334"/>
                        <a:pt x="939" y="1202"/>
                      </a:cubicBezTo>
                      <a:cubicBezTo>
                        <a:pt x="1" y="4074"/>
                        <a:pt x="2105" y="6406"/>
                        <a:pt x="2105" y="6406"/>
                      </a:cubicBezTo>
                      <a:cubicBezTo>
                        <a:pt x="2816" y="5098"/>
                        <a:pt x="2958" y="3165"/>
                        <a:pt x="3044" y="2766"/>
                      </a:cubicBezTo>
                      <a:cubicBezTo>
                        <a:pt x="3281" y="1720"/>
                        <a:pt x="2612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4" name="Google Shape;2164;p54"/>
                <p:cNvSpPr/>
                <p:nvPr/>
              </p:nvSpPr>
              <p:spPr>
                <a:xfrm>
                  <a:off x="13084250" y="3389963"/>
                  <a:ext cx="66150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6" h="3044" extrusionOk="0">
                      <a:moveTo>
                        <a:pt x="1537" y="0"/>
                      </a:moveTo>
                      <a:lnTo>
                        <a:pt x="1" y="2105"/>
                      </a:lnTo>
                      <a:lnTo>
                        <a:pt x="911" y="3043"/>
                      </a:lnTo>
                      <a:lnTo>
                        <a:pt x="2646" y="768"/>
                      </a:lnTo>
                      <a:lnTo>
                        <a:pt x="153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5" name="Google Shape;2165;p54"/>
                <p:cNvSpPr/>
                <p:nvPr/>
              </p:nvSpPr>
              <p:spPr>
                <a:xfrm>
                  <a:off x="13018150" y="3389963"/>
                  <a:ext cx="66125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3044" extrusionOk="0">
                      <a:moveTo>
                        <a:pt x="1109" y="0"/>
                      </a:moveTo>
                      <a:lnTo>
                        <a:pt x="0" y="768"/>
                      </a:lnTo>
                      <a:lnTo>
                        <a:pt x="1735" y="3043"/>
                      </a:lnTo>
                      <a:lnTo>
                        <a:pt x="2645" y="2105"/>
                      </a:lnTo>
                      <a:lnTo>
                        <a:pt x="110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6" name="Google Shape;2166;p54"/>
                <p:cNvSpPr/>
                <p:nvPr/>
              </p:nvSpPr>
              <p:spPr>
                <a:xfrm>
                  <a:off x="13099900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1" y="0"/>
                      </a:moveTo>
                      <a:lnTo>
                        <a:pt x="1" y="939"/>
                      </a:lnTo>
                      <a:cubicBezTo>
                        <a:pt x="1" y="939"/>
                        <a:pt x="1565" y="2019"/>
                        <a:pt x="2332" y="2617"/>
                      </a:cubicBezTo>
                      <a:cubicBezTo>
                        <a:pt x="2730" y="2911"/>
                        <a:pt x="3469" y="3076"/>
                        <a:pt x="4162" y="3076"/>
                      </a:cubicBezTo>
                      <a:cubicBezTo>
                        <a:pt x="4808" y="3076"/>
                        <a:pt x="5412" y="2932"/>
                        <a:pt x="5659" y="2617"/>
                      </a:cubicBezTo>
                      <a:cubicBezTo>
                        <a:pt x="6058" y="1991"/>
                        <a:pt x="5773" y="1166"/>
                        <a:pt x="5062" y="996"/>
                      </a:cubicBezTo>
                      <a:cubicBezTo>
                        <a:pt x="4522" y="882"/>
                        <a:pt x="3584" y="0"/>
                        <a:pt x="358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7" name="Google Shape;2167;p54"/>
                <p:cNvSpPr/>
                <p:nvPr/>
              </p:nvSpPr>
              <p:spPr>
                <a:xfrm>
                  <a:off x="12916475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2503" y="0"/>
                      </a:moveTo>
                      <a:cubicBezTo>
                        <a:pt x="2503" y="0"/>
                        <a:pt x="1565" y="882"/>
                        <a:pt x="1025" y="996"/>
                      </a:cubicBezTo>
                      <a:cubicBezTo>
                        <a:pt x="314" y="1166"/>
                        <a:pt x="1" y="1991"/>
                        <a:pt x="427" y="2617"/>
                      </a:cubicBezTo>
                      <a:cubicBezTo>
                        <a:pt x="674" y="2932"/>
                        <a:pt x="1279" y="3076"/>
                        <a:pt x="1925" y="3076"/>
                      </a:cubicBezTo>
                      <a:cubicBezTo>
                        <a:pt x="2617" y="3076"/>
                        <a:pt x="3357" y="2911"/>
                        <a:pt x="3755" y="2617"/>
                      </a:cubicBezTo>
                      <a:cubicBezTo>
                        <a:pt x="4522" y="2019"/>
                        <a:pt x="6058" y="939"/>
                        <a:pt x="6058" y="939"/>
                      </a:cubicBezTo>
                      <a:lnTo>
                        <a:pt x="605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8" name="Google Shape;2168;p54"/>
                <p:cNvSpPr/>
                <p:nvPr/>
              </p:nvSpPr>
              <p:spPr>
                <a:xfrm>
                  <a:off x="12797750" y="2835438"/>
                  <a:ext cx="573025" cy="2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1" h="8447" extrusionOk="0">
                      <a:moveTo>
                        <a:pt x="11461" y="1"/>
                      </a:moveTo>
                      <a:cubicBezTo>
                        <a:pt x="7451" y="1"/>
                        <a:pt x="2503" y="1679"/>
                        <a:pt x="371" y="6655"/>
                      </a:cubicBezTo>
                      <a:cubicBezTo>
                        <a:pt x="1" y="7593"/>
                        <a:pt x="1849" y="8446"/>
                        <a:pt x="1849" y="8446"/>
                      </a:cubicBezTo>
                      <a:lnTo>
                        <a:pt x="11461" y="7053"/>
                      </a:lnTo>
                      <a:lnTo>
                        <a:pt x="21073" y="8446"/>
                      </a:lnTo>
                      <a:cubicBezTo>
                        <a:pt x="21073" y="8446"/>
                        <a:pt x="22921" y="7622"/>
                        <a:pt x="22551" y="6655"/>
                      </a:cubicBezTo>
                      <a:cubicBezTo>
                        <a:pt x="20418" y="1679"/>
                        <a:pt x="15470" y="1"/>
                        <a:pt x="114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9" name="Google Shape;2169;p54"/>
                <p:cNvSpPr/>
                <p:nvPr/>
              </p:nvSpPr>
              <p:spPr>
                <a:xfrm>
                  <a:off x="13032375" y="3284738"/>
                  <a:ext cx="10380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" h="2504" extrusionOk="0">
                      <a:moveTo>
                        <a:pt x="2076" y="1"/>
                      </a:moveTo>
                      <a:cubicBezTo>
                        <a:pt x="938" y="1"/>
                        <a:pt x="0" y="541"/>
                        <a:pt x="0" y="1252"/>
                      </a:cubicBezTo>
                      <a:cubicBezTo>
                        <a:pt x="0" y="1934"/>
                        <a:pt x="938" y="2503"/>
                        <a:pt x="2076" y="2503"/>
                      </a:cubicBezTo>
                      <a:cubicBezTo>
                        <a:pt x="3213" y="2503"/>
                        <a:pt x="4152" y="1934"/>
                        <a:pt x="4152" y="1252"/>
                      </a:cubicBezTo>
                      <a:cubicBezTo>
                        <a:pt x="4152" y="541"/>
                        <a:pt x="3213" y="1"/>
                        <a:pt x="20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0" name="Google Shape;2170;p54"/>
                <p:cNvSpPr/>
                <p:nvPr/>
              </p:nvSpPr>
              <p:spPr>
                <a:xfrm>
                  <a:off x="12995400" y="3263413"/>
                  <a:ext cx="17705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2" h="2504" extrusionOk="0">
                      <a:moveTo>
                        <a:pt x="1820" y="1"/>
                      </a:moveTo>
                      <a:cubicBezTo>
                        <a:pt x="1223" y="86"/>
                        <a:pt x="711" y="456"/>
                        <a:pt x="427" y="996"/>
                      </a:cubicBezTo>
                      <a:lnTo>
                        <a:pt x="57" y="1735"/>
                      </a:lnTo>
                      <a:cubicBezTo>
                        <a:pt x="0" y="1821"/>
                        <a:pt x="57" y="1934"/>
                        <a:pt x="171" y="1963"/>
                      </a:cubicBezTo>
                      <a:cubicBezTo>
                        <a:pt x="1280" y="2247"/>
                        <a:pt x="2417" y="2446"/>
                        <a:pt x="3555" y="2503"/>
                      </a:cubicBezTo>
                      <a:cubicBezTo>
                        <a:pt x="4692" y="2446"/>
                        <a:pt x="5830" y="2247"/>
                        <a:pt x="6939" y="1963"/>
                      </a:cubicBezTo>
                      <a:cubicBezTo>
                        <a:pt x="7053" y="1934"/>
                        <a:pt x="7081" y="1821"/>
                        <a:pt x="7053" y="1735"/>
                      </a:cubicBezTo>
                      <a:lnTo>
                        <a:pt x="6655" y="996"/>
                      </a:lnTo>
                      <a:cubicBezTo>
                        <a:pt x="6399" y="456"/>
                        <a:pt x="5887" y="86"/>
                        <a:pt x="52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1" name="Google Shape;2171;p54"/>
                <p:cNvSpPr/>
                <p:nvPr/>
              </p:nvSpPr>
              <p:spPr>
                <a:xfrm>
                  <a:off x="13148250" y="3527888"/>
                  <a:ext cx="60450" cy="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342" extrusionOk="0">
                      <a:moveTo>
                        <a:pt x="0" y="0"/>
                      </a:moveTo>
                      <a:lnTo>
                        <a:pt x="0" y="341"/>
                      </a:lnTo>
                      <a:lnTo>
                        <a:pt x="2417" y="341"/>
                      </a:lnTo>
                      <a:lnTo>
                        <a:pt x="2417" y="0"/>
                      </a:lnTo>
                      <a:close/>
                    </a:path>
                  </a:pathLst>
                </a:custGeom>
                <a:solidFill>
                  <a:srgbClr val="09476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2" name="Google Shape;2172;p54"/>
                <p:cNvSpPr/>
                <p:nvPr/>
              </p:nvSpPr>
              <p:spPr>
                <a:xfrm>
                  <a:off x="13148250" y="3532138"/>
                  <a:ext cx="60450" cy="6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2447" extrusionOk="0">
                      <a:moveTo>
                        <a:pt x="2190" y="200"/>
                      </a:moveTo>
                      <a:lnTo>
                        <a:pt x="2190" y="1508"/>
                      </a:lnTo>
                      <a:lnTo>
                        <a:pt x="1195" y="2190"/>
                      </a:lnTo>
                      <a:lnTo>
                        <a:pt x="199" y="1508"/>
                      </a:lnTo>
                      <a:lnTo>
                        <a:pt x="199" y="200"/>
                      </a:lnTo>
                      <a:close/>
                      <a:moveTo>
                        <a:pt x="0" y="1"/>
                      </a:moveTo>
                      <a:lnTo>
                        <a:pt x="0" y="1622"/>
                      </a:lnTo>
                      <a:lnTo>
                        <a:pt x="1195" y="2446"/>
                      </a:lnTo>
                      <a:lnTo>
                        <a:pt x="2417" y="1622"/>
                      </a:lnTo>
                      <a:lnTo>
                        <a:pt x="241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3" name="Google Shape;2173;p54"/>
                <p:cNvSpPr/>
                <p:nvPr/>
              </p:nvSpPr>
              <p:spPr>
                <a:xfrm>
                  <a:off x="12964825" y="3527888"/>
                  <a:ext cx="63300" cy="2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024" extrusionOk="0">
                      <a:moveTo>
                        <a:pt x="256" y="0"/>
                      </a:moveTo>
                      <a:cubicBezTo>
                        <a:pt x="114" y="0"/>
                        <a:pt x="1" y="85"/>
                        <a:pt x="1" y="228"/>
                      </a:cubicBezTo>
                      <a:lnTo>
                        <a:pt x="1" y="768"/>
                      </a:lnTo>
                      <a:cubicBezTo>
                        <a:pt x="1" y="910"/>
                        <a:pt x="114" y="1024"/>
                        <a:pt x="256" y="1024"/>
                      </a:cubicBezTo>
                      <a:lnTo>
                        <a:pt x="2275" y="1024"/>
                      </a:lnTo>
                      <a:cubicBezTo>
                        <a:pt x="2418" y="1024"/>
                        <a:pt x="2531" y="910"/>
                        <a:pt x="2531" y="768"/>
                      </a:cubicBezTo>
                      <a:lnTo>
                        <a:pt x="2531" y="228"/>
                      </a:lnTo>
                      <a:cubicBezTo>
                        <a:pt x="2531" y="85"/>
                        <a:pt x="2418" y="0"/>
                        <a:pt x="22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4" name="Google Shape;2174;p54"/>
                <p:cNvSpPr/>
                <p:nvPr/>
              </p:nvSpPr>
              <p:spPr>
                <a:xfrm>
                  <a:off x="13038050" y="2872413"/>
                  <a:ext cx="92450" cy="9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8" h="3698" extrusionOk="0">
                      <a:moveTo>
                        <a:pt x="1849" y="0"/>
                      </a:moveTo>
                      <a:cubicBezTo>
                        <a:pt x="825" y="0"/>
                        <a:pt x="1" y="825"/>
                        <a:pt x="1" y="1849"/>
                      </a:cubicBezTo>
                      <a:cubicBezTo>
                        <a:pt x="1" y="2873"/>
                        <a:pt x="825" y="3697"/>
                        <a:pt x="1849" y="3697"/>
                      </a:cubicBezTo>
                      <a:cubicBezTo>
                        <a:pt x="2873" y="3697"/>
                        <a:pt x="3697" y="2873"/>
                        <a:pt x="3697" y="1849"/>
                      </a:cubicBezTo>
                      <a:cubicBezTo>
                        <a:pt x="3697" y="825"/>
                        <a:pt x="2873" y="0"/>
                        <a:pt x="1849" y="0"/>
                      </a:cubicBezTo>
                      <a:close/>
                    </a:path>
                  </a:pathLst>
                </a:custGeom>
                <a:solidFill>
                  <a:srgbClr val="FFD1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5" name="Google Shape;2175;p54"/>
                <p:cNvSpPr/>
                <p:nvPr/>
              </p:nvSpPr>
              <p:spPr>
                <a:xfrm>
                  <a:off x="12722400" y="3370763"/>
                  <a:ext cx="208325" cy="18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3" h="7281" extrusionOk="0">
                      <a:moveTo>
                        <a:pt x="1" y="1"/>
                      </a:moveTo>
                      <a:lnTo>
                        <a:pt x="2702" y="4124"/>
                      </a:lnTo>
                      <a:cubicBezTo>
                        <a:pt x="2987" y="4550"/>
                        <a:pt x="3385" y="4892"/>
                        <a:pt x="3868" y="5148"/>
                      </a:cubicBezTo>
                      <a:lnTo>
                        <a:pt x="8048" y="7280"/>
                      </a:lnTo>
                      <a:lnTo>
                        <a:pt x="8333" y="5034"/>
                      </a:lnTo>
                      <a:lnTo>
                        <a:pt x="8333" y="5034"/>
                      </a:lnTo>
                      <a:cubicBezTo>
                        <a:pt x="7889" y="5247"/>
                        <a:pt x="7413" y="5360"/>
                        <a:pt x="6938" y="5360"/>
                      </a:cubicBezTo>
                      <a:cubicBezTo>
                        <a:pt x="6651" y="5360"/>
                        <a:pt x="6364" y="5319"/>
                        <a:pt x="6086" y="5233"/>
                      </a:cubicBezTo>
                      <a:cubicBezTo>
                        <a:pt x="4863" y="4892"/>
                        <a:pt x="3953" y="4522"/>
                        <a:pt x="3783" y="4295"/>
                      </a:cubicBezTo>
                      <a:cubicBezTo>
                        <a:pt x="3637" y="4100"/>
                        <a:pt x="3720" y="3405"/>
                        <a:pt x="3533" y="3405"/>
                      </a:cubicBezTo>
                      <a:cubicBezTo>
                        <a:pt x="3501" y="3405"/>
                        <a:pt x="3462" y="3425"/>
                        <a:pt x="3413" y="3470"/>
                      </a:cubicBezTo>
                      <a:cubicBezTo>
                        <a:pt x="3360" y="3514"/>
                        <a:pt x="3299" y="3534"/>
                        <a:pt x="3234" y="3534"/>
                      </a:cubicBezTo>
                      <a:cubicBezTo>
                        <a:pt x="2879" y="3534"/>
                        <a:pt x="2371" y="2950"/>
                        <a:pt x="1963" y="2446"/>
                      </a:cubicBezTo>
                      <a:cubicBezTo>
                        <a:pt x="1479" y="1878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6" name="Google Shape;2176;p54"/>
                <p:cNvSpPr/>
                <p:nvPr/>
              </p:nvSpPr>
              <p:spPr>
                <a:xfrm>
                  <a:off x="13124775" y="3550638"/>
                  <a:ext cx="201925" cy="19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7" h="7991" extrusionOk="0">
                      <a:moveTo>
                        <a:pt x="5091" y="0"/>
                      </a:moveTo>
                      <a:cubicBezTo>
                        <a:pt x="4977" y="540"/>
                        <a:pt x="4920" y="1081"/>
                        <a:pt x="4920" y="1649"/>
                      </a:cubicBezTo>
                      <a:cubicBezTo>
                        <a:pt x="4896" y="1866"/>
                        <a:pt x="4870" y="2095"/>
                        <a:pt x="4841" y="2330"/>
                      </a:cubicBezTo>
                      <a:lnTo>
                        <a:pt x="4841" y="2330"/>
                      </a:lnTo>
                      <a:cubicBezTo>
                        <a:pt x="4839" y="2321"/>
                        <a:pt x="4837" y="2312"/>
                        <a:pt x="4835" y="2303"/>
                      </a:cubicBezTo>
                      <a:lnTo>
                        <a:pt x="4835" y="2303"/>
                      </a:lnTo>
                      <a:cubicBezTo>
                        <a:pt x="4836" y="2321"/>
                        <a:pt x="4837" y="2339"/>
                        <a:pt x="4838" y="2356"/>
                      </a:cubicBezTo>
                      <a:lnTo>
                        <a:pt x="4838" y="2356"/>
                      </a:lnTo>
                      <a:cubicBezTo>
                        <a:pt x="4839" y="2348"/>
                        <a:pt x="4840" y="2339"/>
                        <a:pt x="4841" y="2330"/>
                      </a:cubicBezTo>
                      <a:lnTo>
                        <a:pt x="4841" y="2330"/>
                      </a:lnTo>
                      <a:cubicBezTo>
                        <a:pt x="4871" y="2460"/>
                        <a:pt x="4922" y="2568"/>
                        <a:pt x="4949" y="2702"/>
                      </a:cubicBezTo>
                      <a:cubicBezTo>
                        <a:pt x="5404" y="4095"/>
                        <a:pt x="5688" y="5517"/>
                        <a:pt x="5830" y="6967"/>
                      </a:cubicBezTo>
                      <a:lnTo>
                        <a:pt x="8077" y="6597"/>
                      </a:lnTo>
                      <a:cubicBezTo>
                        <a:pt x="8077" y="6597"/>
                        <a:pt x="6484" y="6114"/>
                        <a:pt x="6143" y="4578"/>
                      </a:cubicBezTo>
                      <a:cubicBezTo>
                        <a:pt x="5802" y="3014"/>
                        <a:pt x="5290" y="2048"/>
                        <a:pt x="5347" y="1194"/>
                      </a:cubicBezTo>
                      <a:cubicBezTo>
                        <a:pt x="5375" y="768"/>
                        <a:pt x="5318" y="341"/>
                        <a:pt x="5091" y="0"/>
                      </a:cubicBezTo>
                      <a:close/>
                      <a:moveTo>
                        <a:pt x="4838" y="2356"/>
                      </a:moveTo>
                      <a:cubicBezTo>
                        <a:pt x="4628" y="4056"/>
                        <a:pt x="4305" y="6079"/>
                        <a:pt x="3982" y="6427"/>
                      </a:cubicBezTo>
                      <a:cubicBezTo>
                        <a:pt x="3385" y="7024"/>
                        <a:pt x="1" y="7934"/>
                        <a:pt x="1" y="7934"/>
                      </a:cubicBezTo>
                      <a:lnTo>
                        <a:pt x="4522" y="7991"/>
                      </a:lnTo>
                      <a:lnTo>
                        <a:pt x="4551" y="7820"/>
                      </a:lnTo>
                      <a:lnTo>
                        <a:pt x="4551" y="7792"/>
                      </a:lnTo>
                      <a:lnTo>
                        <a:pt x="4579" y="7593"/>
                      </a:lnTo>
                      <a:lnTo>
                        <a:pt x="4608" y="7394"/>
                      </a:lnTo>
                      <a:lnTo>
                        <a:pt x="4608" y="7337"/>
                      </a:lnTo>
                      <a:lnTo>
                        <a:pt x="4636" y="7166"/>
                      </a:lnTo>
                      <a:lnTo>
                        <a:pt x="4636" y="7138"/>
                      </a:lnTo>
                      <a:lnTo>
                        <a:pt x="4693" y="6910"/>
                      </a:lnTo>
                      <a:lnTo>
                        <a:pt x="4693" y="6853"/>
                      </a:lnTo>
                      <a:cubicBezTo>
                        <a:pt x="4693" y="6796"/>
                        <a:pt x="4693" y="6711"/>
                        <a:pt x="4721" y="6654"/>
                      </a:cubicBezTo>
                      <a:lnTo>
                        <a:pt x="4721" y="6597"/>
                      </a:lnTo>
                      <a:lnTo>
                        <a:pt x="4750" y="6341"/>
                      </a:lnTo>
                      <a:lnTo>
                        <a:pt x="4750" y="6313"/>
                      </a:lnTo>
                      <a:lnTo>
                        <a:pt x="4778" y="6086"/>
                      </a:lnTo>
                      <a:lnTo>
                        <a:pt x="4778" y="6029"/>
                      </a:lnTo>
                      <a:lnTo>
                        <a:pt x="4807" y="5773"/>
                      </a:lnTo>
                      <a:cubicBezTo>
                        <a:pt x="4807" y="5687"/>
                        <a:pt x="4835" y="5602"/>
                        <a:pt x="4835" y="5517"/>
                      </a:cubicBezTo>
                      <a:lnTo>
                        <a:pt x="4835" y="5431"/>
                      </a:lnTo>
                      <a:lnTo>
                        <a:pt x="4863" y="5232"/>
                      </a:lnTo>
                      <a:lnTo>
                        <a:pt x="4863" y="5176"/>
                      </a:lnTo>
                      <a:cubicBezTo>
                        <a:pt x="4863" y="5090"/>
                        <a:pt x="4863" y="5005"/>
                        <a:pt x="4863" y="4920"/>
                      </a:cubicBezTo>
                      <a:lnTo>
                        <a:pt x="4863" y="4834"/>
                      </a:lnTo>
                      <a:lnTo>
                        <a:pt x="4863" y="4635"/>
                      </a:lnTo>
                      <a:lnTo>
                        <a:pt x="4863" y="4578"/>
                      </a:lnTo>
                      <a:lnTo>
                        <a:pt x="4863" y="4322"/>
                      </a:lnTo>
                      <a:lnTo>
                        <a:pt x="4863" y="4266"/>
                      </a:lnTo>
                      <a:lnTo>
                        <a:pt x="4863" y="4067"/>
                      </a:lnTo>
                      <a:lnTo>
                        <a:pt x="4863" y="3981"/>
                      </a:lnTo>
                      <a:lnTo>
                        <a:pt x="4863" y="3725"/>
                      </a:lnTo>
                      <a:cubicBezTo>
                        <a:pt x="4863" y="3395"/>
                        <a:pt x="4863" y="2904"/>
                        <a:pt x="4838" y="235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7" name="Google Shape;2177;p54"/>
                <p:cNvSpPr/>
                <p:nvPr/>
              </p:nvSpPr>
              <p:spPr>
                <a:xfrm>
                  <a:off x="12918625" y="3591138"/>
                  <a:ext cx="124425" cy="15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" h="6343" extrusionOk="0">
                      <a:moveTo>
                        <a:pt x="85" y="1"/>
                      </a:moveTo>
                      <a:cubicBezTo>
                        <a:pt x="85" y="257"/>
                        <a:pt x="57" y="484"/>
                        <a:pt x="29" y="683"/>
                      </a:cubicBezTo>
                      <a:cubicBezTo>
                        <a:pt x="0" y="1053"/>
                        <a:pt x="0" y="1337"/>
                        <a:pt x="0" y="1622"/>
                      </a:cubicBezTo>
                      <a:lnTo>
                        <a:pt x="0" y="1707"/>
                      </a:lnTo>
                      <a:lnTo>
                        <a:pt x="0" y="1792"/>
                      </a:lnTo>
                      <a:lnTo>
                        <a:pt x="0" y="2105"/>
                      </a:lnTo>
                      <a:lnTo>
                        <a:pt x="0" y="2162"/>
                      </a:lnTo>
                      <a:lnTo>
                        <a:pt x="0" y="2333"/>
                      </a:lnTo>
                      <a:lnTo>
                        <a:pt x="0" y="2447"/>
                      </a:lnTo>
                      <a:lnTo>
                        <a:pt x="0" y="2589"/>
                      </a:lnTo>
                      <a:lnTo>
                        <a:pt x="0" y="2674"/>
                      </a:lnTo>
                      <a:lnTo>
                        <a:pt x="0" y="2902"/>
                      </a:lnTo>
                      <a:lnTo>
                        <a:pt x="0" y="3015"/>
                      </a:lnTo>
                      <a:lnTo>
                        <a:pt x="0" y="3157"/>
                      </a:lnTo>
                      <a:lnTo>
                        <a:pt x="0" y="3300"/>
                      </a:lnTo>
                      <a:cubicBezTo>
                        <a:pt x="0" y="3356"/>
                        <a:pt x="0" y="3442"/>
                        <a:pt x="0" y="3499"/>
                      </a:cubicBezTo>
                      <a:lnTo>
                        <a:pt x="0" y="3641"/>
                      </a:lnTo>
                      <a:lnTo>
                        <a:pt x="0" y="3755"/>
                      </a:lnTo>
                      <a:lnTo>
                        <a:pt x="0" y="3897"/>
                      </a:lnTo>
                      <a:lnTo>
                        <a:pt x="0" y="4039"/>
                      </a:lnTo>
                      <a:cubicBezTo>
                        <a:pt x="0" y="4096"/>
                        <a:pt x="0" y="4181"/>
                        <a:pt x="29" y="4238"/>
                      </a:cubicBezTo>
                      <a:lnTo>
                        <a:pt x="29" y="4352"/>
                      </a:lnTo>
                      <a:lnTo>
                        <a:pt x="57" y="4494"/>
                      </a:lnTo>
                      <a:lnTo>
                        <a:pt x="57" y="4608"/>
                      </a:lnTo>
                      <a:cubicBezTo>
                        <a:pt x="57" y="4693"/>
                        <a:pt x="85" y="4778"/>
                        <a:pt x="85" y="4892"/>
                      </a:cubicBezTo>
                      <a:lnTo>
                        <a:pt x="85" y="4921"/>
                      </a:lnTo>
                      <a:lnTo>
                        <a:pt x="114" y="5091"/>
                      </a:lnTo>
                      <a:lnTo>
                        <a:pt x="114" y="5148"/>
                      </a:lnTo>
                      <a:cubicBezTo>
                        <a:pt x="142" y="5319"/>
                        <a:pt x="171" y="5489"/>
                        <a:pt x="199" y="5631"/>
                      </a:cubicBezTo>
                      <a:cubicBezTo>
                        <a:pt x="228" y="5916"/>
                        <a:pt x="256" y="6143"/>
                        <a:pt x="313" y="6342"/>
                      </a:cubicBezTo>
                      <a:lnTo>
                        <a:pt x="4977" y="6314"/>
                      </a:lnTo>
                      <a:cubicBezTo>
                        <a:pt x="4977" y="6314"/>
                        <a:pt x="1621" y="5404"/>
                        <a:pt x="1024" y="4807"/>
                      </a:cubicBezTo>
                      <a:cubicBezTo>
                        <a:pt x="654" y="4409"/>
                        <a:pt x="285" y="1792"/>
                        <a:pt x="8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8" name="Google Shape;2178;p54"/>
                <p:cNvSpPr/>
                <p:nvPr/>
              </p:nvSpPr>
              <p:spPr>
                <a:xfrm>
                  <a:off x="13084250" y="3832163"/>
                  <a:ext cx="105250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0" h="7650" extrusionOk="0">
                      <a:moveTo>
                        <a:pt x="1" y="0"/>
                      </a:moveTo>
                      <a:lnTo>
                        <a:pt x="655" y="7649"/>
                      </a:lnTo>
                      <a:lnTo>
                        <a:pt x="4210" y="7649"/>
                      </a:lnTo>
                      <a:lnTo>
                        <a:pt x="2674" y="7194"/>
                      </a:lnTo>
                      <a:cubicBezTo>
                        <a:pt x="1849" y="6939"/>
                        <a:pt x="1309" y="6228"/>
                        <a:pt x="1252" y="5403"/>
                      </a:cubicBezTo>
                      <a:lnTo>
                        <a:pt x="1167" y="4095"/>
                      </a:lnTo>
                      <a:lnTo>
                        <a:pt x="1650" y="3611"/>
                      </a:lnTo>
                      <a:lnTo>
                        <a:pt x="996" y="29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9" name="Google Shape;2179;p54"/>
                <p:cNvSpPr/>
                <p:nvPr/>
              </p:nvSpPr>
              <p:spPr>
                <a:xfrm>
                  <a:off x="12979050" y="3832163"/>
                  <a:ext cx="105225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9" h="7650" extrusionOk="0">
                      <a:moveTo>
                        <a:pt x="4209" y="0"/>
                      </a:moveTo>
                      <a:lnTo>
                        <a:pt x="3214" y="2957"/>
                      </a:lnTo>
                      <a:lnTo>
                        <a:pt x="2560" y="3611"/>
                      </a:lnTo>
                      <a:lnTo>
                        <a:pt x="3071" y="4095"/>
                      </a:lnTo>
                      <a:lnTo>
                        <a:pt x="2986" y="5403"/>
                      </a:lnTo>
                      <a:cubicBezTo>
                        <a:pt x="2929" y="6228"/>
                        <a:pt x="2361" y="6939"/>
                        <a:pt x="1564" y="7194"/>
                      </a:cubicBezTo>
                      <a:lnTo>
                        <a:pt x="0" y="7649"/>
                      </a:lnTo>
                      <a:lnTo>
                        <a:pt x="3555" y="7649"/>
                      </a:lnTo>
                      <a:lnTo>
                        <a:pt x="420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0" name="Google Shape;2180;p54"/>
                <p:cNvSpPr/>
                <p:nvPr/>
              </p:nvSpPr>
              <p:spPr>
                <a:xfrm>
                  <a:off x="12912925" y="2885913"/>
                  <a:ext cx="457850" cy="16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14" h="6428" extrusionOk="0">
                      <a:moveTo>
                        <a:pt x="14020" y="1"/>
                      </a:moveTo>
                      <a:lnTo>
                        <a:pt x="14020" y="1"/>
                      </a:lnTo>
                      <a:cubicBezTo>
                        <a:pt x="14048" y="29"/>
                        <a:pt x="16323" y="3214"/>
                        <a:pt x="15925" y="4067"/>
                      </a:cubicBezTo>
                      <a:cubicBezTo>
                        <a:pt x="15870" y="4182"/>
                        <a:pt x="15683" y="4227"/>
                        <a:pt x="15384" y="4227"/>
                      </a:cubicBezTo>
                      <a:cubicBezTo>
                        <a:pt x="14223" y="4227"/>
                        <a:pt x="11371" y="3542"/>
                        <a:pt x="7972" y="3542"/>
                      </a:cubicBezTo>
                      <a:cubicBezTo>
                        <a:pt x="5932" y="3542"/>
                        <a:pt x="3695" y="3789"/>
                        <a:pt x="1508" y="4579"/>
                      </a:cubicBezTo>
                      <a:cubicBezTo>
                        <a:pt x="313" y="5006"/>
                        <a:pt x="1" y="5489"/>
                        <a:pt x="285" y="6001"/>
                      </a:cubicBezTo>
                      <a:lnTo>
                        <a:pt x="6854" y="5062"/>
                      </a:lnTo>
                      <a:lnTo>
                        <a:pt x="16466" y="6427"/>
                      </a:lnTo>
                      <a:cubicBezTo>
                        <a:pt x="16466" y="6427"/>
                        <a:pt x="18314" y="5574"/>
                        <a:pt x="17916" y="4664"/>
                      </a:cubicBezTo>
                      <a:cubicBezTo>
                        <a:pt x="17120" y="2731"/>
                        <a:pt x="15755" y="1110"/>
                        <a:pt x="1402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1" name="Google Shape;2181;p54"/>
                <p:cNvSpPr/>
                <p:nvPr/>
              </p:nvSpPr>
              <p:spPr>
                <a:xfrm>
                  <a:off x="12843975" y="2986863"/>
                  <a:ext cx="480600" cy="1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5120" extrusionOk="0">
                      <a:moveTo>
                        <a:pt x="9612" y="1"/>
                      </a:moveTo>
                      <a:cubicBezTo>
                        <a:pt x="2105" y="1"/>
                        <a:pt x="0" y="2389"/>
                        <a:pt x="0" y="2389"/>
                      </a:cubicBezTo>
                      <a:lnTo>
                        <a:pt x="0" y="5119"/>
                      </a:lnTo>
                      <a:lnTo>
                        <a:pt x="9612" y="4209"/>
                      </a:lnTo>
                      <a:lnTo>
                        <a:pt x="19224" y="5119"/>
                      </a:lnTo>
                      <a:lnTo>
                        <a:pt x="19224" y="2389"/>
                      </a:lnTo>
                      <a:cubicBezTo>
                        <a:pt x="19224" y="2389"/>
                        <a:pt x="17119" y="1"/>
                        <a:pt x="96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2" name="Google Shape;2182;p54"/>
                <p:cNvSpPr/>
                <p:nvPr/>
              </p:nvSpPr>
              <p:spPr>
                <a:xfrm>
                  <a:off x="12843975" y="3028813"/>
                  <a:ext cx="480600" cy="8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442" extrusionOk="0">
                      <a:moveTo>
                        <a:pt x="18257" y="1"/>
                      </a:moveTo>
                      <a:cubicBezTo>
                        <a:pt x="18257" y="1"/>
                        <a:pt x="18399" y="1280"/>
                        <a:pt x="14389" y="1422"/>
                      </a:cubicBezTo>
                      <a:cubicBezTo>
                        <a:pt x="10351" y="1536"/>
                        <a:pt x="3271" y="1593"/>
                        <a:pt x="0" y="3413"/>
                      </a:cubicBezTo>
                      <a:lnTo>
                        <a:pt x="9612" y="2560"/>
                      </a:lnTo>
                      <a:lnTo>
                        <a:pt x="19224" y="3441"/>
                      </a:lnTo>
                      <a:lnTo>
                        <a:pt x="19224" y="711"/>
                      </a:lnTo>
                      <a:cubicBezTo>
                        <a:pt x="18939" y="427"/>
                        <a:pt x="18598" y="171"/>
                        <a:pt x="182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3" name="Google Shape;2183;p54"/>
                <p:cNvSpPr/>
                <p:nvPr/>
              </p:nvSpPr>
              <p:spPr>
                <a:xfrm>
                  <a:off x="12843975" y="3077138"/>
                  <a:ext cx="480600" cy="9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983" extrusionOk="0">
                      <a:moveTo>
                        <a:pt x="9354" y="0"/>
                      </a:moveTo>
                      <a:cubicBezTo>
                        <a:pt x="6171" y="0"/>
                        <a:pt x="3018" y="512"/>
                        <a:pt x="0" y="1508"/>
                      </a:cubicBezTo>
                      <a:cubicBezTo>
                        <a:pt x="1365" y="3982"/>
                        <a:pt x="9612" y="3982"/>
                        <a:pt x="9612" y="3982"/>
                      </a:cubicBezTo>
                      <a:cubicBezTo>
                        <a:pt x="9612" y="3982"/>
                        <a:pt x="17859" y="3982"/>
                        <a:pt x="19224" y="1508"/>
                      </a:cubicBezTo>
                      <a:cubicBezTo>
                        <a:pt x="16206" y="512"/>
                        <a:pt x="13053" y="0"/>
                        <a:pt x="9870" y="0"/>
                      </a:cubicBezTo>
                      <a:cubicBezTo>
                        <a:pt x="9784" y="0"/>
                        <a:pt x="9698" y="0"/>
                        <a:pt x="9612" y="1"/>
                      </a:cubicBezTo>
                      <a:cubicBezTo>
                        <a:pt x="9526" y="0"/>
                        <a:pt x="9440" y="0"/>
                        <a:pt x="935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4" name="Google Shape;2184;p54"/>
                <p:cNvSpPr/>
                <p:nvPr/>
              </p:nvSpPr>
              <p:spPr>
                <a:xfrm>
                  <a:off x="12950600" y="3087813"/>
                  <a:ext cx="373975" cy="8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9" h="3556" extrusionOk="0">
                      <a:moveTo>
                        <a:pt x="10494" y="1"/>
                      </a:moveTo>
                      <a:cubicBezTo>
                        <a:pt x="10495" y="1"/>
                        <a:pt x="10495" y="1"/>
                        <a:pt x="10496" y="1"/>
                      </a:cubicBezTo>
                      <a:lnTo>
                        <a:pt x="10496" y="1"/>
                      </a:lnTo>
                      <a:cubicBezTo>
                        <a:pt x="10495" y="1"/>
                        <a:pt x="10494" y="1"/>
                        <a:pt x="10494" y="1"/>
                      </a:cubicBezTo>
                      <a:close/>
                      <a:moveTo>
                        <a:pt x="10496" y="1"/>
                      </a:moveTo>
                      <a:cubicBezTo>
                        <a:pt x="10570" y="16"/>
                        <a:pt x="12542" y="662"/>
                        <a:pt x="12627" y="1280"/>
                      </a:cubicBezTo>
                      <a:cubicBezTo>
                        <a:pt x="12700" y="1820"/>
                        <a:pt x="7273" y="3185"/>
                        <a:pt x="2313" y="3185"/>
                      </a:cubicBezTo>
                      <a:cubicBezTo>
                        <a:pt x="1522" y="3185"/>
                        <a:pt x="743" y="3150"/>
                        <a:pt x="1" y="3072"/>
                      </a:cubicBezTo>
                      <a:lnTo>
                        <a:pt x="1" y="3072"/>
                      </a:lnTo>
                      <a:cubicBezTo>
                        <a:pt x="1764" y="3385"/>
                        <a:pt x="3555" y="3527"/>
                        <a:pt x="5347" y="3555"/>
                      </a:cubicBezTo>
                      <a:cubicBezTo>
                        <a:pt x="5347" y="3555"/>
                        <a:pt x="13594" y="3555"/>
                        <a:pt x="14959" y="1081"/>
                      </a:cubicBezTo>
                      <a:cubicBezTo>
                        <a:pt x="13509" y="570"/>
                        <a:pt x="12031" y="229"/>
                        <a:pt x="1049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85" name="Google Shape;2185;p54"/>
              <p:cNvSpPr/>
              <p:nvPr/>
            </p:nvSpPr>
            <p:spPr>
              <a:xfrm>
                <a:off x="7135206" y="2028570"/>
                <a:ext cx="152276" cy="120555"/>
              </a:xfrm>
              <a:custGeom>
                <a:avLst/>
                <a:gdLst/>
                <a:ahLst/>
                <a:cxnLst/>
                <a:rect l="l" t="t" r="r" b="b"/>
                <a:pathLst>
                  <a:path w="5343" h="4230" extrusionOk="0">
                    <a:moveTo>
                      <a:pt x="2719" y="1"/>
                    </a:moveTo>
                    <a:cubicBezTo>
                      <a:pt x="2719" y="1"/>
                      <a:pt x="2549" y="20"/>
                      <a:pt x="2284" y="152"/>
                    </a:cubicBezTo>
                    <a:cubicBezTo>
                      <a:pt x="1907" y="265"/>
                      <a:pt x="1529" y="416"/>
                      <a:pt x="1171" y="624"/>
                    </a:cubicBezTo>
                    <a:cubicBezTo>
                      <a:pt x="944" y="756"/>
                      <a:pt x="718" y="907"/>
                      <a:pt x="510" y="1096"/>
                    </a:cubicBezTo>
                    <a:cubicBezTo>
                      <a:pt x="284" y="1322"/>
                      <a:pt x="114" y="1624"/>
                      <a:pt x="38" y="1945"/>
                    </a:cubicBezTo>
                    <a:cubicBezTo>
                      <a:pt x="0" y="2285"/>
                      <a:pt x="76" y="2662"/>
                      <a:pt x="284" y="2945"/>
                    </a:cubicBezTo>
                    <a:cubicBezTo>
                      <a:pt x="321" y="3021"/>
                      <a:pt x="378" y="3096"/>
                      <a:pt x="435" y="3153"/>
                    </a:cubicBezTo>
                    <a:lnTo>
                      <a:pt x="604" y="3361"/>
                    </a:lnTo>
                    <a:cubicBezTo>
                      <a:pt x="718" y="3493"/>
                      <a:pt x="850" y="3606"/>
                      <a:pt x="982" y="3700"/>
                    </a:cubicBezTo>
                    <a:lnTo>
                      <a:pt x="1095" y="3776"/>
                    </a:lnTo>
                    <a:lnTo>
                      <a:pt x="1208" y="3852"/>
                    </a:lnTo>
                    <a:lnTo>
                      <a:pt x="1454" y="3965"/>
                    </a:lnTo>
                    <a:cubicBezTo>
                      <a:pt x="1511" y="4021"/>
                      <a:pt x="1605" y="4040"/>
                      <a:pt x="1680" y="4078"/>
                    </a:cubicBezTo>
                    <a:cubicBezTo>
                      <a:pt x="1756" y="4097"/>
                      <a:pt x="1831" y="4135"/>
                      <a:pt x="1926" y="4154"/>
                    </a:cubicBezTo>
                    <a:cubicBezTo>
                      <a:pt x="2077" y="4191"/>
                      <a:pt x="2247" y="4229"/>
                      <a:pt x="2417" y="4229"/>
                    </a:cubicBezTo>
                    <a:lnTo>
                      <a:pt x="2662" y="4229"/>
                    </a:lnTo>
                    <a:lnTo>
                      <a:pt x="2907" y="4210"/>
                    </a:lnTo>
                    <a:cubicBezTo>
                      <a:pt x="3058" y="4210"/>
                      <a:pt x="3228" y="4172"/>
                      <a:pt x="3379" y="4135"/>
                    </a:cubicBezTo>
                    <a:cubicBezTo>
                      <a:pt x="3530" y="4097"/>
                      <a:pt x="3662" y="4040"/>
                      <a:pt x="3813" y="3984"/>
                    </a:cubicBezTo>
                    <a:cubicBezTo>
                      <a:pt x="4059" y="3870"/>
                      <a:pt x="4304" y="3738"/>
                      <a:pt x="4512" y="3549"/>
                    </a:cubicBezTo>
                    <a:cubicBezTo>
                      <a:pt x="4833" y="3304"/>
                      <a:pt x="5078" y="2964"/>
                      <a:pt x="5229" y="2568"/>
                    </a:cubicBezTo>
                    <a:cubicBezTo>
                      <a:pt x="5267" y="2474"/>
                      <a:pt x="5286" y="2360"/>
                      <a:pt x="5305" y="2247"/>
                    </a:cubicBezTo>
                    <a:lnTo>
                      <a:pt x="5342" y="2134"/>
                    </a:lnTo>
                    <a:lnTo>
                      <a:pt x="5286" y="2247"/>
                    </a:lnTo>
                    <a:cubicBezTo>
                      <a:pt x="5248" y="2360"/>
                      <a:pt x="5210" y="2455"/>
                      <a:pt x="5154" y="2549"/>
                    </a:cubicBezTo>
                    <a:cubicBezTo>
                      <a:pt x="4965" y="2889"/>
                      <a:pt x="4701" y="3172"/>
                      <a:pt x="4380" y="3398"/>
                    </a:cubicBezTo>
                    <a:cubicBezTo>
                      <a:pt x="4172" y="3531"/>
                      <a:pt x="3946" y="3663"/>
                      <a:pt x="3700" y="3738"/>
                    </a:cubicBezTo>
                    <a:cubicBezTo>
                      <a:pt x="3568" y="3776"/>
                      <a:pt x="3436" y="3814"/>
                      <a:pt x="3304" y="3852"/>
                    </a:cubicBezTo>
                    <a:cubicBezTo>
                      <a:pt x="3172" y="3889"/>
                      <a:pt x="3021" y="3908"/>
                      <a:pt x="2889" y="3908"/>
                    </a:cubicBezTo>
                    <a:lnTo>
                      <a:pt x="2662" y="3908"/>
                    </a:lnTo>
                    <a:cubicBezTo>
                      <a:pt x="2586" y="3908"/>
                      <a:pt x="2511" y="3889"/>
                      <a:pt x="2435" y="3889"/>
                    </a:cubicBezTo>
                    <a:cubicBezTo>
                      <a:pt x="2284" y="3870"/>
                      <a:pt x="2133" y="3852"/>
                      <a:pt x="2001" y="3814"/>
                    </a:cubicBezTo>
                    <a:cubicBezTo>
                      <a:pt x="1926" y="3795"/>
                      <a:pt x="1850" y="3776"/>
                      <a:pt x="1775" y="3738"/>
                    </a:cubicBezTo>
                    <a:cubicBezTo>
                      <a:pt x="1718" y="3700"/>
                      <a:pt x="1624" y="3682"/>
                      <a:pt x="1567" y="3644"/>
                    </a:cubicBezTo>
                    <a:lnTo>
                      <a:pt x="1378" y="3531"/>
                    </a:lnTo>
                    <a:lnTo>
                      <a:pt x="1265" y="3474"/>
                    </a:lnTo>
                    <a:lnTo>
                      <a:pt x="1190" y="3398"/>
                    </a:lnTo>
                    <a:cubicBezTo>
                      <a:pt x="1057" y="3323"/>
                      <a:pt x="944" y="3210"/>
                      <a:pt x="831" y="3096"/>
                    </a:cubicBezTo>
                    <a:lnTo>
                      <a:pt x="680" y="2927"/>
                    </a:lnTo>
                    <a:cubicBezTo>
                      <a:pt x="642" y="2870"/>
                      <a:pt x="586" y="2813"/>
                      <a:pt x="548" y="2757"/>
                    </a:cubicBezTo>
                    <a:cubicBezTo>
                      <a:pt x="378" y="2530"/>
                      <a:pt x="302" y="2247"/>
                      <a:pt x="321" y="1964"/>
                    </a:cubicBezTo>
                    <a:cubicBezTo>
                      <a:pt x="378" y="1700"/>
                      <a:pt x="491" y="1454"/>
                      <a:pt x="680" y="1247"/>
                    </a:cubicBezTo>
                    <a:cubicBezTo>
                      <a:pt x="869" y="1058"/>
                      <a:pt x="1057" y="888"/>
                      <a:pt x="1265" y="756"/>
                    </a:cubicBezTo>
                    <a:cubicBezTo>
                      <a:pt x="1586" y="529"/>
                      <a:pt x="1945" y="340"/>
                      <a:pt x="2303" y="171"/>
                    </a:cubicBezTo>
                    <a:cubicBezTo>
                      <a:pt x="2568" y="57"/>
                      <a:pt x="2719" y="1"/>
                      <a:pt x="2719" y="1"/>
                    </a:cubicBezTo>
                    <a:close/>
                  </a:path>
                </a:pathLst>
              </a:custGeom>
              <a:solidFill>
                <a:srgbClr val="DD92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54"/>
              <p:cNvSpPr/>
              <p:nvPr/>
            </p:nvSpPr>
            <p:spPr>
              <a:xfrm rot="-2184202">
                <a:off x="74028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54"/>
              <p:cNvSpPr/>
              <p:nvPr/>
            </p:nvSpPr>
            <p:spPr>
              <a:xfrm rot="2184202" flipH="1">
                <a:off x="69456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1" name="Google Shape;3495;p74">
            <a:extLst>
              <a:ext uri="{FF2B5EF4-FFF2-40B4-BE49-F238E27FC236}">
                <a16:creationId xmlns:a16="http://schemas.microsoft.com/office/drawing/2014/main" id="{25CC464B-2AC6-9E0F-93E6-010498657496}"/>
              </a:ext>
            </a:extLst>
          </p:cNvPr>
          <p:cNvSpPr txBox="1">
            <a:spLocks/>
          </p:cNvSpPr>
          <p:nvPr/>
        </p:nvSpPr>
        <p:spPr>
          <a:xfrm>
            <a:off x="4869282" y="618501"/>
            <a:ext cx="2268333" cy="5413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latin typeface="Patrick hand" panose="00000500000000000000" pitchFamily="2" charset="0"/>
              </a:rPr>
              <a:t>THẢO LUẬN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074C3525-66C3-A6A6-E8CB-BD2292FA5BAC}"/>
              </a:ext>
            </a:extLst>
          </p:cNvPr>
          <p:cNvSpPr txBox="1"/>
          <p:nvPr/>
        </p:nvSpPr>
        <p:spPr>
          <a:xfrm>
            <a:off x="3154155" y="1305984"/>
            <a:ext cx="5698589" cy="2555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2000"/>
              </a:lnSpc>
              <a:spcAft>
                <a:spcPts val="300"/>
              </a:spcAft>
              <a:buClr>
                <a:srgbClr val="187C98"/>
              </a:buClr>
              <a:buSzPts val="950"/>
              <a:tabLst>
                <a:tab pos="384810" algn="l"/>
              </a:tabLst>
            </a:pP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Tại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sao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người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ta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phải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quy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định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khoảng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an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toàn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ứng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với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tốc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độ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khác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nhau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giữa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các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phương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tiện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giao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thông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đường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bộ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.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Tìm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chứng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tỏ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người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điều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khiển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phương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tiện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giao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thông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tốc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độ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càng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lớn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thì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càng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không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có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đủ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thời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gian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cũng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như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khoảng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cách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để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tránh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va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chạm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gây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 tai </a:t>
            </a:r>
            <a:r>
              <a:rPr lang="en-US" sz="2400" dirty="0" err="1">
                <a:solidFill>
                  <a:srgbClr val="C00000"/>
                </a:solidFill>
                <a:latin typeface="Patrick hand" panose="00000500000000000000" pitchFamily="2" charset="0"/>
              </a:rPr>
              <a:t>nạn</a:t>
            </a:r>
            <a:r>
              <a:rPr lang="en-US" sz="2400" dirty="0">
                <a:solidFill>
                  <a:srgbClr val="C00000"/>
                </a:solidFill>
                <a:latin typeface="Patrick hand" panose="00000500000000000000" pitchFamily="2" charset="0"/>
              </a:rPr>
              <a:t>.</a:t>
            </a:r>
            <a:endParaRPr lang="en-US" sz="2400" dirty="0">
              <a:solidFill>
                <a:srgbClr val="C00000"/>
              </a:solidFill>
              <a:latin typeface="Patrick hand" panose="00000500000000000000" pitchFamily="2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54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323635-6BC7-E7E1-1BD2-130E3AF21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100" y="655881"/>
            <a:ext cx="5599800" cy="841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BAAAE32-1C6C-C50D-DBD7-E9971F4EB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705" y="1689782"/>
            <a:ext cx="7559947" cy="713400"/>
          </a:xfrm>
        </p:spPr>
        <p:txBody>
          <a:bodyPr>
            <a:noAutofit/>
          </a:bodyPr>
          <a:lstStyle/>
          <a:p>
            <a:pPr marL="571500" indent="-457200">
              <a:buFontTx/>
              <a:buChar char="-"/>
            </a:pP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cơ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457200">
              <a:buFontTx/>
              <a:buChar char="-"/>
            </a:pP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K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chạy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tốc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60km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/h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 Khi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trời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sương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mặt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trơn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trượt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quanh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co,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đèo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dốc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tầm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571500" indent="-457200">
              <a:buFontTx/>
              <a:buChar char="-"/>
            </a:pPr>
            <a:endParaRPr lang="en-US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582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1"/>
          <p:cNvGrpSpPr/>
          <p:nvPr/>
        </p:nvGrpSpPr>
        <p:grpSpPr>
          <a:xfrm>
            <a:off x="-4224782" y="2859196"/>
            <a:ext cx="3982513" cy="1984205"/>
            <a:chOff x="404850" y="2182975"/>
            <a:chExt cx="2230850" cy="1111475"/>
          </a:xfrm>
        </p:grpSpPr>
        <p:sp>
          <p:nvSpPr>
            <p:cNvPr id="1187" name="Google Shape;1187;p41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666750" y="527350"/>
            <a:ext cx="3981600" cy="4825719"/>
            <a:chOff x="666750" y="527350"/>
            <a:chExt cx="3981600" cy="4825719"/>
          </a:xfrm>
        </p:grpSpPr>
        <p:sp>
          <p:nvSpPr>
            <p:cNvPr id="1216" name="Google Shape;1216;p41"/>
            <p:cNvSpPr/>
            <p:nvPr/>
          </p:nvSpPr>
          <p:spPr>
            <a:xfrm>
              <a:off x="2484788" y="3718927"/>
              <a:ext cx="345525" cy="1634142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666750" y="527350"/>
              <a:ext cx="3981600" cy="3551700"/>
            </a:xfrm>
            <a:prstGeom prst="roundRect">
              <a:avLst>
                <a:gd name="adj" fmla="val 6436"/>
              </a:avLst>
            </a:pr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885150" y="722050"/>
              <a:ext cx="3544800" cy="31623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9" name="Google Shape;1219;p41"/>
          <p:cNvSpPr txBox="1">
            <a:spLocks noGrp="1"/>
          </p:cNvSpPr>
          <p:nvPr>
            <p:ph type="ctrTitle"/>
          </p:nvPr>
        </p:nvSpPr>
        <p:spPr>
          <a:xfrm rot="302">
            <a:off x="762666" y="1418608"/>
            <a:ext cx="380924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5 SVNAnthem" pitchFamily="2" charset="0"/>
              </a:rPr>
              <a:t>Bài 11</a:t>
            </a:r>
            <a:r>
              <a:rPr lang="en" dirty="0"/>
              <a:t/>
            </a:r>
            <a:br>
              <a:rPr lang="en" dirty="0"/>
            </a:br>
            <a:r>
              <a:rPr lang="en" sz="2800" dirty="0">
                <a:latin typeface="Patrick hand" panose="00000500000000000000" pitchFamily="2" charset="0"/>
              </a:rPr>
              <a:t>THẢO LUẬN VỀ ẢNH HƯỞNG CỦA TỐC ĐỘ TRONG AN TOÀN GIAO THÔNG</a:t>
            </a:r>
            <a:br>
              <a:rPr lang="en" sz="2800" dirty="0">
                <a:latin typeface="Patrick hand" panose="00000500000000000000" pitchFamily="2" charset="0"/>
              </a:rPr>
            </a:br>
            <a:r>
              <a:rPr lang="en" sz="2400" dirty="0">
                <a:latin typeface="#9Slide05 SVNAnthem" pitchFamily="2" charset="0"/>
              </a:rPr>
              <a:t>(Tiết 3)</a:t>
            </a:r>
            <a:endParaRPr sz="4800" dirty="0">
              <a:latin typeface="#9Slide05 SVNAnthe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02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0432 L 1.01528 -0.0114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42" y="-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9" name="Google Shape;3509;p75"/>
          <p:cNvGrpSpPr/>
          <p:nvPr/>
        </p:nvGrpSpPr>
        <p:grpSpPr>
          <a:xfrm flipH="1">
            <a:off x="-217643" y="2275071"/>
            <a:ext cx="9676013" cy="3640204"/>
            <a:chOff x="-1180548" y="1131893"/>
            <a:chExt cx="10174567" cy="3827765"/>
          </a:xfrm>
        </p:grpSpPr>
        <p:sp>
          <p:nvSpPr>
            <p:cNvPr id="3510" name="Google Shape;3510;p75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5"/>
            <p:cNvSpPr/>
            <p:nvPr/>
          </p:nvSpPr>
          <p:spPr>
            <a:xfrm>
              <a:off x="-1180548" y="1440272"/>
              <a:ext cx="2567552" cy="3519385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5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5"/>
            <p:cNvSpPr/>
            <p:nvPr/>
          </p:nvSpPr>
          <p:spPr>
            <a:xfrm>
              <a:off x="7955399" y="3536883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5"/>
            <p:cNvSpPr/>
            <p:nvPr/>
          </p:nvSpPr>
          <p:spPr>
            <a:xfrm>
              <a:off x="7112987" y="1663343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75"/>
            <p:cNvSpPr/>
            <p:nvPr/>
          </p:nvSpPr>
          <p:spPr>
            <a:xfrm>
              <a:off x="-158359" y="1830007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75"/>
            <p:cNvSpPr/>
            <p:nvPr/>
          </p:nvSpPr>
          <p:spPr>
            <a:xfrm>
              <a:off x="542160" y="3809991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7" name="Google Shape;3517;p75"/>
          <p:cNvGrpSpPr/>
          <p:nvPr/>
        </p:nvGrpSpPr>
        <p:grpSpPr>
          <a:xfrm>
            <a:off x="1937039" y="4042078"/>
            <a:ext cx="5269922" cy="2530210"/>
            <a:chOff x="1937039" y="3937303"/>
            <a:chExt cx="5269922" cy="2530210"/>
          </a:xfrm>
        </p:grpSpPr>
        <p:sp>
          <p:nvSpPr>
            <p:cNvPr id="3518" name="Google Shape;3518;p75"/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5"/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75"/>
          <p:cNvSpPr txBox="1">
            <a:spLocks noGrp="1"/>
          </p:cNvSpPr>
          <p:nvPr>
            <p:ph type="title"/>
          </p:nvPr>
        </p:nvSpPr>
        <p:spPr>
          <a:xfrm>
            <a:off x="713100" y="617173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Patrick hand" panose="00000500000000000000" pitchFamily="2" charset="0"/>
              </a:rPr>
              <a:t>MỤC TIÊU</a:t>
            </a:r>
          </a:p>
        </p:txBody>
      </p:sp>
      <p:sp>
        <p:nvSpPr>
          <p:cNvPr id="3522" name="Google Shape;3522;p75"/>
          <p:cNvSpPr/>
          <p:nvPr/>
        </p:nvSpPr>
        <p:spPr>
          <a:xfrm>
            <a:off x="957300" y="1962150"/>
            <a:ext cx="7229400" cy="24897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8B79A-7B80-3DE3-51EB-8C5E6F7A6938}"/>
              </a:ext>
            </a:extLst>
          </p:cNvPr>
          <p:cNvSpPr txBox="1"/>
          <p:nvPr/>
        </p:nvSpPr>
        <p:spPr>
          <a:xfrm>
            <a:off x="1311007" y="2231003"/>
            <a:ext cx="6676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Patrick hand" panose="00000500000000000000" pitchFamily="2" charset="0"/>
              </a:rPr>
              <a:t>1. </a:t>
            </a:r>
            <a:r>
              <a:rPr lang="en-US" sz="2800" dirty="0" err="1">
                <a:latin typeface="Patrick hand" panose="00000500000000000000" pitchFamily="2" charset="0"/>
              </a:rPr>
              <a:t>Sưu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tầm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liệu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để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tham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gia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thảo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luận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về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một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nội</a:t>
            </a:r>
            <a:r>
              <a:rPr lang="en-US" sz="2800" dirty="0">
                <a:latin typeface="Patrick hand" panose="00000500000000000000" pitchFamily="2" charset="0"/>
              </a:rPr>
              <a:t> dung </a:t>
            </a:r>
            <a:r>
              <a:rPr lang="en-US" sz="2800" dirty="0" err="1">
                <a:latin typeface="Patrick hand" panose="00000500000000000000" pitchFamily="2" charset="0"/>
              </a:rPr>
              <a:t>thực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tế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có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quan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kiến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thức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đã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học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  <a:p>
            <a:r>
              <a:rPr lang="en-US" sz="2800" dirty="0">
                <a:latin typeface="Patrick hand" panose="00000500000000000000" pitchFamily="2" charset="0"/>
              </a:rPr>
              <a:t>2.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khoảng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279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54232" y="565670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FFC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định về khoảng cách an toàn tối thiểu</a:t>
            </a:r>
            <a:endParaRPr sz="2800" dirty="0">
              <a:solidFill>
                <a:srgbClr val="FFC000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1797D7F-2A3F-9193-D40F-39827E9E2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953" y="1336050"/>
            <a:ext cx="6432094" cy="310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340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54232" y="565670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FFC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định về khoảng cách an toàn tối thiểu</a:t>
            </a:r>
            <a:endParaRPr sz="2800" dirty="0">
              <a:solidFill>
                <a:srgbClr val="FFC000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4" name="Picture 3" descr="A picture containing text, sky, road, outdoor&#10;&#10;Description automatically generated">
            <a:extLst>
              <a:ext uri="{FF2B5EF4-FFF2-40B4-BE49-F238E27FC236}">
                <a16:creationId xmlns:a16="http://schemas.microsoft.com/office/drawing/2014/main" id="{9DC78FEA-5067-F22A-A5A7-071A70B2D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348" y="1402341"/>
            <a:ext cx="2669211" cy="1781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icture containing text, way, scene, road&#10;&#10;Description automatically generated">
            <a:extLst>
              <a:ext uri="{FF2B5EF4-FFF2-40B4-BE49-F238E27FC236}">
                <a16:creationId xmlns:a16="http://schemas.microsoft.com/office/drawing/2014/main" id="{85323985-12C2-325E-94AC-6AA4BE96E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684" y="1402341"/>
            <a:ext cx="2875881" cy="1781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Google Shape;3204;p72">
            <a:extLst>
              <a:ext uri="{FF2B5EF4-FFF2-40B4-BE49-F238E27FC236}">
                <a16:creationId xmlns:a16="http://schemas.microsoft.com/office/drawing/2014/main" id="{A0D51DC3-5048-9451-AF3A-8EFC068F31EB}"/>
              </a:ext>
            </a:extLst>
          </p:cNvPr>
          <p:cNvSpPr txBox="1"/>
          <p:nvPr/>
        </p:nvSpPr>
        <p:spPr>
          <a:xfrm>
            <a:off x="1469058" y="3434882"/>
            <a:ext cx="6205883" cy="912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tắc “3 giây” khi đi xe trên đường cao tốc: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Khoảng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cách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an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toàn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(m) =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Tốc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độ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(m/s) x 3s</a:t>
            </a:r>
            <a:endParaRPr sz="2400" dirty="0">
              <a:solidFill>
                <a:schemeClr val="accent6">
                  <a:lumMod val="50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</p:spTree>
    <p:extLst>
      <p:ext uri="{BB962C8B-B14F-4D97-AF65-F5344CB8AC3E}">
        <p14:creationId xmlns:p14="http://schemas.microsoft.com/office/powerpoint/2010/main" val="24856830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1: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222025" y="1104914"/>
            <a:ext cx="669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Các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biển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báo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khoảng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dung </a:t>
            </a:r>
            <a:r>
              <a:rPr lang="en-US" sz="2000" dirty="0" err="1">
                <a:latin typeface="Patrick hand" panose="00000500000000000000" pitchFamily="2" charset="0"/>
              </a:rPr>
              <a:t>để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làm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gì?Dùng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tắc</a:t>
            </a:r>
            <a:r>
              <a:rPr lang="en-US" sz="2000" dirty="0">
                <a:latin typeface="Patrick hand" panose="00000500000000000000" pitchFamily="2" charset="0"/>
              </a:rPr>
              <a:t> “3 </a:t>
            </a:r>
            <a:r>
              <a:rPr lang="en-US" sz="2000" dirty="0" err="1">
                <a:latin typeface="Patrick hand" panose="00000500000000000000" pitchFamily="2" charset="0"/>
              </a:rPr>
              <a:t>giây</a:t>
            </a:r>
            <a:r>
              <a:rPr lang="en-US" sz="2000" dirty="0">
                <a:latin typeface="Patrick hand" panose="00000500000000000000" pitchFamily="2" charset="0"/>
              </a:rPr>
              <a:t>” </a:t>
            </a:r>
            <a:r>
              <a:rPr lang="en-US" sz="2000" dirty="0" err="1">
                <a:latin typeface="Patrick hand" panose="00000500000000000000" pitchFamily="2" charset="0"/>
              </a:rPr>
              <a:t>để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ước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tính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khoảng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chạy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68 km/h.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B946F2-61D8-6E8D-F359-53368F243B32}"/>
              </a:ext>
            </a:extLst>
          </p:cNvPr>
          <p:cNvSpPr txBox="1"/>
          <p:nvPr/>
        </p:nvSpPr>
        <p:spPr>
          <a:xfrm>
            <a:off x="1859096" y="2044578"/>
            <a:ext cx="5425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Khoảng</a:t>
            </a:r>
            <a:r>
              <a:rPr lang="en-US" sz="20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cách</a:t>
            </a:r>
            <a:r>
              <a:rPr lang="en-US" sz="20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an </a:t>
            </a:r>
            <a:r>
              <a:rPr lang="en-US" sz="20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toàn</a:t>
            </a:r>
            <a:r>
              <a:rPr lang="en-US" sz="20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(m) = </a:t>
            </a:r>
            <a:r>
              <a:rPr lang="en-US" sz="20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Tốc</a:t>
            </a:r>
            <a:r>
              <a:rPr lang="en-US" sz="20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độ</a:t>
            </a:r>
            <a:r>
              <a:rPr lang="en-US" sz="20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(m/s) x 3s</a:t>
            </a:r>
          </a:p>
        </p:txBody>
      </p:sp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07829C8-41C1-8F79-8991-D5958AADCA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377" r="25507" b="40826"/>
          <a:stretch/>
        </p:blipFill>
        <p:spPr>
          <a:xfrm>
            <a:off x="2176269" y="2887850"/>
            <a:ext cx="4791459" cy="707887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256019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2: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222025" y="1104914"/>
            <a:ext cx="669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Một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ô </a:t>
            </a:r>
            <a:r>
              <a:rPr lang="en-US" sz="2000" dirty="0" err="1">
                <a:latin typeface="Patrick hand" panose="00000500000000000000" pitchFamily="2" charset="0"/>
              </a:rPr>
              <a:t>tô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đang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lưu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80 km/h. </a:t>
            </a:r>
            <a:r>
              <a:rPr lang="en-US" sz="2000" dirty="0" err="1">
                <a:latin typeface="Patrick hand" panose="00000500000000000000" pitchFamily="2" charset="0"/>
              </a:rPr>
              <a:t>Dùng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tắc</a:t>
            </a:r>
            <a:r>
              <a:rPr lang="en-US" sz="2000" dirty="0">
                <a:latin typeface="Patrick hand" panose="00000500000000000000" pitchFamily="2" charset="0"/>
              </a:rPr>
              <a:t> “3 </a:t>
            </a:r>
            <a:r>
              <a:rPr lang="en-US" sz="2000" dirty="0" err="1">
                <a:latin typeface="Patrick hand" panose="00000500000000000000" pitchFamily="2" charset="0"/>
              </a:rPr>
              <a:t>giây</a:t>
            </a:r>
            <a:r>
              <a:rPr lang="en-US" sz="2000" dirty="0">
                <a:latin typeface="Patrick hand" panose="00000500000000000000" pitchFamily="2" charset="0"/>
              </a:rPr>
              <a:t>” </a:t>
            </a:r>
            <a:r>
              <a:rPr lang="en-US" sz="2000" dirty="0" err="1">
                <a:latin typeface="Patrick hand" panose="00000500000000000000" pitchFamily="2" charset="0"/>
              </a:rPr>
              <a:t>để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ước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tính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khoảng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phía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trước</a:t>
            </a:r>
            <a:r>
              <a:rPr lang="en-US" sz="2000" dirty="0">
                <a:latin typeface="Patrick hand" panose="00000500000000000000" pitchFamily="2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04E303-72EF-38FE-A37D-FFD01EC3E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930" y="2302335"/>
            <a:ext cx="4540140" cy="5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071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3: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222025" y="1104914"/>
            <a:ext cx="669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hành</a:t>
            </a:r>
            <a:r>
              <a:rPr lang="en-US" sz="2000" dirty="0">
                <a:latin typeface="Patrick hand" panose="00000500000000000000" pitchFamily="2" charset="0"/>
              </a:rPr>
              <a:t> lang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cắm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biển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báo</a:t>
            </a:r>
            <a:r>
              <a:rPr lang="en-US" sz="2000" dirty="0">
                <a:latin typeface="Patrick hand" panose="00000500000000000000" pitchFamily="2" charset="0"/>
              </a:rPr>
              <a:t> 50m, </a:t>
            </a:r>
            <a:r>
              <a:rPr lang="en-US" sz="2000" dirty="0" err="1">
                <a:latin typeface="Patrick hand" panose="00000500000000000000" pitchFamily="2" charset="0"/>
              </a:rPr>
              <a:t>em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hãy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định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gần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đúng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được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phép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lưu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?</a:t>
            </a:r>
          </a:p>
        </p:txBody>
      </p:sp>
      <p:grpSp>
        <p:nvGrpSpPr>
          <p:cNvPr id="9" name="Google Shape;2283;p58">
            <a:extLst>
              <a:ext uri="{FF2B5EF4-FFF2-40B4-BE49-F238E27FC236}">
                <a16:creationId xmlns:a16="http://schemas.microsoft.com/office/drawing/2014/main" id="{66D9539B-F74F-4377-5F52-FB48F49195F7}"/>
              </a:ext>
            </a:extLst>
          </p:cNvPr>
          <p:cNvGrpSpPr/>
          <p:nvPr/>
        </p:nvGrpSpPr>
        <p:grpSpPr>
          <a:xfrm>
            <a:off x="2063102" y="3471064"/>
            <a:ext cx="2508898" cy="1196056"/>
            <a:chOff x="404850" y="2182975"/>
            <a:chExt cx="2230850" cy="1111475"/>
          </a:xfrm>
        </p:grpSpPr>
        <p:sp>
          <p:nvSpPr>
            <p:cNvPr id="10" name="Google Shape;2284;p58">
              <a:extLst>
                <a:ext uri="{FF2B5EF4-FFF2-40B4-BE49-F238E27FC236}">
                  <a16:creationId xmlns:a16="http://schemas.microsoft.com/office/drawing/2014/main" id="{20CC7C6F-0035-E464-3AB7-EE9940EA58A4}"/>
                </a:ext>
              </a:extLst>
            </p:cNvPr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5;p58">
              <a:extLst>
                <a:ext uri="{FF2B5EF4-FFF2-40B4-BE49-F238E27FC236}">
                  <a16:creationId xmlns:a16="http://schemas.microsoft.com/office/drawing/2014/main" id="{4447F576-BD56-80E4-4A3F-20139A00A515}"/>
                </a:ext>
              </a:extLst>
            </p:cNvPr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6;p58">
              <a:extLst>
                <a:ext uri="{FF2B5EF4-FFF2-40B4-BE49-F238E27FC236}">
                  <a16:creationId xmlns:a16="http://schemas.microsoft.com/office/drawing/2014/main" id="{1147A721-E2A1-5980-889E-EB998AA05851}"/>
                </a:ext>
              </a:extLst>
            </p:cNvPr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7;p58">
              <a:extLst>
                <a:ext uri="{FF2B5EF4-FFF2-40B4-BE49-F238E27FC236}">
                  <a16:creationId xmlns:a16="http://schemas.microsoft.com/office/drawing/2014/main" id="{47CDE5BD-4848-B381-84D5-0AF77AFCBBAC}"/>
                </a:ext>
              </a:extLst>
            </p:cNvPr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8;p58">
              <a:extLst>
                <a:ext uri="{FF2B5EF4-FFF2-40B4-BE49-F238E27FC236}">
                  <a16:creationId xmlns:a16="http://schemas.microsoft.com/office/drawing/2014/main" id="{F86F7175-F784-E2CE-FAA0-C77B131EF4DC}"/>
                </a:ext>
              </a:extLst>
            </p:cNvPr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9;p58">
              <a:extLst>
                <a:ext uri="{FF2B5EF4-FFF2-40B4-BE49-F238E27FC236}">
                  <a16:creationId xmlns:a16="http://schemas.microsoft.com/office/drawing/2014/main" id="{2F1546BE-3915-0A85-C007-BC5DF13E8FAF}"/>
                </a:ext>
              </a:extLst>
            </p:cNvPr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90;p58">
              <a:extLst>
                <a:ext uri="{FF2B5EF4-FFF2-40B4-BE49-F238E27FC236}">
                  <a16:creationId xmlns:a16="http://schemas.microsoft.com/office/drawing/2014/main" id="{E52B5873-8C07-8537-29CD-87BC60A779DE}"/>
                </a:ext>
              </a:extLst>
            </p:cNvPr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91;p58">
              <a:extLst>
                <a:ext uri="{FF2B5EF4-FFF2-40B4-BE49-F238E27FC236}">
                  <a16:creationId xmlns:a16="http://schemas.microsoft.com/office/drawing/2014/main" id="{F1617DB3-263D-7EAC-C597-912359B32A2A}"/>
                </a:ext>
              </a:extLst>
            </p:cNvPr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92;p58">
              <a:extLst>
                <a:ext uri="{FF2B5EF4-FFF2-40B4-BE49-F238E27FC236}">
                  <a16:creationId xmlns:a16="http://schemas.microsoft.com/office/drawing/2014/main" id="{3027C869-CE35-4974-0BA8-71F7B859ABF6}"/>
                </a:ext>
              </a:extLst>
            </p:cNvPr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93;p58">
              <a:extLst>
                <a:ext uri="{FF2B5EF4-FFF2-40B4-BE49-F238E27FC236}">
                  <a16:creationId xmlns:a16="http://schemas.microsoft.com/office/drawing/2014/main" id="{0C09E196-7D99-106E-9FD1-3C90FAB3CBA2}"/>
                </a:ext>
              </a:extLst>
            </p:cNvPr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4;p58">
              <a:extLst>
                <a:ext uri="{FF2B5EF4-FFF2-40B4-BE49-F238E27FC236}">
                  <a16:creationId xmlns:a16="http://schemas.microsoft.com/office/drawing/2014/main" id="{E8AD48FD-E262-1751-4065-A96460FC0836}"/>
                </a:ext>
              </a:extLst>
            </p:cNvPr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5;p58">
              <a:extLst>
                <a:ext uri="{FF2B5EF4-FFF2-40B4-BE49-F238E27FC236}">
                  <a16:creationId xmlns:a16="http://schemas.microsoft.com/office/drawing/2014/main" id="{3BD6BDE6-3B1F-18CF-D807-EF83D689E30F}"/>
                </a:ext>
              </a:extLst>
            </p:cNvPr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6;p58">
              <a:extLst>
                <a:ext uri="{FF2B5EF4-FFF2-40B4-BE49-F238E27FC236}">
                  <a16:creationId xmlns:a16="http://schemas.microsoft.com/office/drawing/2014/main" id="{73978019-1CF0-A3C5-6365-5BD5D036FE60}"/>
                </a:ext>
              </a:extLst>
            </p:cNvPr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7;p58">
              <a:extLst>
                <a:ext uri="{FF2B5EF4-FFF2-40B4-BE49-F238E27FC236}">
                  <a16:creationId xmlns:a16="http://schemas.microsoft.com/office/drawing/2014/main" id="{73348801-260F-E7F3-D16D-6D71DFA7BBC9}"/>
                </a:ext>
              </a:extLst>
            </p:cNvPr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8;p58">
              <a:extLst>
                <a:ext uri="{FF2B5EF4-FFF2-40B4-BE49-F238E27FC236}">
                  <a16:creationId xmlns:a16="http://schemas.microsoft.com/office/drawing/2014/main" id="{2A826ECC-2351-6614-643F-F640CDB21D3B}"/>
                </a:ext>
              </a:extLst>
            </p:cNvPr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9;p58">
              <a:extLst>
                <a:ext uri="{FF2B5EF4-FFF2-40B4-BE49-F238E27FC236}">
                  <a16:creationId xmlns:a16="http://schemas.microsoft.com/office/drawing/2014/main" id="{41E3BBD7-98C9-81F2-A0CB-FD09DBE1E8CC}"/>
                </a:ext>
              </a:extLst>
            </p:cNvPr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00;p58">
              <a:extLst>
                <a:ext uri="{FF2B5EF4-FFF2-40B4-BE49-F238E27FC236}">
                  <a16:creationId xmlns:a16="http://schemas.microsoft.com/office/drawing/2014/main" id="{54C4BA48-6478-8F86-20E2-17161CB82F5A}"/>
                </a:ext>
              </a:extLst>
            </p:cNvPr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01;p58">
              <a:extLst>
                <a:ext uri="{FF2B5EF4-FFF2-40B4-BE49-F238E27FC236}">
                  <a16:creationId xmlns:a16="http://schemas.microsoft.com/office/drawing/2014/main" id="{965AE6BA-F649-AFA1-F392-773686605C91}"/>
                </a:ext>
              </a:extLst>
            </p:cNvPr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02;p58">
              <a:extLst>
                <a:ext uri="{FF2B5EF4-FFF2-40B4-BE49-F238E27FC236}">
                  <a16:creationId xmlns:a16="http://schemas.microsoft.com/office/drawing/2014/main" id="{3FCD30A9-3453-0C85-24C5-F5D50A886D42}"/>
                </a:ext>
              </a:extLst>
            </p:cNvPr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03;p58">
              <a:extLst>
                <a:ext uri="{FF2B5EF4-FFF2-40B4-BE49-F238E27FC236}">
                  <a16:creationId xmlns:a16="http://schemas.microsoft.com/office/drawing/2014/main" id="{DC15C7BD-45CE-1D03-6564-0CEE646A9A5B}"/>
                </a:ext>
              </a:extLst>
            </p:cNvPr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4;p58">
              <a:extLst>
                <a:ext uri="{FF2B5EF4-FFF2-40B4-BE49-F238E27FC236}">
                  <a16:creationId xmlns:a16="http://schemas.microsoft.com/office/drawing/2014/main" id="{5D343B35-B7F7-0D30-7DB8-26FF7C6B6BD5}"/>
                </a:ext>
              </a:extLst>
            </p:cNvPr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5;p58">
              <a:extLst>
                <a:ext uri="{FF2B5EF4-FFF2-40B4-BE49-F238E27FC236}">
                  <a16:creationId xmlns:a16="http://schemas.microsoft.com/office/drawing/2014/main" id="{FABB47FA-CD16-360D-AAEF-2F675CCEB3DE}"/>
                </a:ext>
              </a:extLst>
            </p:cNvPr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6;p58">
              <a:extLst>
                <a:ext uri="{FF2B5EF4-FFF2-40B4-BE49-F238E27FC236}">
                  <a16:creationId xmlns:a16="http://schemas.microsoft.com/office/drawing/2014/main" id="{12CB7C9E-98BB-17A1-6DBE-B4C975B96F98}"/>
                </a:ext>
              </a:extLst>
            </p:cNvPr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7;p58">
              <a:extLst>
                <a:ext uri="{FF2B5EF4-FFF2-40B4-BE49-F238E27FC236}">
                  <a16:creationId xmlns:a16="http://schemas.microsoft.com/office/drawing/2014/main" id="{1AEC26E2-7CBF-22ED-E277-69EDB6EA8514}"/>
                </a:ext>
              </a:extLst>
            </p:cNvPr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08;p58">
              <a:extLst>
                <a:ext uri="{FF2B5EF4-FFF2-40B4-BE49-F238E27FC236}">
                  <a16:creationId xmlns:a16="http://schemas.microsoft.com/office/drawing/2014/main" id="{D51E976F-1638-436A-2E9F-62206F519ABF}"/>
                </a:ext>
              </a:extLst>
            </p:cNvPr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09;p58">
              <a:extLst>
                <a:ext uri="{FF2B5EF4-FFF2-40B4-BE49-F238E27FC236}">
                  <a16:creationId xmlns:a16="http://schemas.microsoft.com/office/drawing/2014/main" id="{17A4469B-B8FF-1E70-F3CD-E679EFCF766C}"/>
                </a:ext>
              </a:extLst>
            </p:cNvPr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10;p58">
              <a:extLst>
                <a:ext uri="{FF2B5EF4-FFF2-40B4-BE49-F238E27FC236}">
                  <a16:creationId xmlns:a16="http://schemas.microsoft.com/office/drawing/2014/main" id="{64BF9BCB-AB6F-B605-EF4A-99F9D76FB0F9}"/>
                </a:ext>
              </a:extLst>
            </p:cNvPr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11;p58">
              <a:extLst>
                <a:ext uri="{FF2B5EF4-FFF2-40B4-BE49-F238E27FC236}">
                  <a16:creationId xmlns:a16="http://schemas.microsoft.com/office/drawing/2014/main" id="{BF1C456A-5126-5EF3-19F1-CA2E8E8987B0}"/>
                </a:ext>
              </a:extLst>
            </p:cNvPr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47A1BE0-1B0E-CA0F-4AFB-FC9E2F70E563}"/>
              </a:ext>
            </a:extLst>
          </p:cNvPr>
          <p:cNvSpPr/>
          <p:nvPr/>
        </p:nvSpPr>
        <p:spPr>
          <a:xfrm>
            <a:off x="5870232" y="2828262"/>
            <a:ext cx="1615091" cy="1127792"/>
          </a:xfrm>
          <a:prstGeom prst="round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215B80-DE90-66A8-6693-72B430163ABC}"/>
              </a:ext>
            </a:extLst>
          </p:cNvPr>
          <p:cNvGrpSpPr/>
          <p:nvPr/>
        </p:nvGrpSpPr>
        <p:grpSpPr>
          <a:xfrm>
            <a:off x="6146809" y="3083925"/>
            <a:ext cx="1102718" cy="1587611"/>
            <a:chOff x="1403500" y="1859100"/>
            <a:chExt cx="1266600" cy="1971706"/>
          </a:xfrm>
        </p:grpSpPr>
        <p:sp>
          <p:nvSpPr>
            <p:cNvPr id="40" name="Google Shape;2231;p56">
              <a:extLst>
                <a:ext uri="{FF2B5EF4-FFF2-40B4-BE49-F238E27FC236}">
                  <a16:creationId xmlns:a16="http://schemas.microsoft.com/office/drawing/2014/main" id="{DC431EFB-AAEB-51EB-FB94-EFA22C79900E}"/>
                </a:ext>
              </a:extLst>
            </p:cNvPr>
            <p:cNvSpPr/>
            <p:nvPr/>
          </p:nvSpPr>
          <p:spPr>
            <a:xfrm>
              <a:off x="2005523" y="2895411"/>
              <a:ext cx="56587" cy="935395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41;p56">
              <a:extLst>
                <a:ext uri="{FF2B5EF4-FFF2-40B4-BE49-F238E27FC236}">
                  <a16:creationId xmlns:a16="http://schemas.microsoft.com/office/drawing/2014/main" id="{7323A2D8-D45B-B6F3-AE77-A6A02EC1047B}"/>
                </a:ext>
              </a:extLst>
            </p:cNvPr>
            <p:cNvSpPr txBox="1">
              <a:spLocks/>
            </p:cNvSpPr>
            <p:nvPr/>
          </p:nvSpPr>
          <p:spPr>
            <a:xfrm>
              <a:off x="1403500" y="1859100"/>
              <a:ext cx="1266600" cy="7251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000" b="1" dirty="0">
                  <a:solidFill>
                    <a:srgbClr val="FFFFFF"/>
                  </a:solidFill>
                </a:rPr>
                <a:t>50m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8C24249-77A3-41FB-097E-1D0A6BD27D9D}"/>
              </a:ext>
            </a:extLst>
          </p:cNvPr>
          <p:cNvSpPr/>
          <p:nvPr/>
        </p:nvSpPr>
        <p:spPr>
          <a:xfrm>
            <a:off x="5959646" y="2913872"/>
            <a:ext cx="1433880" cy="961407"/>
          </a:xfrm>
          <a:prstGeom prst="round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424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1"/>
          <p:cNvGrpSpPr/>
          <p:nvPr/>
        </p:nvGrpSpPr>
        <p:grpSpPr>
          <a:xfrm>
            <a:off x="-4224782" y="2859196"/>
            <a:ext cx="3982513" cy="1984205"/>
            <a:chOff x="404850" y="2182975"/>
            <a:chExt cx="2230850" cy="1111475"/>
          </a:xfrm>
        </p:grpSpPr>
        <p:sp>
          <p:nvSpPr>
            <p:cNvPr id="1187" name="Google Shape;1187;p41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666750" y="527350"/>
            <a:ext cx="3981600" cy="4825719"/>
            <a:chOff x="666750" y="527350"/>
            <a:chExt cx="3981600" cy="4825719"/>
          </a:xfrm>
        </p:grpSpPr>
        <p:sp>
          <p:nvSpPr>
            <p:cNvPr id="1216" name="Google Shape;1216;p41"/>
            <p:cNvSpPr/>
            <p:nvPr/>
          </p:nvSpPr>
          <p:spPr>
            <a:xfrm>
              <a:off x="2484788" y="3718927"/>
              <a:ext cx="345525" cy="1634142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666750" y="527350"/>
              <a:ext cx="3981600" cy="3551700"/>
            </a:xfrm>
            <a:prstGeom prst="roundRect">
              <a:avLst>
                <a:gd name="adj" fmla="val 6436"/>
              </a:avLst>
            </a:pr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885150" y="722050"/>
              <a:ext cx="3544800" cy="31623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9" name="Google Shape;1219;p41"/>
          <p:cNvSpPr txBox="1">
            <a:spLocks noGrp="1"/>
          </p:cNvSpPr>
          <p:nvPr>
            <p:ph type="ctrTitle"/>
          </p:nvPr>
        </p:nvSpPr>
        <p:spPr>
          <a:xfrm rot="302">
            <a:off x="762666" y="1418608"/>
            <a:ext cx="380924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5 SVNAnthem" pitchFamily="2" charset="0"/>
              </a:rPr>
              <a:t>Bài 11</a:t>
            </a:r>
            <a:r>
              <a:rPr lang="en" dirty="0"/>
              <a:t/>
            </a:r>
            <a:br>
              <a:rPr lang="en" dirty="0"/>
            </a:br>
            <a:r>
              <a:rPr lang="en" sz="2800" dirty="0">
                <a:latin typeface="Patrick hand" panose="00000500000000000000" pitchFamily="2" charset="0"/>
              </a:rPr>
              <a:t>THẢO LUẬN VỀ ẢNH HƯỞNG CỦA TỐC ĐỘ TRONG AN TOÀN GIAO THÔNG</a:t>
            </a:r>
            <a:br>
              <a:rPr lang="en" sz="2800" dirty="0">
                <a:latin typeface="Patrick hand" panose="00000500000000000000" pitchFamily="2" charset="0"/>
              </a:rPr>
            </a:br>
            <a:r>
              <a:rPr lang="en" sz="2400" dirty="0">
                <a:latin typeface="#9Slide05 SVNAnthem" pitchFamily="2" charset="0"/>
              </a:rPr>
              <a:t>(Tiết 1)</a:t>
            </a:r>
            <a:endParaRPr sz="4800" dirty="0">
              <a:latin typeface="#9Slide05 SVNAnthem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0432 L 1.01528 -0.0114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42" y="-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4: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222025" y="1104914"/>
            <a:ext cx="66999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Patrick hand" panose="00000500000000000000" pitchFamily="2" charset="0"/>
              </a:rPr>
              <a:t>Hãy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dùng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tắc"3 </a:t>
            </a:r>
            <a:r>
              <a:rPr lang="en-US" sz="2000" dirty="0" err="1">
                <a:latin typeface="Patrick hand" panose="00000500000000000000" pitchFamily="2" charset="0"/>
              </a:rPr>
              <a:t>giây</a:t>
            </a:r>
            <a:r>
              <a:rPr lang="en-US" sz="2000" dirty="0">
                <a:latin typeface="Patrick hand" panose="00000500000000000000" pitchFamily="2" charset="0"/>
              </a:rPr>
              <a:t>" </a:t>
            </a:r>
            <a:r>
              <a:rPr lang="en-US" sz="2000" dirty="0" err="1">
                <a:latin typeface="Patrick hand" panose="00000500000000000000" pitchFamily="2" charset="0"/>
              </a:rPr>
              <a:t>để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định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khoảng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của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ô </a:t>
            </a:r>
            <a:r>
              <a:rPr lang="en-US" sz="2000" dirty="0" err="1">
                <a:latin typeface="Patrick hand" panose="00000500000000000000" pitchFamily="2" charset="0"/>
              </a:rPr>
              <a:t>tô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chạy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70km/h. </a:t>
            </a:r>
          </a:p>
          <a:p>
            <a:r>
              <a:rPr lang="en-US" sz="2000" dirty="0" err="1">
                <a:latin typeface="Patrick hand" panose="00000500000000000000" pitchFamily="2" charset="0"/>
              </a:rPr>
              <a:t>Khoảng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tính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được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này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phù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hợp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định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về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trong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Bảng</a:t>
            </a:r>
            <a:r>
              <a:rPr lang="en-US" sz="2000" dirty="0">
                <a:latin typeface="Patrick hand" panose="00000500000000000000" pitchFamily="2" charset="0"/>
              </a:rPr>
              <a:t> 11.1 </a:t>
            </a:r>
            <a:r>
              <a:rPr lang="en-US" sz="2000" dirty="0" err="1">
                <a:latin typeface="Patrick hand" panose="00000500000000000000" pitchFamily="2" charset="0"/>
              </a:rPr>
              <a:t>không</a:t>
            </a:r>
            <a:r>
              <a:rPr lang="en-US" sz="2000" dirty="0">
                <a:latin typeface="Patrick hand" panose="00000500000000000000" pitchFamily="2" charset="0"/>
              </a:rPr>
              <a:t>? </a:t>
            </a:r>
            <a:r>
              <a:rPr lang="en-US" sz="2000" dirty="0" err="1">
                <a:latin typeface="Patrick hand" panose="00000500000000000000" pitchFamily="2" charset="0"/>
              </a:rPr>
              <a:t>Tại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sao</a:t>
            </a:r>
            <a:r>
              <a:rPr lang="en-US" sz="2000" dirty="0">
                <a:latin typeface="Patrick hand" panose="00000500000000000000" pitchFamily="2" charset="0"/>
              </a:rPr>
              <a:t>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8C24249-77A3-41FB-097E-1D0A6BD27D9D}"/>
              </a:ext>
            </a:extLst>
          </p:cNvPr>
          <p:cNvSpPr/>
          <p:nvPr/>
        </p:nvSpPr>
        <p:spPr>
          <a:xfrm>
            <a:off x="5959646" y="2913872"/>
            <a:ext cx="1433880" cy="961407"/>
          </a:xfrm>
          <a:prstGeom prst="round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616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323635-6BC7-E7E1-1BD2-130E3AF21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BAAAE32-1C6C-C50D-DBD7-E9971F4EB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3424" y="2187038"/>
            <a:ext cx="6269029" cy="713400"/>
          </a:xfrm>
        </p:spPr>
        <p:txBody>
          <a:bodyPr>
            <a:noAutofit/>
          </a:bodyPr>
          <a:lstStyle/>
          <a:p>
            <a:pPr marL="571500" indent="-457200">
              <a:buFontTx/>
              <a:buChar char="-"/>
            </a:pP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Ôn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cơ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571500" indent="-457200">
              <a:buFontTx/>
              <a:buChar char="-"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thông?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571500" indent="-457200">
              <a:buFontTx/>
              <a:buChar char="-"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472221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1"/>
          <p:cNvGrpSpPr/>
          <p:nvPr/>
        </p:nvGrpSpPr>
        <p:grpSpPr>
          <a:xfrm>
            <a:off x="-4224782" y="2859196"/>
            <a:ext cx="3982513" cy="1984205"/>
            <a:chOff x="404850" y="2182975"/>
            <a:chExt cx="2230850" cy="1111475"/>
          </a:xfrm>
        </p:grpSpPr>
        <p:sp>
          <p:nvSpPr>
            <p:cNvPr id="1187" name="Google Shape;1187;p41"/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1"/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1"/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1"/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1"/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1"/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1"/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1"/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1"/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1"/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1"/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1"/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1"/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1"/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1"/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1"/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1"/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1"/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1"/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1"/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1"/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1"/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1"/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1"/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1"/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" name="Google Shape;1215;p41"/>
          <p:cNvGrpSpPr/>
          <p:nvPr/>
        </p:nvGrpSpPr>
        <p:grpSpPr>
          <a:xfrm>
            <a:off x="666750" y="527350"/>
            <a:ext cx="3981600" cy="4825719"/>
            <a:chOff x="666750" y="527350"/>
            <a:chExt cx="3981600" cy="4825719"/>
          </a:xfrm>
        </p:grpSpPr>
        <p:sp>
          <p:nvSpPr>
            <p:cNvPr id="1216" name="Google Shape;1216;p41"/>
            <p:cNvSpPr/>
            <p:nvPr/>
          </p:nvSpPr>
          <p:spPr>
            <a:xfrm>
              <a:off x="2484788" y="3718927"/>
              <a:ext cx="345525" cy="1634142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666750" y="527350"/>
              <a:ext cx="3981600" cy="3551700"/>
            </a:xfrm>
            <a:prstGeom prst="roundRect">
              <a:avLst>
                <a:gd name="adj" fmla="val 6436"/>
              </a:avLst>
            </a:pr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885150" y="722050"/>
              <a:ext cx="3544800" cy="3162300"/>
            </a:xfrm>
            <a:prstGeom prst="roundRect">
              <a:avLst>
                <a:gd name="adj" fmla="val 4539"/>
              </a:avLst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9" name="Google Shape;1219;p41"/>
          <p:cNvSpPr txBox="1">
            <a:spLocks noGrp="1"/>
          </p:cNvSpPr>
          <p:nvPr>
            <p:ph type="ctrTitle"/>
          </p:nvPr>
        </p:nvSpPr>
        <p:spPr>
          <a:xfrm rot="302">
            <a:off x="762666" y="1418608"/>
            <a:ext cx="380924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#9Slide05 SVNAnthem" pitchFamily="2" charset="0"/>
              </a:rPr>
              <a:t>Bài 11</a:t>
            </a:r>
            <a:r>
              <a:rPr lang="en" dirty="0"/>
              <a:t/>
            </a:r>
            <a:br>
              <a:rPr lang="en" dirty="0"/>
            </a:br>
            <a:r>
              <a:rPr lang="en" sz="2800" dirty="0">
                <a:latin typeface="Patrick hand" panose="00000500000000000000" pitchFamily="2" charset="0"/>
              </a:rPr>
              <a:t>THẢO LUẬN VỀ ẢNH HƯỞNG CỦA TỐC ĐỘ TRONG AN TOÀN GIAO THÔNG</a:t>
            </a:r>
            <a:br>
              <a:rPr lang="en" sz="2800" dirty="0">
                <a:latin typeface="Patrick hand" panose="00000500000000000000" pitchFamily="2" charset="0"/>
              </a:rPr>
            </a:br>
            <a:r>
              <a:rPr lang="en" sz="2400" dirty="0">
                <a:latin typeface="#9Slide05 SVNAnthem" pitchFamily="2" charset="0"/>
              </a:rPr>
              <a:t>(Tiết 4)</a:t>
            </a:r>
            <a:endParaRPr sz="4800" dirty="0">
              <a:latin typeface="#9Slide05 SVNAnthe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1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4 0.00432 L 1.01528 -0.0114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42" y="-8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9" name="Google Shape;3509;p75"/>
          <p:cNvGrpSpPr/>
          <p:nvPr/>
        </p:nvGrpSpPr>
        <p:grpSpPr>
          <a:xfrm flipH="1">
            <a:off x="-217643" y="2275071"/>
            <a:ext cx="9676013" cy="3640204"/>
            <a:chOff x="-1180548" y="1131893"/>
            <a:chExt cx="10174567" cy="3827765"/>
          </a:xfrm>
        </p:grpSpPr>
        <p:sp>
          <p:nvSpPr>
            <p:cNvPr id="3510" name="Google Shape;3510;p75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5"/>
            <p:cNvSpPr/>
            <p:nvPr/>
          </p:nvSpPr>
          <p:spPr>
            <a:xfrm>
              <a:off x="-1180548" y="1440272"/>
              <a:ext cx="2567552" cy="3519385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5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5"/>
            <p:cNvSpPr/>
            <p:nvPr/>
          </p:nvSpPr>
          <p:spPr>
            <a:xfrm>
              <a:off x="7955399" y="3536883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5"/>
            <p:cNvSpPr/>
            <p:nvPr/>
          </p:nvSpPr>
          <p:spPr>
            <a:xfrm>
              <a:off x="7112987" y="1663343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75"/>
            <p:cNvSpPr/>
            <p:nvPr/>
          </p:nvSpPr>
          <p:spPr>
            <a:xfrm>
              <a:off x="-158359" y="1830007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75"/>
            <p:cNvSpPr/>
            <p:nvPr/>
          </p:nvSpPr>
          <p:spPr>
            <a:xfrm>
              <a:off x="542160" y="3809991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7" name="Google Shape;3517;p75"/>
          <p:cNvGrpSpPr/>
          <p:nvPr/>
        </p:nvGrpSpPr>
        <p:grpSpPr>
          <a:xfrm>
            <a:off x="1937039" y="4042078"/>
            <a:ext cx="5269922" cy="2530210"/>
            <a:chOff x="1937039" y="3937303"/>
            <a:chExt cx="5269922" cy="2530210"/>
          </a:xfrm>
        </p:grpSpPr>
        <p:sp>
          <p:nvSpPr>
            <p:cNvPr id="3518" name="Google Shape;3518;p75"/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5"/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75"/>
          <p:cNvSpPr txBox="1">
            <a:spLocks noGrp="1"/>
          </p:cNvSpPr>
          <p:nvPr>
            <p:ph type="title"/>
          </p:nvPr>
        </p:nvSpPr>
        <p:spPr>
          <a:xfrm>
            <a:off x="713100" y="617173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Patrick hand" panose="00000500000000000000" pitchFamily="2" charset="0"/>
              </a:rPr>
              <a:t>MỤC TIÊU</a:t>
            </a:r>
          </a:p>
        </p:txBody>
      </p:sp>
      <p:sp>
        <p:nvSpPr>
          <p:cNvPr id="3522" name="Google Shape;3522;p75"/>
          <p:cNvSpPr/>
          <p:nvPr/>
        </p:nvSpPr>
        <p:spPr>
          <a:xfrm>
            <a:off x="957300" y="1962150"/>
            <a:ext cx="7229400" cy="24897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8B79A-7B80-3DE3-51EB-8C5E6F7A6938}"/>
              </a:ext>
            </a:extLst>
          </p:cNvPr>
          <p:cNvSpPr txBox="1"/>
          <p:nvPr/>
        </p:nvSpPr>
        <p:spPr>
          <a:xfrm>
            <a:off x="1311007" y="2231003"/>
            <a:ext cx="6676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Patrick hand" panose="00000500000000000000" pitchFamily="2" charset="0"/>
              </a:rPr>
              <a:t>1. </a:t>
            </a:r>
            <a:r>
              <a:rPr lang="en-US" sz="2800" dirty="0" err="1">
                <a:latin typeface="Patrick hand" panose="00000500000000000000" pitchFamily="2" charset="0"/>
              </a:rPr>
              <a:t>Sưu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tầm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liệu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để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tham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gia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thảo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luận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về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một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nội</a:t>
            </a:r>
            <a:r>
              <a:rPr lang="en-US" sz="2800" dirty="0">
                <a:latin typeface="Patrick hand" panose="00000500000000000000" pitchFamily="2" charset="0"/>
              </a:rPr>
              <a:t> dung </a:t>
            </a:r>
            <a:r>
              <a:rPr lang="en-US" sz="2800" dirty="0" err="1">
                <a:latin typeface="Patrick hand" panose="00000500000000000000" pitchFamily="2" charset="0"/>
              </a:rPr>
              <a:t>thực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tế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có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liên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quan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kiến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thức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đã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học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  <a:p>
            <a:r>
              <a:rPr lang="en-US" sz="2800" dirty="0">
                <a:latin typeface="Patrick hand" panose="00000500000000000000" pitchFamily="2" charset="0"/>
              </a:rPr>
              <a:t>2.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Patrick hand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4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54232" y="565670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hình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vi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phạm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về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tốc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độ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gây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tai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nạn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sp>
        <p:nvSpPr>
          <p:cNvPr id="8" name="Google Shape;3204;p72">
            <a:extLst>
              <a:ext uri="{FF2B5EF4-FFF2-40B4-BE49-F238E27FC236}">
                <a16:creationId xmlns:a16="http://schemas.microsoft.com/office/drawing/2014/main" id="{A0D51DC3-5048-9451-AF3A-8EFC068F31EB}"/>
              </a:ext>
            </a:extLst>
          </p:cNvPr>
          <p:cNvSpPr txBox="1"/>
          <p:nvPr/>
        </p:nvSpPr>
        <p:spPr>
          <a:xfrm>
            <a:off x="1402956" y="3800646"/>
            <a:ext cx="4391916" cy="339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*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Theo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thống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kê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của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Ủy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ban An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toàn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Giao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thông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Quốc</a:t>
            </a:r>
            <a:r>
              <a:rPr lang="en-US" sz="1600" i="1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1600" i="1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gia</a:t>
            </a:r>
            <a:endParaRPr sz="1600" dirty="0">
              <a:solidFill>
                <a:schemeClr val="accent6">
                  <a:lumMod val="50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B88E869-DB1E-F30D-8B57-8DB146560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942" y="1342853"/>
            <a:ext cx="5830114" cy="24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33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54232" y="501627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hình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vi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phạm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về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tốc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độ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gây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tai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nạn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4" name="Picture 3" descr="A picture containing car, road, scene, way&#10;&#10;Description automatically generated">
            <a:extLst>
              <a:ext uri="{FF2B5EF4-FFF2-40B4-BE49-F238E27FC236}">
                <a16:creationId xmlns:a16="http://schemas.microsoft.com/office/drawing/2014/main" id="{C1A602C6-5F1E-BF12-9C2C-A0557167E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078" y="2977297"/>
            <a:ext cx="2089037" cy="1378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BFC4B632-E9BF-760F-A185-7741432EE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285" y="2987706"/>
            <a:ext cx="2070298" cy="1367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A picture containing sky, road, outdoor, person&#10;&#10;Description automatically generated">
            <a:extLst>
              <a:ext uri="{FF2B5EF4-FFF2-40B4-BE49-F238E27FC236}">
                <a16:creationId xmlns:a16="http://schemas.microsoft.com/office/drawing/2014/main" id="{6C18B2A5-C4BE-4427-836E-306B70384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285" y="1193524"/>
            <a:ext cx="2070298" cy="1378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A picture containing text, outdoor, sky, road&#10;&#10;Description automatically generated">
            <a:extLst>
              <a:ext uri="{FF2B5EF4-FFF2-40B4-BE49-F238E27FC236}">
                <a16:creationId xmlns:a16="http://schemas.microsoft.com/office/drawing/2014/main" id="{EDCF6DA5-0D33-7A73-F37F-C1313C948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5419" y="1193524"/>
            <a:ext cx="2068632" cy="1378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32474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54232" y="501627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hình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vi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phạm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về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tốc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độ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gây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tai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nạn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3" name="Picture 2" descr="A toy truck and a toy car&#10;&#10;Description automatically generated with medium confidence">
            <a:extLst>
              <a:ext uri="{FF2B5EF4-FFF2-40B4-BE49-F238E27FC236}">
                <a16:creationId xmlns:a16="http://schemas.microsoft.com/office/drawing/2014/main" id="{9C1669A0-239E-2E8F-9DF6-29198BA34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257" y="1674565"/>
            <a:ext cx="2904108" cy="1614228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E3C7B1C2-14F2-2AD7-6059-DCDA7D9F96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559"/>
          <a:stretch/>
        </p:blipFill>
        <p:spPr>
          <a:xfrm>
            <a:off x="1723806" y="1110850"/>
            <a:ext cx="2334533" cy="2255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6DDE60-1C10-00CB-D86E-EAC769D1F274}"/>
              </a:ext>
            </a:extLst>
          </p:cNvPr>
          <p:cNvSpPr txBox="1"/>
          <p:nvPr/>
        </p:nvSpPr>
        <p:spPr>
          <a:xfrm>
            <a:off x="2083658" y="3509430"/>
            <a:ext cx="1614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Patrick hand" panose="00000500000000000000" pitchFamily="2" charset="0"/>
              </a:rPr>
              <a:t>Giảm</a:t>
            </a:r>
            <a:r>
              <a:rPr lang="en-US" sz="2800" dirty="0">
                <a:latin typeface="Patrick hand" panose="00000500000000000000" pitchFamily="2" charset="0"/>
              </a:rPr>
              <a:t> 5 %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5364848" y="3509430"/>
            <a:ext cx="1614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Patrick hand" panose="00000500000000000000" pitchFamily="2" charset="0"/>
              </a:rPr>
              <a:t>Giảm</a:t>
            </a:r>
            <a:r>
              <a:rPr lang="en-US" sz="2800" dirty="0">
                <a:latin typeface="Patrick hand" panose="00000500000000000000" pitchFamily="2" charset="0"/>
              </a:rPr>
              <a:t> 30 %</a:t>
            </a:r>
          </a:p>
        </p:txBody>
      </p:sp>
    </p:spTree>
    <p:extLst>
      <p:ext uri="{BB962C8B-B14F-4D97-AF65-F5344CB8AC3E}">
        <p14:creationId xmlns:p14="http://schemas.microsoft.com/office/powerpoint/2010/main" val="3137006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7" name="Google Shape;3477;p74"/>
          <p:cNvGrpSpPr/>
          <p:nvPr/>
        </p:nvGrpSpPr>
        <p:grpSpPr>
          <a:xfrm>
            <a:off x="5965337" y="1337166"/>
            <a:ext cx="2124000" cy="3272859"/>
            <a:chOff x="5965337" y="1337166"/>
            <a:chExt cx="2124000" cy="3272859"/>
          </a:xfrm>
        </p:grpSpPr>
        <p:sp>
          <p:nvSpPr>
            <p:cNvPr id="3478" name="Google Shape;3478;p74"/>
            <p:cNvSpPr/>
            <p:nvPr/>
          </p:nvSpPr>
          <p:spPr>
            <a:xfrm>
              <a:off x="6998765" y="2281650"/>
              <a:ext cx="57144" cy="542096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74"/>
            <p:cNvSpPr/>
            <p:nvPr/>
          </p:nvSpPr>
          <p:spPr>
            <a:xfrm>
              <a:off x="5965337" y="2752725"/>
              <a:ext cx="2124000" cy="1857300"/>
            </a:xfrm>
            <a:prstGeom prst="roundRect">
              <a:avLst>
                <a:gd name="adj" fmla="val 9231"/>
              </a:avLst>
            </a:prstGeom>
            <a:solidFill>
              <a:schemeClr val="lt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0" name="Google Shape;3480;p74"/>
            <p:cNvGrpSpPr/>
            <p:nvPr/>
          </p:nvGrpSpPr>
          <p:grpSpPr>
            <a:xfrm>
              <a:off x="6441437" y="1337166"/>
              <a:ext cx="1171800" cy="1171800"/>
              <a:chOff x="-1990735" y="1199991"/>
              <a:chExt cx="1171800" cy="1171800"/>
            </a:xfrm>
          </p:grpSpPr>
          <p:sp>
            <p:nvSpPr>
              <p:cNvPr id="3481" name="Google Shape;3481;p74"/>
              <p:cNvSpPr/>
              <p:nvPr/>
            </p:nvSpPr>
            <p:spPr>
              <a:xfrm rot="2700000">
                <a:off x="-1819129" y="13715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2" name="Google Shape;3482;p74"/>
              <p:cNvSpPr/>
              <p:nvPr/>
            </p:nvSpPr>
            <p:spPr>
              <a:xfrm rot="2700000">
                <a:off x="-1787945" y="14027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83" name="Google Shape;3483;p74"/>
          <p:cNvGrpSpPr/>
          <p:nvPr/>
        </p:nvGrpSpPr>
        <p:grpSpPr>
          <a:xfrm>
            <a:off x="3499418" y="1032366"/>
            <a:ext cx="2124000" cy="3272859"/>
            <a:chOff x="3510000" y="1032366"/>
            <a:chExt cx="2124000" cy="3272859"/>
          </a:xfrm>
        </p:grpSpPr>
        <p:sp>
          <p:nvSpPr>
            <p:cNvPr id="3484" name="Google Shape;3484;p74"/>
            <p:cNvSpPr/>
            <p:nvPr/>
          </p:nvSpPr>
          <p:spPr>
            <a:xfrm>
              <a:off x="4543428" y="1976850"/>
              <a:ext cx="57144" cy="542096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74"/>
            <p:cNvSpPr/>
            <p:nvPr/>
          </p:nvSpPr>
          <p:spPr>
            <a:xfrm>
              <a:off x="3510000" y="2447925"/>
              <a:ext cx="2124000" cy="1857300"/>
            </a:xfrm>
            <a:prstGeom prst="roundRect">
              <a:avLst>
                <a:gd name="adj" fmla="val 9231"/>
              </a:avLst>
            </a:prstGeom>
            <a:solidFill>
              <a:schemeClr val="accent2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86" name="Google Shape;3486;p74"/>
            <p:cNvGrpSpPr/>
            <p:nvPr/>
          </p:nvGrpSpPr>
          <p:grpSpPr>
            <a:xfrm>
              <a:off x="3986100" y="1032366"/>
              <a:ext cx="1171800" cy="1171800"/>
              <a:chOff x="-1990735" y="1199991"/>
              <a:chExt cx="1171800" cy="1171800"/>
            </a:xfrm>
          </p:grpSpPr>
          <p:sp>
            <p:nvSpPr>
              <p:cNvPr id="3487" name="Google Shape;3487;p74"/>
              <p:cNvSpPr/>
              <p:nvPr/>
            </p:nvSpPr>
            <p:spPr>
              <a:xfrm rot="2700000">
                <a:off x="-1819129" y="13715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8" name="Google Shape;3488;p74"/>
              <p:cNvSpPr/>
              <p:nvPr/>
            </p:nvSpPr>
            <p:spPr>
              <a:xfrm rot="2700000">
                <a:off x="-1787945" y="14027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89" name="Google Shape;3489;p74"/>
          <p:cNvGrpSpPr/>
          <p:nvPr/>
        </p:nvGrpSpPr>
        <p:grpSpPr>
          <a:xfrm>
            <a:off x="1033500" y="1337166"/>
            <a:ext cx="2124000" cy="3272859"/>
            <a:chOff x="1033500" y="1337166"/>
            <a:chExt cx="2124000" cy="3272859"/>
          </a:xfrm>
        </p:grpSpPr>
        <p:sp>
          <p:nvSpPr>
            <p:cNvPr id="3490" name="Google Shape;3490;p74"/>
            <p:cNvSpPr/>
            <p:nvPr/>
          </p:nvSpPr>
          <p:spPr>
            <a:xfrm>
              <a:off x="2066928" y="2281650"/>
              <a:ext cx="57144" cy="542096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91" name="Google Shape;3491;p74"/>
            <p:cNvGrpSpPr/>
            <p:nvPr/>
          </p:nvGrpSpPr>
          <p:grpSpPr>
            <a:xfrm>
              <a:off x="1509600" y="1337166"/>
              <a:ext cx="1171800" cy="1171800"/>
              <a:chOff x="-1990735" y="1199991"/>
              <a:chExt cx="1171800" cy="1171800"/>
            </a:xfrm>
          </p:grpSpPr>
          <p:sp>
            <p:nvSpPr>
              <p:cNvPr id="3492" name="Google Shape;3492;p74"/>
              <p:cNvSpPr/>
              <p:nvPr/>
            </p:nvSpPr>
            <p:spPr>
              <a:xfrm rot="2700000">
                <a:off x="-1819129" y="13715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3" name="Google Shape;3493;p74"/>
              <p:cNvSpPr/>
              <p:nvPr/>
            </p:nvSpPr>
            <p:spPr>
              <a:xfrm rot="2700000">
                <a:off x="-1787945" y="14027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94" name="Google Shape;3494;p74"/>
            <p:cNvSpPr/>
            <p:nvPr/>
          </p:nvSpPr>
          <p:spPr>
            <a:xfrm>
              <a:off x="1033500" y="2752725"/>
              <a:ext cx="2124000" cy="1857300"/>
            </a:xfrm>
            <a:prstGeom prst="roundRect">
              <a:avLst>
                <a:gd name="adj" fmla="val 9231"/>
              </a:avLst>
            </a:prstGeom>
            <a:solidFill>
              <a:schemeClr val="accent4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5" name="Google Shape;3495;p74"/>
          <p:cNvSpPr txBox="1">
            <a:spLocks noGrp="1"/>
          </p:cNvSpPr>
          <p:nvPr>
            <p:ph type="title" idx="6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Patrick hand" panose="00000500000000000000" pitchFamily="2" charset="0"/>
              </a:rPr>
              <a:t>THẢO LUẬN</a:t>
            </a:r>
            <a:endParaRPr b="1" dirty="0">
              <a:latin typeface="Patrick hand" panose="00000500000000000000" pitchFamily="2" charset="0"/>
            </a:endParaRPr>
          </a:p>
        </p:txBody>
      </p:sp>
      <p:sp>
        <p:nvSpPr>
          <p:cNvPr id="3497" name="Google Shape;3497;p74"/>
          <p:cNvSpPr txBox="1">
            <a:spLocks noGrp="1"/>
          </p:cNvSpPr>
          <p:nvPr>
            <p:ph type="subTitle" idx="1"/>
          </p:nvPr>
        </p:nvSpPr>
        <p:spPr>
          <a:xfrm>
            <a:off x="1054663" y="3321635"/>
            <a:ext cx="2049300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>
                <a:latin typeface="Patrick hand" panose="00000500000000000000" pitchFamily="2" charset="0"/>
              </a:rPr>
              <a:t>Phân công, tổ chức sưu tầm tài liệu trước ít nhất 2 tuần</a:t>
            </a:r>
            <a:endParaRPr sz="2000" dirty="0">
              <a:latin typeface="Patrick hand" panose="00000500000000000000" pitchFamily="2" charset="0"/>
            </a:endParaRPr>
          </a:p>
        </p:txBody>
      </p:sp>
      <p:sp>
        <p:nvSpPr>
          <p:cNvPr id="3502" name="Google Shape;3502;p74"/>
          <p:cNvSpPr txBox="1"/>
          <p:nvPr/>
        </p:nvSpPr>
        <p:spPr>
          <a:xfrm>
            <a:off x="1804950" y="1599816"/>
            <a:ext cx="58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rPr>
              <a:t>1</a:t>
            </a:r>
            <a:endParaRPr sz="3000" dirty="0">
              <a:solidFill>
                <a:srgbClr val="FFFFFF"/>
              </a:solidFill>
              <a:latin typeface="Mouse Memoirs"/>
              <a:ea typeface="Mouse Memoirs"/>
              <a:cs typeface="Mouse Memoirs"/>
              <a:sym typeface="Mouse Memoirs"/>
            </a:endParaRPr>
          </a:p>
        </p:txBody>
      </p:sp>
      <p:sp>
        <p:nvSpPr>
          <p:cNvPr id="3503" name="Google Shape;3503;p74"/>
          <p:cNvSpPr txBox="1"/>
          <p:nvPr/>
        </p:nvSpPr>
        <p:spPr>
          <a:xfrm>
            <a:off x="4270868" y="1295016"/>
            <a:ext cx="58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rPr>
              <a:t>2</a:t>
            </a:r>
            <a:endParaRPr sz="3000" dirty="0">
              <a:solidFill>
                <a:srgbClr val="FFFFFF"/>
              </a:solidFill>
              <a:latin typeface="Mouse Memoirs"/>
              <a:ea typeface="Mouse Memoirs"/>
              <a:cs typeface="Mouse Memoirs"/>
              <a:sym typeface="Mouse Memoirs"/>
            </a:endParaRPr>
          </a:p>
        </p:txBody>
      </p:sp>
      <p:sp>
        <p:nvSpPr>
          <p:cNvPr id="3504" name="Google Shape;3504;p74"/>
          <p:cNvSpPr txBox="1"/>
          <p:nvPr/>
        </p:nvSpPr>
        <p:spPr>
          <a:xfrm>
            <a:off x="6736787" y="1599816"/>
            <a:ext cx="581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Mouse Memoirs"/>
                <a:ea typeface="Mouse Memoirs"/>
                <a:cs typeface="Mouse Memoirs"/>
                <a:sym typeface="Mouse Memoirs"/>
              </a:rPr>
              <a:t>3</a:t>
            </a:r>
            <a:endParaRPr sz="3000">
              <a:solidFill>
                <a:srgbClr val="FFFFFF"/>
              </a:solidFill>
              <a:latin typeface="Mouse Memoirs"/>
              <a:ea typeface="Mouse Memoirs"/>
              <a:cs typeface="Mouse Memoirs"/>
              <a:sym typeface="Mouse Memoirs"/>
            </a:endParaRPr>
          </a:p>
        </p:txBody>
      </p:sp>
      <p:sp>
        <p:nvSpPr>
          <p:cNvPr id="34" name="Google Shape;3497;p74">
            <a:extLst>
              <a:ext uri="{FF2B5EF4-FFF2-40B4-BE49-F238E27FC236}">
                <a16:creationId xmlns:a16="http://schemas.microsoft.com/office/drawing/2014/main" id="{E3E3161E-0EA4-15DD-84DE-AB0FDC049704}"/>
              </a:ext>
            </a:extLst>
          </p:cNvPr>
          <p:cNvSpPr txBox="1">
            <a:spLocks/>
          </p:cNvSpPr>
          <p:nvPr/>
        </p:nvSpPr>
        <p:spPr>
          <a:xfrm>
            <a:off x="3499418" y="3055950"/>
            <a:ext cx="204930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600" b="0" i="0" u="none" strike="noStrike" cap="none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en-US" sz="2000" dirty="0" err="1">
                <a:latin typeface="Patrick hand" panose="00000500000000000000" pitchFamily="2" charset="0"/>
              </a:rPr>
              <a:t>Trình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bày</a:t>
            </a:r>
            <a:r>
              <a:rPr lang="en-US" sz="2000" dirty="0">
                <a:latin typeface="Patrick hand" panose="00000500000000000000" pitchFamily="2" charset="0"/>
              </a:rPr>
              <a:t>, </a:t>
            </a:r>
            <a:r>
              <a:rPr lang="en-US" sz="2000" dirty="0" err="1">
                <a:latin typeface="Patrick hand" panose="00000500000000000000" pitchFamily="2" charset="0"/>
              </a:rPr>
              <a:t>nêu</a:t>
            </a:r>
            <a:r>
              <a:rPr lang="en-US" sz="2000" dirty="0">
                <a:latin typeface="Patrick hand" panose="00000500000000000000" pitchFamily="2" charset="0"/>
              </a:rPr>
              <a:t> ý </a:t>
            </a:r>
            <a:r>
              <a:rPr lang="en-US" sz="2000" dirty="0" err="1">
                <a:latin typeface="Patrick hand" panose="00000500000000000000" pitchFamily="2" charset="0"/>
              </a:rPr>
              <a:t>kiến</a:t>
            </a:r>
            <a:r>
              <a:rPr lang="en-US" sz="2000" dirty="0">
                <a:latin typeface="Patrick hand" panose="00000500000000000000" pitchFamily="2" charset="0"/>
              </a:rPr>
              <a:t>, </a:t>
            </a:r>
            <a:r>
              <a:rPr lang="en-US" sz="2000" dirty="0" err="1">
                <a:latin typeface="Patrick hand" panose="00000500000000000000" pitchFamily="2" charset="0"/>
              </a:rPr>
              <a:t>trả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lời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câu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hỏi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dựa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tài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liệu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đã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sưu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tầm</a:t>
            </a:r>
            <a:endParaRPr lang="vi-VN" sz="2000" dirty="0">
              <a:latin typeface="Patrick hand" panose="00000500000000000000" pitchFamily="2" charset="0"/>
            </a:endParaRPr>
          </a:p>
        </p:txBody>
      </p:sp>
      <p:sp>
        <p:nvSpPr>
          <p:cNvPr id="39" name="Google Shape;3497;p74">
            <a:extLst>
              <a:ext uri="{FF2B5EF4-FFF2-40B4-BE49-F238E27FC236}">
                <a16:creationId xmlns:a16="http://schemas.microsoft.com/office/drawing/2014/main" id="{07FB8D51-D870-4B0E-022B-D400E7A2B67C}"/>
              </a:ext>
            </a:extLst>
          </p:cNvPr>
          <p:cNvSpPr txBox="1">
            <a:spLocks/>
          </p:cNvSpPr>
          <p:nvPr/>
        </p:nvSpPr>
        <p:spPr>
          <a:xfrm>
            <a:off x="5974114" y="3376575"/>
            <a:ext cx="204930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600" b="0" i="0" u="none" strike="noStrike" cap="none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>
              <a:spcAft>
                <a:spcPts val="1200"/>
              </a:spcAft>
            </a:pPr>
            <a:r>
              <a:rPr lang="en-US" sz="2000" dirty="0" err="1">
                <a:latin typeface="Patrick hand" panose="00000500000000000000" pitchFamily="2" charset="0"/>
              </a:rPr>
              <a:t>Thảo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luận</a:t>
            </a:r>
            <a:r>
              <a:rPr lang="en-US" sz="2000" dirty="0">
                <a:latin typeface="Patrick hand" panose="00000500000000000000" pitchFamily="2" charset="0"/>
              </a:rPr>
              <a:t>, </a:t>
            </a:r>
            <a:r>
              <a:rPr lang="en-US" sz="2000" dirty="0" err="1">
                <a:latin typeface="Patrick hand" panose="00000500000000000000" pitchFamily="2" charset="0"/>
              </a:rPr>
              <a:t>nhận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xét</a:t>
            </a:r>
            <a:r>
              <a:rPr lang="en-US" sz="2000" dirty="0">
                <a:latin typeface="Patrick hand" panose="00000500000000000000" pitchFamily="2" charset="0"/>
              </a:rPr>
              <a:t>, </a:t>
            </a:r>
            <a:r>
              <a:rPr lang="en-US" sz="2000" dirty="0" err="1">
                <a:latin typeface="Patrick hand" panose="00000500000000000000" pitchFamily="2" charset="0"/>
              </a:rPr>
              <a:t>kết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luận</a:t>
            </a:r>
            <a:r>
              <a:rPr lang="en-US" sz="2000" dirty="0">
                <a:latin typeface="Patrick hand" panose="00000500000000000000" pitchFamily="2" charset="0"/>
              </a:rPr>
              <a:t>.</a:t>
            </a:r>
            <a:endParaRPr lang="vi-VN" sz="2000" dirty="0">
              <a:latin typeface="Patrick hand" panose="00000500000000000000" pitchFamily="2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1: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4861133" y="1945035"/>
            <a:ext cx="3327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hạn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nhau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phương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tiện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nhau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và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trên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cung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nhau</a:t>
            </a:r>
            <a:r>
              <a:rPr lang="en-US" sz="2000" dirty="0">
                <a:latin typeface="Patrick hand" panose="00000500000000000000" pitchFamily="2" charset="0"/>
              </a:rPr>
              <a:t>.</a:t>
            </a:r>
          </a:p>
        </p:txBody>
      </p:sp>
      <p:pic>
        <p:nvPicPr>
          <p:cNvPr id="4" name="Picture 3" descr="A blue screen with white text&#10;&#10;Description automatically generated with low confidence">
            <a:extLst>
              <a:ext uri="{FF2B5EF4-FFF2-40B4-BE49-F238E27FC236}">
                <a16:creationId xmlns:a16="http://schemas.microsoft.com/office/drawing/2014/main" id="{0400BE8E-E47B-6396-1D98-CD546C4EAF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67" b="11209"/>
          <a:stretch/>
        </p:blipFill>
        <p:spPr>
          <a:xfrm>
            <a:off x="1139409" y="1277956"/>
            <a:ext cx="3721724" cy="252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102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2: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4706897" y="1706895"/>
            <a:ext cx="33274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trời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mưa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nhỏ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hơn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trời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không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mưa</a:t>
            </a:r>
            <a:r>
              <a:rPr lang="en-US" sz="2000" dirty="0">
                <a:latin typeface="Patrick hand" panose="00000500000000000000" pitchFamily="2" charset="0"/>
              </a:rPr>
              <a:t> do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trơn</a:t>
            </a:r>
            <a:r>
              <a:rPr lang="en-US" sz="2000" dirty="0">
                <a:latin typeface="Patrick hand" panose="00000500000000000000" pitchFamily="2" charset="0"/>
              </a:rPr>
              <a:t>, ma </a:t>
            </a:r>
            <a:r>
              <a:rPr lang="en-US" sz="2000" dirty="0" err="1">
                <a:latin typeface="Patrick hand" panose="00000500000000000000" pitchFamily="2" charset="0"/>
              </a:rPr>
              <a:t>sát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giữa</a:t>
            </a:r>
            <a:r>
              <a:rPr lang="en-US" sz="2000" dirty="0">
                <a:latin typeface="Patrick hand" panose="00000500000000000000" pitchFamily="2" charset="0"/>
              </a:rPr>
              <a:t> bánh </a:t>
            </a:r>
            <a:r>
              <a:rPr lang="en-US" sz="2000" dirty="0" err="1">
                <a:latin typeface="Patrick hand" panose="00000500000000000000" pitchFamily="2" charset="0"/>
              </a:rPr>
              <a:t>xe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với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mặt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đường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giảm</a:t>
            </a:r>
            <a:r>
              <a:rPr lang="en-US" sz="2000" dirty="0">
                <a:latin typeface="Patrick hand" panose="00000500000000000000" pitchFamily="2" charset="0"/>
              </a:rPr>
              <a:t>, </a:t>
            </a:r>
            <a:r>
              <a:rPr lang="en-US" sz="2000" dirty="0" err="1">
                <a:latin typeface="Patrick hand" panose="00000500000000000000" pitchFamily="2" charset="0"/>
              </a:rPr>
              <a:t>dễ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gây</a:t>
            </a:r>
            <a:r>
              <a:rPr lang="en-US" sz="2000" dirty="0">
                <a:latin typeface="Patrick hand" panose="00000500000000000000" pitchFamily="2" charset="0"/>
              </a:rPr>
              <a:t> tai </a:t>
            </a:r>
            <a:r>
              <a:rPr lang="en-US" sz="2000" dirty="0" err="1">
                <a:latin typeface="Patrick hand" panose="00000500000000000000" pitchFamily="2" charset="0"/>
              </a:rPr>
              <a:t>nạn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.</a:t>
            </a:r>
          </a:p>
        </p:txBody>
      </p:sp>
      <p:pic>
        <p:nvPicPr>
          <p:cNvPr id="3" name="Picture 2" descr="Diagram, timeline&#10;&#10;Description automatically generated">
            <a:extLst>
              <a:ext uri="{FF2B5EF4-FFF2-40B4-BE49-F238E27FC236}">
                <a16:creationId xmlns:a16="http://schemas.microsoft.com/office/drawing/2014/main" id="{FF986BE0-3691-6193-BB9B-61C71C5465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799" r="3095" b="24401"/>
          <a:stretch/>
        </p:blipFill>
        <p:spPr>
          <a:xfrm>
            <a:off x="1021181" y="1707614"/>
            <a:ext cx="3176246" cy="163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24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9" name="Google Shape;3509;p75"/>
          <p:cNvGrpSpPr/>
          <p:nvPr/>
        </p:nvGrpSpPr>
        <p:grpSpPr>
          <a:xfrm flipH="1">
            <a:off x="-217643" y="2275071"/>
            <a:ext cx="9676013" cy="3640204"/>
            <a:chOff x="-1180548" y="1131893"/>
            <a:chExt cx="10174567" cy="3827765"/>
          </a:xfrm>
        </p:grpSpPr>
        <p:sp>
          <p:nvSpPr>
            <p:cNvPr id="3510" name="Google Shape;3510;p75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75"/>
            <p:cNvSpPr/>
            <p:nvPr/>
          </p:nvSpPr>
          <p:spPr>
            <a:xfrm>
              <a:off x="-1180548" y="1440272"/>
              <a:ext cx="2567552" cy="3519385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75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75"/>
            <p:cNvSpPr/>
            <p:nvPr/>
          </p:nvSpPr>
          <p:spPr>
            <a:xfrm>
              <a:off x="7955399" y="3536883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75"/>
            <p:cNvSpPr/>
            <p:nvPr/>
          </p:nvSpPr>
          <p:spPr>
            <a:xfrm>
              <a:off x="7112987" y="1663343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75"/>
            <p:cNvSpPr/>
            <p:nvPr/>
          </p:nvSpPr>
          <p:spPr>
            <a:xfrm>
              <a:off x="-158359" y="1830007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75"/>
            <p:cNvSpPr/>
            <p:nvPr/>
          </p:nvSpPr>
          <p:spPr>
            <a:xfrm>
              <a:off x="542160" y="3809991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7" name="Google Shape;3517;p75"/>
          <p:cNvGrpSpPr/>
          <p:nvPr/>
        </p:nvGrpSpPr>
        <p:grpSpPr>
          <a:xfrm>
            <a:off x="1937039" y="4042078"/>
            <a:ext cx="5269922" cy="2530210"/>
            <a:chOff x="1937039" y="3937303"/>
            <a:chExt cx="5269922" cy="2530210"/>
          </a:xfrm>
        </p:grpSpPr>
        <p:sp>
          <p:nvSpPr>
            <p:cNvPr id="3518" name="Google Shape;3518;p75"/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75"/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0" name="Google Shape;3520;p75"/>
          <p:cNvSpPr txBox="1">
            <a:spLocks noGrp="1"/>
          </p:cNvSpPr>
          <p:nvPr>
            <p:ph type="title"/>
          </p:nvPr>
        </p:nvSpPr>
        <p:spPr>
          <a:xfrm>
            <a:off x="713100" y="617173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Patrick hand" panose="00000500000000000000" pitchFamily="2" charset="0"/>
              </a:rPr>
              <a:t>MỤC TIÊU</a:t>
            </a:r>
          </a:p>
        </p:txBody>
      </p:sp>
      <p:sp>
        <p:nvSpPr>
          <p:cNvPr id="3522" name="Google Shape;3522;p75"/>
          <p:cNvSpPr/>
          <p:nvPr/>
        </p:nvSpPr>
        <p:spPr>
          <a:xfrm>
            <a:off x="957300" y="1962150"/>
            <a:ext cx="7229400" cy="24897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98B79A-7B80-3DE3-51EB-8C5E6F7A6938}"/>
              </a:ext>
            </a:extLst>
          </p:cNvPr>
          <p:cNvSpPr txBox="1"/>
          <p:nvPr/>
        </p:nvSpPr>
        <p:spPr>
          <a:xfrm>
            <a:off x="1322024" y="2275071"/>
            <a:ext cx="66762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latin typeface="Patrick hand" panose="00000500000000000000" pitchFamily="2" charset="0"/>
              </a:rPr>
              <a:t>1. </a:t>
            </a:r>
            <a:r>
              <a:rPr lang="en-US" sz="2800" dirty="0" err="1">
                <a:latin typeface="Patrick hand" panose="00000500000000000000" pitchFamily="2" charset="0"/>
              </a:rPr>
              <a:t>Tìm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hiểu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và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nêu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một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vài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nguyên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nhân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gây</a:t>
            </a:r>
            <a:r>
              <a:rPr lang="en-US" sz="2800" dirty="0">
                <a:latin typeface="Patrick hand" panose="00000500000000000000" pitchFamily="2" charset="0"/>
              </a:rPr>
              <a:t> tai </a:t>
            </a:r>
            <a:r>
              <a:rPr lang="en-US" sz="2800" dirty="0" err="1">
                <a:latin typeface="Patrick hand" panose="00000500000000000000" pitchFamily="2" charset="0"/>
              </a:rPr>
              <a:t>nạn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giao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thông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  <a:p>
            <a:pPr algn="just"/>
            <a:r>
              <a:rPr lang="en-US" sz="2800" dirty="0">
                <a:latin typeface="Patrick hand" panose="00000500000000000000" pitchFamily="2" charset="0"/>
              </a:rPr>
              <a:t>2. </a:t>
            </a:r>
            <a:r>
              <a:rPr lang="en-US" sz="2800" dirty="0" err="1">
                <a:latin typeface="Patrick hand" panose="00000500000000000000" pitchFamily="2" charset="0"/>
              </a:rPr>
              <a:t>Tìm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hiểu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về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tốc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độ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giới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hạn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đối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với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các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phương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tiện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giao</a:t>
            </a:r>
            <a:r>
              <a:rPr lang="en-US" sz="2800" dirty="0">
                <a:latin typeface="Patrick hand" panose="00000500000000000000" pitchFamily="2" charset="0"/>
              </a:rPr>
              <a:t> </a:t>
            </a:r>
            <a:r>
              <a:rPr lang="en-US" sz="2800" dirty="0" err="1">
                <a:latin typeface="Patrick hand" panose="00000500000000000000" pitchFamily="2" charset="0"/>
              </a:rPr>
              <a:t>thông</a:t>
            </a:r>
            <a:r>
              <a:rPr lang="en-US" sz="2800" dirty="0">
                <a:latin typeface="Patrick hand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303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04;p72">
            <a:extLst>
              <a:ext uri="{FF2B5EF4-FFF2-40B4-BE49-F238E27FC236}">
                <a16:creationId xmlns:a16="http://schemas.microsoft.com/office/drawing/2014/main" id="{94B24A27-1F72-01C5-74C5-F2FDF4AF62CB}"/>
              </a:ext>
            </a:extLst>
          </p:cNvPr>
          <p:cNvSpPr txBox="1"/>
          <p:nvPr/>
        </p:nvSpPr>
        <p:spPr>
          <a:xfrm>
            <a:off x="1021181" y="532214"/>
            <a:ext cx="620588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800" dirty="0" err="1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Câu</a:t>
            </a:r>
            <a:r>
              <a:rPr lang="en-US" sz="2800" dirty="0">
                <a:solidFill>
                  <a:srgbClr val="C00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 5: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26DE0-69D2-1D07-CBBB-7DE44F8F2BE7}"/>
              </a:ext>
            </a:extLst>
          </p:cNvPr>
          <p:cNvSpPr txBox="1"/>
          <p:nvPr/>
        </p:nvSpPr>
        <p:spPr>
          <a:xfrm>
            <a:off x="1222025" y="1104914"/>
            <a:ext cx="6699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Để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đảm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bảo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thì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người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tham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phải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làm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gì</a:t>
            </a:r>
            <a:r>
              <a:rPr lang="en-US" sz="2000" dirty="0">
                <a:latin typeface="Patrick hand" panose="00000500000000000000" pitchFamily="2" charset="0"/>
              </a:rPr>
              <a:t>?</a:t>
            </a:r>
          </a:p>
        </p:txBody>
      </p:sp>
      <p:grpSp>
        <p:nvGrpSpPr>
          <p:cNvPr id="9" name="Google Shape;2283;p58">
            <a:extLst>
              <a:ext uri="{FF2B5EF4-FFF2-40B4-BE49-F238E27FC236}">
                <a16:creationId xmlns:a16="http://schemas.microsoft.com/office/drawing/2014/main" id="{66D9539B-F74F-4377-5F52-FB48F49195F7}"/>
              </a:ext>
            </a:extLst>
          </p:cNvPr>
          <p:cNvGrpSpPr/>
          <p:nvPr/>
        </p:nvGrpSpPr>
        <p:grpSpPr>
          <a:xfrm>
            <a:off x="2063102" y="3471064"/>
            <a:ext cx="2508898" cy="1196056"/>
            <a:chOff x="404850" y="2182975"/>
            <a:chExt cx="2230850" cy="1111475"/>
          </a:xfrm>
        </p:grpSpPr>
        <p:sp>
          <p:nvSpPr>
            <p:cNvPr id="10" name="Google Shape;2284;p58">
              <a:extLst>
                <a:ext uri="{FF2B5EF4-FFF2-40B4-BE49-F238E27FC236}">
                  <a16:creationId xmlns:a16="http://schemas.microsoft.com/office/drawing/2014/main" id="{20CC7C6F-0035-E464-3AB7-EE9940EA58A4}"/>
                </a:ext>
              </a:extLst>
            </p:cNvPr>
            <p:cNvSpPr/>
            <p:nvPr/>
          </p:nvSpPr>
          <p:spPr>
            <a:xfrm>
              <a:off x="433900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285;p58">
              <a:extLst>
                <a:ext uri="{FF2B5EF4-FFF2-40B4-BE49-F238E27FC236}">
                  <a16:creationId xmlns:a16="http://schemas.microsoft.com/office/drawing/2014/main" id="{4447F576-BD56-80E4-4A3F-20139A00A515}"/>
                </a:ext>
              </a:extLst>
            </p:cNvPr>
            <p:cNvSpPr/>
            <p:nvPr/>
          </p:nvSpPr>
          <p:spPr>
            <a:xfrm>
              <a:off x="709675" y="2182975"/>
              <a:ext cx="70050" cy="69675"/>
            </a:xfrm>
            <a:custGeom>
              <a:avLst/>
              <a:gdLst/>
              <a:ahLst/>
              <a:cxnLst/>
              <a:rect l="l" t="t" r="r" b="b"/>
              <a:pathLst>
                <a:path w="2802" h="2787" extrusionOk="0">
                  <a:moveTo>
                    <a:pt x="1401" y="1"/>
                  </a:moveTo>
                  <a:cubicBezTo>
                    <a:pt x="637" y="1"/>
                    <a:pt x="0" y="622"/>
                    <a:pt x="0" y="1386"/>
                  </a:cubicBezTo>
                  <a:cubicBezTo>
                    <a:pt x="0" y="2166"/>
                    <a:pt x="637" y="2787"/>
                    <a:pt x="1401" y="2787"/>
                  </a:cubicBezTo>
                  <a:cubicBezTo>
                    <a:pt x="2181" y="2787"/>
                    <a:pt x="2802" y="2166"/>
                    <a:pt x="2802" y="1386"/>
                  </a:cubicBezTo>
                  <a:cubicBezTo>
                    <a:pt x="2802" y="622"/>
                    <a:pt x="2181" y="1"/>
                    <a:pt x="1401" y="1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286;p58">
              <a:extLst>
                <a:ext uri="{FF2B5EF4-FFF2-40B4-BE49-F238E27FC236}">
                  <a16:creationId xmlns:a16="http://schemas.microsoft.com/office/drawing/2014/main" id="{1147A721-E2A1-5980-889E-EB998AA05851}"/>
                </a:ext>
              </a:extLst>
            </p:cNvPr>
            <p:cNvSpPr/>
            <p:nvPr/>
          </p:nvSpPr>
          <p:spPr>
            <a:xfrm>
              <a:off x="480450" y="2217600"/>
              <a:ext cx="1753325" cy="854800"/>
            </a:xfrm>
            <a:custGeom>
              <a:avLst/>
              <a:gdLst/>
              <a:ahLst/>
              <a:cxnLst/>
              <a:rect l="l" t="t" r="r" b="b"/>
              <a:pathLst>
                <a:path w="70133" h="34192" extrusionOk="0">
                  <a:moveTo>
                    <a:pt x="7148" y="1"/>
                  </a:moveTo>
                  <a:cubicBezTo>
                    <a:pt x="3200" y="1"/>
                    <a:pt x="1" y="3200"/>
                    <a:pt x="1" y="7148"/>
                  </a:cubicBezTo>
                  <a:lnTo>
                    <a:pt x="1" y="27044"/>
                  </a:lnTo>
                  <a:cubicBezTo>
                    <a:pt x="1" y="30992"/>
                    <a:pt x="3200" y="34191"/>
                    <a:pt x="7148" y="34191"/>
                  </a:cubicBezTo>
                  <a:lnTo>
                    <a:pt x="62986" y="34191"/>
                  </a:lnTo>
                  <a:cubicBezTo>
                    <a:pt x="66934" y="34191"/>
                    <a:pt x="70133" y="30992"/>
                    <a:pt x="70133" y="30658"/>
                  </a:cubicBezTo>
                  <a:lnTo>
                    <a:pt x="70133" y="10761"/>
                  </a:lnTo>
                  <a:cubicBezTo>
                    <a:pt x="70133" y="3200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8B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287;p58">
              <a:extLst>
                <a:ext uri="{FF2B5EF4-FFF2-40B4-BE49-F238E27FC236}">
                  <a16:creationId xmlns:a16="http://schemas.microsoft.com/office/drawing/2014/main" id="{47CDE5BD-4848-B381-84D5-0AF77AFCBBAC}"/>
                </a:ext>
              </a:extLst>
            </p:cNvPr>
            <p:cNvSpPr/>
            <p:nvPr/>
          </p:nvSpPr>
          <p:spPr>
            <a:xfrm>
              <a:off x="480450" y="2218000"/>
              <a:ext cx="2102325" cy="854400"/>
            </a:xfrm>
            <a:custGeom>
              <a:avLst/>
              <a:gdLst/>
              <a:ahLst/>
              <a:cxnLst/>
              <a:rect l="l" t="t" r="r" b="b"/>
              <a:pathLst>
                <a:path w="84093" h="34176" extrusionOk="0">
                  <a:moveTo>
                    <a:pt x="7148" y="1"/>
                  </a:moveTo>
                  <a:cubicBezTo>
                    <a:pt x="3200" y="1"/>
                    <a:pt x="1" y="3184"/>
                    <a:pt x="1" y="7132"/>
                  </a:cubicBezTo>
                  <a:lnTo>
                    <a:pt x="1" y="27028"/>
                  </a:lnTo>
                  <a:cubicBezTo>
                    <a:pt x="1" y="30976"/>
                    <a:pt x="3200" y="34175"/>
                    <a:pt x="7148" y="34175"/>
                  </a:cubicBezTo>
                  <a:lnTo>
                    <a:pt x="79254" y="34175"/>
                  </a:lnTo>
                  <a:cubicBezTo>
                    <a:pt x="81928" y="34175"/>
                    <a:pt x="84093" y="32011"/>
                    <a:pt x="84093" y="29337"/>
                  </a:cubicBezTo>
                  <a:lnTo>
                    <a:pt x="84093" y="21776"/>
                  </a:lnTo>
                  <a:cubicBezTo>
                    <a:pt x="84093" y="19102"/>
                    <a:pt x="81928" y="16937"/>
                    <a:pt x="79254" y="16937"/>
                  </a:cubicBezTo>
                  <a:lnTo>
                    <a:pt x="70133" y="16937"/>
                  </a:lnTo>
                  <a:lnTo>
                    <a:pt x="70133" y="7132"/>
                  </a:lnTo>
                  <a:cubicBezTo>
                    <a:pt x="70133" y="3184"/>
                    <a:pt x="66934" y="1"/>
                    <a:pt x="62986" y="1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288;p58">
              <a:extLst>
                <a:ext uri="{FF2B5EF4-FFF2-40B4-BE49-F238E27FC236}">
                  <a16:creationId xmlns:a16="http://schemas.microsoft.com/office/drawing/2014/main" id="{F86F7175-F784-E2CE-FAA0-C77B131EF4DC}"/>
                </a:ext>
              </a:extLst>
            </p:cNvPr>
            <p:cNvSpPr/>
            <p:nvPr/>
          </p:nvSpPr>
          <p:spPr>
            <a:xfrm>
              <a:off x="404850" y="2860275"/>
              <a:ext cx="296075" cy="212125"/>
            </a:xfrm>
            <a:custGeom>
              <a:avLst/>
              <a:gdLst/>
              <a:ahLst/>
              <a:cxnLst/>
              <a:rect l="l" t="t" r="r" b="b"/>
              <a:pathLst>
                <a:path w="11843" h="8485" extrusionOk="0">
                  <a:moveTo>
                    <a:pt x="4234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4" y="8484"/>
                  </a:cubicBezTo>
                  <a:lnTo>
                    <a:pt x="7593" y="8484"/>
                  </a:lnTo>
                  <a:cubicBezTo>
                    <a:pt x="9933" y="8484"/>
                    <a:pt x="11843" y="6574"/>
                    <a:pt x="11843" y="4234"/>
                  </a:cubicBezTo>
                  <a:cubicBezTo>
                    <a:pt x="11843" y="1895"/>
                    <a:pt x="9933" y="0"/>
                    <a:pt x="759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289;p58">
              <a:extLst>
                <a:ext uri="{FF2B5EF4-FFF2-40B4-BE49-F238E27FC236}">
                  <a16:creationId xmlns:a16="http://schemas.microsoft.com/office/drawing/2014/main" id="{2F1546BE-3915-0A85-C007-BC5DF13E8FAF}"/>
                </a:ext>
              </a:extLst>
            </p:cNvPr>
            <p:cNvSpPr/>
            <p:nvPr/>
          </p:nvSpPr>
          <p:spPr>
            <a:xfrm>
              <a:off x="2356725" y="2860275"/>
              <a:ext cx="278975" cy="212125"/>
            </a:xfrm>
            <a:custGeom>
              <a:avLst/>
              <a:gdLst/>
              <a:ahLst/>
              <a:cxnLst/>
              <a:rect l="l" t="t" r="r" b="b"/>
              <a:pathLst>
                <a:path w="11159" h="8485" extrusionOk="0">
                  <a:moveTo>
                    <a:pt x="4235" y="0"/>
                  </a:moveTo>
                  <a:cubicBezTo>
                    <a:pt x="1895" y="0"/>
                    <a:pt x="0" y="1895"/>
                    <a:pt x="0" y="4234"/>
                  </a:cubicBezTo>
                  <a:cubicBezTo>
                    <a:pt x="0" y="6574"/>
                    <a:pt x="1895" y="8484"/>
                    <a:pt x="4235" y="8484"/>
                  </a:cubicBezTo>
                  <a:lnTo>
                    <a:pt x="6925" y="8484"/>
                  </a:lnTo>
                  <a:cubicBezTo>
                    <a:pt x="9264" y="8484"/>
                    <a:pt x="11159" y="6574"/>
                    <a:pt x="11159" y="4234"/>
                  </a:cubicBezTo>
                  <a:cubicBezTo>
                    <a:pt x="11159" y="1895"/>
                    <a:pt x="9264" y="0"/>
                    <a:pt x="6925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90;p58">
              <a:extLst>
                <a:ext uri="{FF2B5EF4-FFF2-40B4-BE49-F238E27FC236}">
                  <a16:creationId xmlns:a16="http://schemas.microsoft.com/office/drawing/2014/main" id="{E52B5873-8C07-8537-29CD-87BC60A779DE}"/>
                </a:ext>
              </a:extLst>
            </p:cNvPr>
            <p:cNvSpPr/>
            <p:nvPr/>
          </p:nvSpPr>
          <p:spPr>
            <a:xfrm>
              <a:off x="70130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51" y="11763"/>
                  </a:lnTo>
                  <a:cubicBezTo>
                    <a:pt x="22651" y="11620"/>
                    <a:pt x="22651" y="11477"/>
                    <a:pt x="22651" y="11318"/>
                  </a:cubicBezTo>
                  <a:cubicBezTo>
                    <a:pt x="22651" y="5062"/>
                    <a:pt x="17590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91;p58">
              <a:extLst>
                <a:ext uri="{FF2B5EF4-FFF2-40B4-BE49-F238E27FC236}">
                  <a16:creationId xmlns:a16="http://schemas.microsoft.com/office/drawing/2014/main" id="{F1617DB3-263D-7EAC-C597-912359B32A2A}"/>
                </a:ext>
              </a:extLst>
            </p:cNvPr>
            <p:cNvSpPr/>
            <p:nvPr/>
          </p:nvSpPr>
          <p:spPr>
            <a:xfrm>
              <a:off x="751450" y="2828050"/>
              <a:ext cx="466400" cy="466400"/>
            </a:xfrm>
            <a:custGeom>
              <a:avLst/>
              <a:gdLst/>
              <a:ahLst/>
              <a:cxnLst/>
              <a:rect l="l" t="t" r="r" b="b"/>
              <a:pathLst>
                <a:path w="18656" h="18656" extrusionOk="0">
                  <a:moveTo>
                    <a:pt x="9328" y="0"/>
                  </a:moveTo>
                  <a:cubicBezTo>
                    <a:pt x="4171" y="0"/>
                    <a:pt x="1" y="4186"/>
                    <a:pt x="1" y="9328"/>
                  </a:cubicBezTo>
                  <a:cubicBezTo>
                    <a:pt x="1" y="14485"/>
                    <a:pt x="4171" y="18655"/>
                    <a:pt x="9328" y="18655"/>
                  </a:cubicBezTo>
                  <a:cubicBezTo>
                    <a:pt x="14485" y="18655"/>
                    <a:pt x="18656" y="14485"/>
                    <a:pt x="18656" y="9328"/>
                  </a:cubicBezTo>
                  <a:cubicBezTo>
                    <a:pt x="18656" y="4186"/>
                    <a:pt x="14485" y="0"/>
                    <a:pt x="932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92;p58">
              <a:extLst>
                <a:ext uri="{FF2B5EF4-FFF2-40B4-BE49-F238E27FC236}">
                  <a16:creationId xmlns:a16="http://schemas.microsoft.com/office/drawing/2014/main" id="{3027C869-CE35-4974-0BA8-71F7B859ABF6}"/>
                </a:ext>
              </a:extLst>
            </p:cNvPr>
            <p:cNvSpPr/>
            <p:nvPr/>
          </p:nvSpPr>
          <p:spPr>
            <a:xfrm>
              <a:off x="845750" y="2922350"/>
              <a:ext cx="277800" cy="278175"/>
            </a:xfrm>
            <a:custGeom>
              <a:avLst/>
              <a:gdLst/>
              <a:ahLst/>
              <a:cxnLst/>
              <a:rect l="l" t="t" r="r" b="b"/>
              <a:pathLst>
                <a:path w="11112" h="11127" extrusionOk="0">
                  <a:moveTo>
                    <a:pt x="5556" y="1"/>
                  </a:moveTo>
                  <a:cubicBezTo>
                    <a:pt x="2484" y="1"/>
                    <a:pt x="1" y="2484"/>
                    <a:pt x="1" y="5556"/>
                  </a:cubicBezTo>
                  <a:cubicBezTo>
                    <a:pt x="1" y="8628"/>
                    <a:pt x="2484" y="11127"/>
                    <a:pt x="5556" y="11127"/>
                  </a:cubicBezTo>
                  <a:cubicBezTo>
                    <a:pt x="8628" y="11127"/>
                    <a:pt x="11111" y="8628"/>
                    <a:pt x="11111" y="5556"/>
                  </a:cubicBezTo>
                  <a:cubicBezTo>
                    <a:pt x="11111" y="2484"/>
                    <a:pt x="8628" y="1"/>
                    <a:pt x="5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93;p58">
              <a:extLst>
                <a:ext uri="{FF2B5EF4-FFF2-40B4-BE49-F238E27FC236}">
                  <a16:creationId xmlns:a16="http://schemas.microsoft.com/office/drawing/2014/main" id="{0C09E196-7D99-106E-9FD1-3C90FAB3CBA2}"/>
                </a:ext>
              </a:extLst>
            </p:cNvPr>
            <p:cNvSpPr/>
            <p:nvPr/>
          </p:nvSpPr>
          <p:spPr>
            <a:xfrm>
              <a:off x="1934525" y="2321875"/>
              <a:ext cx="312400" cy="253500"/>
            </a:xfrm>
            <a:custGeom>
              <a:avLst/>
              <a:gdLst/>
              <a:ahLst/>
              <a:cxnLst/>
              <a:rect l="l" t="t" r="r" b="b"/>
              <a:pathLst>
                <a:path w="12496" h="10140" extrusionOk="0">
                  <a:moveTo>
                    <a:pt x="3184" y="0"/>
                  </a:moveTo>
                  <a:cubicBezTo>
                    <a:pt x="1417" y="0"/>
                    <a:pt x="0" y="1417"/>
                    <a:pt x="0" y="3184"/>
                  </a:cubicBezTo>
                  <a:lnTo>
                    <a:pt x="0" y="6956"/>
                  </a:lnTo>
                  <a:cubicBezTo>
                    <a:pt x="0" y="8707"/>
                    <a:pt x="1417" y="10140"/>
                    <a:pt x="3184" y="10140"/>
                  </a:cubicBezTo>
                  <a:lnTo>
                    <a:pt x="12288" y="10140"/>
                  </a:lnTo>
                  <a:cubicBezTo>
                    <a:pt x="12352" y="10108"/>
                    <a:pt x="12416" y="10108"/>
                    <a:pt x="12495" y="10108"/>
                  </a:cubicBezTo>
                  <a:lnTo>
                    <a:pt x="12495" y="2977"/>
                  </a:lnTo>
                  <a:cubicBezTo>
                    <a:pt x="12495" y="1958"/>
                    <a:pt x="12272" y="939"/>
                    <a:pt x="11843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94;p58">
              <a:extLst>
                <a:ext uri="{FF2B5EF4-FFF2-40B4-BE49-F238E27FC236}">
                  <a16:creationId xmlns:a16="http://schemas.microsoft.com/office/drawing/2014/main" id="{E8AD48FD-E262-1751-4065-A96460FC0836}"/>
                </a:ext>
              </a:extLst>
            </p:cNvPr>
            <p:cNvSpPr/>
            <p:nvPr/>
          </p:nvSpPr>
          <p:spPr>
            <a:xfrm>
              <a:off x="1960775" y="2348125"/>
              <a:ext cx="286550" cy="200600"/>
            </a:xfrm>
            <a:custGeom>
              <a:avLst/>
              <a:gdLst/>
              <a:ahLst/>
              <a:cxnLst/>
              <a:rect l="l" t="t" r="r" b="b"/>
              <a:pathLst>
                <a:path w="11462" h="8024" extrusionOk="0">
                  <a:moveTo>
                    <a:pt x="2134" y="1"/>
                  </a:moveTo>
                  <a:cubicBezTo>
                    <a:pt x="956" y="1"/>
                    <a:pt x="1" y="940"/>
                    <a:pt x="1" y="2118"/>
                  </a:cubicBezTo>
                  <a:lnTo>
                    <a:pt x="1" y="5890"/>
                  </a:lnTo>
                  <a:cubicBezTo>
                    <a:pt x="1" y="7068"/>
                    <a:pt x="956" y="8023"/>
                    <a:pt x="2134" y="8023"/>
                  </a:cubicBezTo>
                  <a:lnTo>
                    <a:pt x="11445" y="8023"/>
                  </a:lnTo>
                  <a:lnTo>
                    <a:pt x="11445" y="1927"/>
                  </a:lnTo>
                  <a:cubicBezTo>
                    <a:pt x="11461" y="1274"/>
                    <a:pt x="11366" y="621"/>
                    <a:pt x="11175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95;p58">
              <a:extLst>
                <a:ext uri="{FF2B5EF4-FFF2-40B4-BE49-F238E27FC236}">
                  <a16:creationId xmlns:a16="http://schemas.microsoft.com/office/drawing/2014/main" id="{3BD6BDE6-3B1F-18CF-D807-EF83D689E30F}"/>
                </a:ext>
              </a:extLst>
            </p:cNvPr>
            <p:cNvSpPr/>
            <p:nvPr/>
          </p:nvSpPr>
          <p:spPr>
            <a:xfrm>
              <a:off x="1971525" y="2349725"/>
              <a:ext cx="276200" cy="199000"/>
            </a:xfrm>
            <a:custGeom>
              <a:avLst/>
              <a:gdLst/>
              <a:ahLst/>
              <a:cxnLst/>
              <a:rect l="l" t="t" r="r" b="b"/>
              <a:pathLst>
                <a:path w="11048" h="7960" extrusionOk="0">
                  <a:moveTo>
                    <a:pt x="10761" y="0"/>
                  </a:moveTo>
                  <a:lnTo>
                    <a:pt x="0" y="7100"/>
                  </a:lnTo>
                  <a:cubicBezTo>
                    <a:pt x="398" y="7641"/>
                    <a:pt x="1035" y="7959"/>
                    <a:pt x="1704" y="7959"/>
                  </a:cubicBezTo>
                  <a:lnTo>
                    <a:pt x="11015" y="7959"/>
                  </a:lnTo>
                  <a:lnTo>
                    <a:pt x="11047" y="1895"/>
                  </a:lnTo>
                  <a:cubicBezTo>
                    <a:pt x="11047" y="1242"/>
                    <a:pt x="10952" y="605"/>
                    <a:pt x="10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6;p58">
              <a:extLst>
                <a:ext uri="{FF2B5EF4-FFF2-40B4-BE49-F238E27FC236}">
                  <a16:creationId xmlns:a16="http://schemas.microsoft.com/office/drawing/2014/main" id="{73978019-1CF0-A3C5-6365-5BD5D036FE60}"/>
                </a:ext>
              </a:extLst>
            </p:cNvPr>
            <p:cNvSpPr/>
            <p:nvPr/>
          </p:nvSpPr>
          <p:spPr>
            <a:xfrm>
              <a:off x="1362275" y="2289225"/>
              <a:ext cx="443325" cy="728250"/>
            </a:xfrm>
            <a:custGeom>
              <a:avLst/>
              <a:gdLst/>
              <a:ahLst/>
              <a:cxnLst/>
              <a:rect l="l" t="t" r="r" b="b"/>
              <a:pathLst>
                <a:path w="17733" h="29130" fill="none" extrusionOk="0">
                  <a:moveTo>
                    <a:pt x="17733" y="25135"/>
                  </a:moveTo>
                  <a:cubicBezTo>
                    <a:pt x="17733" y="27347"/>
                    <a:pt x="16109" y="29130"/>
                    <a:pt x="14088" y="29130"/>
                  </a:cubicBezTo>
                  <a:lnTo>
                    <a:pt x="3646" y="29130"/>
                  </a:lnTo>
                  <a:cubicBezTo>
                    <a:pt x="1640" y="29130"/>
                    <a:pt x="1" y="27347"/>
                    <a:pt x="1" y="25135"/>
                  </a:cubicBezTo>
                  <a:lnTo>
                    <a:pt x="1" y="3996"/>
                  </a:lnTo>
                  <a:cubicBezTo>
                    <a:pt x="1" y="1784"/>
                    <a:pt x="1640" y="1"/>
                    <a:pt x="3646" y="1"/>
                  </a:cubicBezTo>
                  <a:lnTo>
                    <a:pt x="14088" y="1"/>
                  </a:lnTo>
                  <a:cubicBezTo>
                    <a:pt x="16109" y="1"/>
                    <a:pt x="17733" y="1784"/>
                    <a:pt x="17733" y="3996"/>
                  </a:cubicBezTo>
                  <a:close/>
                </a:path>
              </a:pathLst>
            </a:custGeom>
            <a:noFill/>
            <a:ln w="5175" cap="flat" cmpd="sng">
              <a:solidFill>
                <a:srgbClr val="273E4A"/>
              </a:solidFill>
              <a:prstDash val="solid"/>
              <a:miter lim="159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97;p58">
              <a:extLst>
                <a:ext uri="{FF2B5EF4-FFF2-40B4-BE49-F238E27FC236}">
                  <a16:creationId xmlns:a16="http://schemas.microsoft.com/office/drawing/2014/main" id="{73348801-260F-E7F3-D16D-6D71DFA7BBC9}"/>
                </a:ext>
              </a:extLst>
            </p:cNvPr>
            <p:cNvSpPr/>
            <p:nvPr/>
          </p:nvSpPr>
          <p:spPr>
            <a:xfrm>
              <a:off x="1790450" y="2778300"/>
              <a:ext cx="566300" cy="294100"/>
            </a:xfrm>
            <a:custGeom>
              <a:avLst/>
              <a:gdLst/>
              <a:ahLst/>
              <a:cxnLst/>
              <a:rect l="l" t="t" r="r" b="b"/>
              <a:pathLst>
                <a:path w="22652" h="11764" extrusionOk="0">
                  <a:moveTo>
                    <a:pt x="11334" y="0"/>
                  </a:moveTo>
                  <a:cubicBezTo>
                    <a:pt x="5079" y="0"/>
                    <a:pt x="1" y="5062"/>
                    <a:pt x="1" y="11318"/>
                  </a:cubicBezTo>
                  <a:cubicBezTo>
                    <a:pt x="1" y="11477"/>
                    <a:pt x="1" y="11620"/>
                    <a:pt x="17" y="11763"/>
                  </a:cubicBezTo>
                  <a:lnTo>
                    <a:pt x="22636" y="11763"/>
                  </a:lnTo>
                  <a:cubicBezTo>
                    <a:pt x="22636" y="11620"/>
                    <a:pt x="22651" y="11477"/>
                    <a:pt x="22651" y="11318"/>
                  </a:cubicBezTo>
                  <a:cubicBezTo>
                    <a:pt x="22651" y="5062"/>
                    <a:pt x="17574" y="0"/>
                    <a:pt x="1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298;p58">
              <a:extLst>
                <a:ext uri="{FF2B5EF4-FFF2-40B4-BE49-F238E27FC236}">
                  <a16:creationId xmlns:a16="http://schemas.microsoft.com/office/drawing/2014/main" id="{2A826ECC-2351-6614-643F-F640CDB21D3B}"/>
                </a:ext>
              </a:extLst>
            </p:cNvPr>
            <p:cNvSpPr/>
            <p:nvPr/>
          </p:nvSpPr>
          <p:spPr>
            <a:xfrm>
              <a:off x="1840200" y="2828050"/>
              <a:ext cx="466800" cy="466400"/>
            </a:xfrm>
            <a:custGeom>
              <a:avLst/>
              <a:gdLst/>
              <a:ahLst/>
              <a:cxnLst/>
              <a:rect l="l" t="t" r="r" b="b"/>
              <a:pathLst>
                <a:path w="18672" h="18656" extrusionOk="0">
                  <a:moveTo>
                    <a:pt x="9344" y="0"/>
                  </a:moveTo>
                  <a:cubicBezTo>
                    <a:pt x="4187" y="0"/>
                    <a:pt x="1" y="4186"/>
                    <a:pt x="1" y="9328"/>
                  </a:cubicBezTo>
                  <a:cubicBezTo>
                    <a:pt x="1" y="14485"/>
                    <a:pt x="4187" y="18655"/>
                    <a:pt x="9344" y="18655"/>
                  </a:cubicBezTo>
                  <a:cubicBezTo>
                    <a:pt x="14486" y="18655"/>
                    <a:pt x="18672" y="14485"/>
                    <a:pt x="18672" y="9328"/>
                  </a:cubicBezTo>
                  <a:cubicBezTo>
                    <a:pt x="18672" y="4186"/>
                    <a:pt x="14486" y="0"/>
                    <a:pt x="9344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299;p58">
              <a:extLst>
                <a:ext uri="{FF2B5EF4-FFF2-40B4-BE49-F238E27FC236}">
                  <a16:creationId xmlns:a16="http://schemas.microsoft.com/office/drawing/2014/main" id="{41E3BBD7-98C9-81F2-A0CB-FD09DBE1E8CC}"/>
                </a:ext>
              </a:extLst>
            </p:cNvPr>
            <p:cNvSpPr/>
            <p:nvPr/>
          </p:nvSpPr>
          <p:spPr>
            <a:xfrm>
              <a:off x="1934525" y="2922350"/>
              <a:ext cx="278175" cy="278175"/>
            </a:xfrm>
            <a:custGeom>
              <a:avLst/>
              <a:gdLst/>
              <a:ahLst/>
              <a:cxnLst/>
              <a:rect l="l" t="t" r="r" b="b"/>
              <a:pathLst>
                <a:path w="11127" h="11127" extrusionOk="0">
                  <a:moveTo>
                    <a:pt x="5571" y="1"/>
                  </a:moveTo>
                  <a:cubicBezTo>
                    <a:pt x="2499" y="1"/>
                    <a:pt x="0" y="2484"/>
                    <a:pt x="0" y="5556"/>
                  </a:cubicBezTo>
                  <a:cubicBezTo>
                    <a:pt x="0" y="8628"/>
                    <a:pt x="2499" y="11127"/>
                    <a:pt x="5571" y="11127"/>
                  </a:cubicBezTo>
                  <a:cubicBezTo>
                    <a:pt x="8627" y="11127"/>
                    <a:pt x="11126" y="8628"/>
                    <a:pt x="11126" y="5556"/>
                  </a:cubicBezTo>
                  <a:cubicBezTo>
                    <a:pt x="11126" y="2484"/>
                    <a:pt x="8627" y="1"/>
                    <a:pt x="5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00;p58">
              <a:extLst>
                <a:ext uri="{FF2B5EF4-FFF2-40B4-BE49-F238E27FC236}">
                  <a16:creationId xmlns:a16="http://schemas.microsoft.com/office/drawing/2014/main" id="{54C4BA48-6478-8F86-20E2-17161CB82F5A}"/>
                </a:ext>
              </a:extLst>
            </p:cNvPr>
            <p:cNvSpPr/>
            <p:nvPr/>
          </p:nvSpPr>
          <p:spPr>
            <a:xfrm>
              <a:off x="529000" y="2595250"/>
              <a:ext cx="1717925" cy="8775"/>
            </a:xfrm>
            <a:custGeom>
              <a:avLst/>
              <a:gdLst/>
              <a:ahLst/>
              <a:cxnLst/>
              <a:rect l="l" t="t" r="r" b="b"/>
              <a:pathLst>
                <a:path w="68717" h="351" extrusionOk="0">
                  <a:moveTo>
                    <a:pt x="1" y="0"/>
                  </a:moveTo>
                  <a:lnTo>
                    <a:pt x="1" y="351"/>
                  </a:lnTo>
                  <a:lnTo>
                    <a:pt x="68716" y="351"/>
                  </a:lnTo>
                  <a:lnTo>
                    <a:pt x="68716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01;p58">
              <a:extLst>
                <a:ext uri="{FF2B5EF4-FFF2-40B4-BE49-F238E27FC236}">
                  <a16:creationId xmlns:a16="http://schemas.microsoft.com/office/drawing/2014/main" id="{965AE6BA-F649-AFA1-F392-773686605C91}"/>
                </a:ext>
              </a:extLst>
            </p:cNvPr>
            <p:cNvSpPr/>
            <p:nvPr/>
          </p:nvSpPr>
          <p:spPr>
            <a:xfrm>
              <a:off x="529000" y="2769550"/>
              <a:ext cx="2054175" cy="8775"/>
            </a:xfrm>
            <a:custGeom>
              <a:avLst/>
              <a:gdLst/>
              <a:ahLst/>
              <a:cxnLst/>
              <a:rect l="l" t="t" r="r" b="b"/>
              <a:pathLst>
                <a:path w="82167" h="351" extrusionOk="0">
                  <a:moveTo>
                    <a:pt x="1" y="0"/>
                  </a:moveTo>
                  <a:lnTo>
                    <a:pt x="1" y="350"/>
                  </a:lnTo>
                  <a:lnTo>
                    <a:pt x="82167" y="350"/>
                  </a:lnTo>
                  <a:lnTo>
                    <a:pt x="82167" y="0"/>
                  </a:lnTo>
                  <a:close/>
                </a:path>
              </a:pathLst>
            </a:custGeom>
            <a:solidFill>
              <a:srgbClr val="273E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02;p58">
              <a:extLst>
                <a:ext uri="{FF2B5EF4-FFF2-40B4-BE49-F238E27FC236}">
                  <a16:creationId xmlns:a16="http://schemas.microsoft.com/office/drawing/2014/main" id="{3FCD30A9-3453-0C85-24C5-F5D50A886D42}"/>
                </a:ext>
              </a:extLst>
            </p:cNvPr>
            <p:cNvSpPr/>
            <p:nvPr/>
          </p:nvSpPr>
          <p:spPr>
            <a:xfrm>
              <a:off x="2252875" y="2658925"/>
              <a:ext cx="69650" cy="69650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1401" y="0"/>
                  </a:moveTo>
                  <a:cubicBezTo>
                    <a:pt x="621" y="0"/>
                    <a:pt x="0" y="621"/>
                    <a:pt x="0" y="1385"/>
                  </a:cubicBezTo>
                  <a:cubicBezTo>
                    <a:pt x="0" y="2165"/>
                    <a:pt x="621" y="2786"/>
                    <a:pt x="1401" y="2786"/>
                  </a:cubicBezTo>
                  <a:cubicBezTo>
                    <a:pt x="2165" y="2786"/>
                    <a:pt x="2786" y="2165"/>
                    <a:pt x="2786" y="1385"/>
                  </a:cubicBezTo>
                  <a:cubicBezTo>
                    <a:pt x="2786" y="621"/>
                    <a:pt x="2165" y="0"/>
                    <a:pt x="1401" y="0"/>
                  </a:cubicBezTo>
                  <a:close/>
                </a:path>
              </a:pathLst>
            </a:custGeom>
            <a:solidFill>
              <a:srgbClr val="E15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03;p58">
              <a:extLst>
                <a:ext uri="{FF2B5EF4-FFF2-40B4-BE49-F238E27FC236}">
                  <a16:creationId xmlns:a16="http://schemas.microsoft.com/office/drawing/2014/main" id="{DC15C7BD-45CE-1D03-6564-0CEE646A9A5B}"/>
                </a:ext>
              </a:extLst>
            </p:cNvPr>
            <p:cNvSpPr/>
            <p:nvPr/>
          </p:nvSpPr>
          <p:spPr>
            <a:xfrm>
              <a:off x="526625" y="2321875"/>
              <a:ext cx="386400" cy="252700"/>
            </a:xfrm>
            <a:custGeom>
              <a:avLst/>
              <a:gdLst/>
              <a:ahLst/>
              <a:cxnLst/>
              <a:rect l="l" t="t" r="r" b="b"/>
              <a:pathLst>
                <a:path w="15456" h="10108" extrusionOk="0">
                  <a:moveTo>
                    <a:pt x="3168" y="0"/>
                  </a:moveTo>
                  <a:cubicBezTo>
                    <a:pt x="1417" y="0"/>
                    <a:pt x="0" y="1417"/>
                    <a:pt x="0" y="3168"/>
                  </a:cubicBezTo>
                  <a:lnTo>
                    <a:pt x="0" y="6940"/>
                  </a:lnTo>
                  <a:cubicBezTo>
                    <a:pt x="0" y="8691"/>
                    <a:pt x="1417" y="10108"/>
                    <a:pt x="3168" y="10108"/>
                  </a:cubicBezTo>
                  <a:lnTo>
                    <a:pt x="12288" y="10108"/>
                  </a:lnTo>
                  <a:cubicBezTo>
                    <a:pt x="14039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39" y="0"/>
                    <a:pt x="12288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04;p58">
              <a:extLst>
                <a:ext uri="{FF2B5EF4-FFF2-40B4-BE49-F238E27FC236}">
                  <a16:creationId xmlns:a16="http://schemas.microsoft.com/office/drawing/2014/main" id="{5D343B35-B7F7-0D30-7DB8-26FF7C6B6BD5}"/>
                </a:ext>
              </a:extLst>
            </p:cNvPr>
            <p:cNvSpPr/>
            <p:nvPr/>
          </p:nvSpPr>
          <p:spPr>
            <a:xfrm>
              <a:off x="552875" y="2347725"/>
              <a:ext cx="333900" cy="201000"/>
            </a:xfrm>
            <a:custGeom>
              <a:avLst/>
              <a:gdLst/>
              <a:ahLst/>
              <a:cxnLst/>
              <a:rect l="l" t="t" r="r" b="b"/>
              <a:pathLst>
                <a:path w="13356" h="8040" extrusionOk="0">
                  <a:moveTo>
                    <a:pt x="2118" y="1"/>
                  </a:moveTo>
                  <a:cubicBezTo>
                    <a:pt x="940" y="1"/>
                    <a:pt x="1" y="956"/>
                    <a:pt x="1" y="2134"/>
                  </a:cubicBezTo>
                  <a:lnTo>
                    <a:pt x="1" y="5906"/>
                  </a:lnTo>
                  <a:cubicBezTo>
                    <a:pt x="1" y="7084"/>
                    <a:pt x="940" y="8039"/>
                    <a:pt x="2118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05;p58">
              <a:extLst>
                <a:ext uri="{FF2B5EF4-FFF2-40B4-BE49-F238E27FC236}">
                  <a16:creationId xmlns:a16="http://schemas.microsoft.com/office/drawing/2014/main" id="{FABB47FA-CD16-360D-AAEF-2F675CCEB3DE}"/>
                </a:ext>
              </a:extLst>
            </p:cNvPr>
            <p:cNvSpPr/>
            <p:nvPr/>
          </p:nvSpPr>
          <p:spPr>
            <a:xfrm>
              <a:off x="572375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43" y="0"/>
                  </a:moveTo>
                  <a:lnTo>
                    <a:pt x="1" y="7036"/>
                  </a:lnTo>
                  <a:cubicBezTo>
                    <a:pt x="383" y="7338"/>
                    <a:pt x="860" y="7513"/>
                    <a:pt x="1338" y="7513"/>
                  </a:cubicBezTo>
                  <a:lnTo>
                    <a:pt x="10458" y="7513"/>
                  </a:lnTo>
                  <a:cubicBezTo>
                    <a:pt x="11620" y="7513"/>
                    <a:pt x="12575" y="6558"/>
                    <a:pt x="12575" y="5380"/>
                  </a:cubicBezTo>
                  <a:lnTo>
                    <a:pt x="12575" y="1608"/>
                  </a:lnTo>
                  <a:cubicBezTo>
                    <a:pt x="12575" y="987"/>
                    <a:pt x="12305" y="414"/>
                    <a:pt x="118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06;p58">
              <a:extLst>
                <a:ext uri="{FF2B5EF4-FFF2-40B4-BE49-F238E27FC236}">
                  <a16:creationId xmlns:a16="http://schemas.microsoft.com/office/drawing/2014/main" id="{12CB7C9E-98BB-17A1-6DBE-B4C975B96F98}"/>
                </a:ext>
              </a:extLst>
            </p:cNvPr>
            <p:cNvSpPr/>
            <p:nvPr/>
          </p:nvSpPr>
          <p:spPr>
            <a:xfrm>
              <a:off x="95320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68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68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07;p58">
              <a:extLst>
                <a:ext uri="{FF2B5EF4-FFF2-40B4-BE49-F238E27FC236}">
                  <a16:creationId xmlns:a16="http://schemas.microsoft.com/office/drawing/2014/main" id="{1AEC26E2-7CBF-22ED-E277-69EDB6EA8514}"/>
                </a:ext>
              </a:extLst>
            </p:cNvPr>
            <p:cNvSpPr/>
            <p:nvPr/>
          </p:nvSpPr>
          <p:spPr>
            <a:xfrm>
              <a:off x="979475" y="2347725"/>
              <a:ext cx="333875" cy="201000"/>
            </a:xfrm>
            <a:custGeom>
              <a:avLst/>
              <a:gdLst/>
              <a:ahLst/>
              <a:cxnLst/>
              <a:rect l="l" t="t" r="r" b="b"/>
              <a:pathLst>
                <a:path w="13355" h="8040" extrusionOk="0">
                  <a:moveTo>
                    <a:pt x="2117" y="1"/>
                  </a:moveTo>
                  <a:cubicBezTo>
                    <a:pt x="939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39" y="8039"/>
                    <a:pt x="2117" y="8039"/>
                  </a:cubicBezTo>
                  <a:lnTo>
                    <a:pt x="11238" y="8039"/>
                  </a:lnTo>
                  <a:cubicBezTo>
                    <a:pt x="12416" y="8039"/>
                    <a:pt x="13355" y="7084"/>
                    <a:pt x="13355" y="5906"/>
                  </a:cubicBezTo>
                  <a:lnTo>
                    <a:pt x="13355" y="2134"/>
                  </a:lnTo>
                  <a:cubicBezTo>
                    <a:pt x="13355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08;p58">
              <a:extLst>
                <a:ext uri="{FF2B5EF4-FFF2-40B4-BE49-F238E27FC236}">
                  <a16:creationId xmlns:a16="http://schemas.microsoft.com/office/drawing/2014/main" id="{D51E976F-1638-436A-2E9F-62206F519ABF}"/>
                </a:ext>
              </a:extLst>
            </p:cNvPr>
            <p:cNvSpPr/>
            <p:nvPr/>
          </p:nvSpPr>
          <p:spPr>
            <a:xfrm>
              <a:off x="999375" y="2360875"/>
              <a:ext cx="313975" cy="187850"/>
            </a:xfrm>
            <a:custGeom>
              <a:avLst/>
              <a:gdLst/>
              <a:ahLst/>
              <a:cxnLst/>
              <a:rect l="l" t="t" r="r" b="b"/>
              <a:pathLst>
                <a:path w="12559" h="7514" extrusionOk="0">
                  <a:moveTo>
                    <a:pt x="11827" y="0"/>
                  </a:moveTo>
                  <a:lnTo>
                    <a:pt x="0" y="7036"/>
                  </a:lnTo>
                  <a:cubicBezTo>
                    <a:pt x="366" y="7338"/>
                    <a:pt x="844" y="7513"/>
                    <a:pt x="1321" y="7513"/>
                  </a:cubicBezTo>
                  <a:lnTo>
                    <a:pt x="10442" y="7513"/>
                  </a:lnTo>
                  <a:cubicBezTo>
                    <a:pt x="11604" y="7513"/>
                    <a:pt x="12559" y="6558"/>
                    <a:pt x="12559" y="5380"/>
                  </a:cubicBezTo>
                  <a:lnTo>
                    <a:pt x="12559" y="1608"/>
                  </a:lnTo>
                  <a:cubicBezTo>
                    <a:pt x="12559" y="1003"/>
                    <a:pt x="12288" y="414"/>
                    <a:pt x="118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09;p58">
              <a:extLst>
                <a:ext uri="{FF2B5EF4-FFF2-40B4-BE49-F238E27FC236}">
                  <a16:creationId xmlns:a16="http://schemas.microsoft.com/office/drawing/2014/main" id="{17A4469B-B8FF-1E70-F3CD-E679EFCF766C}"/>
                </a:ext>
              </a:extLst>
            </p:cNvPr>
            <p:cNvSpPr/>
            <p:nvPr/>
          </p:nvSpPr>
          <p:spPr>
            <a:xfrm>
              <a:off x="1387750" y="2321875"/>
              <a:ext cx="386425" cy="252700"/>
            </a:xfrm>
            <a:custGeom>
              <a:avLst/>
              <a:gdLst/>
              <a:ahLst/>
              <a:cxnLst/>
              <a:rect l="l" t="t" r="r" b="b"/>
              <a:pathLst>
                <a:path w="15457" h="10108" extrusionOk="0">
                  <a:moveTo>
                    <a:pt x="3184" y="0"/>
                  </a:moveTo>
                  <a:cubicBezTo>
                    <a:pt x="1417" y="0"/>
                    <a:pt x="1" y="1417"/>
                    <a:pt x="1" y="3168"/>
                  </a:cubicBezTo>
                  <a:lnTo>
                    <a:pt x="1" y="6940"/>
                  </a:lnTo>
                  <a:cubicBezTo>
                    <a:pt x="1" y="8691"/>
                    <a:pt x="1417" y="10108"/>
                    <a:pt x="3184" y="10108"/>
                  </a:cubicBezTo>
                  <a:lnTo>
                    <a:pt x="12289" y="10108"/>
                  </a:lnTo>
                  <a:cubicBezTo>
                    <a:pt x="14040" y="10108"/>
                    <a:pt x="15456" y="8691"/>
                    <a:pt x="15456" y="6940"/>
                  </a:cubicBezTo>
                  <a:lnTo>
                    <a:pt x="15456" y="3168"/>
                  </a:lnTo>
                  <a:cubicBezTo>
                    <a:pt x="15456" y="1417"/>
                    <a:pt x="14040" y="0"/>
                    <a:pt x="12289" y="0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10;p58">
              <a:extLst>
                <a:ext uri="{FF2B5EF4-FFF2-40B4-BE49-F238E27FC236}">
                  <a16:creationId xmlns:a16="http://schemas.microsoft.com/office/drawing/2014/main" id="{64BF9BCB-AB6F-B605-EF4A-99F9D76FB0F9}"/>
                </a:ext>
              </a:extLst>
            </p:cNvPr>
            <p:cNvSpPr/>
            <p:nvPr/>
          </p:nvSpPr>
          <p:spPr>
            <a:xfrm>
              <a:off x="1414025" y="2347725"/>
              <a:ext cx="334275" cy="201000"/>
            </a:xfrm>
            <a:custGeom>
              <a:avLst/>
              <a:gdLst/>
              <a:ahLst/>
              <a:cxnLst/>
              <a:rect l="l" t="t" r="r" b="b"/>
              <a:pathLst>
                <a:path w="13371" h="8040" extrusionOk="0">
                  <a:moveTo>
                    <a:pt x="2133" y="1"/>
                  </a:moveTo>
                  <a:cubicBezTo>
                    <a:pt x="955" y="1"/>
                    <a:pt x="0" y="956"/>
                    <a:pt x="0" y="2134"/>
                  </a:cubicBezTo>
                  <a:lnTo>
                    <a:pt x="0" y="5906"/>
                  </a:lnTo>
                  <a:cubicBezTo>
                    <a:pt x="0" y="7084"/>
                    <a:pt x="955" y="8039"/>
                    <a:pt x="2133" y="8039"/>
                  </a:cubicBezTo>
                  <a:lnTo>
                    <a:pt x="11238" y="8039"/>
                  </a:lnTo>
                  <a:cubicBezTo>
                    <a:pt x="12416" y="8039"/>
                    <a:pt x="13371" y="7084"/>
                    <a:pt x="13371" y="5906"/>
                  </a:cubicBezTo>
                  <a:lnTo>
                    <a:pt x="13371" y="2134"/>
                  </a:lnTo>
                  <a:cubicBezTo>
                    <a:pt x="13371" y="956"/>
                    <a:pt x="12416" y="1"/>
                    <a:pt x="11238" y="1"/>
                  </a:cubicBezTo>
                  <a:close/>
                </a:path>
              </a:pathLst>
            </a:custGeom>
            <a:solidFill>
              <a:srgbClr val="9EDA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311;p58">
              <a:extLst>
                <a:ext uri="{FF2B5EF4-FFF2-40B4-BE49-F238E27FC236}">
                  <a16:creationId xmlns:a16="http://schemas.microsoft.com/office/drawing/2014/main" id="{BF1C456A-5126-5EF3-19F1-CA2E8E8987B0}"/>
                </a:ext>
              </a:extLst>
            </p:cNvPr>
            <p:cNvSpPr/>
            <p:nvPr/>
          </p:nvSpPr>
          <p:spPr>
            <a:xfrm>
              <a:off x="1433900" y="2360875"/>
              <a:ext cx="314400" cy="187850"/>
            </a:xfrm>
            <a:custGeom>
              <a:avLst/>
              <a:gdLst/>
              <a:ahLst/>
              <a:cxnLst/>
              <a:rect l="l" t="t" r="r" b="b"/>
              <a:pathLst>
                <a:path w="12576" h="7514" extrusionOk="0">
                  <a:moveTo>
                    <a:pt x="11828" y="0"/>
                  </a:moveTo>
                  <a:lnTo>
                    <a:pt x="1" y="7036"/>
                  </a:lnTo>
                  <a:cubicBezTo>
                    <a:pt x="367" y="7338"/>
                    <a:pt x="845" y="7513"/>
                    <a:pt x="1338" y="7513"/>
                  </a:cubicBezTo>
                  <a:lnTo>
                    <a:pt x="10443" y="7513"/>
                  </a:lnTo>
                  <a:cubicBezTo>
                    <a:pt x="11621" y="7513"/>
                    <a:pt x="12576" y="6558"/>
                    <a:pt x="12576" y="5380"/>
                  </a:cubicBezTo>
                  <a:lnTo>
                    <a:pt x="12576" y="1608"/>
                  </a:lnTo>
                  <a:cubicBezTo>
                    <a:pt x="12576" y="987"/>
                    <a:pt x="12305" y="414"/>
                    <a:pt x="118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9215B80-DE90-66A8-6693-72B430163ABC}"/>
              </a:ext>
            </a:extLst>
          </p:cNvPr>
          <p:cNvGrpSpPr/>
          <p:nvPr/>
        </p:nvGrpSpPr>
        <p:grpSpPr>
          <a:xfrm>
            <a:off x="6007859" y="2737408"/>
            <a:ext cx="1380617" cy="1944760"/>
            <a:chOff x="1243900" y="1428750"/>
            <a:chExt cx="1585800" cy="2415261"/>
          </a:xfrm>
        </p:grpSpPr>
        <p:sp>
          <p:nvSpPr>
            <p:cNvPr id="40" name="Google Shape;2231;p56">
              <a:extLst>
                <a:ext uri="{FF2B5EF4-FFF2-40B4-BE49-F238E27FC236}">
                  <a16:creationId xmlns:a16="http://schemas.microsoft.com/office/drawing/2014/main" id="{DC431EFB-AAEB-51EB-FB94-EFA22C79900E}"/>
                </a:ext>
              </a:extLst>
            </p:cNvPr>
            <p:cNvSpPr/>
            <p:nvPr/>
          </p:nvSpPr>
          <p:spPr>
            <a:xfrm>
              <a:off x="2005523" y="2908616"/>
              <a:ext cx="56587" cy="935395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239;p56">
              <a:extLst>
                <a:ext uri="{FF2B5EF4-FFF2-40B4-BE49-F238E27FC236}">
                  <a16:creationId xmlns:a16="http://schemas.microsoft.com/office/drawing/2014/main" id="{FA4C467E-3261-5FD5-9BBB-878375B45F52}"/>
                </a:ext>
              </a:extLst>
            </p:cNvPr>
            <p:cNvSpPr/>
            <p:nvPr/>
          </p:nvSpPr>
          <p:spPr>
            <a:xfrm>
              <a:off x="1243900" y="1428750"/>
              <a:ext cx="1585800" cy="1585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240;p56">
              <a:extLst>
                <a:ext uri="{FF2B5EF4-FFF2-40B4-BE49-F238E27FC236}">
                  <a16:creationId xmlns:a16="http://schemas.microsoft.com/office/drawing/2014/main" id="{694DDF01-2BD1-E0A7-9F54-13FCBE86FAB9}"/>
                </a:ext>
              </a:extLst>
            </p:cNvPr>
            <p:cNvSpPr/>
            <p:nvPr/>
          </p:nvSpPr>
          <p:spPr>
            <a:xfrm>
              <a:off x="1516900" y="1701750"/>
              <a:ext cx="1039800" cy="1039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241;p56">
              <a:extLst>
                <a:ext uri="{FF2B5EF4-FFF2-40B4-BE49-F238E27FC236}">
                  <a16:creationId xmlns:a16="http://schemas.microsoft.com/office/drawing/2014/main" id="{7323A2D8-D45B-B6F3-AE77-A6A02EC1047B}"/>
                </a:ext>
              </a:extLst>
            </p:cNvPr>
            <p:cNvSpPr txBox="1">
              <a:spLocks/>
            </p:cNvSpPr>
            <p:nvPr/>
          </p:nvSpPr>
          <p:spPr>
            <a:xfrm>
              <a:off x="1403500" y="1859100"/>
              <a:ext cx="1266600" cy="7251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000" b="1" dirty="0"/>
                <a:t>50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18085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yên truyền An toàn Giao thông năm 2018">
            <a:hlinkClick r:id="" action="ppaction://media"/>
            <a:extLst>
              <a:ext uri="{FF2B5EF4-FFF2-40B4-BE49-F238E27FC236}">
                <a16:creationId xmlns:a16="http://schemas.microsoft.com/office/drawing/2014/main" id="{3700B0B5-E895-B4D2-995D-2807D8B64F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8572" y="520538"/>
            <a:ext cx="7006856" cy="4252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734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ăn hóa giao thông - Video tuyên truyền An Toàn giao thông mới nhất 2021 - B Productions">
            <a:hlinkClick r:id="" action="ppaction://media"/>
            <a:extLst>
              <a:ext uri="{FF2B5EF4-FFF2-40B4-BE49-F238E27FC236}">
                <a16:creationId xmlns:a16="http://schemas.microsoft.com/office/drawing/2014/main" id="{FECC3291-F078-99D5-C677-13F8F78CCB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511" y="553225"/>
            <a:ext cx="7176977" cy="403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154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0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8" name="Google Shape;1848;p49"/>
          <p:cNvGrpSpPr/>
          <p:nvPr/>
        </p:nvGrpSpPr>
        <p:grpSpPr>
          <a:xfrm>
            <a:off x="943632" y="660700"/>
            <a:ext cx="3981600" cy="4825738"/>
            <a:chOff x="4239282" y="527350"/>
            <a:chExt cx="3981600" cy="4825738"/>
          </a:xfrm>
        </p:grpSpPr>
        <p:sp>
          <p:nvSpPr>
            <p:cNvPr id="1849" name="Google Shape;1849;p49"/>
            <p:cNvSpPr/>
            <p:nvPr/>
          </p:nvSpPr>
          <p:spPr>
            <a:xfrm>
              <a:off x="6057332" y="2822878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9"/>
            <p:cNvSpPr/>
            <p:nvPr/>
          </p:nvSpPr>
          <p:spPr>
            <a:xfrm>
              <a:off x="4239282" y="527350"/>
              <a:ext cx="3981600" cy="2530200"/>
            </a:xfrm>
            <a:prstGeom prst="roundRect">
              <a:avLst>
                <a:gd name="adj" fmla="val 6436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9"/>
            <p:cNvSpPr/>
            <p:nvPr/>
          </p:nvSpPr>
          <p:spPr>
            <a:xfrm>
              <a:off x="4371975" y="628650"/>
              <a:ext cx="3733800" cy="2314200"/>
            </a:xfrm>
            <a:prstGeom prst="roundRect">
              <a:avLst>
                <a:gd name="adj" fmla="val 2881"/>
              </a:avLst>
            </a:prstGeom>
            <a:noFill/>
            <a:ln w="2857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2" name="Google Shape;1852;p49"/>
            <p:cNvGrpSpPr/>
            <p:nvPr/>
          </p:nvGrpSpPr>
          <p:grpSpPr>
            <a:xfrm>
              <a:off x="4239282" y="3133725"/>
              <a:ext cx="3981600" cy="1209600"/>
              <a:chOff x="4239282" y="3133725"/>
              <a:chExt cx="3981600" cy="1209600"/>
            </a:xfrm>
          </p:grpSpPr>
          <p:sp>
            <p:nvSpPr>
              <p:cNvPr id="1853" name="Google Shape;1853;p49"/>
              <p:cNvSpPr/>
              <p:nvPr/>
            </p:nvSpPr>
            <p:spPr>
              <a:xfrm>
                <a:off x="4239282" y="3133725"/>
                <a:ext cx="3981600" cy="1209600"/>
              </a:xfrm>
              <a:prstGeom prst="roundRect">
                <a:avLst>
                  <a:gd name="adj" fmla="val 12545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49"/>
              <p:cNvSpPr/>
              <p:nvPr/>
            </p:nvSpPr>
            <p:spPr>
              <a:xfrm>
                <a:off x="4368282" y="3248325"/>
                <a:ext cx="3723600" cy="980400"/>
              </a:xfrm>
              <a:prstGeom prst="roundRect">
                <a:avLst>
                  <a:gd name="adj" fmla="val 4656"/>
                </a:avLst>
              </a:prstGeom>
              <a:solidFill>
                <a:schemeClr val="accent4"/>
              </a:solidFill>
              <a:ln w="2857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55" name="Google Shape;1855;p49"/>
          <p:cNvGrpSpPr/>
          <p:nvPr/>
        </p:nvGrpSpPr>
        <p:grpSpPr>
          <a:xfrm>
            <a:off x="5266518" y="1009678"/>
            <a:ext cx="3015276" cy="4152932"/>
            <a:chOff x="1632175" y="1428591"/>
            <a:chExt cx="1171800" cy="1613917"/>
          </a:xfrm>
        </p:grpSpPr>
        <p:sp>
          <p:nvSpPr>
            <p:cNvPr id="1856" name="Google Shape;1856;p49"/>
            <p:cNvSpPr/>
            <p:nvPr/>
          </p:nvSpPr>
          <p:spPr>
            <a:xfrm>
              <a:off x="2189505" y="2348322"/>
              <a:ext cx="57144" cy="694187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9"/>
            <p:cNvSpPr/>
            <p:nvPr/>
          </p:nvSpPr>
          <p:spPr>
            <a:xfrm rot="2700000">
              <a:off x="1803781" y="1600197"/>
              <a:ext cx="828588" cy="828588"/>
            </a:xfrm>
            <a:prstGeom prst="roundRect">
              <a:avLst>
                <a:gd name="adj" fmla="val 804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9"/>
            <p:cNvSpPr/>
            <p:nvPr/>
          </p:nvSpPr>
          <p:spPr>
            <a:xfrm rot="2700000">
              <a:off x="1824278" y="1623825"/>
              <a:ext cx="781494" cy="781494"/>
            </a:xfrm>
            <a:prstGeom prst="roundRect">
              <a:avLst>
                <a:gd name="adj" fmla="val 6259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1" name="Google Shape;1861;p49"/>
          <p:cNvSpPr txBox="1">
            <a:spLocks noGrp="1"/>
          </p:cNvSpPr>
          <p:nvPr>
            <p:ph type="title" idx="2"/>
          </p:nvPr>
        </p:nvSpPr>
        <p:spPr>
          <a:xfrm>
            <a:off x="5758632" y="1861200"/>
            <a:ext cx="1895400" cy="142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!</a:t>
            </a:r>
            <a:endParaRPr dirty="0"/>
          </a:p>
        </p:txBody>
      </p:sp>
      <p:sp>
        <p:nvSpPr>
          <p:cNvPr id="16" name="Google Shape;3497;p74">
            <a:extLst>
              <a:ext uri="{FF2B5EF4-FFF2-40B4-BE49-F238E27FC236}">
                <a16:creationId xmlns:a16="http://schemas.microsoft.com/office/drawing/2014/main" id="{793548A4-085F-847A-1AA5-F298B4C3880C}"/>
              </a:ext>
            </a:extLst>
          </p:cNvPr>
          <p:cNvSpPr txBox="1">
            <a:spLocks/>
          </p:cNvSpPr>
          <p:nvPr/>
        </p:nvSpPr>
        <p:spPr>
          <a:xfrm>
            <a:off x="1313269" y="1551215"/>
            <a:ext cx="3242322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Catamaran"/>
              <a:buNone/>
              <a:defRPr sz="1800" b="0" i="0" u="none" strike="noStrike" cap="none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accent6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</a:pPr>
            <a:r>
              <a:rPr lang="en-US" sz="3200" dirty="0">
                <a:latin typeface="Patrick hand" panose="00000500000000000000" pitchFamily="2" charset="0"/>
              </a:rPr>
              <a:t>An </a:t>
            </a:r>
            <a:r>
              <a:rPr lang="en-US" sz="3200" dirty="0" err="1">
                <a:latin typeface="Patrick hand" panose="00000500000000000000" pitchFamily="2" charset="0"/>
              </a:rPr>
              <a:t>toàn</a:t>
            </a:r>
            <a:r>
              <a:rPr lang="en-US" sz="3200" dirty="0">
                <a:latin typeface="Patrick hand" panose="00000500000000000000" pitchFamily="2" charset="0"/>
              </a:rPr>
              <a:t> Giao </a:t>
            </a:r>
            <a:r>
              <a:rPr lang="en-US" sz="3200" dirty="0" err="1">
                <a:latin typeface="Patrick hand" panose="00000500000000000000" pitchFamily="2" charset="0"/>
              </a:rPr>
              <a:t>thông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  <a:r>
              <a:rPr lang="en-US" sz="3200" dirty="0" err="1">
                <a:latin typeface="Patrick hand" panose="00000500000000000000" pitchFamily="2" charset="0"/>
              </a:rPr>
              <a:t>là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  <a:r>
              <a:rPr lang="en-US" sz="3200" dirty="0" err="1">
                <a:latin typeface="Patrick hand" panose="00000500000000000000" pitchFamily="2" charset="0"/>
              </a:rPr>
              <a:t>hạnh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  <a:r>
              <a:rPr lang="en-US" sz="3200" dirty="0" err="1">
                <a:latin typeface="Patrick hand" panose="00000500000000000000" pitchFamily="2" charset="0"/>
              </a:rPr>
              <a:t>phúc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  <a:r>
              <a:rPr lang="en-US" sz="3200" dirty="0" err="1">
                <a:latin typeface="Patrick hand" panose="00000500000000000000" pitchFamily="2" charset="0"/>
              </a:rPr>
              <a:t>của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</a:pPr>
            <a:r>
              <a:rPr lang="en-US" sz="3200" dirty="0" err="1">
                <a:latin typeface="Patrick hand" panose="00000500000000000000" pitchFamily="2" charset="0"/>
              </a:rPr>
              <a:t>mọi</a:t>
            </a:r>
            <a:r>
              <a:rPr lang="en-US" sz="3200" dirty="0">
                <a:latin typeface="Patrick hand" panose="00000500000000000000" pitchFamily="2" charset="0"/>
              </a:rPr>
              <a:t> </a:t>
            </a:r>
            <a:r>
              <a:rPr lang="en-US" sz="3200" dirty="0" err="1">
                <a:latin typeface="Patrick hand" panose="00000500000000000000" pitchFamily="2" charset="0"/>
              </a:rPr>
              <a:t>nhà</a:t>
            </a:r>
            <a:r>
              <a:rPr lang="en-US" sz="3200" dirty="0">
                <a:latin typeface="Patrick hand" panose="00000500000000000000" pitchFamily="2" charset="0"/>
              </a:rPr>
              <a:t>.</a:t>
            </a:r>
            <a:endParaRPr lang="vi-VN" sz="3200" dirty="0">
              <a:latin typeface="Patrick hand" panose="00000500000000000000" pitchFamily="2" charset="0"/>
            </a:endParaRPr>
          </a:p>
        </p:txBody>
      </p:sp>
      <p:sp>
        <p:nvSpPr>
          <p:cNvPr id="21" name="Google Shape;3497;p74">
            <a:extLst>
              <a:ext uri="{FF2B5EF4-FFF2-40B4-BE49-F238E27FC236}">
                <a16:creationId xmlns:a16="http://schemas.microsoft.com/office/drawing/2014/main" id="{76A68BAE-2653-D63D-3DE8-B737A6D7DBE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93219" y="3628875"/>
            <a:ext cx="3482421" cy="7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dirty="0">
                <a:latin typeface="Patrick hand" panose="00000500000000000000" pitchFamily="2" charset="0"/>
              </a:rPr>
              <a:t>Nhanh một giây, chậm cả đời.</a:t>
            </a:r>
            <a:endParaRPr sz="2400" dirty="0">
              <a:latin typeface="Patrick hand" panose="00000500000000000000" pitchFamily="2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p54"/>
          <p:cNvSpPr/>
          <p:nvPr/>
        </p:nvSpPr>
        <p:spPr>
          <a:xfrm>
            <a:off x="-5119637" y="4546303"/>
            <a:ext cx="40965" cy="19808"/>
          </a:xfrm>
          <a:custGeom>
            <a:avLst/>
            <a:gdLst/>
            <a:ahLst/>
            <a:cxnLst/>
            <a:rect l="l" t="t" r="r" b="b"/>
            <a:pathLst>
              <a:path w="1944" h="940" extrusionOk="0">
                <a:moveTo>
                  <a:pt x="1943" y="454"/>
                </a:moveTo>
                <a:cubicBezTo>
                  <a:pt x="1943" y="713"/>
                  <a:pt x="1522" y="940"/>
                  <a:pt x="972" y="940"/>
                </a:cubicBezTo>
                <a:cubicBezTo>
                  <a:pt x="454" y="940"/>
                  <a:pt x="0" y="713"/>
                  <a:pt x="0" y="454"/>
                </a:cubicBezTo>
                <a:cubicBezTo>
                  <a:pt x="0" y="227"/>
                  <a:pt x="454" y="1"/>
                  <a:pt x="972" y="1"/>
                </a:cubicBezTo>
                <a:cubicBezTo>
                  <a:pt x="1522" y="1"/>
                  <a:pt x="1943" y="227"/>
                  <a:pt x="1943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6" name="Google Shape;1946;p54"/>
          <p:cNvSpPr/>
          <p:nvPr/>
        </p:nvSpPr>
        <p:spPr>
          <a:xfrm>
            <a:off x="-3114666" y="4918779"/>
            <a:ext cx="34812" cy="5479"/>
          </a:xfrm>
          <a:custGeom>
            <a:avLst/>
            <a:gdLst/>
            <a:ahLst/>
            <a:cxnLst/>
            <a:rect l="l" t="t" r="r" b="b"/>
            <a:pathLst>
              <a:path w="1652" h="260" extrusionOk="0">
                <a:moveTo>
                  <a:pt x="1652" y="130"/>
                </a:moveTo>
                <a:cubicBezTo>
                  <a:pt x="1652" y="195"/>
                  <a:pt x="1296" y="260"/>
                  <a:pt x="842" y="260"/>
                </a:cubicBezTo>
                <a:cubicBezTo>
                  <a:pt x="389" y="260"/>
                  <a:pt x="0" y="195"/>
                  <a:pt x="0" y="130"/>
                </a:cubicBezTo>
                <a:cubicBezTo>
                  <a:pt x="0" y="65"/>
                  <a:pt x="389" y="1"/>
                  <a:pt x="842" y="1"/>
                </a:cubicBezTo>
                <a:cubicBezTo>
                  <a:pt x="1296" y="1"/>
                  <a:pt x="1652" y="65"/>
                  <a:pt x="1652" y="130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54"/>
          <p:cNvSpPr/>
          <p:nvPr/>
        </p:nvSpPr>
        <p:spPr>
          <a:xfrm>
            <a:off x="-5932361" y="4239909"/>
            <a:ext cx="40965" cy="12981"/>
          </a:xfrm>
          <a:custGeom>
            <a:avLst/>
            <a:gdLst/>
            <a:ahLst/>
            <a:cxnLst/>
            <a:rect l="l" t="t" r="r" b="b"/>
            <a:pathLst>
              <a:path w="1944" h="616" extrusionOk="0">
                <a:moveTo>
                  <a:pt x="1943" y="325"/>
                </a:moveTo>
                <a:cubicBezTo>
                  <a:pt x="1943" y="486"/>
                  <a:pt x="1490" y="616"/>
                  <a:pt x="972" y="616"/>
                </a:cubicBezTo>
                <a:cubicBezTo>
                  <a:pt x="421" y="616"/>
                  <a:pt x="0" y="486"/>
                  <a:pt x="0" y="325"/>
                </a:cubicBezTo>
                <a:cubicBezTo>
                  <a:pt x="0" y="130"/>
                  <a:pt x="421" y="1"/>
                  <a:pt x="972" y="1"/>
                </a:cubicBezTo>
                <a:cubicBezTo>
                  <a:pt x="1490" y="1"/>
                  <a:pt x="1943" y="130"/>
                  <a:pt x="1943" y="32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8" name="Google Shape;1948;p54"/>
          <p:cNvSpPr/>
          <p:nvPr/>
        </p:nvSpPr>
        <p:spPr>
          <a:xfrm>
            <a:off x="-5598678" y="4585203"/>
            <a:ext cx="39595" cy="8218"/>
          </a:xfrm>
          <a:custGeom>
            <a:avLst/>
            <a:gdLst/>
            <a:ahLst/>
            <a:cxnLst/>
            <a:rect l="l" t="t" r="r" b="b"/>
            <a:pathLst>
              <a:path w="1879" h="390" extrusionOk="0">
                <a:moveTo>
                  <a:pt x="1879" y="195"/>
                </a:moveTo>
                <a:cubicBezTo>
                  <a:pt x="1879" y="292"/>
                  <a:pt x="1458" y="389"/>
                  <a:pt x="940" y="389"/>
                </a:cubicBezTo>
                <a:cubicBezTo>
                  <a:pt x="421" y="389"/>
                  <a:pt x="0" y="292"/>
                  <a:pt x="0" y="195"/>
                </a:cubicBezTo>
                <a:cubicBezTo>
                  <a:pt x="0" y="98"/>
                  <a:pt x="421" y="0"/>
                  <a:pt x="940" y="0"/>
                </a:cubicBezTo>
                <a:cubicBezTo>
                  <a:pt x="1458" y="0"/>
                  <a:pt x="1879" y="98"/>
                  <a:pt x="1879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9" name="Google Shape;1949;p54"/>
          <p:cNvSpPr/>
          <p:nvPr/>
        </p:nvSpPr>
        <p:spPr>
          <a:xfrm>
            <a:off x="-6461218" y="4218078"/>
            <a:ext cx="68254" cy="8893"/>
          </a:xfrm>
          <a:custGeom>
            <a:avLst/>
            <a:gdLst/>
            <a:ahLst/>
            <a:cxnLst/>
            <a:rect l="l" t="t" r="r" b="b"/>
            <a:pathLst>
              <a:path w="3239" h="422" extrusionOk="0">
                <a:moveTo>
                  <a:pt x="3239" y="195"/>
                </a:moveTo>
                <a:cubicBezTo>
                  <a:pt x="3239" y="324"/>
                  <a:pt x="2526" y="421"/>
                  <a:pt x="1620" y="421"/>
                </a:cubicBezTo>
                <a:cubicBezTo>
                  <a:pt x="713" y="421"/>
                  <a:pt x="0" y="324"/>
                  <a:pt x="0" y="195"/>
                </a:cubicBezTo>
                <a:cubicBezTo>
                  <a:pt x="0" y="98"/>
                  <a:pt x="713" y="0"/>
                  <a:pt x="1620" y="0"/>
                </a:cubicBezTo>
                <a:cubicBezTo>
                  <a:pt x="2526" y="0"/>
                  <a:pt x="3239" y="98"/>
                  <a:pt x="3239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0" name="Google Shape;1950;p54"/>
          <p:cNvSpPr/>
          <p:nvPr/>
        </p:nvSpPr>
        <p:spPr>
          <a:xfrm>
            <a:off x="-6377960" y="4239909"/>
            <a:ext cx="40270" cy="12981"/>
          </a:xfrm>
          <a:custGeom>
            <a:avLst/>
            <a:gdLst/>
            <a:ahLst/>
            <a:cxnLst/>
            <a:rect l="l" t="t" r="r" b="b"/>
            <a:pathLst>
              <a:path w="1911" h="616" extrusionOk="0">
                <a:moveTo>
                  <a:pt x="1911" y="325"/>
                </a:moveTo>
                <a:cubicBezTo>
                  <a:pt x="1911" y="486"/>
                  <a:pt x="1490" y="616"/>
                  <a:pt x="939" y="616"/>
                </a:cubicBezTo>
                <a:cubicBezTo>
                  <a:pt x="421" y="616"/>
                  <a:pt x="0" y="486"/>
                  <a:pt x="0" y="325"/>
                </a:cubicBezTo>
                <a:cubicBezTo>
                  <a:pt x="0" y="130"/>
                  <a:pt x="421" y="1"/>
                  <a:pt x="939" y="1"/>
                </a:cubicBezTo>
                <a:cubicBezTo>
                  <a:pt x="1490" y="1"/>
                  <a:pt x="1911" y="130"/>
                  <a:pt x="1911" y="32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1" name="Google Shape;1951;p54"/>
          <p:cNvSpPr/>
          <p:nvPr/>
        </p:nvSpPr>
        <p:spPr>
          <a:xfrm>
            <a:off x="-6461218" y="4340214"/>
            <a:ext cx="51880" cy="3435"/>
          </a:xfrm>
          <a:custGeom>
            <a:avLst/>
            <a:gdLst/>
            <a:ahLst/>
            <a:cxnLst/>
            <a:rect l="l" t="t" r="r" b="b"/>
            <a:pathLst>
              <a:path w="2462" h="163" extrusionOk="0">
                <a:moveTo>
                  <a:pt x="2462" y="66"/>
                </a:moveTo>
                <a:cubicBezTo>
                  <a:pt x="2462" y="131"/>
                  <a:pt x="1911" y="163"/>
                  <a:pt x="1231" y="163"/>
                </a:cubicBezTo>
                <a:cubicBezTo>
                  <a:pt x="551" y="163"/>
                  <a:pt x="0" y="131"/>
                  <a:pt x="0" y="66"/>
                </a:cubicBezTo>
                <a:cubicBezTo>
                  <a:pt x="0" y="33"/>
                  <a:pt x="551" y="1"/>
                  <a:pt x="1231" y="1"/>
                </a:cubicBezTo>
                <a:cubicBezTo>
                  <a:pt x="1911" y="1"/>
                  <a:pt x="2462" y="33"/>
                  <a:pt x="2462" y="66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54"/>
          <p:cNvSpPr/>
          <p:nvPr/>
        </p:nvSpPr>
        <p:spPr>
          <a:xfrm>
            <a:off x="-4385970" y="4917410"/>
            <a:ext cx="54620" cy="8218"/>
          </a:xfrm>
          <a:custGeom>
            <a:avLst/>
            <a:gdLst/>
            <a:ahLst/>
            <a:cxnLst/>
            <a:rect l="l" t="t" r="r" b="b"/>
            <a:pathLst>
              <a:path w="2592" h="390" extrusionOk="0">
                <a:moveTo>
                  <a:pt x="2591" y="195"/>
                </a:moveTo>
                <a:cubicBezTo>
                  <a:pt x="2591" y="292"/>
                  <a:pt x="2009" y="389"/>
                  <a:pt x="1296" y="389"/>
                </a:cubicBezTo>
                <a:cubicBezTo>
                  <a:pt x="584" y="389"/>
                  <a:pt x="1" y="292"/>
                  <a:pt x="1" y="195"/>
                </a:cubicBezTo>
                <a:cubicBezTo>
                  <a:pt x="1" y="66"/>
                  <a:pt x="584" y="1"/>
                  <a:pt x="1296" y="1"/>
                </a:cubicBezTo>
                <a:cubicBezTo>
                  <a:pt x="2009" y="1"/>
                  <a:pt x="2591" y="66"/>
                  <a:pt x="2591" y="195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3" name="Google Shape;1953;p54"/>
          <p:cNvSpPr/>
          <p:nvPr/>
        </p:nvSpPr>
        <p:spPr>
          <a:xfrm>
            <a:off x="-6206009" y="4652087"/>
            <a:ext cx="55294" cy="16394"/>
          </a:xfrm>
          <a:custGeom>
            <a:avLst/>
            <a:gdLst/>
            <a:ahLst/>
            <a:cxnLst/>
            <a:rect l="l" t="t" r="r" b="b"/>
            <a:pathLst>
              <a:path w="2624" h="778" extrusionOk="0">
                <a:moveTo>
                  <a:pt x="2624" y="389"/>
                </a:moveTo>
                <a:cubicBezTo>
                  <a:pt x="2624" y="615"/>
                  <a:pt x="2041" y="777"/>
                  <a:pt x="1296" y="777"/>
                </a:cubicBezTo>
                <a:cubicBezTo>
                  <a:pt x="584" y="777"/>
                  <a:pt x="1" y="615"/>
                  <a:pt x="1" y="389"/>
                </a:cubicBezTo>
                <a:cubicBezTo>
                  <a:pt x="1" y="162"/>
                  <a:pt x="584" y="0"/>
                  <a:pt x="1296" y="0"/>
                </a:cubicBezTo>
                <a:cubicBezTo>
                  <a:pt x="2041" y="0"/>
                  <a:pt x="2624" y="162"/>
                  <a:pt x="2624" y="389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4" name="Google Shape;1954;p54"/>
          <p:cNvSpPr/>
          <p:nvPr/>
        </p:nvSpPr>
        <p:spPr>
          <a:xfrm>
            <a:off x="-3856439" y="4913996"/>
            <a:ext cx="47118" cy="6849"/>
          </a:xfrm>
          <a:custGeom>
            <a:avLst/>
            <a:gdLst/>
            <a:ahLst/>
            <a:cxnLst/>
            <a:rect l="l" t="t" r="r" b="b"/>
            <a:pathLst>
              <a:path w="2236" h="325" extrusionOk="0">
                <a:moveTo>
                  <a:pt x="2235" y="163"/>
                </a:moveTo>
                <a:cubicBezTo>
                  <a:pt x="2235" y="228"/>
                  <a:pt x="1750" y="325"/>
                  <a:pt x="1134" y="325"/>
                </a:cubicBezTo>
                <a:cubicBezTo>
                  <a:pt x="519" y="325"/>
                  <a:pt x="1" y="228"/>
                  <a:pt x="1" y="163"/>
                </a:cubicBezTo>
                <a:cubicBezTo>
                  <a:pt x="1" y="66"/>
                  <a:pt x="519" y="1"/>
                  <a:pt x="1134" y="1"/>
                </a:cubicBezTo>
                <a:cubicBezTo>
                  <a:pt x="1750" y="1"/>
                  <a:pt x="2235" y="66"/>
                  <a:pt x="2235" y="163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5" name="Google Shape;1955;p54"/>
          <p:cNvSpPr/>
          <p:nvPr/>
        </p:nvSpPr>
        <p:spPr>
          <a:xfrm>
            <a:off x="-5299111" y="3756780"/>
            <a:ext cx="85323" cy="14350"/>
          </a:xfrm>
          <a:custGeom>
            <a:avLst/>
            <a:gdLst/>
            <a:ahLst/>
            <a:cxnLst/>
            <a:rect l="l" t="t" r="r" b="b"/>
            <a:pathLst>
              <a:path w="4049" h="681" extrusionOk="0">
                <a:moveTo>
                  <a:pt x="4048" y="324"/>
                </a:moveTo>
                <a:cubicBezTo>
                  <a:pt x="4048" y="519"/>
                  <a:pt x="3142" y="681"/>
                  <a:pt x="2008" y="681"/>
                </a:cubicBezTo>
                <a:cubicBezTo>
                  <a:pt x="907" y="681"/>
                  <a:pt x="1" y="519"/>
                  <a:pt x="1" y="324"/>
                </a:cubicBezTo>
                <a:cubicBezTo>
                  <a:pt x="1" y="130"/>
                  <a:pt x="907" y="1"/>
                  <a:pt x="2008" y="1"/>
                </a:cubicBezTo>
                <a:cubicBezTo>
                  <a:pt x="3142" y="1"/>
                  <a:pt x="4048" y="130"/>
                  <a:pt x="4048" y="324"/>
                </a:cubicBezTo>
                <a:close/>
              </a:path>
            </a:pathLst>
          </a:custGeom>
          <a:solidFill>
            <a:srgbClr val="C1C1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6" name="Google Shape;1956;p54"/>
          <p:cNvSpPr/>
          <p:nvPr/>
        </p:nvSpPr>
        <p:spPr>
          <a:xfrm>
            <a:off x="486866" y="5249908"/>
            <a:ext cx="69963" cy="21389"/>
          </a:xfrm>
          <a:custGeom>
            <a:avLst/>
            <a:gdLst/>
            <a:ahLst/>
            <a:cxnLst/>
            <a:rect l="l" t="t" r="r" b="b"/>
            <a:pathLst>
              <a:path w="3078" h="941" extrusionOk="0">
                <a:moveTo>
                  <a:pt x="3077" y="454"/>
                </a:moveTo>
                <a:cubicBezTo>
                  <a:pt x="3077" y="713"/>
                  <a:pt x="2397" y="940"/>
                  <a:pt x="1555" y="940"/>
                </a:cubicBezTo>
                <a:cubicBezTo>
                  <a:pt x="681" y="940"/>
                  <a:pt x="1" y="713"/>
                  <a:pt x="1" y="454"/>
                </a:cubicBezTo>
                <a:cubicBezTo>
                  <a:pt x="1" y="195"/>
                  <a:pt x="681" y="1"/>
                  <a:pt x="1555" y="1"/>
                </a:cubicBezTo>
                <a:cubicBezTo>
                  <a:pt x="2397" y="1"/>
                  <a:pt x="3077" y="195"/>
                  <a:pt x="3077" y="454"/>
                </a:cubicBez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7" name="Google Shape;1957;p54"/>
          <p:cNvGrpSpPr/>
          <p:nvPr/>
        </p:nvGrpSpPr>
        <p:grpSpPr>
          <a:xfrm>
            <a:off x="-1969475" y="341880"/>
            <a:ext cx="4993375" cy="4964770"/>
            <a:chOff x="-1969475" y="341880"/>
            <a:chExt cx="4993375" cy="4964770"/>
          </a:xfrm>
        </p:grpSpPr>
        <p:sp>
          <p:nvSpPr>
            <p:cNvPr id="1958" name="Google Shape;1958;p54"/>
            <p:cNvSpPr/>
            <p:nvPr/>
          </p:nvSpPr>
          <p:spPr>
            <a:xfrm>
              <a:off x="-1103850" y="2742875"/>
              <a:ext cx="3732900" cy="228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4"/>
            <p:cNvSpPr/>
            <p:nvPr/>
          </p:nvSpPr>
          <p:spPr>
            <a:xfrm>
              <a:off x="-1029816" y="479883"/>
              <a:ext cx="2285645" cy="253766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4"/>
            <p:cNvSpPr/>
            <p:nvPr/>
          </p:nvSpPr>
          <p:spPr>
            <a:xfrm>
              <a:off x="1027573" y="2381294"/>
              <a:ext cx="181026" cy="637833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4"/>
            <p:cNvSpPr/>
            <p:nvPr/>
          </p:nvSpPr>
          <p:spPr>
            <a:xfrm>
              <a:off x="250325" y="610906"/>
              <a:ext cx="1735503" cy="2017575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2166105" y="2195316"/>
              <a:ext cx="159490" cy="822162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1511755" y="341880"/>
              <a:ext cx="1469803" cy="1939883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-1094926" y="2422839"/>
              <a:ext cx="172776" cy="614563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-1843914" y="757074"/>
              <a:ext cx="1672425" cy="1901356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-84430" y="4887169"/>
              <a:ext cx="75850" cy="20616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5"/>
                    <a:pt x="745" y="0"/>
                    <a:pt x="1685" y="0"/>
                  </a:cubicBezTo>
                  <a:cubicBezTo>
                    <a:pt x="2591" y="0"/>
                    <a:pt x="3336" y="195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514726" y="5088098"/>
              <a:ext cx="44914" cy="21366"/>
            </a:xfrm>
            <a:custGeom>
              <a:avLst/>
              <a:gdLst/>
              <a:ahLst/>
              <a:cxnLst/>
              <a:rect l="l" t="t" r="r" b="b"/>
              <a:pathLst>
                <a:path w="1976" h="940" extrusionOk="0">
                  <a:moveTo>
                    <a:pt x="1976" y="454"/>
                  </a:moveTo>
                  <a:cubicBezTo>
                    <a:pt x="1976" y="713"/>
                    <a:pt x="1522" y="940"/>
                    <a:pt x="1004" y="940"/>
                  </a:cubicBezTo>
                  <a:cubicBezTo>
                    <a:pt x="454" y="940"/>
                    <a:pt x="0" y="713"/>
                    <a:pt x="0" y="454"/>
                  </a:cubicBezTo>
                  <a:cubicBezTo>
                    <a:pt x="0" y="228"/>
                    <a:pt x="454" y="1"/>
                    <a:pt x="1004" y="1"/>
                  </a:cubicBezTo>
                  <a:cubicBezTo>
                    <a:pt x="1522" y="1"/>
                    <a:pt x="1976" y="228"/>
                    <a:pt x="197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1322904" y="4930582"/>
              <a:ext cx="92034" cy="22844"/>
            </a:xfrm>
            <a:custGeom>
              <a:avLst/>
              <a:gdLst/>
              <a:ahLst/>
              <a:cxnLst/>
              <a:rect l="l" t="t" r="r" b="b"/>
              <a:pathLst>
                <a:path w="4049" h="1005" extrusionOk="0">
                  <a:moveTo>
                    <a:pt x="4049" y="487"/>
                  </a:moveTo>
                  <a:cubicBezTo>
                    <a:pt x="4049" y="778"/>
                    <a:pt x="3142" y="1005"/>
                    <a:pt x="2041" y="1005"/>
                  </a:cubicBezTo>
                  <a:cubicBezTo>
                    <a:pt x="908" y="1005"/>
                    <a:pt x="1" y="778"/>
                    <a:pt x="1" y="487"/>
                  </a:cubicBezTo>
                  <a:cubicBezTo>
                    <a:pt x="1" y="195"/>
                    <a:pt x="908" y="1"/>
                    <a:pt x="2041" y="1"/>
                  </a:cubicBezTo>
                  <a:cubicBezTo>
                    <a:pt x="3142" y="1"/>
                    <a:pt x="4049" y="195"/>
                    <a:pt x="4049" y="487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-138163" y="4603049"/>
              <a:ext cx="92034" cy="23571"/>
            </a:xfrm>
            <a:custGeom>
              <a:avLst/>
              <a:gdLst/>
              <a:ahLst/>
              <a:cxnLst/>
              <a:rect l="l" t="t" r="r" b="b"/>
              <a:pathLst>
                <a:path w="4049" h="1037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7"/>
                    <a:pt x="907" y="0"/>
                    <a:pt x="2008" y="0"/>
                  </a:cubicBezTo>
                  <a:cubicBezTo>
                    <a:pt x="3142" y="0"/>
                    <a:pt x="4049" y="227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600848" y="4608209"/>
              <a:ext cx="73622" cy="13274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8" y="292"/>
                  </a:moveTo>
                  <a:cubicBezTo>
                    <a:pt x="3238" y="454"/>
                    <a:pt x="2526" y="583"/>
                    <a:pt x="1619" y="583"/>
                  </a:cubicBezTo>
                  <a:cubicBezTo>
                    <a:pt x="713" y="583"/>
                    <a:pt x="0" y="454"/>
                    <a:pt x="0" y="292"/>
                  </a:cubicBezTo>
                  <a:cubicBezTo>
                    <a:pt x="0" y="130"/>
                    <a:pt x="713" y="0"/>
                    <a:pt x="1619" y="0"/>
                  </a:cubicBezTo>
                  <a:cubicBezTo>
                    <a:pt x="2526" y="0"/>
                    <a:pt x="3238" y="130"/>
                    <a:pt x="323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515453" y="4646485"/>
              <a:ext cx="43460" cy="20616"/>
            </a:xfrm>
            <a:custGeom>
              <a:avLst/>
              <a:gdLst/>
              <a:ahLst/>
              <a:cxnLst/>
              <a:rect l="l" t="t" r="r" b="b"/>
              <a:pathLst>
                <a:path w="1912" h="907" extrusionOk="0">
                  <a:moveTo>
                    <a:pt x="1911" y="453"/>
                  </a:moveTo>
                  <a:cubicBezTo>
                    <a:pt x="1911" y="712"/>
                    <a:pt x="1490" y="907"/>
                    <a:pt x="972" y="907"/>
                  </a:cubicBezTo>
                  <a:cubicBezTo>
                    <a:pt x="422" y="907"/>
                    <a:pt x="1" y="712"/>
                    <a:pt x="1" y="453"/>
                  </a:cubicBezTo>
                  <a:cubicBezTo>
                    <a:pt x="1" y="194"/>
                    <a:pt x="422" y="0"/>
                    <a:pt x="972" y="0"/>
                  </a:cubicBezTo>
                  <a:cubicBezTo>
                    <a:pt x="1490" y="0"/>
                    <a:pt x="1911" y="194"/>
                    <a:pt x="1911" y="45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674447" y="4664146"/>
              <a:ext cx="55961" cy="5910"/>
            </a:xfrm>
            <a:custGeom>
              <a:avLst/>
              <a:gdLst/>
              <a:ahLst/>
              <a:cxnLst/>
              <a:rect l="l" t="t" r="r" b="b"/>
              <a:pathLst>
                <a:path w="2462" h="260" extrusionOk="0">
                  <a:moveTo>
                    <a:pt x="2462" y="130"/>
                  </a:moveTo>
                  <a:cubicBezTo>
                    <a:pt x="2462" y="195"/>
                    <a:pt x="1911" y="259"/>
                    <a:pt x="1231" y="259"/>
                  </a:cubicBezTo>
                  <a:cubicBezTo>
                    <a:pt x="551" y="259"/>
                    <a:pt x="0" y="195"/>
                    <a:pt x="0" y="130"/>
                  </a:cubicBezTo>
                  <a:cubicBezTo>
                    <a:pt x="0" y="65"/>
                    <a:pt x="551" y="0"/>
                    <a:pt x="1231" y="0"/>
                  </a:cubicBezTo>
                  <a:cubicBezTo>
                    <a:pt x="1911" y="0"/>
                    <a:pt x="2462" y="65"/>
                    <a:pt x="2462" y="13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-838149" y="4841528"/>
              <a:ext cx="42710" cy="12547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-762345" y="4853302"/>
              <a:ext cx="79532" cy="33890"/>
            </a:xfrm>
            <a:custGeom>
              <a:avLst/>
              <a:gdLst/>
              <a:ahLst/>
              <a:cxnLst/>
              <a:rect l="l" t="t" r="r" b="b"/>
              <a:pathLst>
                <a:path w="3499" h="1491" extrusionOk="0">
                  <a:moveTo>
                    <a:pt x="3498" y="745"/>
                  </a:moveTo>
                  <a:cubicBezTo>
                    <a:pt x="3498" y="1166"/>
                    <a:pt x="2721" y="1490"/>
                    <a:pt x="1750" y="1490"/>
                  </a:cubicBezTo>
                  <a:cubicBezTo>
                    <a:pt x="778" y="1490"/>
                    <a:pt x="1" y="1166"/>
                    <a:pt x="1" y="745"/>
                  </a:cubicBezTo>
                  <a:cubicBezTo>
                    <a:pt x="1" y="357"/>
                    <a:pt x="778" y="1"/>
                    <a:pt x="1750" y="1"/>
                  </a:cubicBezTo>
                  <a:cubicBezTo>
                    <a:pt x="2721" y="1"/>
                    <a:pt x="3498" y="357"/>
                    <a:pt x="3498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-807963" y="4903352"/>
              <a:ext cx="27981" cy="8865"/>
            </a:xfrm>
            <a:custGeom>
              <a:avLst/>
              <a:gdLst/>
              <a:ahLst/>
              <a:cxnLst/>
              <a:rect l="l" t="t" r="r" b="b"/>
              <a:pathLst>
                <a:path w="1231" h="390" extrusionOk="0">
                  <a:moveTo>
                    <a:pt x="1231" y="195"/>
                  </a:moveTo>
                  <a:cubicBezTo>
                    <a:pt x="1231" y="292"/>
                    <a:pt x="972" y="389"/>
                    <a:pt x="616" y="389"/>
                  </a:cubicBezTo>
                  <a:cubicBezTo>
                    <a:pt x="259" y="389"/>
                    <a:pt x="0" y="292"/>
                    <a:pt x="0" y="195"/>
                  </a:cubicBezTo>
                  <a:cubicBezTo>
                    <a:pt x="0" y="98"/>
                    <a:pt x="259" y="1"/>
                    <a:pt x="616" y="1"/>
                  </a:cubicBezTo>
                  <a:cubicBezTo>
                    <a:pt x="972" y="1"/>
                    <a:pt x="1231" y="98"/>
                    <a:pt x="1231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4"/>
            <p:cNvSpPr/>
            <p:nvPr/>
          </p:nvSpPr>
          <p:spPr>
            <a:xfrm>
              <a:off x="-518705" y="4935742"/>
              <a:ext cx="34618" cy="12547"/>
            </a:xfrm>
            <a:custGeom>
              <a:avLst/>
              <a:gdLst/>
              <a:ahLst/>
              <a:cxnLst/>
              <a:rect l="l" t="t" r="r" b="b"/>
              <a:pathLst>
                <a:path w="1523" h="552" extrusionOk="0">
                  <a:moveTo>
                    <a:pt x="1523" y="260"/>
                  </a:moveTo>
                  <a:cubicBezTo>
                    <a:pt x="1523" y="422"/>
                    <a:pt x="1167" y="551"/>
                    <a:pt x="746" y="551"/>
                  </a:cubicBezTo>
                  <a:cubicBezTo>
                    <a:pt x="357" y="551"/>
                    <a:pt x="1" y="422"/>
                    <a:pt x="1" y="260"/>
                  </a:cubicBezTo>
                  <a:cubicBezTo>
                    <a:pt x="1" y="98"/>
                    <a:pt x="357" y="1"/>
                    <a:pt x="746" y="1"/>
                  </a:cubicBezTo>
                  <a:cubicBezTo>
                    <a:pt x="1167" y="1"/>
                    <a:pt x="1523" y="98"/>
                    <a:pt x="1523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4"/>
            <p:cNvSpPr/>
            <p:nvPr/>
          </p:nvSpPr>
          <p:spPr>
            <a:xfrm>
              <a:off x="-1336453" y="4622915"/>
              <a:ext cx="73622" cy="13274"/>
            </a:xfrm>
            <a:custGeom>
              <a:avLst/>
              <a:gdLst/>
              <a:ahLst/>
              <a:cxnLst/>
              <a:rect l="l" t="t" r="r" b="b"/>
              <a:pathLst>
                <a:path w="3239" h="584" extrusionOk="0">
                  <a:moveTo>
                    <a:pt x="3239" y="292"/>
                  </a:moveTo>
                  <a:cubicBezTo>
                    <a:pt x="3239" y="454"/>
                    <a:pt x="2526" y="584"/>
                    <a:pt x="1619" y="584"/>
                  </a:cubicBezTo>
                  <a:cubicBezTo>
                    <a:pt x="745" y="584"/>
                    <a:pt x="0" y="454"/>
                    <a:pt x="0" y="292"/>
                  </a:cubicBezTo>
                  <a:cubicBezTo>
                    <a:pt x="0" y="130"/>
                    <a:pt x="745" y="1"/>
                    <a:pt x="1619" y="1"/>
                  </a:cubicBezTo>
                  <a:cubicBezTo>
                    <a:pt x="2526" y="1"/>
                    <a:pt x="3239" y="130"/>
                    <a:pt x="3239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-1246647" y="4656782"/>
              <a:ext cx="43437" cy="21366"/>
            </a:xfrm>
            <a:custGeom>
              <a:avLst/>
              <a:gdLst/>
              <a:ahLst/>
              <a:cxnLst/>
              <a:rect l="l" t="t" r="r" b="b"/>
              <a:pathLst>
                <a:path w="1911" h="940" extrusionOk="0">
                  <a:moveTo>
                    <a:pt x="1911" y="486"/>
                  </a:moveTo>
                  <a:cubicBezTo>
                    <a:pt x="1911" y="713"/>
                    <a:pt x="1490" y="940"/>
                    <a:pt x="972" y="940"/>
                  </a:cubicBezTo>
                  <a:cubicBezTo>
                    <a:pt x="421" y="940"/>
                    <a:pt x="0" y="713"/>
                    <a:pt x="0" y="486"/>
                  </a:cubicBezTo>
                  <a:cubicBezTo>
                    <a:pt x="0" y="227"/>
                    <a:pt x="421" y="0"/>
                    <a:pt x="972" y="0"/>
                  </a:cubicBezTo>
                  <a:cubicBezTo>
                    <a:pt x="1490" y="0"/>
                    <a:pt x="1911" y="227"/>
                    <a:pt x="1911" y="48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-1336453" y="4815025"/>
              <a:ext cx="55961" cy="6660"/>
            </a:xfrm>
            <a:custGeom>
              <a:avLst/>
              <a:gdLst/>
              <a:ahLst/>
              <a:cxnLst/>
              <a:rect l="l" t="t" r="r" b="b"/>
              <a:pathLst>
                <a:path w="2462" h="293" extrusionOk="0">
                  <a:moveTo>
                    <a:pt x="2461" y="163"/>
                  </a:moveTo>
                  <a:cubicBezTo>
                    <a:pt x="2461" y="227"/>
                    <a:pt x="1911" y="292"/>
                    <a:pt x="1231" y="292"/>
                  </a:cubicBezTo>
                  <a:cubicBezTo>
                    <a:pt x="551" y="292"/>
                    <a:pt x="0" y="227"/>
                    <a:pt x="0" y="163"/>
                  </a:cubicBezTo>
                  <a:cubicBezTo>
                    <a:pt x="0" y="66"/>
                    <a:pt x="551" y="1"/>
                    <a:pt x="1231" y="1"/>
                  </a:cubicBezTo>
                  <a:cubicBezTo>
                    <a:pt x="1911" y="1"/>
                    <a:pt x="2461" y="66"/>
                    <a:pt x="2461" y="16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15671" y="4962244"/>
              <a:ext cx="59644" cy="26526"/>
            </a:xfrm>
            <a:custGeom>
              <a:avLst/>
              <a:gdLst/>
              <a:ahLst/>
              <a:cxnLst/>
              <a:rect l="l" t="t" r="r" b="b"/>
              <a:pathLst>
                <a:path w="2624" h="1167" extrusionOk="0">
                  <a:moveTo>
                    <a:pt x="2624" y="583"/>
                  </a:moveTo>
                  <a:cubicBezTo>
                    <a:pt x="2624" y="907"/>
                    <a:pt x="2041" y="1166"/>
                    <a:pt x="1296" y="1166"/>
                  </a:cubicBezTo>
                  <a:cubicBezTo>
                    <a:pt x="584" y="1166"/>
                    <a:pt x="1" y="907"/>
                    <a:pt x="1" y="583"/>
                  </a:cubicBezTo>
                  <a:cubicBezTo>
                    <a:pt x="1" y="259"/>
                    <a:pt x="584" y="0"/>
                    <a:pt x="1296" y="0"/>
                  </a:cubicBezTo>
                  <a:cubicBezTo>
                    <a:pt x="2041" y="0"/>
                    <a:pt x="2624" y="259"/>
                    <a:pt x="2624" y="58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1134475" y="5099144"/>
              <a:ext cx="42732" cy="12547"/>
            </a:xfrm>
            <a:custGeom>
              <a:avLst/>
              <a:gdLst/>
              <a:ahLst/>
              <a:cxnLst/>
              <a:rect l="l" t="t" r="r" b="b"/>
              <a:pathLst>
                <a:path w="1880" h="552" extrusionOk="0">
                  <a:moveTo>
                    <a:pt x="1879" y="260"/>
                  </a:moveTo>
                  <a:cubicBezTo>
                    <a:pt x="1879" y="422"/>
                    <a:pt x="1458" y="551"/>
                    <a:pt x="940" y="551"/>
                  </a:cubicBezTo>
                  <a:cubicBezTo>
                    <a:pt x="422" y="551"/>
                    <a:pt x="1" y="422"/>
                    <a:pt x="1" y="260"/>
                  </a:cubicBezTo>
                  <a:cubicBezTo>
                    <a:pt x="1" y="98"/>
                    <a:pt x="422" y="1"/>
                    <a:pt x="940" y="1"/>
                  </a:cubicBezTo>
                  <a:cubicBezTo>
                    <a:pt x="1458" y="1"/>
                    <a:pt x="1879" y="98"/>
                    <a:pt x="1879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1021871" y="5110918"/>
              <a:ext cx="80237" cy="33890"/>
            </a:xfrm>
            <a:custGeom>
              <a:avLst/>
              <a:gdLst/>
              <a:ahLst/>
              <a:cxnLst/>
              <a:rect l="l" t="t" r="r" b="b"/>
              <a:pathLst>
                <a:path w="3530" h="1491" extrusionOk="0">
                  <a:moveTo>
                    <a:pt x="3530" y="746"/>
                  </a:moveTo>
                  <a:cubicBezTo>
                    <a:pt x="3530" y="1166"/>
                    <a:pt x="2720" y="1490"/>
                    <a:pt x="1781" y="1490"/>
                  </a:cubicBezTo>
                  <a:cubicBezTo>
                    <a:pt x="810" y="1490"/>
                    <a:pt x="0" y="1166"/>
                    <a:pt x="0" y="746"/>
                  </a:cubicBezTo>
                  <a:cubicBezTo>
                    <a:pt x="0" y="357"/>
                    <a:pt x="810" y="1"/>
                    <a:pt x="1781" y="1"/>
                  </a:cubicBezTo>
                  <a:cubicBezTo>
                    <a:pt x="2720" y="1"/>
                    <a:pt x="3530" y="357"/>
                    <a:pt x="3530" y="746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-649205" y="4874422"/>
              <a:ext cx="26636" cy="8218"/>
            </a:xfrm>
            <a:custGeom>
              <a:avLst/>
              <a:gdLst/>
              <a:ahLst/>
              <a:cxnLst/>
              <a:rect l="l" t="t" r="r" b="b"/>
              <a:pathLst>
                <a:path w="1264" h="390" extrusionOk="0">
                  <a:moveTo>
                    <a:pt x="1264" y="195"/>
                  </a:moveTo>
                  <a:cubicBezTo>
                    <a:pt x="1264" y="292"/>
                    <a:pt x="972" y="389"/>
                    <a:pt x="616" y="389"/>
                  </a:cubicBezTo>
                  <a:cubicBezTo>
                    <a:pt x="292" y="389"/>
                    <a:pt x="1" y="292"/>
                    <a:pt x="1" y="195"/>
                  </a:cubicBezTo>
                  <a:cubicBezTo>
                    <a:pt x="1" y="98"/>
                    <a:pt x="292" y="1"/>
                    <a:pt x="616" y="1"/>
                  </a:cubicBezTo>
                  <a:cubicBezTo>
                    <a:pt x="972" y="1"/>
                    <a:pt x="1264" y="98"/>
                    <a:pt x="1264" y="19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882743" y="5099144"/>
              <a:ext cx="33890" cy="12547"/>
            </a:xfrm>
            <a:custGeom>
              <a:avLst/>
              <a:gdLst/>
              <a:ahLst/>
              <a:cxnLst/>
              <a:rect l="l" t="t" r="r" b="b"/>
              <a:pathLst>
                <a:path w="1491" h="552" extrusionOk="0">
                  <a:moveTo>
                    <a:pt x="1490" y="260"/>
                  </a:moveTo>
                  <a:cubicBezTo>
                    <a:pt x="1490" y="422"/>
                    <a:pt x="1167" y="551"/>
                    <a:pt x="746" y="551"/>
                  </a:cubicBezTo>
                  <a:cubicBezTo>
                    <a:pt x="325" y="551"/>
                    <a:pt x="1" y="422"/>
                    <a:pt x="1" y="260"/>
                  </a:cubicBezTo>
                  <a:cubicBezTo>
                    <a:pt x="1" y="98"/>
                    <a:pt x="325" y="1"/>
                    <a:pt x="746" y="1"/>
                  </a:cubicBezTo>
                  <a:cubicBezTo>
                    <a:pt x="1167" y="1"/>
                    <a:pt x="1490" y="98"/>
                    <a:pt x="1490" y="26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1434803" y="4703150"/>
              <a:ext cx="42710" cy="12547"/>
            </a:xfrm>
            <a:custGeom>
              <a:avLst/>
              <a:gdLst/>
              <a:ahLst/>
              <a:cxnLst/>
              <a:rect l="l" t="t" r="r" b="b"/>
              <a:pathLst>
                <a:path w="1879" h="552" extrusionOk="0">
                  <a:moveTo>
                    <a:pt x="1878" y="292"/>
                  </a:moveTo>
                  <a:cubicBezTo>
                    <a:pt x="1878" y="422"/>
                    <a:pt x="1457" y="551"/>
                    <a:pt x="939" y="551"/>
                  </a:cubicBezTo>
                  <a:cubicBezTo>
                    <a:pt x="421" y="551"/>
                    <a:pt x="0" y="422"/>
                    <a:pt x="0" y="292"/>
                  </a:cubicBezTo>
                  <a:cubicBezTo>
                    <a:pt x="0" y="130"/>
                    <a:pt x="421" y="1"/>
                    <a:pt x="939" y="1"/>
                  </a:cubicBezTo>
                  <a:cubicBezTo>
                    <a:pt x="1457" y="1"/>
                    <a:pt x="1878" y="130"/>
                    <a:pt x="1878" y="292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1322177" y="4715674"/>
              <a:ext cx="80260" cy="33140"/>
            </a:xfrm>
            <a:custGeom>
              <a:avLst/>
              <a:gdLst/>
              <a:ahLst/>
              <a:cxnLst/>
              <a:rect l="l" t="t" r="r" b="b"/>
              <a:pathLst>
                <a:path w="3531" h="1458" extrusionOk="0">
                  <a:moveTo>
                    <a:pt x="3530" y="745"/>
                  </a:moveTo>
                  <a:cubicBezTo>
                    <a:pt x="3530" y="1133"/>
                    <a:pt x="2721" y="1457"/>
                    <a:pt x="1749" y="1457"/>
                  </a:cubicBezTo>
                  <a:cubicBezTo>
                    <a:pt x="810" y="1457"/>
                    <a:pt x="0" y="1133"/>
                    <a:pt x="0" y="745"/>
                  </a:cubicBezTo>
                  <a:cubicBezTo>
                    <a:pt x="0" y="324"/>
                    <a:pt x="810" y="0"/>
                    <a:pt x="1749" y="0"/>
                  </a:cubicBezTo>
                  <a:cubicBezTo>
                    <a:pt x="2721" y="0"/>
                    <a:pt x="3530" y="324"/>
                    <a:pt x="3530" y="745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1419346" y="4765725"/>
              <a:ext cx="27981" cy="8115"/>
            </a:xfrm>
            <a:custGeom>
              <a:avLst/>
              <a:gdLst/>
              <a:ahLst/>
              <a:cxnLst/>
              <a:rect l="l" t="t" r="r" b="b"/>
              <a:pathLst>
                <a:path w="1231" h="357" extrusionOk="0">
                  <a:moveTo>
                    <a:pt x="1231" y="194"/>
                  </a:moveTo>
                  <a:cubicBezTo>
                    <a:pt x="1231" y="292"/>
                    <a:pt x="972" y="356"/>
                    <a:pt x="615" y="356"/>
                  </a:cubicBezTo>
                  <a:cubicBezTo>
                    <a:pt x="259" y="356"/>
                    <a:pt x="0" y="292"/>
                    <a:pt x="0" y="194"/>
                  </a:cubicBezTo>
                  <a:cubicBezTo>
                    <a:pt x="0" y="97"/>
                    <a:pt x="259" y="0"/>
                    <a:pt x="615" y="0"/>
                  </a:cubicBezTo>
                  <a:cubicBezTo>
                    <a:pt x="972" y="0"/>
                    <a:pt x="1231" y="97"/>
                    <a:pt x="1231" y="19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1663714" y="1888505"/>
              <a:ext cx="405594" cy="704425"/>
            </a:xfrm>
            <a:custGeom>
              <a:avLst/>
              <a:gdLst/>
              <a:ahLst/>
              <a:cxnLst/>
              <a:rect l="l" t="t" r="r" b="b"/>
              <a:pathLst>
                <a:path w="17844" h="30991" extrusionOk="0">
                  <a:moveTo>
                    <a:pt x="7222" y="0"/>
                  </a:moveTo>
                  <a:lnTo>
                    <a:pt x="10622" y="0"/>
                  </a:lnTo>
                  <a:cubicBezTo>
                    <a:pt x="14605" y="0"/>
                    <a:pt x="17843" y="3206"/>
                    <a:pt x="17843" y="7222"/>
                  </a:cubicBezTo>
                  <a:lnTo>
                    <a:pt x="17843" y="23769"/>
                  </a:lnTo>
                  <a:cubicBezTo>
                    <a:pt x="17843" y="27785"/>
                    <a:pt x="14605" y="30991"/>
                    <a:pt x="10622" y="30991"/>
                  </a:cubicBezTo>
                  <a:lnTo>
                    <a:pt x="7222" y="30991"/>
                  </a:lnTo>
                  <a:cubicBezTo>
                    <a:pt x="3238" y="30991"/>
                    <a:pt x="0" y="27785"/>
                    <a:pt x="0" y="23769"/>
                  </a:cubicBezTo>
                  <a:lnTo>
                    <a:pt x="0" y="7222"/>
                  </a:lnTo>
                  <a:cubicBezTo>
                    <a:pt x="0" y="3206"/>
                    <a:pt x="3238" y="0"/>
                    <a:pt x="7222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-514300" y="2934850"/>
              <a:ext cx="3538200" cy="2371800"/>
            </a:xfrm>
            <a:prstGeom prst="trapezoid">
              <a:avLst>
                <a:gd name="adj" fmla="val 3429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4"/>
            <p:cNvSpPr/>
            <p:nvPr/>
          </p:nvSpPr>
          <p:spPr>
            <a:xfrm>
              <a:off x="-1122998" y="2488815"/>
              <a:ext cx="22844" cy="17979"/>
            </a:xfrm>
            <a:custGeom>
              <a:avLst/>
              <a:gdLst/>
              <a:ahLst/>
              <a:cxnLst/>
              <a:rect l="l" t="t" r="r" b="b"/>
              <a:pathLst>
                <a:path w="1005" h="791" extrusionOk="0">
                  <a:moveTo>
                    <a:pt x="440" y="1"/>
                  </a:moveTo>
                  <a:cubicBezTo>
                    <a:pt x="369" y="1"/>
                    <a:pt x="298" y="31"/>
                    <a:pt x="227" y="78"/>
                  </a:cubicBezTo>
                  <a:cubicBezTo>
                    <a:pt x="162" y="78"/>
                    <a:pt x="130" y="111"/>
                    <a:pt x="98" y="176"/>
                  </a:cubicBezTo>
                  <a:cubicBezTo>
                    <a:pt x="65" y="208"/>
                    <a:pt x="33" y="273"/>
                    <a:pt x="0" y="337"/>
                  </a:cubicBezTo>
                  <a:cubicBezTo>
                    <a:pt x="0" y="370"/>
                    <a:pt x="0" y="435"/>
                    <a:pt x="0" y="467"/>
                  </a:cubicBezTo>
                  <a:cubicBezTo>
                    <a:pt x="33" y="597"/>
                    <a:pt x="98" y="661"/>
                    <a:pt x="162" y="726"/>
                  </a:cubicBezTo>
                  <a:lnTo>
                    <a:pt x="227" y="791"/>
                  </a:lnTo>
                  <a:lnTo>
                    <a:pt x="227" y="726"/>
                  </a:lnTo>
                  <a:lnTo>
                    <a:pt x="227" y="661"/>
                  </a:lnTo>
                  <a:lnTo>
                    <a:pt x="227" y="564"/>
                  </a:lnTo>
                  <a:cubicBezTo>
                    <a:pt x="227" y="532"/>
                    <a:pt x="227" y="499"/>
                    <a:pt x="227" y="467"/>
                  </a:cubicBezTo>
                  <a:cubicBezTo>
                    <a:pt x="227" y="435"/>
                    <a:pt x="227" y="402"/>
                    <a:pt x="227" y="402"/>
                  </a:cubicBezTo>
                  <a:cubicBezTo>
                    <a:pt x="259" y="370"/>
                    <a:pt x="259" y="337"/>
                    <a:pt x="292" y="337"/>
                  </a:cubicBezTo>
                  <a:cubicBezTo>
                    <a:pt x="324" y="305"/>
                    <a:pt x="357" y="273"/>
                    <a:pt x="357" y="273"/>
                  </a:cubicBezTo>
                  <a:cubicBezTo>
                    <a:pt x="389" y="240"/>
                    <a:pt x="421" y="240"/>
                    <a:pt x="454" y="240"/>
                  </a:cubicBezTo>
                  <a:lnTo>
                    <a:pt x="583" y="208"/>
                  </a:lnTo>
                  <a:cubicBezTo>
                    <a:pt x="648" y="176"/>
                    <a:pt x="713" y="176"/>
                    <a:pt x="778" y="176"/>
                  </a:cubicBezTo>
                  <a:lnTo>
                    <a:pt x="1004" y="176"/>
                  </a:lnTo>
                  <a:lnTo>
                    <a:pt x="939" y="143"/>
                  </a:lnTo>
                  <a:cubicBezTo>
                    <a:pt x="875" y="111"/>
                    <a:pt x="842" y="78"/>
                    <a:pt x="778" y="46"/>
                  </a:cubicBezTo>
                  <a:cubicBezTo>
                    <a:pt x="713" y="14"/>
                    <a:pt x="616" y="14"/>
                    <a:pt x="518" y="14"/>
                  </a:cubicBezTo>
                  <a:cubicBezTo>
                    <a:pt x="492" y="5"/>
                    <a:pt x="466" y="1"/>
                    <a:pt x="44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4"/>
            <p:cNvSpPr/>
            <p:nvPr/>
          </p:nvSpPr>
          <p:spPr>
            <a:xfrm>
              <a:off x="-1078106" y="2392692"/>
              <a:ext cx="50824" cy="35163"/>
            </a:xfrm>
            <a:custGeom>
              <a:avLst/>
              <a:gdLst/>
              <a:ahLst/>
              <a:cxnLst/>
              <a:rect l="l" t="t" r="r" b="b"/>
              <a:pathLst>
                <a:path w="2236" h="1547" extrusionOk="0">
                  <a:moveTo>
                    <a:pt x="519" y="1"/>
                  </a:moveTo>
                  <a:cubicBezTo>
                    <a:pt x="422" y="1"/>
                    <a:pt x="357" y="33"/>
                    <a:pt x="292" y="33"/>
                  </a:cubicBezTo>
                  <a:cubicBezTo>
                    <a:pt x="260" y="65"/>
                    <a:pt x="227" y="65"/>
                    <a:pt x="227" y="98"/>
                  </a:cubicBezTo>
                  <a:cubicBezTo>
                    <a:pt x="195" y="98"/>
                    <a:pt x="163" y="130"/>
                    <a:pt x="130" y="162"/>
                  </a:cubicBezTo>
                  <a:cubicBezTo>
                    <a:pt x="65" y="227"/>
                    <a:pt x="33" y="292"/>
                    <a:pt x="33" y="357"/>
                  </a:cubicBezTo>
                  <a:cubicBezTo>
                    <a:pt x="1" y="389"/>
                    <a:pt x="1" y="454"/>
                    <a:pt x="33" y="486"/>
                  </a:cubicBezTo>
                  <a:cubicBezTo>
                    <a:pt x="33" y="519"/>
                    <a:pt x="33" y="551"/>
                    <a:pt x="33" y="583"/>
                  </a:cubicBezTo>
                  <a:cubicBezTo>
                    <a:pt x="65" y="648"/>
                    <a:pt x="65" y="681"/>
                    <a:pt x="98" y="713"/>
                  </a:cubicBezTo>
                  <a:cubicBezTo>
                    <a:pt x="98" y="745"/>
                    <a:pt x="130" y="778"/>
                    <a:pt x="163" y="810"/>
                  </a:cubicBezTo>
                  <a:cubicBezTo>
                    <a:pt x="195" y="842"/>
                    <a:pt x="227" y="842"/>
                    <a:pt x="260" y="875"/>
                  </a:cubicBezTo>
                  <a:cubicBezTo>
                    <a:pt x="292" y="907"/>
                    <a:pt x="325" y="907"/>
                    <a:pt x="357" y="940"/>
                  </a:cubicBezTo>
                  <a:cubicBezTo>
                    <a:pt x="389" y="940"/>
                    <a:pt x="422" y="972"/>
                    <a:pt x="454" y="972"/>
                  </a:cubicBezTo>
                  <a:lnTo>
                    <a:pt x="681" y="972"/>
                  </a:lnTo>
                  <a:cubicBezTo>
                    <a:pt x="681" y="994"/>
                    <a:pt x="681" y="1015"/>
                    <a:pt x="681" y="1037"/>
                  </a:cubicBezTo>
                  <a:cubicBezTo>
                    <a:pt x="681" y="1134"/>
                    <a:pt x="713" y="1199"/>
                    <a:pt x="746" y="1263"/>
                  </a:cubicBezTo>
                  <a:cubicBezTo>
                    <a:pt x="778" y="1296"/>
                    <a:pt x="810" y="1296"/>
                    <a:pt x="843" y="1328"/>
                  </a:cubicBezTo>
                  <a:cubicBezTo>
                    <a:pt x="843" y="1361"/>
                    <a:pt x="875" y="1393"/>
                    <a:pt x="907" y="1425"/>
                  </a:cubicBezTo>
                  <a:cubicBezTo>
                    <a:pt x="972" y="1458"/>
                    <a:pt x="1037" y="1490"/>
                    <a:pt x="1102" y="1490"/>
                  </a:cubicBezTo>
                  <a:cubicBezTo>
                    <a:pt x="1145" y="1499"/>
                    <a:pt x="1186" y="1503"/>
                    <a:pt x="1226" y="1503"/>
                  </a:cubicBezTo>
                  <a:cubicBezTo>
                    <a:pt x="1333" y="1503"/>
                    <a:pt x="1428" y="1473"/>
                    <a:pt x="1523" y="1425"/>
                  </a:cubicBezTo>
                  <a:cubicBezTo>
                    <a:pt x="1555" y="1393"/>
                    <a:pt x="1587" y="1393"/>
                    <a:pt x="1620" y="1361"/>
                  </a:cubicBezTo>
                  <a:cubicBezTo>
                    <a:pt x="1620" y="1336"/>
                    <a:pt x="1639" y="1330"/>
                    <a:pt x="1662" y="1314"/>
                  </a:cubicBezTo>
                  <a:lnTo>
                    <a:pt x="1662" y="1314"/>
                  </a:lnTo>
                  <a:cubicBezTo>
                    <a:pt x="1691" y="1367"/>
                    <a:pt x="1723" y="1399"/>
                    <a:pt x="1782" y="1458"/>
                  </a:cubicBezTo>
                  <a:cubicBezTo>
                    <a:pt x="1782" y="1490"/>
                    <a:pt x="1847" y="1522"/>
                    <a:pt x="1879" y="1522"/>
                  </a:cubicBezTo>
                  <a:cubicBezTo>
                    <a:pt x="1895" y="1539"/>
                    <a:pt x="1919" y="1547"/>
                    <a:pt x="1944" y="1547"/>
                  </a:cubicBezTo>
                  <a:cubicBezTo>
                    <a:pt x="1968" y="1547"/>
                    <a:pt x="1992" y="1539"/>
                    <a:pt x="2008" y="1522"/>
                  </a:cubicBezTo>
                  <a:cubicBezTo>
                    <a:pt x="2041" y="1522"/>
                    <a:pt x="2073" y="1490"/>
                    <a:pt x="2106" y="1458"/>
                  </a:cubicBezTo>
                  <a:cubicBezTo>
                    <a:pt x="2138" y="1425"/>
                    <a:pt x="2138" y="1393"/>
                    <a:pt x="2170" y="1361"/>
                  </a:cubicBezTo>
                  <a:cubicBezTo>
                    <a:pt x="2203" y="1328"/>
                    <a:pt x="2203" y="1263"/>
                    <a:pt x="2235" y="1199"/>
                  </a:cubicBezTo>
                  <a:cubicBezTo>
                    <a:pt x="2235" y="1134"/>
                    <a:pt x="2235" y="1069"/>
                    <a:pt x="2235" y="1004"/>
                  </a:cubicBezTo>
                  <a:cubicBezTo>
                    <a:pt x="2203" y="875"/>
                    <a:pt x="2170" y="778"/>
                    <a:pt x="2138" y="681"/>
                  </a:cubicBezTo>
                  <a:lnTo>
                    <a:pt x="2106" y="745"/>
                  </a:lnTo>
                  <a:cubicBezTo>
                    <a:pt x="2106" y="778"/>
                    <a:pt x="2106" y="810"/>
                    <a:pt x="2106" y="810"/>
                  </a:cubicBezTo>
                  <a:cubicBezTo>
                    <a:pt x="2106" y="875"/>
                    <a:pt x="2106" y="940"/>
                    <a:pt x="2106" y="972"/>
                  </a:cubicBezTo>
                  <a:cubicBezTo>
                    <a:pt x="2106" y="1037"/>
                    <a:pt x="2106" y="1102"/>
                    <a:pt x="2073" y="1134"/>
                  </a:cubicBezTo>
                  <a:cubicBezTo>
                    <a:pt x="2041" y="1199"/>
                    <a:pt x="2041" y="1231"/>
                    <a:pt x="2008" y="1296"/>
                  </a:cubicBezTo>
                  <a:cubicBezTo>
                    <a:pt x="1976" y="1296"/>
                    <a:pt x="1976" y="1328"/>
                    <a:pt x="1976" y="1328"/>
                  </a:cubicBezTo>
                  <a:cubicBezTo>
                    <a:pt x="1944" y="1361"/>
                    <a:pt x="1944" y="1361"/>
                    <a:pt x="1911" y="1361"/>
                  </a:cubicBezTo>
                  <a:cubicBezTo>
                    <a:pt x="1911" y="1361"/>
                    <a:pt x="1879" y="1328"/>
                    <a:pt x="1879" y="1328"/>
                  </a:cubicBezTo>
                  <a:cubicBezTo>
                    <a:pt x="1847" y="1296"/>
                    <a:pt x="1847" y="1263"/>
                    <a:pt x="1847" y="1231"/>
                  </a:cubicBezTo>
                  <a:cubicBezTo>
                    <a:pt x="1782" y="1166"/>
                    <a:pt x="1782" y="1102"/>
                    <a:pt x="1782" y="1069"/>
                  </a:cubicBezTo>
                  <a:cubicBezTo>
                    <a:pt x="1782" y="1037"/>
                    <a:pt x="1782" y="1004"/>
                    <a:pt x="1749" y="1004"/>
                  </a:cubicBezTo>
                  <a:cubicBezTo>
                    <a:pt x="1736" y="991"/>
                    <a:pt x="1717" y="983"/>
                    <a:pt x="1697" y="983"/>
                  </a:cubicBezTo>
                  <a:cubicBezTo>
                    <a:pt x="1669" y="983"/>
                    <a:pt x="1639" y="999"/>
                    <a:pt x="1620" y="1037"/>
                  </a:cubicBezTo>
                  <a:cubicBezTo>
                    <a:pt x="1587" y="1069"/>
                    <a:pt x="1555" y="1102"/>
                    <a:pt x="1523" y="1134"/>
                  </a:cubicBezTo>
                  <a:cubicBezTo>
                    <a:pt x="1490" y="1166"/>
                    <a:pt x="1490" y="1166"/>
                    <a:pt x="1458" y="1199"/>
                  </a:cubicBezTo>
                  <a:cubicBezTo>
                    <a:pt x="1458" y="1199"/>
                    <a:pt x="1426" y="1199"/>
                    <a:pt x="1393" y="1231"/>
                  </a:cubicBezTo>
                  <a:cubicBezTo>
                    <a:pt x="1361" y="1231"/>
                    <a:pt x="1328" y="1263"/>
                    <a:pt x="1264" y="1263"/>
                  </a:cubicBezTo>
                  <a:lnTo>
                    <a:pt x="1134" y="1263"/>
                  </a:lnTo>
                  <a:cubicBezTo>
                    <a:pt x="1102" y="1263"/>
                    <a:pt x="1069" y="1231"/>
                    <a:pt x="1037" y="1231"/>
                  </a:cubicBezTo>
                  <a:cubicBezTo>
                    <a:pt x="1005" y="1199"/>
                    <a:pt x="1005" y="1199"/>
                    <a:pt x="972" y="1199"/>
                  </a:cubicBezTo>
                  <a:cubicBezTo>
                    <a:pt x="972" y="1166"/>
                    <a:pt x="940" y="1166"/>
                    <a:pt x="940" y="1134"/>
                  </a:cubicBezTo>
                  <a:cubicBezTo>
                    <a:pt x="907" y="1102"/>
                    <a:pt x="907" y="1069"/>
                    <a:pt x="907" y="1004"/>
                  </a:cubicBezTo>
                  <a:cubicBezTo>
                    <a:pt x="907" y="1004"/>
                    <a:pt x="907" y="972"/>
                    <a:pt x="907" y="940"/>
                  </a:cubicBezTo>
                  <a:lnTo>
                    <a:pt x="907" y="875"/>
                  </a:lnTo>
                  <a:cubicBezTo>
                    <a:pt x="875" y="810"/>
                    <a:pt x="810" y="778"/>
                    <a:pt x="778" y="778"/>
                  </a:cubicBezTo>
                  <a:lnTo>
                    <a:pt x="519" y="778"/>
                  </a:lnTo>
                  <a:lnTo>
                    <a:pt x="422" y="745"/>
                  </a:lnTo>
                  <a:cubicBezTo>
                    <a:pt x="357" y="745"/>
                    <a:pt x="325" y="713"/>
                    <a:pt x="292" y="681"/>
                  </a:cubicBezTo>
                  <a:cubicBezTo>
                    <a:pt x="260" y="648"/>
                    <a:pt x="227" y="648"/>
                    <a:pt x="227" y="616"/>
                  </a:cubicBezTo>
                  <a:cubicBezTo>
                    <a:pt x="195" y="583"/>
                    <a:pt x="195" y="583"/>
                    <a:pt x="195" y="551"/>
                  </a:cubicBezTo>
                  <a:cubicBezTo>
                    <a:pt x="163" y="519"/>
                    <a:pt x="163" y="486"/>
                    <a:pt x="163" y="454"/>
                  </a:cubicBezTo>
                  <a:cubicBezTo>
                    <a:pt x="163" y="454"/>
                    <a:pt x="163" y="421"/>
                    <a:pt x="163" y="389"/>
                  </a:cubicBezTo>
                  <a:cubicBezTo>
                    <a:pt x="163" y="357"/>
                    <a:pt x="163" y="324"/>
                    <a:pt x="163" y="292"/>
                  </a:cubicBezTo>
                  <a:cubicBezTo>
                    <a:pt x="163" y="260"/>
                    <a:pt x="163" y="227"/>
                    <a:pt x="195" y="227"/>
                  </a:cubicBezTo>
                  <a:cubicBezTo>
                    <a:pt x="195" y="195"/>
                    <a:pt x="227" y="162"/>
                    <a:pt x="260" y="162"/>
                  </a:cubicBezTo>
                  <a:cubicBezTo>
                    <a:pt x="260" y="130"/>
                    <a:pt x="292" y="98"/>
                    <a:pt x="325" y="98"/>
                  </a:cubicBezTo>
                  <a:cubicBezTo>
                    <a:pt x="389" y="65"/>
                    <a:pt x="454" y="33"/>
                    <a:pt x="519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4"/>
            <p:cNvSpPr/>
            <p:nvPr/>
          </p:nvSpPr>
          <p:spPr>
            <a:xfrm>
              <a:off x="-1066332" y="2313934"/>
              <a:ext cx="22116" cy="11070"/>
            </a:xfrm>
            <a:custGeom>
              <a:avLst/>
              <a:gdLst/>
              <a:ahLst/>
              <a:cxnLst/>
              <a:rect l="l" t="t" r="r" b="b"/>
              <a:pathLst>
                <a:path w="973" h="487" extrusionOk="0">
                  <a:moveTo>
                    <a:pt x="1" y="1"/>
                  </a:moveTo>
                  <a:cubicBezTo>
                    <a:pt x="1" y="33"/>
                    <a:pt x="1" y="33"/>
                    <a:pt x="1" y="65"/>
                  </a:cubicBezTo>
                  <a:cubicBezTo>
                    <a:pt x="1" y="195"/>
                    <a:pt x="33" y="324"/>
                    <a:pt x="163" y="389"/>
                  </a:cubicBezTo>
                  <a:cubicBezTo>
                    <a:pt x="195" y="422"/>
                    <a:pt x="228" y="454"/>
                    <a:pt x="260" y="454"/>
                  </a:cubicBezTo>
                  <a:cubicBezTo>
                    <a:pt x="325" y="486"/>
                    <a:pt x="357" y="486"/>
                    <a:pt x="422" y="486"/>
                  </a:cubicBezTo>
                  <a:cubicBezTo>
                    <a:pt x="487" y="486"/>
                    <a:pt x="584" y="486"/>
                    <a:pt x="648" y="454"/>
                  </a:cubicBezTo>
                  <a:cubicBezTo>
                    <a:pt x="713" y="422"/>
                    <a:pt x="778" y="389"/>
                    <a:pt x="843" y="324"/>
                  </a:cubicBezTo>
                  <a:cubicBezTo>
                    <a:pt x="908" y="292"/>
                    <a:pt x="940" y="227"/>
                    <a:pt x="972" y="162"/>
                  </a:cubicBezTo>
                  <a:lnTo>
                    <a:pt x="972" y="162"/>
                  </a:lnTo>
                  <a:lnTo>
                    <a:pt x="908" y="195"/>
                  </a:lnTo>
                  <a:lnTo>
                    <a:pt x="778" y="195"/>
                  </a:lnTo>
                  <a:cubicBezTo>
                    <a:pt x="648" y="227"/>
                    <a:pt x="551" y="260"/>
                    <a:pt x="422" y="260"/>
                  </a:cubicBezTo>
                  <a:cubicBezTo>
                    <a:pt x="325" y="260"/>
                    <a:pt x="195" y="227"/>
                    <a:pt x="130" y="130"/>
                  </a:cubicBezTo>
                  <a:lnTo>
                    <a:pt x="33" y="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4"/>
            <p:cNvSpPr/>
            <p:nvPr/>
          </p:nvSpPr>
          <p:spPr>
            <a:xfrm>
              <a:off x="-1056763" y="2227084"/>
              <a:ext cx="39777" cy="27981"/>
            </a:xfrm>
            <a:custGeom>
              <a:avLst/>
              <a:gdLst/>
              <a:ahLst/>
              <a:cxnLst/>
              <a:rect l="l" t="t" r="r" b="b"/>
              <a:pathLst>
                <a:path w="1750" h="1231" extrusionOk="0">
                  <a:moveTo>
                    <a:pt x="130" y="0"/>
                  </a:moveTo>
                  <a:lnTo>
                    <a:pt x="66" y="130"/>
                  </a:lnTo>
                  <a:cubicBezTo>
                    <a:pt x="33" y="162"/>
                    <a:pt x="33" y="195"/>
                    <a:pt x="1" y="227"/>
                  </a:cubicBezTo>
                  <a:cubicBezTo>
                    <a:pt x="1" y="259"/>
                    <a:pt x="1" y="324"/>
                    <a:pt x="1" y="357"/>
                  </a:cubicBezTo>
                  <a:cubicBezTo>
                    <a:pt x="1" y="421"/>
                    <a:pt x="33" y="454"/>
                    <a:pt x="33" y="518"/>
                  </a:cubicBezTo>
                  <a:cubicBezTo>
                    <a:pt x="66" y="551"/>
                    <a:pt x="98" y="583"/>
                    <a:pt x="130" y="616"/>
                  </a:cubicBezTo>
                  <a:cubicBezTo>
                    <a:pt x="195" y="648"/>
                    <a:pt x="227" y="680"/>
                    <a:pt x="260" y="680"/>
                  </a:cubicBezTo>
                  <a:cubicBezTo>
                    <a:pt x="325" y="713"/>
                    <a:pt x="357" y="713"/>
                    <a:pt x="422" y="713"/>
                  </a:cubicBezTo>
                  <a:lnTo>
                    <a:pt x="454" y="713"/>
                  </a:lnTo>
                  <a:cubicBezTo>
                    <a:pt x="475" y="759"/>
                    <a:pt x="497" y="809"/>
                    <a:pt x="519" y="875"/>
                  </a:cubicBezTo>
                  <a:cubicBezTo>
                    <a:pt x="519" y="907"/>
                    <a:pt x="551" y="939"/>
                    <a:pt x="584" y="972"/>
                  </a:cubicBezTo>
                  <a:cubicBezTo>
                    <a:pt x="616" y="1004"/>
                    <a:pt x="681" y="1037"/>
                    <a:pt x="713" y="1069"/>
                  </a:cubicBezTo>
                  <a:lnTo>
                    <a:pt x="908" y="1069"/>
                  </a:lnTo>
                  <a:cubicBezTo>
                    <a:pt x="940" y="1037"/>
                    <a:pt x="972" y="1004"/>
                    <a:pt x="1005" y="972"/>
                  </a:cubicBezTo>
                  <a:cubicBezTo>
                    <a:pt x="1006" y="971"/>
                    <a:pt x="1006" y="971"/>
                    <a:pt x="1007" y="971"/>
                  </a:cubicBezTo>
                  <a:lnTo>
                    <a:pt x="1007" y="971"/>
                  </a:lnTo>
                  <a:cubicBezTo>
                    <a:pt x="1015" y="1015"/>
                    <a:pt x="1037" y="1042"/>
                    <a:pt x="1037" y="1069"/>
                  </a:cubicBezTo>
                  <a:cubicBezTo>
                    <a:pt x="1069" y="1101"/>
                    <a:pt x="1102" y="1134"/>
                    <a:pt x="1134" y="1166"/>
                  </a:cubicBezTo>
                  <a:lnTo>
                    <a:pt x="1167" y="1199"/>
                  </a:lnTo>
                  <a:lnTo>
                    <a:pt x="1264" y="1231"/>
                  </a:lnTo>
                  <a:lnTo>
                    <a:pt x="1393" y="1231"/>
                  </a:lnTo>
                  <a:cubicBezTo>
                    <a:pt x="1458" y="1231"/>
                    <a:pt x="1490" y="1199"/>
                    <a:pt x="1523" y="1166"/>
                  </a:cubicBezTo>
                  <a:cubicBezTo>
                    <a:pt x="1555" y="1134"/>
                    <a:pt x="1555" y="1101"/>
                    <a:pt x="1588" y="1069"/>
                  </a:cubicBezTo>
                  <a:cubicBezTo>
                    <a:pt x="1620" y="1004"/>
                    <a:pt x="1652" y="972"/>
                    <a:pt x="1685" y="907"/>
                  </a:cubicBezTo>
                  <a:cubicBezTo>
                    <a:pt x="1717" y="842"/>
                    <a:pt x="1717" y="745"/>
                    <a:pt x="1717" y="680"/>
                  </a:cubicBezTo>
                  <a:cubicBezTo>
                    <a:pt x="1749" y="616"/>
                    <a:pt x="1749" y="551"/>
                    <a:pt x="1717" y="486"/>
                  </a:cubicBezTo>
                  <a:cubicBezTo>
                    <a:pt x="1717" y="454"/>
                    <a:pt x="1717" y="421"/>
                    <a:pt x="1717" y="389"/>
                  </a:cubicBezTo>
                  <a:lnTo>
                    <a:pt x="1685" y="324"/>
                  </a:lnTo>
                  <a:cubicBezTo>
                    <a:pt x="1685" y="357"/>
                    <a:pt x="1685" y="421"/>
                    <a:pt x="1685" y="454"/>
                  </a:cubicBezTo>
                  <a:cubicBezTo>
                    <a:pt x="1652" y="518"/>
                    <a:pt x="1652" y="583"/>
                    <a:pt x="1620" y="648"/>
                  </a:cubicBezTo>
                  <a:cubicBezTo>
                    <a:pt x="1588" y="745"/>
                    <a:pt x="1523" y="842"/>
                    <a:pt x="1458" y="939"/>
                  </a:cubicBezTo>
                  <a:cubicBezTo>
                    <a:pt x="1426" y="939"/>
                    <a:pt x="1426" y="972"/>
                    <a:pt x="1393" y="972"/>
                  </a:cubicBezTo>
                  <a:cubicBezTo>
                    <a:pt x="1393" y="1004"/>
                    <a:pt x="1361" y="1004"/>
                    <a:pt x="1361" y="1004"/>
                  </a:cubicBezTo>
                  <a:lnTo>
                    <a:pt x="1296" y="1004"/>
                  </a:lnTo>
                  <a:cubicBezTo>
                    <a:pt x="1264" y="1004"/>
                    <a:pt x="1264" y="939"/>
                    <a:pt x="1264" y="939"/>
                  </a:cubicBezTo>
                  <a:cubicBezTo>
                    <a:pt x="1264" y="939"/>
                    <a:pt x="1264" y="907"/>
                    <a:pt x="1264" y="875"/>
                  </a:cubicBezTo>
                  <a:cubicBezTo>
                    <a:pt x="1231" y="842"/>
                    <a:pt x="1231" y="778"/>
                    <a:pt x="1231" y="713"/>
                  </a:cubicBezTo>
                  <a:cubicBezTo>
                    <a:pt x="1199" y="680"/>
                    <a:pt x="1199" y="648"/>
                    <a:pt x="1167" y="648"/>
                  </a:cubicBezTo>
                  <a:cubicBezTo>
                    <a:pt x="1140" y="635"/>
                    <a:pt x="1113" y="627"/>
                    <a:pt x="1088" y="627"/>
                  </a:cubicBezTo>
                  <a:cubicBezTo>
                    <a:pt x="1054" y="627"/>
                    <a:pt x="1024" y="642"/>
                    <a:pt x="1005" y="680"/>
                  </a:cubicBezTo>
                  <a:cubicBezTo>
                    <a:pt x="988" y="697"/>
                    <a:pt x="971" y="723"/>
                    <a:pt x="954" y="749"/>
                  </a:cubicBezTo>
                  <a:lnTo>
                    <a:pt x="954" y="749"/>
                  </a:lnTo>
                  <a:lnTo>
                    <a:pt x="940" y="745"/>
                  </a:lnTo>
                  <a:lnTo>
                    <a:pt x="940" y="745"/>
                  </a:lnTo>
                  <a:cubicBezTo>
                    <a:pt x="942" y="750"/>
                    <a:pt x="945" y="755"/>
                    <a:pt x="947" y="759"/>
                  </a:cubicBezTo>
                  <a:lnTo>
                    <a:pt x="947" y="759"/>
                  </a:lnTo>
                  <a:cubicBezTo>
                    <a:pt x="934" y="779"/>
                    <a:pt x="921" y="797"/>
                    <a:pt x="908" y="810"/>
                  </a:cubicBezTo>
                  <a:cubicBezTo>
                    <a:pt x="843" y="842"/>
                    <a:pt x="810" y="842"/>
                    <a:pt x="810" y="842"/>
                  </a:cubicBezTo>
                  <a:cubicBezTo>
                    <a:pt x="778" y="842"/>
                    <a:pt x="746" y="810"/>
                    <a:pt x="746" y="778"/>
                  </a:cubicBezTo>
                  <a:cubicBezTo>
                    <a:pt x="713" y="713"/>
                    <a:pt x="681" y="680"/>
                    <a:pt x="648" y="616"/>
                  </a:cubicBezTo>
                  <a:cubicBezTo>
                    <a:pt x="648" y="568"/>
                    <a:pt x="614" y="538"/>
                    <a:pt x="582" y="538"/>
                  </a:cubicBezTo>
                  <a:cubicBezTo>
                    <a:pt x="571" y="538"/>
                    <a:pt x="560" y="542"/>
                    <a:pt x="551" y="551"/>
                  </a:cubicBezTo>
                  <a:lnTo>
                    <a:pt x="357" y="551"/>
                  </a:lnTo>
                  <a:cubicBezTo>
                    <a:pt x="325" y="551"/>
                    <a:pt x="292" y="518"/>
                    <a:pt x="260" y="518"/>
                  </a:cubicBezTo>
                  <a:cubicBezTo>
                    <a:pt x="227" y="518"/>
                    <a:pt x="227" y="486"/>
                    <a:pt x="227" y="486"/>
                  </a:cubicBezTo>
                  <a:lnTo>
                    <a:pt x="195" y="454"/>
                  </a:lnTo>
                  <a:cubicBezTo>
                    <a:pt x="163" y="421"/>
                    <a:pt x="130" y="421"/>
                    <a:pt x="130" y="389"/>
                  </a:cubicBezTo>
                  <a:cubicBezTo>
                    <a:pt x="130" y="357"/>
                    <a:pt x="130" y="292"/>
                    <a:pt x="130" y="259"/>
                  </a:cubicBezTo>
                  <a:cubicBezTo>
                    <a:pt x="130" y="227"/>
                    <a:pt x="130" y="195"/>
                    <a:pt x="130" y="162"/>
                  </a:cubicBezTo>
                  <a:lnTo>
                    <a:pt x="130" y="0"/>
                  </a:ln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4"/>
            <p:cNvSpPr/>
            <p:nvPr/>
          </p:nvSpPr>
          <p:spPr>
            <a:xfrm>
              <a:off x="-1028055" y="2553139"/>
              <a:ext cx="35368" cy="30958"/>
            </a:xfrm>
            <a:custGeom>
              <a:avLst/>
              <a:gdLst/>
              <a:ahLst/>
              <a:cxnLst/>
              <a:rect l="l" t="t" r="r" b="b"/>
              <a:pathLst>
                <a:path w="1556" h="1362" extrusionOk="0">
                  <a:moveTo>
                    <a:pt x="1490" y="1"/>
                  </a:moveTo>
                  <a:cubicBezTo>
                    <a:pt x="1490" y="131"/>
                    <a:pt x="1490" y="260"/>
                    <a:pt x="1426" y="390"/>
                  </a:cubicBezTo>
                  <a:cubicBezTo>
                    <a:pt x="1426" y="454"/>
                    <a:pt x="1393" y="519"/>
                    <a:pt x="1361" y="551"/>
                  </a:cubicBezTo>
                  <a:cubicBezTo>
                    <a:pt x="1328" y="616"/>
                    <a:pt x="1296" y="649"/>
                    <a:pt x="1264" y="713"/>
                  </a:cubicBezTo>
                  <a:cubicBezTo>
                    <a:pt x="1231" y="713"/>
                    <a:pt x="1231" y="746"/>
                    <a:pt x="1199" y="746"/>
                  </a:cubicBezTo>
                  <a:cubicBezTo>
                    <a:pt x="1167" y="778"/>
                    <a:pt x="1167" y="778"/>
                    <a:pt x="1134" y="778"/>
                  </a:cubicBezTo>
                  <a:lnTo>
                    <a:pt x="972" y="778"/>
                  </a:lnTo>
                  <a:cubicBezTo>
                    <a:pt x="940" y="746"/>
                    <a:pt x="907" y="746"/>
                    <a:pt x="907" y="713"/>
                  </a:cubicBezTo>
                  <a:cubicBezTo>
                    <a:pt x="875" y="681"/>
                    <a:pt x="843" y="649"/>
                    <a:pt x="810" y="584"/>
                  </a:cubicBezTo>
                  <a:cubicBezTo>
                    <a:pt x="778" y="551"/>
                    <a:pt x="746" y="551"/>
                    <a:pt x="681" y="551"/>
                  </a:cubicBezTo>
                  <a:cubicBezTo>
                    <a:pt x="616" y="551"/>
                    <a:pt x="584" y="616"/>
                    <a:pt x="584" y="681"/>
                  </a:cubicBezTo>
                  <a:cubicBezTo>
                    <a:pt x="590" y="700"/>
                    <a:pt x="595" y="720"/>
                    <a:pt x="599" y="739"/>
                  </a:cubicBezTo>
                  <a:lnTo>
                    <a:pt x="599" y="739"/>
                  </a:lnTo>
                  <a:lnTo>
                    <a:pt x="584" y="746"/>
                  </a:lnTo>
                  <a:cubicBezTo>
                    <a:pt x="590" y="749"/>
                    <a:pt x="596" y="753"/>
                    <a:pt x="602" y="757"/>
                  </a:cubicBezTo>
                  <a:lnTo>
                    <a:pt x="602" y="757"/>
                  </a:lnTo>
                  <a:cubicBezTo>
                    <a:pt x="614" y="829"/>
                    <a:pt x="608" y="900"/>
                    <a:pt x="584" y="972"/>
                  </a:cubicBezTo>
                  <a:cubicBezTo>
                    <a:pt x="584" y="1037"/>
                    <a:pt x="584" y="1070"/>
                    <a:pt x="551" y="1102"/>
                  </a:cubicBezTo>
                  <a:cubicBezTo>
                    <a:pt x="519" y="1134"/>
                    <a:pt x="519" y="1167"/>
                    <a:pt x="486" y="1167"/>
                  </a:cubicBezTo>
                  <a:lnTo>
                    <a:pt x="292" y="1167"/>
                  </a:lnTo>
                  <a:cubicBezTo>
                    <a:pt x="260" y="1134"/>
                    <a:pt x="260" y="1134"/>
                    <a:pt x="227" y="1102"/>
                  </a:cubicBezTo>
                  <a:cubicBezTo>
                    <a:pt x="195" y="1102"/>
                    <a:pt x="195" y="1070"/>
                    <a:pt x="163" y="1070"/>
                  </a:cubicBezTo>
                  <a:cubicBezTo>
                    <a:pt x="163" y="1037"/>
                    <a:pt x="130" y="1037"/>
                    <a:pt x="98" y="1005"/>
                  </a:cubicBezTo>
                  <a:cubicBezTo>
                    <a:pt x="66" y="972"/>
                    <a:pt x="33" y="940"/>
                    <a:pt x="1" y="875"/>
                  </a:cubicBezTo>
                  <a:lnTo>
                    <a:pt x="1" y="875"/>
                  </a:lnTo>
                  <a:cubicBezTo>
                    <a:pt x="1" y="940"/>
                    <a:pt x="33" y="1005"/>
                    <a:pt x="66" y="1037"/>
                  </a:cubicBezTo>
                  <a:cubicBezTo>
                    <a:pt x="66" y="1070"/>
                    <a:pt x="98" y="1102"/>
                    <a:pt x="98" y="1134"/>
                  </a:cubicBezTo>
                  <a:cubicBezTo>
                    <a:pt x="130" y="1134"/>
                    <a:pt x="130" y="1167"/>
                    <a:pt x="163" y="1199"/>
                  </a:cubicBezTo>
                  <a:cubicBezTo>
                    <a:pt x="195" y="1232"/>
                    <a:pt x="260" y="1296"/>
                    <a:pt x="325" y="1329"/>
                  </a:cubicBezTo>
                  <a:cubicBezTo>
                    <a:pt x="357" y="1329"/>
                    <a:pt x="389" y="1329"/>
                    <a:pt x="422" y="1361"/>
                  </a:cubicBezTo>
                  <a:lnTo>
                    <a:pt x="519" y="1361"/>
                  </a:lnTo>
                  <a:cubicBezTo>
                    <a:pt x="616" y="1329"/>
                    <a:pt x="681" y="1296"/>
                    <a:pt x="713" y="1232"/>
                  </a:cubicBezTo>
                  <a:cubicBezTo>
                    <a:pt x="746" y="1167"/>
                    <a:pt x="778" y="1102"/>
                    <a:pt x="810" y="1037"/>
                  </a:cubicBezTo>
                  <a:cubicBezTo>
                    <a:pt x="817" y="1011"/>
                    <a:pt x="822" y="985"/>
                    <a:pt x="826" y="958"/>
                  </a:cubicBezTo>
                  <a:lnTo>
                    <a:pt x="826" y="958"/>
                  </a:lnTo>
                  <a:cubicBezTo>
                    <a:pt x="832" y="962"/>
                    <a:pt x="837" y="967"/>
                    <a:pt x="843" y="972"/>
                  </a:cubicBezTo>
                  <a:cubicBezTo>
                    <a:pt x="875" y="1005"/>
                    <a:pt x="907" y="1005"/>
                    <a:pt x="972" y="1005"/>
                  </a:cubicBezTo>
                  <a:cubicBezTo>
                    <a:pt x="991" y="1014"/>
                    <a:pt x="1013" y="1018"/>
                    <a:pt x="1037" y="1018"/>
                  </a:cubicBezTo>
                  <a:cubicBezTo>
                    <a:pt x="1094" y="1018"/>
                    <a:pt x="1163" y="995"/>
                    <a:pt x="1231" y="972"/>
                  </a:cubicBezTo>
                  <a:cubicBezTo>
                    <a:pt x="1264" y="940"/>
                    <a:pt x="1296" y="940"/>
                    <a:pt x="1328" y="908"/>
                  </a:cubicBezTo>
                  <a:cubicBezTo>
                    <a:pt x="1361" y="875"/>
                    <a:pt x="1361" y="843"/>
                    <a:pt x="1393" y="811"/>
                  </a:cubicBezTo>
                  <a:cubicBezTo>
                    <a:pt x="1490" y="681"/>
                    <a:pt x="1523" y="551"/>
                    <a:pt x="1555" y="422"/>
                  </a:cubicBezTo>
                  <a:cubicBezTo>
                    <a:pt x="1555" y="357"/>
                    <a:pt x="1555" y="260"/>
                    <a:pt x="1555" y="195"/>
                  </a:cubicBezTo>
                  <a:cubicBezTo>
                    <a:pt x="1555" y="131"/>
                    <a:pt x="1523" y="66"/>
                    <a:pt x="1490" y="1"/>
                  </a:cubicBezTo>
                  <a:close/>
                </a:path>
              </a:pathLst>
            </a:custGeom>
            <a:solidFill>
              <a:srgbClr val="7094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4"/>
            <p:cNvSpPr/>
            <p:nvPr/>
          </p:nvSpPr>
          <p:spPr>
            <a:xfrm>
              <a:off x="-1969475" y="2987276"/>
              <a:ext cx="3538288" cy="2315715"/>
            </a:xfrm>
            <a:custGeom>
              <a:avLst/>
              <a:gdLst/>
              <a:ahLst/>
              <a:cxnLst/>
              <a:rect l="l" t="t" r="r" b="b"/>
              <a:pathLst>
                <a:path w="155666" h="80344" extrusionOk="0">
                  <a:moveTo>
                    <a:pt x="155666" y="80343"/>
                  </a:moveTo>
                  <a:lnTo>
                    <a:pt x="155666" y="1"/>
                  </a:lnTo>
                  <a:lnTo>
                    <a:pt x="67131" y="1"/>
                  </a:lnTo>
                  <a:cubicBezTo>
                    <a:pt x="67131" y="1"/>
                    <a:pt x="1264" y="78497"/>
                    <a:pt x="1" y="801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240173" y="3479846"/>
              <a:ext cx="343769" cy="1823992"/>
            </a:xfrm>
            <a:custGeom>
              <a:avLst/>
              <a:gdLst/>
              <a:ahLst/>
              <a:cxnLst/>
              <a:rect l="l" t="t" r="r" b="b"/>
              <a:pathLst>
                <a:path w="15124" h="80246" extrusionOk="0">
                  <a:moveTo>
                    <a:pt x="10687" y="0"/>
                  </a:moveTo>
                  <a:lnTo>
                    <a:pt x="1" y="80245"/>
                  </a:lnTo>
                  <a:lnTo>
                    <a:pt x="5344" y="80245"/>
                  </a:lnTo>
                  <a:lnTo>
                    <a:pt x="15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-84430" y="4494857"/>
              <a:ext cx="75850" cy="20616"/>
            </a:xfrm>
            <a:custGeom>
              <a:avLst/>
              <a:gdLst/>
              <a:ahLst/>
              <a:cxnLst/>
              <a:rect l="l" t="t" r="r" b="b"/>
              <a:pathLst>
                <a:path w="3337" h="907" extrusionOk="0">
                  <a:moveTo>
                    <a:pt x="3336" y="454"/>
                  </a:moveTo>
                  <a:cubicBezTo>
                    <a:pt x="3336" y="713"/>
                    <a:pt x="2591" y="907"/>
                    <a:pt x="1685" y="907"/>
                  </a:cubicBezTo>
                  <a:cubicBezTo>
                    <a:pt x="745" y="907"/>
                    <a:pt x="1" y="713"/>
                    <a:pt x="1" y="454"/>
                  </a:cubicBezTo>
                  <a:cubicBezTo>
                    <a:pt x="1" y="194"/>
                    <a:pt x="745" y="0"/>
                    <a:pt x="1685" y="0"/>
                  </a:cubicBezTo>
                  <a:cubicBezTo>
                    <a:pt x="2591" y="0"/>
                    <a:pt x="3336" y="194"/>
                    <a:pt x="3336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45129" y="4515450"/>
              <a:ext cx="44187" cy="21366"/>
            </a:xfrm>
            <a:custGeom>
              <a:avLst/>
              <a:gdLst/>
              <a:ahLst/>
              <a:cxnLst/>
              <a:rect l="l" t="t" r="r" b="b"/>
              <a:pathLst>
                <a:path w="1944" h="940" extrusionOk="0">
                  <a:moveTo>
                    <a:pt x="1943" y="454"/>
                  </a:moveTo>
                  <a:cubicBezTo>
                    <a:pt x="1943" y="713"/>
                    <a:pt x="1522" y="940"/>
                    <a:pt x="972" y="940"/>
                  </a:cubicBezTo>
                  <a:cubicBezTo>
                    <a:pt x="453" y="940"/>
                    <a:pt x="0" y="713"/>
                    <a:pt x="0" y="454"/>
                  </a:cubicBezTo>
                  <a:cubicBezTo>
                    <a:pt x="0" y="228"/>
                    <a:pt x="453" y="1"/>
                    <a:pt x="972" y="1"/>
                  </a:cubicBezTo>
                  <a:cubicBezTo>
                    <a:pt x="1522" y="1"/>
                    <a:pt x="1943" y="228"/>
                    <a:pt x="194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-1067787" y="4410212"/>
              <a:ext cx="75100" cy="20616"/>
            </a:xfrm>
            <a:custGeom>
              <a:avLst/>
              <a:gdLst/>
              <a:ahLst/>
              <a:cxnLst/>
              <a:rect l="l" t="t" r="r" b="b"/>
              <a:pathLst>
                <a:path w="3304" h="907" extrusionOk="0">
                  <a:moveTo>
                    <a:pt x="3303" y="454"/>
                  </a:moveTo>
                  <a:cubicBezTo>
                    <a:pt x="3303" y="713"/>
                    <a:pt x="2558" y="907"/>
                    <a:pt x="1652" y="907"/>
                  </a:cubicBezTo>
                  <a:cubicBezTo>
                    <a:pt x="745" y="907"/>
                    <a:pt x="0" y="713"/>
                    <a:pt x="0" y="454"/>
                  </a:cubicBezTo>
                  <a:cubicBezTo>
                    <a:pt x="0" y="194"/>
                    <a:pt x="745" y="0"/>
                    <a:pt x="1652" y="0"/>
                  </a:cubicBezTo>
                  <a:cubicBezTo>
                    <a:pt x="2558" y="0"/>
                    <a:pt x="3303" y="194"/>
                    <a:pt x="3303" y="45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-1033942" y="4490424"/>
              <a:ext cx="92034" cy="23594"/>
            </a:xfrm>
            <a:custGeom>
              <a:avLst/>
              <a:gdLst/>
              <a:ahLst/>
              <a:cxnLst/>
              <a:rect l="l" t="t" r="r" b="b"/>
              <a:pathLst>
                <a:path w="4049" h="1038" extrusionOk="0">
                  <a:moveTo>
                    <a:pt x="4049" y="519"/>
                  </a:moveTo>
                  <a:cubicBezTo>
                    <a:pt x="4049" y="810"/>
                    <a:pt x="3142" y="1037"/>
                    <a:pt x="2008" y="1037"/>
                  </a:cubicBezTo>
                  <a:cubicBezTo>
                    <a:pt x="907" y="1037"/>
                    <a:pt x="1" y="810"/>
                    <a:pt x="1" y="519"/>
                  </a:cubicBezTo>
                  <a:cubicBezTo>
                    <a:pt x="1" y="228"/>
                    <a:pt x="907" y="1"/>
                    <a:pt x="2008" y="1"/>
                  </a:cubicBezTo>
                  <a:cubicBezTo>
                    <a:pt x="3142" y="1"/>
                    <a:pt x="4049" y="228"/>
                    <a:pt x="4049" y="519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-1024373" y="2738635"/>
              <a:ext cx="34618" cy="18434"/>
            </a:xfrm>
            <a:custGeom>
              <a:avLst/>
              <a:gdLst/>
              <a:ahLst/>
              <a:cxnLst/>
              <a:rect l="l" t="t" r="r" b="b"/>
              <a:pathLst>
                <a:path w="1523" h="811" extrusionOk="0">
                  <a:moveTo>
                    <a:pt x="227" y="583"/>
                  </a:moveTo>
                  <a:cubicBezTo>
                    <a:pt x="422" y="810"/>
                    <a:pt x="1523" y="745"/>
                    <a:pt x="1458" y="357"/>
                  </a:cubicBezTo>
                  <a:cubicBezTo>
                    <a:pt x="1393" y="0"/>
                    <a:pt x="616" y="0"/>
                    <a:pt x="324" y="98"/>
                  </a:cubicBezTo>
                  <a:cubicBezTo>
                    <a:pt x="98" y="162"/>
                    <a:pt x="1" y="324"/>
                    <a:pt x="227" y="583"/>
                  </a:cubicBezTo>
                  <a:close/>
                </a:path>
              </a:pathLst>
            </a:custGeom>
            <a:solidFill>
              <a:srgbClr val="F0CA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4"/>
            <p:cNvSpPr/>
            <p:nvPr/>
          </p:nvSpPr>
          <p:spPr>
            <a:xfrm>
              <a:off x="-1424053" y="1888505"/>
              <a:ext cx="404867" cy="704425"/>
            </a:xfrm>
            <a:custGeom>
              <a:avLst/>
              <a:gdLst/>
              <a:ahLst/>
              <a:cxnLst/>
              <a:rect l="l" t="t" r="r" b="b"/>
              <a:pathLst>
                <a:path w="17812" h="30991" extrusionOk="0">
                  <a:moveTo>
                    <a:pt x="7190" y="0"/>
                  </a:moveTo>
                  <a:lnTo>
                    <a:pt x="10590" y="0"/>
                  </a:lnTo>
                  <a:cubicBezTo>
                    <a:pt x="14605" y="0"/>
                    <a:pt x="17811" y="3206"/>
                    <a:pt x="17811" y="7222"/>
                  </a:cubicBezTo>
                  <a:lnTo>
                    <a:pt x="17811" y="23769"/>
                  </a:lnTo>
                  <a:cubicBezTo>
                    <a:pt x="17811" y="27785"/>
                    <a:pt x="14605" y="30991"/>
                    <a:pt x="10590" y="30991"/>
                  </a:cubicBezTo>
                  <a:lnTo>
                    <a:pt x="7190" y="30991"/>
                  </a:lnTo>
                  <a:cubicBezTo>
                    <a:pt x="3207" y="30991"/>
                    <a:pt x="1" y="27785"/>
                    <a:pt x="1" y="23769"/>
                  </a:cubicBezTo>
                  <a:lnTo>
                    <a:pt x="1" y="7222"/>
                  </a:lnTo>
                  <a:cubicBezTo>
                    <a:pt x="1" y="3206"/>
                    <a:pt x="3207" y="0"/>
                    <a:pt x="7190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4"/>
            <p:cNvSpPr/>
            <p:nvPr/>
          </p:nvSpPr>
          <p:spPr>
            <a:xfrm>
              <a:off x="-1309950" y="2164510"/>
              <a:ext cx="440189" cy="55234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199"/>
                  </a:moveTo>
                  <a:cubicBezTo>
                    <a:pt x="19365" y="1879"/>
                    <a:pt x="18847" y="2430"/>
                    <a:pt x="18167" y="2430"/>
                  </a:cubicBezTo>
                  <a:lnTo>
                    <a:pt x="1231" y="2430"/>
                  </a:lnTo>
                  <a:cubicBezTo>
                    <a:pt x="551" y="2430"/>
                    <a:pt x="0" y="1879"/>
                    <a:pt x="0" y="1199"/>
                  </a:cubicBezTo>
                  <a:lnTo>
                    <a:pt x="0" y="1199"/>
                  </a:lnTo>
                  <a:cubicBezTo>
                    <a:pt x="0" y="551"/>
                    <a:pt x="551" y="1"/>
                    <a:pt x="1231" y="1"/>
                  </a:cubicBezTo>
                  <a:lnTo>
                    <a:pt x="18167" y="1"/>
                  </a:lnTo>
                  <a:cubicBezTo>
                    <a:pt x="18847" y="1"/>
                    <a:pt x="19365" y="551"/>
                    <a:pt x="19365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4"/>
            <p:cNvSpPr/>
            <p:nvPr/>
          </p:nvSpPr>
          <p:spPr>
            <a:xfrm>
              <a:off x="-1309950" y="2350006"/>
              <a:ext cx="440189" cy="55234"/>
            </a:xfrm>
            <a:custGeom>
              <a:avLst/>
              <a:gdLst/>
              <a:ahLst/>
              <a:cxnLst/>
              <a:rect l="l" t="t" r="r" b="b"/>
              <a:pathLst>
                <a:path w="19366" h="2430" extrusionOk="0">
                  <a:moveTo>
                    <a:pt x="19365" y="1231"/>
                  </a:moveTo>
                  <a:cubicBezTo>
                    <a:pt x="19365" y="1911"/>
                    <a:pt x="18847" y="2429"/>
                    <a:pt x="18167" y="2429"/>
                  </a:cubicBezTo>
                  <a:lnTo>
                    <a:pt x="1231" y="2429"/>
                  </a:lnTo>
                  <a:cubicBezTo>
                    <a:pt x="551" y="2429"/>
                    <a:pt x="0" y="1911"/>
                    <a:pt x="0" y="1231"/>
                  </a:cubicBezTo>
                  <a:lnTo>
                    <a:pt x="0" y="1231"/>
                  </a:lnTo>
                  <a:cubicBezTo>
                    <a:pt x="0" y="551"/>
                    <a:pt x="551" y="0"/>
                    <a:pt x="1231" y="0"/>
                  </a:cubicBezTo>
                  <a:lnTo>
                    <a:pt x="18167" y="0"/>
                  </a:lnTo>
                  <a:cubicBezTo>
                    <a:pt x="18847" y="0"/>
                    <a:pt x="19365" y="551"/>
                    <a:pt x="19365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4"/>
            <p:cNvSpPr/>
            <p:nvPr/>
          </p:nvSpPr>
          <p:spPr>
            <a:xfrm>
              <a:off x="1514288" y="2164510"/>
              <a:ext cx="440917" cy="55234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199"/>
                  </a:moveTo>
                  <a:cubicBezTo>
                    <a:pt x="0" y="1879"/>
                    <a:pt x="551" y="2430"/>
                    <a:pt x="1231" y="2430"/>
                  </a:cubicBezTo>
                  <a:lnTo>
                    <a:pt x="18167" y="2430"/>
                  </a:lnTo>
                  <a:cubicBezTo>
                    <a:pt x="18847" y="2430"/>
                    <a:pt x="19398" y="1879"/>
                    <a:pt x="19398" y="1199"/>
                  </a:cubicBezTo>
                  <a:lnTo>
                    <a:pt x="19398" y="1199"/>
                  </a:lnTo>
                  <a:cubicBezTo>
                    <a:pt x="19398" y="551"/>
                    <a:pt x="18847" y="1"/>
                    <a:pt x="18167" y="1"/>
                  </a:cubicBezTo>
                  <a:lnTo>
                    <a:pt x="1199" y="1"/>
                  </a:lnTo>
                  <a:cubicBezTo>
                    <a:pt x="551" y="1"/>
                    <a:pt x="0" y="551"/>
                    <a:pt x="0" y="1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4"/>
            <p:cNvSpPr/>
            <p:nvPr/>
          </p:nvSpPr>
          <p:spPr>
            <a:xfrm>
              <a:off x="1514288" y="2350006"/>
              <a:ext cx="440917" cy="55234"/>
            </a:xfrm>
            <a:custGeom>
              <a:avLst/>
              <a:gdLst/>
              <a:ahLst/>
              <a:cxnLst/>
              <a:rect l="l" t="t" r="r" b="b"/>
              <a:pathLst>
                <a:path w="19398" h="2430" extrusionOk="0">
                  <a:moveTo>
                    <a:pt x="0" y="1231"/>
                  </a:moveTo>
                  <a:cubicBezTo>
                    <a:pt x="0" y="1911"/>
                    <a:pt x="551" y="2429"/>
                    <a:pt x="1231" y="2429"/>
                  </a:cubicBezTo>
                  <a:lnTo>
                    <a:pt x="18167" y="2429"/>
                  </a:lnTo>
                  <a:cubicBezTo>
                    <a:pt x="18847" y="2429"/>
                    <a:pt x="19398" y="1911"/>
                    <a:pt x="19398" y="1231"/>
                  </a:cubicBezTo>
                  <a:lnTo>
                    <a:pt x="19398" y="1231"/>
                  </a:lnTo>
                  <a:cubicBezTo>
                    <a:pt x="19398" y="551"/>
                    <a:pt x="18847" y="0"/>
                    <a:pt x="18167" y="0"/>
                  </a:cubicBezTo>
                  <a:lnTo>
                    <a:pt x="1199" y="0"/>
                  </a:lnTo>
                  <a:cubicBezTo>
                    <a:pt x="551" y="0"/>
                    <a:pt x="0" y="551"/>
                    <a:pt x="0" y="12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4"/>
            <p:cNvSpPr/>
            <p:nvPr/>
          </p:nvSpPr>
          <p:spPr>
            <a:xfrm>
              <a:off x="-1000825" y="1451279"/>
              <a:ext cx="2646909" cy="1391917"/>
            </a:xfrm>
            <a:custGeom>
              <a:avLst/>
              <a:gdLst/>
              <a:ahLst/>
              <a:cxnLst/>
              <a:rect l="l" t="t" r="r" b="b"/>
              <a:pathLst>
                <a:path w="116450" h="61237" extrusionOk="0">
                  <a:moveTo>
                    <a:pt x="114928" y="19690"/>
                  </a:moveTo>
                  <a:cubicBezTo>
                    <a:pt x="114345" y="14379"/>
                    <a:pt x="113471" y="9100"/>
                    <a:pt x="112305" y="3887"/>
                  </a:cubicBezTo>
                  <a:cubicBezTo>
                    <a:pt x="112143" y="3142"/>
                    <a:pt x="111172" y="33"/>
                    <a:pt x="110589" y="1"/>
                  </a:cubicBezTo>
                  <a:lnTo>
                    <a:pt x="5830" y="1"/>
                  </a:lnTo>
                  <a:cubicBezTo>
                    <a:pt x="5247" y="1"/>
                    <a:pt x="4308" y="3142"/>
                    <a:pt x="4114" y="3887"/>
                  </a:cubicBezTo>
                  <a:cubicBezTo>
                    <a:pt x="2948" y="9100"/>
                    <a:pt x="2106" y="14379"/>
                    <a:pt x="1523" y="19690"/>
                  </a:cubicBezTo>
                  <a:cubicBezTo>
                    <a:pt x="422" y="30829"/>
                    <a:pt x="1" y="42066"/>
                    <a:pt x="940" y="53271"/>
                  </a:cubicBezTo>
                  <a:cubicBezTo>
                    <a:pt x="1134" y="55926"/>
                    <a:pt x="1491" y="58614"/>
                    <a:pt x="2073" y="61237"/>
                  </a:cubicBezTo>
                  <a:cubicBezTo>
                    <a:pt x="23640" y="58743"/>
                    <a:pt x="92810" y="58743"/>
                    <a:pt x="114377" y="61237"/>
                  </a:cubicBezTo>
                  <a:cubicBezTo>
                    <a:pt x="114928" y="58614"/>
                    <a:pt x="115317" y="55926"/>
                    <a:pt x="115511" y="53271"/>
                  </a:cubicBezTo>
                  <a:cubicBezTo>
                    <a:pt x="116450" y="42066"/>
                    <a:pt x="115997" y="30829"/>
                    <a:pt x="114928" y="1969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4"/>
            <p:cNvSpPr/>
            <p:nvPr/>
          </p:nvSpPr>
          <p:spPr>
            <a:xfrm>
              <a:off x="-908065" y="1580838"/>
              <a:ext cx="1190961" cy="1024623"/>
            </a:xfrm>
            <a:custGeom>
              <a:avLst/>
              <a:gdLst/>
              <a:ahLst/>
              <a:cxnLst/>
              <a:rect l="l" t="t" r="r" b="b"/>
              <a:pathLst>
                <a:path w="52396" h="45078" extrusionOk="0">
                  <a:moveTo>
                    <a:pt x="39766" y="32"/>
                  </a:moveTo>
                  <a:cubicBezTo>
                    <a:pt x="30473" y="32"/>
                    <a:pt x="19559" y="227"/>
                    <a:pt x="10104" y="551"/>
                  </a:cubicBezTo>
                  <a:cubicBezTo>
                    <a:pt x="7934" y="680"/>
                    <a:pt x="5667" y="1004"/>
                    <a:pt x="3465" y="972"/>
                  </a:cubicBezTo>
                  <a:cubicBezTo>
                    <a:pt x="2688" y="4890"/>
                    <a:pt x="1846" y="10201"/>
                    <a:pt x="1457" y="13990"/>
                  </a:cubicBezTo>
                  <a:cubicBezTo>
                    <a:pt x="454" y="24320"/>
                    <a:pt x="0" y="34715"/>
                    <a:pt x="713" y="45077"/>
                  </a:cubicBezTo>
                  <a:cubicBezTo>
                    <a:pt x="13666" y="44915"/>
                    <a:pt x="26651" y="43005"/>
                    <a:pt x="39443" y="42875"/>
                  </a:cubicBezTo>
                  <a:cubicBezTo>
                    <a:pt x="43782" y="42810"/>
                    <a:pt x="48089" y="42810"/>
                    <a:pt x="52396" y="42843"/>
                  </a:cubicBezTo>
                  <a:cubicBezTo>
                    <a:pt x="51910" y="27461"/>
                    <a:pt x="52201" y="14767"/>
                    <a:pt x="51942" y="0"/>
                  </a:cubicBezTo>
                  <a:cubicBezTo>
                    <a:pt x="48251" y="32"/>
                    <a:pt x="44268" y="32"/>
                    <a:pt x="39766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4"/>
            <p:cNvSpPr/>
            <p:nvPr/>
          </p:nvSpPr>
          <p:spPr>
            <a:xfrm>
              <a:off x="363095" y="1580088"/>
              <a:ext cx="1189506" cy="1012849"/>
            </a:xfrm>
            <a:custGeom>
              <a:avLst/>
              <a:gdLst/>
              <a:ahLst/>
              <a:cxnLst/>
              <a:rect l="l" t="t" r="r" b="b"/>
              <a:pathLst>
                <a:path w="52332" h="44560" extrusionOk="0">
                  <a:moveTo>
                    <a:pt x="50874" y="14023"/>
                  </a:moveTo>
                  <a:cubicBezTo>
                    <a:pt x="50518" y="10299"/>
                    <a:pt x="49708" y="5117"/>
                    <a:pt x="48899" y="1167"/>
                  </a:cubicBezTo>
                  <a:cubicBezTo>
                    <a:pt x="25518" y="98"/>
                    <a:pt x="14961" y="1"/>
                    <a:pt x="1" y="33"/>
                  </a:cubicBezTo>
                  <a:cubicBezTo>
                    <a:pt x="227" y="14832"/>
                    <a:pt x="1" y="27494"/>
                    <a:pt x="454" y="42908"/>
                  </a:cubicBezTo>
                  <a:cubicBezTo>
                    <a:pt x="17584" y="43070"/>
                    <a:pt x="34618" y="43750"/>
                    <a:pt x="51684" y="44560"/>
                  </a:cubicBezTo>
                  <a:cubicBezTo>
                    <a:pt x="52331" y="34391"/>
                    <a:pt x="51878" y="24158"/>
                    <a:pt x="50874" y="140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4"/>
            <p:cNvSpPr/>
            <p:nvPr/>
          </p:nvSpPr>
          <p:spPr>
            <a:xfrm>
              <a:off x="-874221" y="2570073"/>
              <a:ext cx="23" cy="2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9E3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4"/>
            <p:cNvSpPr/>
            <p:nvPr/>
          </p:nvSpPr>
          <p:spPr>
            <a:xfrm>
              <a:off x="271085" y="1580838"/>
              <a:ext cx="101603" cy="973821"/>
            </a:xfrm>
            <a:custGeom>
              <a:avLst/>
              <a:gdLst/>
              <a:ahLst/>
              <a:cxnLst/>
              <a:rect l="l" t="t" r="r" b="b"/>
              <a:pathLst>
                <a:path w="4470" h="42843" extrusionOk="0">
                  <a:moveTo>
                    <a:pt x="1" y="32"/>
                  </a:moveTo>
                  <a:cubicBezTo>
                    <a:pt x="260" y="14799"/>
                    <a:pt x="1" y="27461"/>
                    <a:pt x="486" y="42843"/>
                  </a:cubicBezTo>
                  <a:lnTo>
                    <a:pt x="4469" y="42843"/>
                  </a:lnTo>
                  <a:cubicBezTo>
                    <a:pt x="3984" y="27428"/>
                    <a:pt x="4243" y="14767"/>
                    <a:pt x="3984" y="0"/>
                  </a:cubicBezTo>
                  <a:close/>
                </a:path>
              </a:pathLst>
            </a:custGeom>
            <a:solidFill>
              <a:srgbClr val="E2B7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4"/>
            <p:cNvSpPr/>
            <p:nvPr/>
          </p:nvSpPr>
          <p:spPr>
            <a:xfrm>
              <a:off x="-647514" y="1034669"/>
              <a:ext cx="1939551" cy="493923"/>
            </a:xfrm>
            <a:custGeom>
              <a:avLst/>
              <a:gdLst/>
              <a:ahLst/>
              <a:cxnLst/>
              <a:rect l="l" t="t" r="r" b="b"/>
              <a:pathLst>
                <a:path w="85330" h="21730" extrusionOk="0">
                  <a:moveTo>
                    <a:pt x="84747" y="616"/>
                  </a:moveTo>
                  <a:cubicBezTo>
                    <a:pt x="74773" y="325"/>
                    <a:pt x="59262" y="1"/>
                    <a:pt x="41839" y="1"/>
                  </a:cubicBezTo>
                  <a:cubicBezTo>
                    <a:pt x="25033" y="1"/>
                    <a:pt x="10234" y="325"/>
                    <a:pt x="584" y="584"/>
                  </a:cubicBezTo>
                  <a:cubicBezTo>
                    <a:pt x="1" y="7546"/>
                    <a:pt x="130" y="14930"/>
                    <a:pt x="1426" y="21730"/>
                  </a:cubicBezTo>
                  <a:lnTo>
                    <a:pt x="83905" y="21730"/>
                  </a:lnTo>
                  <a:cubicBezTo>
                    <a:pt x="85200" y="14930"/>
                    <a:pt x="85330" y="7546"/>
                    <a:pt x="84747" y="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4"/>
            <p:cNvSpPr/>
            <p:nvPr/>
          </p:nvSpPr>
          <p:spPr>
            <a:xfrm>
              <a:off x="-668857" y="1047921"/>
              <a:ext cx="53756" cy="480671"/>
            </a:xfrm>
            <a:custGeom>
              <a:avLst/>
              <a:gdLst/>
              <a:ahLst/>
              <a:cxnLst/>
              <a:rect l="l" t="t" r="r" b="b"/>
              <a:pathLst>
                <a:path w="2365" h="21147" extrusionOk="0">
                  <a:moveTo>
                    <a:pt x="1523" y="1"/>
                  </a:moveTo>
                  <a:lnTo>
                    <a:pt x="551" y="33"/>
                  </a:lnTo>
                  <a:cubicBezTo>
                    <a:pt x="1" y="6996"/>
                    <a:pt x="130" y="14379"/>
                    <a:pt x="1425" y="21147"/>
                  </a:cubicBezTo>
                  <a:lnTo>
                    <a:pt x="2365" y="21147"/>
                  </a:lnTo>
                  <a:cubicBezTo>
                    <a:pt x="1069" y="14347"/>
                    <a:pt x="940" y="6963"/>
                    <a:pt x="1523" y="1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4"/>
            <p:cNvSpPr/>
            <p:nvPr/>
          </p:nvSpPr>
          <p:spPr>
            <a:xfrm>
              <a:off x="-1151705" y="1048671"/>
              <a:ext cx="515266" cy="479921"/>
            </a:xfrm>
            <a:custGeom>
              <a:avLst/>
              <a:gdLst/>
              <a:ahLst/>
              <a:cxnLst/>
              <a:rect l="l" t="t" r="r" b="b"/>
              <a:pathLst>
                <a:path w="22669" h="21114" extrusionOk="0">
                  <a:moveTo>
                    <a:pt x="21794" y="0"/>
                  </a:moveTo>
                  <a:cubicBezTo>
                    <a:pt x="15058" y="195"/>
                    <a:pt x="11075" y="356"/>
                    <a:pt x="11075" y="356"/>
                  </a:cubicBezTo>
                  <a:cubicBezTo>
                    <a:pt x="2818" y="356"/>
                    <a:pt x="0" y="11464"/>
                    <a:pt x="4016" y="17390"/>
                  </a:cubicBezTo>
                  <a:cubicBezTo>
                    <a:pt x="5635" y="19689"/>
                    <a:pt x="8258" y="21082"/>
                    <a:pt x="11075" y="21114"/>
                  </a:cubicBezTo>
                  <a:lnTo>
                    <a:pt x="22668" y="21114"/>
                  </a:lnTo>
                  <a:cubicBezTo>
                    <a:pt x="21373" y="14346"/>
                    <a:pt x="21244" y="6963"/>
                    <a:pt x="21794" y="0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4"/>
            <p:cNvSpPr/>
            <p:nvPr/>
          </p:nvSpPr>
          <p:spPr>
            <a:xfrm>
              <a:off x="1259602" y="1048671"/>
              <a:ext cx="54507" cy="479921"/>
            </a:xfrm>
            <a:custGeom>
              <a:avLst/>
              <a:gdLst/>
              <a:ahLst/>
              <a:cxnLst/>
              <a:rect l="l" t="t" r="r" b="b"/>
              <a:pathLst>
                <a:path w="2398" h="21114" extrusionOk="0">
                  <a:moveTo>
                    <a:pt x="1814" y="33"/>
                  </a:moveTo>
                  <a:lnTo>
                    <a:pt x="843" y="0"/>
                  </a:lnTo>
                  <a:cubicBezTo>
                    <a:pt x="1426" y="6930"/>
                    <a:pt x="1296" y="14314"/>
                    <a:pt x="1" y="21114"/>
                  </a:cubicBezTo>
                  <a:lnTo>
                    <a:pt x="972" y="21114"/>
                  </a:lnTo>
                  <a:cubicBezTo>
                    <a:pt x="2268" y="14346"/>
                    <a:pt x="2397" y="6963"/>
                    <a:pt x="1814" y="33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4"/>
            <p:cNvSpPr/>
            <p:nvPr/>
          </p:nvSpPr>
          <p:spPr>
            <a:xfrm>
              <a:off x="1281695" y="1049398"/>
              <a:ext cx="491718" cy="479194"/>
            </a:xfrm>
            <a:custGeom>
              <a:avLst/>
              <a:gdLst/>
              <a:ahLst/>
              <a:cxnLst/>
              <a:rect l="l" t="t" r="r" b="b"/>
              <a:pathLst>
                <a:path w="21633" h="21082" extrusionOk="0">
                  <a:moveTo>
                    <a:pt x="11594" y="324"/>
                  </a:moveTo>
                  <a:cubicBezTo>
                    <a:pt x="11561" y="324"/>
                    <a:pt x="7578" y="163"/>
                    <a:pt x="842" y="1"/>
                  </a:cubicBezTo>
                  <a:cubicBezTo>
                    <a:pt x="1425" y="6931"/>
                    <a:pt x="1296" y="14314"/>
                    <a:pt x="0" y="21082"/>
                  </a:cubicBezTo>
                  <a:lnTo>
                    <a:pt x="11594" y="21082"/>
                  </a:lnTo>
                  <a:cubicBezTo>
                    <a:pt x="16095" y="21082"/>
                    <a:pt x="18977" y="17844"/>
                    <a:pt x="20013" y="13958"/>
                  </a:cubicBezTo>
                  <a:cubicBezTo>
                    <a:pt x="21632" y="7837"/>
                    <a:pt x="18523" y="584"/>
                    <a:pt x="11594" y="324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4"/>
            <p:cNvSpPr/>
            <p:nvPr/>
          </p:nvSpPr>
          <p:spPr>
            <a:xfrm>
              <a:off x="-1028055" y="1159818"/>
              <a:ext cx="334199" cy="244393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4703" y="5376"/>
                  </a:moveTo>
                  <a:cubicBezTo>
                    <a:pt x="14703" y="8322"/>
                    <a:pt x="12662" y="10751"/>
                    <a:pt x="10201" y="10751"/>
                  </a:cubicBezTo>
                  <a:lnTo>
                    <a:pt x="4470" y="10751"/>
                  </a:lnTo>
                  <a:cubicBezTo>
                    <a:pt x="2008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008" y="0"/>
                    <a:pt x="4470" y="0"/>
                  </a:cubicBezTo>
                  <a:lnTo>
                    <a:pt x="10201" y="0"/>
                  </a:lnTo>
                  <a:cubicBezTo>
                    <a:pt x="12695" y="0"/>
                    <a:pt x="14703" y="2396"/>
                    <a:pt x="14703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4"/>
            <p:cNvSpPr/>
            <p:nvPr/>
          </p:nvSpPr>
          <p:spPr>
            <a:xfrm>
              <a:off x="1338360" y="1159818"/>
              <a:ext cx="334199" cy="244393"/>
            </a:xfrm>
            <a:custGeom>
              <a:avLst/>
              <a:gdLst/>
              <a:ahLst/>
              <a:cxnLst/>
              <a:rect l="l" t="t" r="r" b="b"/>
              <a:pathLst>
                <a:path w="14703" h="10752" extrusionOk="0">
                  <a:moveTo>
                    <a:pt x="1" y="5376"/>
                  </a:moveTo>
                  <a:cubicBezTo>
                    <a:pt x="1" y="8322"/>
                    <a:pt x="2041" y="10751"/>
                    <a:pt x="4502" y="10751"/>
                  </a:cubicBezTo>
                  <a:lnTo>
                    <a:pt x="10234" y="10751"/>
                  </a:lnTo>
                  <a:cubicBezTo>
                    <a:pt x="12727" y="10751"/>
                    <a:pt x="14703" y="8322"/>
                    <a:pt x="14703" y="5376"/>
                  </a:cubicBezTo>
                  <a:lnTo>
                    <a:pt x="14703" y="5376"/>
                  </a:lnTo>
                  <a:cubicBezTo>
                    <a:pt x="14703" y="2396"/>
                    <a:pt x="12695" y="0"/>
                    <a:pt x="10234" y="0"/>
                  </a:cubicBezTo>
                  <a:lnTo>
                    <a:pt x="4502" y="0"/>
                  </a:lnTo>
                  <a:cubicBezTo>
                    <a:pt x="2041" y="0"/>
                    <a:pt x="1" y="2396"/>
                    <a:pt x="1" y="537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4"/>
            <p:cNvSpPr/>
            <p:nvPr/>
          </p:nvSpPr>
          <p:spPr>
            <a:xfrm>
              <a:off x="-996393" y="1210596"/>
              <a:ext cx="142085" cy="14208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41" y="6250"/>
                  </a:cubicBezTo>
                  <a:cubicBezTo>
                    <a:pt x="1425" y="6250"/>
                    <a:pt x="0" y="4858"/>
                    <a:pt x="0" y="3142"/>
                  </a:cubicBezTo>
                  <a:cubicBezTo>
                    <a:pt x="0" y="1393"/>
                    <a:pt x="1425" y="0"/>
                    <a:pt x="3141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4"/>
            <p:cNvSpPr/>
            <p:nvPr/>
          </p:nvSpPr>
          <p:spPr>
            <a:xfrm>
              <a:off x="-824897" y="1232666"/>
              <a:ext cx="98648" cy="98671"/>
            </a:xfrm>
            <a:custGeom>
              <a:avLst/>
              <a:gdLst/>
              <a:ahLst/>
              <a:cxnLst/>
              <a:rect l="l" t="t" r="r" b="b"/>
              <a:pathLst>
                <a:path w="4340" h="4341" extrusionOk="0">
                  <a:moveTo>
                    <a:pt x="4340" y="2171"/>
                  </a:moveTo>
                  <a:cubicBezTo>
                    <a:pt x="4340" y="3369"/>
                    <a:pt x="3368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68" y="1"/>
                    <a:pt x="4340" y="972"/>
                    <a:pt x="4340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4"/>
            <p:cNvSpPr/>
            <p:nvPr/>
          </p:nvSpPr>
          <p:spPr>
            <a:xfrm>
              <a:off x="1498832" y="1210596"/>
              <a:ext cx="142085" cy="142085"/>
            </a:xfrm>
            <a:custGeom>
              <a:avLst/>
              <a:gdLst/>
              <a:ahLst/>
              <a:cxnLst/>
              <a:rect l="l" t="t" r="r" b="b"/>
              <a:pathLst>
                <a:path w="6251" h="6251" extrusionOk="0">
                  <a:moveTo>
                    <a:pt x="6250" y="3142"/>
                  </a:moveTo>
                  <a:cubicBezTo>
                    <a:pt x="6250" y="4858"/>
                    <a:pt x="4858" y="6250"/>
                    <a:pt x="3109" y="6250"/>
                  </a:cubicBezTo>
                  <a:cubicBezTo>
                    <a:pt x="1393" y="6250"/>
                    <a:pt x="0" y="4858"/>
                    <a:pt x="0" y="3142"/>
                  </a:cubicBezTo>
                  <a:cubicBezTo>
                    <a:pt x="0" y="1393"/>
                    <a:pt x="1393" y="0"/>
                    <a:pt x="3109" y="0"/>
                  </a:cubicBezTo>
                  <a:cubicBezTo>
                    <a:pt x="4858" y="0"/>
                    <a:pt x="6250" y="1393"/>
                    <a:pt x="6250" y="314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4"/>
            <p:cNvSpPr/>
            <p:nvPr/>
          </p:nvSpPr>
          <p:spPr>
            <a:xfrm>
              <a:off x="1371500" y="1232666"/>
              <a:ext cx="97921" cy="98671"/>
            </a:xfrm>
            <a:custGeom>
              <a:avLst/>
              <a:gdLst/>
              <a:ahLst/>
              <a:cxnLst/>
              <a:rect l="l" t="t" r="r" b="b"/>
              <a:pathLst>
                <a:path w="4308" h="4341" extrusionOk="0">
                  <a:moveTo>
                    <a:pt x="4307" y="2171"/>
                  </a:moveTo>
                  <a:cubicBezTo>
                    <a:pt x="4307" y="3369"/>
                    <a:pt x="3336" y="4340"/>
                    <a:pt x="2170" y="4340"/>
                  </a:cubicBezTo>
                  <a:cubicBezTo>
                    <a:pt x="972" y="4340"/>
                    <a:pt x="0" y="3369"/>
                    <a:pt x="0" y="2171"/>
                  </a:cubicBezTo>
                  <a:cubicBezTo>
                    <a:pt x="0" y="972"/>
                    <a:pt x="972" y="1"/>
                    <a:pt x="2170" y="1"/>
                  </a:cubicBezTo>
                  <a:cubicBezTo>
                    <a:pt x="3336" y="1"/>
                    <a:pt x="4307" y="972"/>
                    <a:pt x="4307" y="2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4"/>
            <p:cNvSpPr/>
            <p:nvPr/>
          </p:nvSpPr>
          <p:spPr>
            <a:xfrm>
              <a:off x="-562869" y="1159818"/>
              <a:ext cx="1771008" cy="244393"/>
            </a:xfrm>
            <a:custGeom>
              <a:avLst/>
              <a:gdLst/>
              <a:ahLst/>
              <a:cxnLst/>
              <a:rect l="l" t="t" r="r" b="b"/>
              <a:pathLst>
                <a:path w="77915" h="10752" extrusionOk="0">
                  <a:moveTo>
                    <a:pt x="77914" y="5376"/>
                  </a:moveTo>
                  <a:cubicBezTo>
                    <a:pt x="77914" y="8322"/>
                    <a:pt x="75485" y="10751"/>
                    <a:pt x="72539" y="10751"/>
                  </a:cubicBezTo>
                  <a:lnTo>
                    <a:pt x="5376" y="10751"/>
                  </a:lnTo>
                  <a:cubicBezTo>
                    <a:pt x="2397" y="10751"/>
                    <a:pt x="1" y="8322"/>
                    <a:pt x="1" y="5376"/>
                  </a:cubicBezTo>
                  <a:lnTo>
                    <a:pt x="1" y="5376"/>
                  </a:lnTo>
                  <a:cubicBezTo>
                    <a:pt x="1" y="2396"/>
                    <a:pt x="2397" y="0"/>
                    <a:pt x="5376" y="0"/>
                  </a:cubicBezTo>
                  <a:lnTo>
                    <a:pt x="72539" y="0"/>
                  </a:lnTo>
                  <a:cubicBezTo>
                    <a:pt x="75485" y="0"/>
                    <a:pt x="77914" y="2396"/>
                    <a:pt x="77914" y="5376"/>
                  </a:cubicBezTo>
                  <a:close/>
                </a:path>
              </a:pathLst>
            </a:custGeom>
            <a:solidFill>
              <a:srgbClr val="A8A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4"/>
            <p:cNvSpPr/>
            <p:nvPr/>
          </p:nvSpPr>
          <p:spPr>
            <a:xfrm>
              <a:off x="-575370" y="1148772"/>
              <a:ext cx="1796011" cy="266464"/>
            </a:xfrm>
            <a:custGeom>
              <a:avLst/>
              <a:gdLst/>
              <a:ahLst/>
              <a:cxnLst/>
              <a:rect l="l" t="t" r="r" b="b"/>
              <a:pathLst>
                <a:path w="79015" h="11723" extrusionOk="0">
                  <a:moveTo>
                    <a:pt x="73089" y="11626"/>
                  </a:moveTo>
                  <a:lnTo>
                    <a:pt x="5926" y="11626"/>
                  </a:lnTo>
                  <a:cubicBezTo>
                    <a:pt x="2656" y="11723"/>
                    <a:pt x="0" y="9100"/>
                    <a:pt x="0" y="5862"/>
                  </a:cubicBezTo>
                  <a:cubicBezTo>
                    <a:pt x="0" y="2591"/>
                    <a:pt x="2656" y="0"/>
                    <a:pt x="5926" y="65"/>
                  </a:cubicBezTo>
                  <a:lnTo>
                    <a:pt x="73089" y="65"/>
                  </a:lnTo>
                  <a:cubicBezTo>
                    <a:pt x="76327" y="0"/>
                    <a:pt x="79015" y="2591"/>
                    <a:pt x="79015" y="5862"/>
                  </a:cubicBezTo>
                  <a:cubicBezTo>
                    <a:pt x="79015" y="9100"/>
                    <a:pt x="76327" y="11723"/>
                    <a:pt x="73089" y="11626"/>
                  </a:cubicBezTo>
                  <a:close/>
                  <a:moveTo>
                    <a:pt x="5926" y="875"/>
                  </a:moveTo>
                  <a:cubicBezTo>
                    <a:pt x="3109" y="810"/>
                    <a:pt x="810" y="3044"/>
                    <a:pt x="810" y="5862"/>
                  </a:cubicBezTo>
                  <a:cubicBezTo>
                    <a:pt x="810" y="8647"/>
                    <a:pt x="3109" y="10913"/>
                    <a:pt x="5926" y="10816"/>
                  </a:cubicBezTo>
                  <a:lnTo>
                    <a:pt x="73089" y="10816"/>
                  </a:lnTo>
                  <a:cubicBezTo>
                    <a:pt x="75873" y="10913"/>
                    <a:pt x="78205" y="8647"/>
                    <a:pt x="78205" y="5862"/>
                  </a:cubicBezTo>
                  <a:cubicBezTo>
                    <a:pt x="78205" y="3044"/>
                    <a:pt x="75873" y="810"/>
                    <a:pt x="73089" y="875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4"/>
            <p:cNvSpPr/>
            <p:nvPr/>
          </p:nvSpPr>
          <p:spPr>
            <a:xfrm>
              <a:off x="-562869" y="1441710"/>
              <a:ext cx="1771008" cy="34618"/>
            </a:xfrm>
            <a:custGeom>
              <a:avLst/>
              <a:gdLst/>
              <a:ahLst/>
              <a:cxnLst/>
              <a:rect l="l" t="t" r="r" b="b"/>
              <a:pathLst>
                <a:path w="77915" h="1523" extrusionOk="0">
                  <a:moveTo>
                    <a:pt x="77914" y="746"/>
                  </a:moveTo>
                  <a:cubicBezTo>
                    <a:pt x="77914" y="1199"/>
                    <a:pt x="77558" y="1523"/>
                    <a:pt x="77137" y="1523"/>
                  </a:cubicBezTo>
                  <a:lnTo>
                    <a:pt x="778" y="1523"/>
                  </a:lnTo>
                  <a:cubicBezTo>
                    <a:pt x="325" y="1523"/>
                    <a:pt x="1" y="1199"/>
                    <a:pt x="1" y="746"/>
                  </a:cubicBezTo>
                  <a:lnTo>
                    <a:pt x="1" y="746"/>
                  </a:lnTo>
                  <a:cubicBezTo>
                    <a:pt x="1" y="325"/>
                    <a:pt x="325" y="1"/>
                    <a:pt x="778" y="1"/>
                  </a:cubicBezTo>
                  <a:lnTo>
                    <a:pt x="77137" y="1"/>
                  </a:lnTo>
                  <a:cubicBezTo>
                    <a:pt x="77558" y="1"/>
                    <a:pt x="77914" y="325"/>
                    <a:pt x="77914" y="746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4"/>
            <p:cNvSpPr/>
            <p:nvPr/>
          </p:nvSpPr>
          <p:spPr>
            <a:xfrm>
              <a:off x="-340460" y="1201027"/>
              <a:ext cx="95716" cy="163429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96" y="6445"/>
                    <a:pt x="1847" y="6445"/>
                  </a:cubicBezTo>
                  <a:cubicBezTo>
                    <a:pt x="2786" y="6445"/>
                    <a:pt x="3304" y="5959"/>
                    <a:pt x="3304" y="5279"/>
                  </a:cubicBezTo>
                  <a:cubicBezTo>
                    <a:pt x="3304" y="4567"/>
                    <a:pt x="2948" y="4243"/>
                    <a:pt x="2008" y="3886"/>
                  </a:cubicBezTo>
                  <a:cubicBezTo>
                    <a:pt x="875" y="3465"/>
                    <a:pt x="163" y="2915"/>
                    <a:pt x="163" y="1911"/>
                  </a:cubicBezTo>
                  <a:cubicBezTo>
                    <a:pt x="163" y="842"/>
                    <a:pt x="1069" y="33"/>
                    <a:pt x="2429" y="33"/>
                  </a:cubicBezTo>
                  <a:cubicBezTo>
                    <a:pt x="2948" y="1"/>
                    <a:pt x="3466" y="130"/>
                    <a:pt x="3951" y="389"/>
                  </a:cubicBezTo>
                  <a:lnTo>
                    <a:pt x="3692" y="1102"/>
                  </a:lnTo>
                  <a:cubicBezTo>
                    <a:pt x="3304" y="875"/>
                    <a:pt x="2818" y="778"/>
                    <a:pt x="2365" y="778"/>
                  </a:cubicBezTo>
                  <a:cubicBezTo>
                    <a:pt x="1426" y="778"/>
                    <a:pt x="1069" y="1328"/>
                    <a:pt x="1069" y="1814"/>
                  </a:cubicBezTo>
                  <a:cubicBezTo>
                    <a:pt x="1069" y="2462"/>
                    <a:pt x="1458" y="2785"/>
                    <a:pt x="2429" y="3142"/>
                  </a:cubicBezTo>
                  <a:cubicBezTo>
                    <a:pt x="3595" y="3595"/>
                    <a:pt x="4211" y="4178"/>
                    <a:pt x="4211" y="5182"/>
                  </a:cubicBezTo>
                  <a:cubicBezTo>
                    <a:pt x="4211" y="6186"/>
                    <a:pt x="3401" y="7190"/>
                    <a:pt x="1782" y="7190"/>
                  </a:cubicBezTo>
                  <a:cubicBezTo>
                    <a:pt x="1167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4"/>
            <p:cNvSpPr/>
            <p:nvPr/>
          </p:nvSpPr>
          <p:spPr>
            <a:xfrm>
              <a:off x="-220470" y="1201027"/>
              <a:ext cx="120719" cy="164156"/>
            </a:xfrm>
            <a:custGeom>
              <a:avLst/>
              <a:gdLst/>
              <a:ahLst/>
              <a:cxnLst/>
              <a:rect l="l" t="t" r="r" b="b"/>
              <a:pathLst>
                <a:path w="5311" h="7222" extrusionOk="0">
                  <a:moveTo>
                    <a:pt x="5279" y="6866"/>
                  </a:moveTo>
                  <a:cubicBezTo>
                    <a:pt x="4696" y="7092"/>
                    <a:pt x="4080" y="7222"/>
                    <a:pt x="3433" y="7190"/>
                  </a:cubicBezTo>
                  <a:cubicBezTo>
                    <a:pt x="1490" y="7190"/>
                    <a:pt x="0" y="5959"/>
                    <a:pt x="0" y="3692"/>
                  </a:cubicBezTo>
                  <a:cubicBezTo>
                    <a:pt x="0" y="1523"/>
                    <a:pt x="1490" y="33"/>
                    <a:pt x="3659" y="33"/>
                  </a:cubicBezTo>
                  <a:cubicBezTo>
                    <a:pt x="4210" y="1"/>
                    <a:pt x="4760" y="130"/>
                    <a:pt x="5311" y="357"/>
                  </a:cubicBezTo>
                  <a:lnTo>
                    <a:pt x="5084" y="1069"/>
                  </a:lnTo>
                  <a:cubicBezTo>
                    <a:pt x="4631" y="875"/>
                    <a:pt x="4178" y="778"/>
                    <a:pt x="3692" y="778"/>
                  </a:cubicBezTo>
                  <a:cubicBezTo>
                    <a:pt x="2073" y="778"/>
                    <a:pt x="972" y="1814"/>
                    <a:pt x="972" y="3660"/>
                  </a:cubicBezTo>
                  <a:cubicBezTo>
                    <a:pt x="972" y="5344"/>
                    <a:pt x="1943" y="6445"/>
                    <a:pt x="3627" y="6445"/>
                  </a:cubicBezTo>
                  <a:cubicBezTo>
                    <a:pt x="4145" y="6445"/>
                    <a:pt x="4631" y="6348"/>
                    <a:pt x="5117" y="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4"/>
            <p:cNvSpPr/>
            <p:nvPr/>
          </p:nvSpPr>
          <p:spPr>
            <a:xfrm>
              <a:off x="-69590" y="1204709"/>
              <a:ext cx="117787" cy="157542"/>
            </a:xfrm>
            <a:custGeom>
              <a:avLst/>
              <a:gdLst/>
              <a:ahLst/>
              <a:cxnLst/>
              <a:rect l="l" t="t" r="r" b="b"/>
              <a:pathLst>
                <a:path w="5182" h="6931" extrusionOk="0">
                  <a:moveTo>
                    <a:pt x="907" y="0"/>
                  </a:moveTo>
                  <a:lnTo>
                    <a:pt x="907" y="2883"/>
                  </a:lnTo>
                  <a:lnTo>
                    <a:pt x="4275" y="2883"/>
                  </a:lnTo>
                  <a:lnTo>
                    <a:pt x="4275" y="0"/>
                  </a:lnTo>
                  <a:lnTo>
                    <a:pt x="5182" y="0"/>
                  </a:lnTo>
                  <a:lnTo>
                    <a:pt x="5182" y="6930"/>
                  </a:lnTo>
                  <a:lnTo>
                    <a:pt x="4275" y="6930"/>
                  </a:lnTo>
                  <a:lnTo>
                    <a:pt x="4275" y="3692"/>
                  </a:lnTo>
                  <a:lnTo>
                    <a:pt x="907" y="3692"/>
                  </a:lnTo>
                  <a:lnTo>
                    <a:pt x="907" y="6930"/>
                  </a:lnTo>
                  <a:lnTo>
                    <a:pt x="1" y="6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4"/>
            <p:cNvSpPr/>
            <p:nvPr/>
          </p:nvSpPr>
          <p:spPr>
            <a:xfrm>
              <a:off x="79835" y="1201754"/>
              <a:ext cx="144290" cy="162701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5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64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4"/>
            <p:cNvSpPr/>
            <p:nvPr/>
          </p:nvSpPr>
          <p:spPr>
            <a:xfrm>
              <a:off x="246922" y="1201754"/>
              <a:ext cx="144290" cy="162701"/>
            </a:xfrm>
            <a:custGeom>
              <a:avLst/>
              <a:gdLst/>
              <a:ahLst/>
              <a:cxnLst/>
              <a:rect l="l" t="t" r="r" b="b"/>
              <a:pathLst>
                <a:path w="6348" h="7158" extrusionOk="0">
                  <a:moveTo>
                    <a:pt x="6347" y="3531"/>
                  </a:moveTo>
                  <a:cubicBezTo>
                    <a:pt x="6347" y="5895"/>
                    <a:pt x="4890" y="7158"/>
                    <a:pt x="3109" y="7158"/>
                  </a:cubicBezTo>
                  <a:cubicBezTo>
                    <a:pt x="1263" y="7158"/>
                    <a:pt x="0" y="5733"/>
                    <a:pt x="0" y="3628"/>
                  </a:cubicBezTo>
                  <a:cubicBezTo>
                    <a:pt x="0" y="1426"/>
                    <a:pt x="1360" y="1"/>
                    <a:pt x="3239" y="1"/>
                  </a:cubicBezTo>
                  <a:cubicBezTo>
                    <a:pt x="5084" y="1"/>
                    <a:pt x="6347" y="1458"/>
                    <a:pt x="6347" y="3531"/>
                  </a:cubicBezTo>
                  <a:close/>
                  <a:moveTo>
                    <a:pt x="972" y="3628"/>
                  </a:moveTo>
                  <a:cubicBezTo>
                    <a:pt x="972" y="5117"/>
                    <a:pt x="1781" y="6445"/>
                    <a:pt x="3174" y="6445"/>
                  </a:cubicBezTo>
                  <a:cubicBezTo>
                    <a:pt x="4566" y="6445"/>
                    <a:pt x="5408" y="5150"/>
                    <a:pt x="5408" y="3563"/>
                  </a:cubicBezTo>
                  <a:cubicBezTo>
                    <a:pt x="5408" y="2171"/>
                    <a:pt x="4696" y="713"/>
                    <a:pt x="3174" y="713"/>
                  </a:cubicBezTo>
                  <a:cubicBezTo>
                    <a:pt x="1684" y="713"/>
                    <a:pt x="972" y="2106"/>
                    <a:pt x="972" y="36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4"/>
            <p:cNvSpPr/>
            <p:nvPr/>
          </p:nvSpPr>
          <p:spPr>
            <a:xfrm>
              <a:off x="423577" y="1204709"/>
              <a:ext cx="87601" cy="157542"/>
            </a:xfrm>
            <a:custGeom>
              <a:avLst/>
              <a:gdLst/>
              <a:ahLst/>
              <a:cxnLst/>
              <a:rect l="l" t="t" r="r" b="b"/>
              <a:pathLst>
                <a:path w="3854" h="6931" extrusionOk="0">
                  <a:moveTo>
                    <a:pt x="0" y="0"/>
                  </a:moveTo>
                  <a:lnTo>
                    <a:pt x="907" y="0"/>
                  </a:lnTo>
                  <a:lnTo>
                    <a:pt x="907" y="6186"/>
                  </a:lnTo>
                  <a:lnTo>
                    <a:pt x="3854" y="6186"/>
                  </a:lnTo>
                  <a:lnTo>
                    <a:pt x="3854" y="6930"/>
                  </a:lnTo>
                  <a:lnTo>
                    <a:pt x="0" y="69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4"/>
            <p:cNvSpPr/>
            <p:nvPr/>
          </p:nvSpPr>
          <p:spPr>
            <a:xfrm>
              <a:off x="595073" y="1203232"/>
              <a:ext cx="99398" cy="160497"/>
            </a:xfrm>
            <a:custGeom>
              <a:avLst/>
              <a:gdLst/>
              <a:ahLst/>
              <a:cxnLst/>
              <a:rect l="l" t="t" r="r" b="b"/>
              <a:pathLst>
                <a:path w="4373" h="7061" extrusionOk="0">
                  <a:moveTo>
                    <a:pt x="0" y="130"/>
                  </a:moveTo>
                  <a:cubicBezTo>
                    <a:pt x="551" y="33"/>
                    <a:pt x="1101" y="1"/>
                    <a:pt x="1620" y="1"/>
                  </a:cubicBezTo>
                  <a:cubicBezTo>
                    <a:pt x="2526" y="1"/>
                    <a:pt x="3109" y="163"/>
                    <a:pt x="3530" y="519"/>
                  </a:cubicBezTo>
                  <a:cubicBezTo>
                    <a:pt x="3919" y="778"/>
                    <a:pt x="4145" y="1231"/>
                    <a:pt x="4113" y="1717"/>
                  </a:cubicBezTo>
                  <a:cubicBezTo>
                    <a:pt x="4081" y="2429"/>
                    <a:pt x="3627" y="3045"/>
                    <a:pt x="2947" y="3239"/>
                  </a:cubicBezTo>
                  <a:lnTo>
                    <a:pt x="2947" y="3271"/>
                  </a:lnTo>
                  <a:cubicBezTo>
                    <a:pt x="3757" y="3433"/>
                    <a:pt x="4372" y="4146"/>
                    <a:pt x="4372" y="5020"/>
                  </a:cubicBezTo>
                  <a:cubicBezTo>
                    <a:pt x="4372" y="5538"/>
                    <a:pt x="4178" y="6024"/>
                    <a:pt x="3789" y="6412"/>
                  </a:cubicBezTo>
                  <a:cubicBezTo>
                    <a:pt x="3304" y="6833"/>
                    <a:pt x="2526" y="7060"/>
                    <a:pt x="1393" y="7060"/>
                  </a:cubicBezTo>
                  <a:cubicBezTo>
                    <a:pt x="940" y="7060"/>
                    <a:pt x="454" y="7028"/>
                    <a:pt x="0" y="6963"/>
                  </a:cubicBezTo>
                  <a:close/>
                  <a:moveTo>
                    <a:pt x="907" y="2980"/>
                  </a:moveTo>
                  <a:lnTo>
                    <a:pt x="1717" y="2980"/>
                  </a:lnTo>
                  <a:cubicBezTo>
                    <a:pt x="2656" y="2980"/>
                    <a:pt x="3239" y="2494"/>
                    <a:pt x="3239" y="1814"/>
                  </a:cubicBezTo>
                  <a:cubicBezTo>
                    <a:pt x="3239" y="1005"/>
                    <a:pt x="2591" y="681"/>
                    <a:pt x="1684" y="681"/>
                  </a:cubicBezTo>
                  <a:cubicBezTo>
                    <a:pt x="1425" y="681"/>
                    <a:pt x="1166" y="681"/>
                    <a:pt x="875" y="745"/>
                  </a:cubicBezTo>
                  <a:close/>
                  <a:moveTo>
                    <a:pt x="907" y="6315"/>
                  </a:moveTo>
                  <a:cubicBezTo>
                    <a:pt x="1166" y="6348"/>
                    <a:pt x="1425" y="6348"/>
                    <a:pt x="1684" y="6348"/>
                  </a:cubicBezTo>
                  <a:cubicBezTo>
                    <a:pt x="2623" y="6348"/>
                    <a:pt x="3465" y="5992"/>
                    <a:pt x="3465" y="4988"/>
                  </a:cubicBezTo>
                  <a:cubicBezTo>
                    <a:pt x="3465" y="4049"/>
                    <a:pt x="2656" y="3660"/>
                    <a:pt x="1684" y="3660"/>
                  </a:cubicBezTo>
                  <a:lnTo>
                    <a:pt x="907" y="36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4"/>
            <p:cNvSpPr/>
            <p:nvPr/>
          </p:nvSpPr>
          <p:spPr>
            <a:xfrm>
              <a:off x="728292" y="1204709"/>
              <a:ext cx="116332" cy="160474"/>
            </a:xfrm>
            <a:custGeom>
              <a:avLst/>
              <a:gdLst/>
              <a:ahLst/>
              <a:cxnLst/>
              <a:rect l="l" t="t" r="r" b="b"/>
              <a:pathLst>
                <a:path w="5118" h="7060" extrusionOk="0">
                  <a:moveTo>
                    <a:pt x="908" y="0"/>
                  </a:moveTo>
                  <a:lnTo>
                    <a:pt x="908" y="4081"/>
                  </a:lnTo>
                  <a:cubicBezTo>
                    <a:pt x="908" y="5667"/>
                    <a:pt x="1588" y="6315"/>
                    <a:pt x="2527" y="6315"/>
                  </a:cubicBezTo>
                  <a:cubicBezTo>
                    <a:pt x="3531" y="6315"/>
                    <a:pt x="4211" y="5635"/>
                    <a:pt x="4211" y="4081"/>
                  </a:cubicBezTo>
                  <a:lnTo>
                    <a:pt x="4211" y="0"/>
                  </a:lnTo>
                  <a:lnTo>
                    <a:pt x="5117" y="0"/>
                  </a:lnTo>
                  <a:lnTo>
                    <a:pt x="5117" y="4048"/>
                  </a:lnTo>
                  <a:cubicBezTo>
                    <a:pt x="5117" y="6186"/>
                    <a:pt x="3984" y="7060"/>
                    <a:pt x="2494" y="7060"/>
                  </a:cubicBezTo>
                  <a:cubicBezTo>
                    <a:pt x="1069" y="7060"/>
                    <a:pt x="1" y="6250"/>
                    <a:pt x="1" y="408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4"/>
            <p:cNvSpPr/>
            <p:nvPr/>
          </p:nvSpPr>
          <p:spPr>
            <a:xfrm>
              <a:off x="877717" y="1201027"/>
              <a:ext cx="95716" cy="163429"/>
            </a:xfrm>
            <a:custGeom>
              <a:avLst/>
              <a:gdLst/>
              <a:ahLst/>
              <a:cxnLst/>
              <a:rect l="l" t="t" r="r" b="b"/>
              <a:pathLst>
                <a:path w="4211" h="7190" extrusionOk="0">
                  <a:moveTo>
                    <a:pt x="227" y="5991"/>
                  </a:moveTo>
                  <a:cubicBezTo>
                    <a:pt x="713" y="6283"/>
                    <a:pt x="1263" y="6445"/>
                    <a:pt x="1846" y="6445"/>
                  </a:cubicBezTo>
                  <a:cubicBezTo>
                    <a:pt x="2753" y="6445"/>
                    <a:pt x="3304" y="5959"/>
                    <a:pt x="3304" y="5279"/>
                  </a:cubicBezTo>
                  <a:cubicBezTo>
                    <a:pt x="3304" y="4567"/>
                    <a:pt x="2915" y="4243"/>
                    <a:pt x="1976" y="3886"/>
                  </a:cubicBezTo>
                  <a:cubicBezTo>
                    <a:pt x="842" y="3465"/>
                    <a:pt x="162" y="2915"/>
                    <a:pt x="162" y="1911"/>
                  </a:cubicBezTo>
                  <a:cubicBezTo>
                    <a:pt x="162" y="842"/>
                    <a:pt x="1037" y="33"/>
                    <a:pt x="2397" y="33"/>
                  </a:cubicBezTo>
                  <a:cubicBezTo>
                    <a:pt x="2915" y="1"/>
                    <a:pt x="3465" y="130"/>
                    <a:pt x="3919" y="389"/>
                  </a:cubicBezTo>
                  <a:lnTo>
                    <a:pt x="3692" y="1102"/>
                  </a:lnTo>
                  <a:cubicBezTo>
                    <a:pt x="3271" y="875"/>
                    <a:pt x="2818" y="778"/>
                    <a:pt x="2364" y="778"/>
                  </a:cubicBezTo>
                  <a:cubicBezTo>
                    <a:pt x="1425" y="778"/>
                    <a:pt x="1069" y="1361"/>
                    <a:pt x="1069" y="1814"/>
                  </a:cubicBezTo>
                  <a:cubicBezTo>
                    <a:pt x="1069" y="2462"/>
                    <a:pt x="1458" y="2785"/>
                    <a:pt x="2429" y="3174"/>
                  </a:cubicBezTo>
                  <a:cubicBezTo>
                    <a:pt x="3627" y="3627"/>
                    <a:pt x="4210" y="4178"/>
                    <a:pt x="4210" y="5182"/>
                  </a:cubicBezTo>
                  <a:cubicBezTo>
                    <a:pt x="4210" y="6186"/>
                    <a:pt x="3401" y="7190"/>
                    <a:pt x="1782" y="7190"/>
                  </a:cubicBezTo>
                  <a:cubicBezTo>
                    <a:pt x="1166" y="7190"/>
                    <a:pt x="551" y="7028"/>
                    <a:pt x="1" y="67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4"/>
            <p:cNvSpPr/>
            <p:nvPr/>
          </p:nvSpPr>
          <p:spPr>
            <a:xfrm>
              <a:off x="-935295" y="3646181"/>
              <a:ext cx="687492" cy="1014326"/>
            </a:xfrm>
            <a:custGeom>
              <a:avLst/>
              <a:gdLst/>
              <a:ahLst/>
              <a:cxnLst/>
              <a:rect l="l" t="t" r="r" b="b"/>
              <a:pathLst>
                <a:path w="30246" h="44625" extrusionOk="0">
                  <a:moveTo>
                    <a:pt x="28691" y="35525"/>
                  </a:moveTo>
                  <a:cubicBezTo>
                    <a:pt x="28367" y="36626"/>
                    <a:pt x="27979" y="37662"/>
                    <a:pt x="27428" y="38666"/>
                  </a:cubicBezTo>
                  <a:cubicBezTo>
                    <a:pt x="26554" y="40285"/>
                    <a:pt x="24967" y="42001"/>
                    <a:pt x="23348" y="42811"/>
                  </a:cubicBezTo>
                  <a:cubicBezTo>
                    <a:pt x="20110" y="44430"/>
                    <a:pt x="15350" y="44624"/>
                    <a:pt x="11885" y="44106"/>
                  </a:cubicBezTo>
                  <a:cubicBezTo>
                    <a:pt x="7869" y="43459"/>
                    <a:pt x="4404" y="40965"/>
                    <a:pt x="2493" y="37403"/>
                  </a:cubicBezTo>
                  <a:cubicBezTo>
                    <a:pt x="874" y="34294"/>
                    <a:pt x="518" y="30700"/>
                    <a:pt x="291" y="27202"/>
                  </a:cubicBezTo>
                  <a:cubicBezTo>
                    <a:pt x="32" y="23608"/>
                    <a:pt x="0" y="20046"/>
                    <a:pt x="130" y="16451"/>
                  </a:cubicBezTo>
                  <a:cubicBezTo>
                    <a:pt x="356" y="12824"/>
                    <a:pt x="777" y="8841"/>
                    <a:pt x="2591" y="5700"/>
                  </a:cubicBezTo>
                  <a:cubicBezTo>
                    <a:pt x="4793" y="1879"/>
                    <a:pt x="9197" y="195"/>
                    <a:pt x="13245" y="98"/>
                  </a:cubicBezTo>
                  <a:cubicBezTo>
                    <a:pt x="16515" y="1"/>
                    <a:pt x="20822" y="195"/>
                    <a:pt x="23737" y="1944"/>
                  </a:cubicBezTo>
                  <a:cubicBezTo>
                    <a:pt x="27105" y="3984"/>
                    <a:pt x="28691" y="7967"/>
                    <a:pt x="29242" y="11756"/>
                  </a:cubicBezTo>
                  <a:cubicBezTo>
                    <a:pt x="29987" y="16419"/>
                    <a:pt x="30246" y="21147"/>
                    <a:pt x="29987" y="25842"/>
                  </a:cubicBezTo>
                  <a:cubicBezTo>
                    <a:pt x="29760" y="28886"/>
                    <a:pt x="29566" y="32416"/>
                    <a:pt x="28691" y="35525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4"/>
            <p:cNvSpPr/>
            <p:nvPr/>
          </p:nvSpPr>
          <p:spPr>
            <a:xfrm>
              <a:off x="-869788" y="4020105"/>
              <a:ext cx="128834" cy="574137"/>
            </a:xfrm>
            <a:custGeom>
              <a:avLst/>
              <a:gdLst/>
              <a:ahLst/>
              <a:cxnLst/>
              <a:rect l="l" t="t" r="r" b="b"/>
              <a:pathLst>
                <a:path w="5668" h="25259" extrusionOk="0">
                  <a:moveTo>
                    <a:pt x="0" y="0"/>
                  </a:moveTo>
                  <a:lnTo>
                    <a:pt x="162" y="1101"/>
                  </a:lnTo>
                  <a:lnTo>
                    <a:pt x="292" y="2397"/>
                  </a:lnTo>
                  <a:lnTo>
                    <a:pt x="356" y="3174"/>
                  </a:lnTo>
                  <a:lnTo>
                    <a:pt x="486" y="4048"/>
                  </a:lnTo>
                  <a:lnTo>
                    <a:pt x="745" y="5991"/>
                  </a:lnTo>
                  <a:cubicBezTo>
                    <a:pt x="842" y="6671"/>
                    <a:pt x="1004" y="7383"/>
                    <a:pt x="1101" y="8128"/>
                  </a:cubicBezTo>
                  <a:cubicBezTo>
                    <a:pt x="1231" y="8873"/>
                    <a:pt x="1360" y="9650"/>
                    <a:pt x="1522" y="10427"/>
                  </a:cubicBezTo>
                  <a:lnTo>
                    <a:pt x="2008" y="12824"/>
                  </a:lnTo>
                  <a:lnTo>
                    <a:pt x="2558" y="15155"/>
                  </a:lnTo>
                  <a:cubicBezTo>
                    <a:pt x="2720" y="15933"/>
                    <a:pt x="2979" y="16710"/>
                    <a:pt x="3141" y="17422"/>
                  </a:cubicBezTo>
                  <a:cubicBezTo>
                    <a:pt x="3336" y="18135"/>
                    <a:pt x="3530" y="18879"/>
                    <a:pt x="3757" y="19527"/>
                  </a:cubicBezTo>
                  <a:lnTo>
                    <a:pt x="4339" y="21405"/>
                  </a:lnTo>
                  <a:lnTo>
                    <a:pt x="4598" y="22247"/>
                  </a:lnTo>
                  <a:lnTo>
                    <a:pt x="4858" y="22960"/>
                  </a:lnTo>
                  <a:lnTo>
                    <a:pt x="5279" y="24190"/>
                  </a:lnTo>
                  <a:lnTo>
                    <a:pt x="5667" y="25259"/>
                  </a:lnTo>
                  <a:lnTo>
                    <a:pt x="5181" y="24223"/>
                  </a:lnTo>
                  <a:lnTo>
                    <a:pt x="4663" y="23057"/>
                  </a:lnTo>
                  <a:lnTo>
                    <a:pt x="4339" y="22344"/>
                  </a:lnTo>
                  <a:lnTo>
                    <a:pt x="4016" y="21535"/>
                  </a:lnTo>
                  <a:lnTo>
                    <a:pt x="3303" y="19689"/>
                  </a:lnTo>
                  <a:cubicBezTo>
                    <a:pt x="3076" y="19041"/>
                    <a:pt x="2882" y="18329"/>
                    <a:pt x="2655" y="17584"/>
                  </a:cubicBezTo>
                  <a:cubicBezTo>
                    <a:pt x="2396" y="16872"/>
                    <a:pt x="2170" y="16095"/>
                    <a:pt x="2008" y="15317"/>
                  </a:cubicBezTo>
                  <a:lnTo>
                    <a:pt x="1393" y="12953"/>
                  </a:lnTo>
                  <a:lnTo>
                    <a:pt x="939" y="10557"/>
                  </a:lnTo>
                  <a:cubicBezTo>
                    <a:pt x="777" y="9780"/>
                    <a:pt x="680" y="9003"/>
                    <a:pt x="583" y="8225"/>
                  </a:cubicBezTo>
                  <a:cubicBezTo>
                    <a:pt x="453" y="7481"/>
                    <a:pt x="356" y="6768"/>
                    <a:pt x="292" y="6056"/>
                  </a:cubicBezTo>
                  <a:lnTo>
                    <a:pt x="130" y="4080"/>
                  </a:lnTo>
                  <a:lnTo>
                    <a:pt x="65" y="3206"/>
                  </a:lnTo>
                  <a:lnTo>
                    <a:pt x="65" y="2397"/>
                  </a:lnTo>
                  <a:lnTo>
                    <a:pt x="32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4"/>
            <p:cNvSpPr/>
            <p:nvPr/>
          </p:nvSpPr>
          <p:spPr>
            <a:xfrm>
              <a:off x="-775574" y="3954598"/>
              <a:ext cx="75827" cy="535860"/>
            </a:xfrm>
            <a:custGeom>
              <a:avLst/>
              <a:gdLst/>
              <a:ahLst/>
              <a:cxnLst/>
              <a:rect l="l" t="t" r="r" b="b"/>
              <a:pathLst>
                <a:path w="3336" h="23575" extrusionOk="0">
                  <a:moveTo>
                    <a:pt x="97" y="0"/>
                  </a:moveTo>
                  <a:cubicBezTo>
                    <a:pt x="97" y="0"/>
                    <a:pt x="130" y="356"/>
                    <a:pt x="162" y="1036"/>
                  </a:cubicBezTo>
                  <a:lnTo>
                    <a:pt x="227" y="2202"/>
                  </a:lnTo>
                  <a:lnTo>
                    <a:pt x="259" y="2915"/>
                  </a:lnTo>
                  <a:lnTo>
                    <a:pt x="356" y="3724"/>
                  </a:lnTo>
                  <a:lnTo>
                    <a:pt x="518" y="5505"/>
                  </a:lnTo>
                  <a:cubicBezTo>
                    <a:pt x="551" y="6153"/>
                    <a:pt x="680" y="6833"/>
                    <a:pt x="745" y="7513"/>
                  </a:cubicBezTo>
                  <a:cubicBezTo>
                    <a:pt x="810" y="8193"/>
                    <a:pt x="907" y="8905"/>
                    <a:pt x="1036" y="9650"/>
                  </a:cubicBezTo>
                  <a:lnTo>
                    <a:pt x="1328" y="11820"/>
                  </a:lnTo>
                  <a:cubicBezTo>
                    <a:pt x="1587" y="13309"/>
                    <a:pt x="1814" y="14767"/>
                    <a:pt x="2040" y="16127"/>
                  </a:cubicBezTo>
                  <a:lnTo>
                    <a:pt x="2396" y="18135"/>
                  </a:lnTo>
                  <a:lnTo>
                    <a:pt x="2720" y="19916"/>
                  </a:lnTo>
                  <a:lnTo>
                    <a:pt x="3174" y="22571"/>
                  </a:lnTo>
                  <a:cubicBezTo>
                    <a:pt x="3271" y="23219"/>
                    <a:pt x="3336" y="23575"/>
                    <a:pt x="3336" y="23575"/>
                  </a:cubicBezTo>
                  <a:cubicBezTo>
                    <a:pt x="3336" y="23575"/>
                    <a:pt x="3238" y="23219"/>
                    <a:pt x="3044" y="22571"/>
                  </a:cubicBezTo>
                  <a:cubicBezTo>
                    <a:pt x="2882" y="21956"/>
                    <a:pt x="2623" y="21049"/>
                    <a:pt x="2364" y="19980"/>
                  </a:cubicBezTo>
                  <a:cubicBezTo>
                    <a:pt x="2105" y="18879"/>
                    <a:pt x="1814" y="17616"/>
                    <a:pt x="1522" y="16256"/>
                  </a:cubicBezTo>
                  <a:cubicBezTo>
                    <a:pt x="1393" y="15576"/>
                    <a:pt x="1231" y="14864"/>
                    <a:pt x="1134" y="14119"/>
                  </a:cubicBezTo>
                  <a:lnTo>
                    <a:pt x="745" y="11917"/>
                  </a:lnTo>
                  <a:lnTo>
                    <a:pt x="453" y="9715"/>
                  </a:lnTo>
                  <a:cubicBezTo>
                    <a:pt x="356" y="9003"/>
                    <a:pt x="292" y="8258"/>
                    <a:pt x="227" y="7578"/>
                  </a:cubicBezTo>
                  <a:cubicBezTo>
                    <a:pt x="162" y="6865"/>
                    <a:pt x="97" y="6185"/>
                    <a:pt x="65" y="5538"/>
                  </a:cubicBezTo>
                  <a:lnTo>
                    <a:pt x="0" y="3724"/>
                  </a:lnTo>
                  <a:lnTo>
                    <a:pt x="0" y="2915"/>
                  </a:lnTo>
                  <a:lnTo>
                    <a:pt x="32" y="2202"/>
                  </a:lnTo>
                  <a:lnTo>
                    <a:pt x="65" y="1004"/>
                  </a:lnTo>
                  <a:cubicBezTo>
                    <a:pt x="65" y="356"/>
                    <a:pt x="97" y="0"/>
                    <a:pt x="97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4"/>
            <p:cNvSpPr/>
            <p:nvPr/>
          </p:nvSpPr>
          <p:spPr>
            <a:xfrm>
              <a:off x="-691678" y="4003898"/>
              <a:ext cx="60394" cy="562386"/>
            </a:xfrm>
            <a:custGeom>
              <a:avLst/>
              <a:gdLst/>
              <a:ahLst/>
              <a:cxnLst/>
              <a:rect l="l" t="t" r="r" b="b"/>
              <a:pathLst>
                <a:path w="2657" h="24742" extrusionOk="0">
                  <a:moveTo>
                    <a:pt x="1" y="1"/>
                  </a:moveTo>
                  <a:lnTo>
                    <a:pt x="130" y="1069"/>
                  </a:lnTo>
                  <a:cubicBezTo>
                    <a:pt x="195" y="1749"/>
                    <a:pt x="325" y="2689"/>
                    <a:pt x="422" y="3854"/>
                  </a:cubicBezTo>
                  <a:lnTo>
                    <a:pt x="584" y="5733"/>
                  </a:lnTo>
                  <a:cubicBezTo>
                    <a:pt x="648" y="6413"/>
                    <a:pt x="746" y="7093"/>
                    <a:pt x="810" y="7837"/>
                  </a:cubicBezTo>
                  <a:cubicBezTo>
                    <a:pt x="972" y="9295"/>
                    <a:pt x="1134" y="10817"/>
                    <a:pt x="1264" y="12371"/>
                  </a:cubicBezTo>
                  <a:cubicBezTo>
                    <a:pt x="1426" y="13925"/>
                    <a:pt x="1652" y="15480"/>
                    <a:pt x="1814" y="16905"/>
                  </a:cubicBezTo>
                  <a:cubicBezTo>
                    <a:pt x="1879" y="17649"/>
                    <a:pt x="1944" y="18330"/>
                    <a:pt x="2041" y="19010"/>
                  </a:cubicBezTo>
                  <a:lnTo>
                    <a:pt x="2268" y="20888"/>
                  </a:lnTo>
                  <a:cubicBezTo>
                    <a:pt x="2397" y="22021"/>
                    <a:pt x="2494" y="22993"/>
                    <a:pt x="2559" y="23673"/>
                  </a:cubicBezTo>
                  <a:lnTo>
                    <a:pt x="2656" y="24741"/>
                  </a:lnTo>
                  <a:lnTo>
                    <a:pt x="2429" y="23705"/>
                  </a:lnTo>
                  <a:cubicBezTo>
                    <a:pt x="2332" y="23025"/>
                    <a:pt x="2106" y="22086"/>
                    <a:pt x="1911" y="20920"/>
                  </a:cubicBezTo>
                  <a:lnTo>
                    <a:pt x="1588" y="19074"/>
                  </a:lnTo>
                  <a:cubicBezTo>
                    <a:pt x="1458" y="18427"/>
                    <a:pt x="1361" y="17714"/>
                    <a:pt x="1264" y="17002"/>
                  </a:cubicBezTo>
                  <a:cubicBezTo>
                    <a:pt x="1069" y="15545"/>
                    <a:pt x="875" y="13990"/>
                    <a:pt x="681" y="12436"/>
                  </a:cubicBezTo>
                  <a:cubicBezTo>
                    <a:pt x="487" y="10914"/>
                    <a:pt x="389" y="9327"/>
                    <a:pt x="260" y="7870"/>
                  </a:cubicBezTo>
                  <a:cubicBezTo>
                    <a:pt x="227" y="7157"/>
                    <a:pt x="163" y="6445"/>
                    <a:pt x="130" y="5765"/>
                  </a:cubicBezTo>
                  <a:lnTo>
                    <a:pt x="66" y="3887"/>
                  </a:lnTo>
                  <a:cubicBezTo>
                    <a:pt x="33" y="2721"/>
                    <a:pt x="33" y="1749"/>
                    <a:pt x="1" y="1037"/>
                  </a:cubicBezTo>
                  <a:cubicBezTo>
                    <a:pt x="1" y="35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4"/>
            <p:cNvSpPr/>
            <p:nvPr/>
          </p:nvSpPr>
          <p:spPr>
            <a:xfrm>
              <a:off x="-585689" y="3957530"/>
              <a:ext cx="25799" cy="616847"/>
            </a:xfrm>
            <a:custGeom>
              <a:avLst/>
              <a:gdLst/>
              <a:ahLst/>
              <a:cxnLst/>
              <a:rect l="l" t="t" r="r" b="b"/>
              <a:pathLst>
                <a:path w="1135" h="27138" extrusionOk="0">
                  <a:moveTo>
                    <a:pt x="33" y="1"/>
                  </a:moveTo>
                  <a:lnTo>
                    <a:pt x="130" y="1166"/>
                  </a:lnTo>
                  <a:cubicBezTo>
                    <a:pt x="195" y="1879"/>
                    <a:pt x="292" y="2947"/>
                    <a:pt x="389" y="4210"/>
                  </a:cubicBezTo>
                  <a:cubicBezTo>
                    <a:pt x="454" y="5506"/>
                    <a:pt x="551" y="6963"/>
                    <a:pt x="649" y="8582"/>
                  </a:cubicBezTo>
                  <a:cubicBezTo>
                    <a:pt x="746" y="10169"/>
                    <a:pt x="810" y="11853"/>
                    <a:pt x="875" y="13569"/>
                  </a:cubicBezTo>
                  <a:cubicBezTo>
                    <a:pt x="940" y="15253"/>
                    <a:pt x="1005" y="16937"/>
                    <a:pt x="1037" y="18556"/>
                  </a:cubicBezTo>
                  <a:cubicBezTo>
                    <a:pt x="1070" y="20143"/>
                    <a:pt x="1102" y="21632"/>
                    <a:pt x="1102" y="22895"/>
                  </a:cubicBezTo>
                  <a:cubicBezTo>
                    <a:pt x="1134" y="24191"/>
                    <a:pt x="1102" y="25227"/>
                    <a:pt x="1102" y="25972"/>
                  </a:cubicBezTo>
                  <a:lnTo>
                    <a:pt x="1102" y="27138"/>
                  </a:lnTo>
                  <a:lnTo>
                    <a:pt x="1005" y="25972"/>
                  </a:lnTo>
                  <a:cubicBezTo>
                    <a:pt x="972" y="25259"/>
                    <a:pt x="843" y="24191"/>
                    <a:pt x="778" y="22895"/>
                  </a:cubicBezTo>
                  <a:cubicBezTo>
                    <a:pt x="713" y="21632"/>
                    <a:pt x="584" y="20143"/>
                    <a:pt x="519" y="18556"/>
                  </a:cubicBezTo>
                  <a:cubicBezTo>
                    <a:pt x="422" y="16969"/>
                    <a:pt x="357" y="15285"/>
                    <a:pt x="260" y="13569"/>
                  </a:cubicBezTo>
                  <a:cubicBezTo>
                    <a:pt x="195" y="11885"/>
                    <a:pt x="163" y="10169"/>
                    <a:pt x="98" y="8582"/>
                  </a:cubicBezTo>
                  <a:cubicBezTo>
                    <a:pt x="66" y="6995"/>
                    <a:pt x="66" y="5506"/>
                    <a:pt x="33" y="4243"/>
                  </a:cubicBezTo>
                  <a:cubicBezTo>
                    <a:pt x="1" y="2947"/>
                    <a:pt x="33" y="1879"/>
                    <a:pt x="33" y="1134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4"/>
            <p:cNvSpPr/>
            <p:nvPr/>
          </p:nvSpPr>
          <p:spPr>
            <a:xfrm>
              <a:off x="-481155" y="3948711"/>
              <a:ext cx="27981" cy="609482"/>
            </a:xfrm>
            <a:custGeom>
              <a:avLst/>
              <a:gdLst/>
              <a:ahLst/>
              <a:cxnLst/>
              <a:rect l="l" t="t" r="r" b="b"/>
              <a:pathLst>
                <a:path w="1231" h="26814" extrusionOk="0">
                  <a:moveTo>
                    <a:pt x="0" y="0"/>
                  </a:moveTo>
                  <a:lnTo>
                    <a:pt x="162" y="1166"/>
                  </a:lnTo>
                  <a:cubicBezTo>
                    <a:pt x="227" y="1878"/>
                    <a:pt x="389" y="2915"/>
                    <a:pt x="518" y="4177"/>
                  </a:cubicBezTo>
                  <a:lnTo>
                    <a:pt x="745" y="6185"/>
                  </a:lnTo>
                  <a:cubicBezTo>
                    <a:pt x="842" y="6930"/>
                    <a:pt x="875" y="7675"/>
                    <a:pt x="939" y="8452"/>
                  </a:cubicBezTo>
                  <a:cubicBezTo>
                    <a:pt x="1037" y="10039"/>
                    <a:pt x="1101" y="11690"/>
                    <a:pt x="1198" y="13407"/>
                  </a:cubicBezTo>
                  <a:cubicBezTo>
                    <a:pt x="1198" y="15090"/>
                    <a:pt x="1231" y="16742"/>
                    <a:pt x="1231" y="18329"/>
                  </a:cubicBezTo>
                  <a:lnTo>
                    <a:pt x="1231" y="20596"/>
                  </a:lnTo>
                  <a:lnTo>
                    <a:pt x="1166" y="22636"/>
                  </a:lnTo>
                  <a:cubicBezTo>
                    <a:pt x="1134" y="23899"/>
                    <a:pt x="1069" y="24935"/>
                    <a:pt x="1037" y="25680"/>
                  </a:cubicBezTo>
                  <a:lnTo>
                    <a:pt x="972" y="26813"/>
                  </a:lnTo>
                  <a:lnTo>
                    <a:pt x="939" y="25680"/>
                  </a:lnTo>
                  <a:cubicBezTo>
                    <a:pt x="907" y="24935"/>
                    <a:pt x="842" y="23899"/>
                    <a:pt x="842" y="22636"/>
                  </a:cubicBezTo>
                  <a:cubicBezTo>
                    <a:pt x="842" y="21988"/>
                    <a:pt x="810" y="21308"/>
                    <a:pt x="777" y="20596"/>
                  </a:cubicBezTo>
                  <a:cubicBezTo>
                    <a:pt x="777" y="19883"/>
                    <a:pt x="745" y="19106"/>
                    <a:pt x="713" y="18329"/>
                  </a:cubicBezTo>
                  <a:cubicBezTo>
                    <a:pt x="680" y="16774"/>
                    <a:pt x="648" y="15090"/>
                    <a:pt x="616" y="13407"/>
                  </a:cubicBezTo>
                  <a:cubicBezTo>
                    <a:pt x="551" y="11723"/>
                    <a:pt x="454" y="10071"/>
                    <a:pt x="421" y="8484"/>
                  </a:cubicBezTo>
                  <a:cubicBezTo>
                    <a:pt x="356" y="7707"/>
                    <a:pt x="389" y="6962"/>
                    <a:pt x="324" y="6250"/>
                  </a:cubicBezTo>
                  <a:lnTo>
                    <a:pt x="195" y="4210"/>
                  </a:lnTo>
                  <a:cubicBezTo>
                    <a:pt x="130" y="2947"/>
                    <a:pt x="97" y="1911"/>
                    <a:pt x="65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4"/>
            <p:cNvSpPr/>
            <p:nvPr/>
          </p:nvSpPr>
          <p:spPr>
            <a:xfrm>
              <a:off x="-377371" y="4017150"/>
              <a:ext cx="32413" cy="488763"/>
            </a:xfrm>
            <a:custGeom>
              <a:avLst/>
              <a:gdLst/>
              <a:ahLst/>
              <a:cxnLst/>
              <a:rect l="l" t="t" r="r" b="b"/>
              <a:pathLst>
                <a:path w="1426" h="21503" extrusionOk="0">
                  <a:moveTo>
                    <a:pt x="486" y="1"/>
                  </a:moveTo>
                  <a:cubicBezTo>
                    <a:pt x="486" y="1"/>
                    <a:pt x="551" y="357"/>
                    <a:pt x="648" y="940"/>
                  </a:cubicBezTo>
                  <a:lnTo>
                    <a:pt x="777" y="1976"/>
                  </a:lnTo>
                  <a:cubicBezTo>
                    <a:pt x="842" y="2397"/>
                    <a:pt x="907" y="2850"/>
                    <a:pt x="972" y="3368"/>
                  </a:cubicBezTo>
                  <a:lnTo>
                    <a:pt x="1134" y="4988"/>
                  </a:lnTo>
                  <a:cubicBezTo>
                    <a:pt x="1198" y="5571"/>
                    <a:pt x="1231" y="6186"/>
                    <a:pt x="1263" y="6801"/>
                  </a:cubicBezTo>
                  <a:cubicBezTo>
                    <a:pt x="1328" y="7449"/>
                    <a:pt x="1360" y="8096"/>
                    <a:pt x="1360" y="8744"/>
                  </a:cubicBezTo>
                  <a:cubicBezTo>
                    <a:pt x="1360" y="9424"/>
                    <a:pt x="1393" y="10104"/>
                    <a:pt x="1425" y="10784"/>
                  </a:cubicBezTo>
                  <a:cubicBezTo>
                    <a:pt x="1425" y="11464"/>
                    <a:pt x="1360" y="12144"/>
                    <a:pt x="1360" y="12792"/>
                  </a:cubicBezTo>
                  <a:cubicBezTo>
                    <a:pt x="1328" y="13472"/>
                    <a:pt x="1263" y="14120"/>
                    <a:pt x="1231" y="14767"/>
                  </a:cubicBezTo>
                  <a:cubicBezTo>
                    <a:pt x="1166" y="15383"/>
                    <a:pt x="1134" y="15998"/>
                    <a:pt x="1037" y="16581"/>
                  </a:cubicBezTo>
                  <a:lnTo>
                    <a:pt x="777" y="18200"/>
                  </a:lnTo>
                  <a:lnTo>
                    <a:pt x="648" y="18912"/>
                  </a:lnTo>
                  <a:lnTo>
                    <a:pt x="486" y="19560"/>
                  </a:lnTo>
                  <a:lnTo>
                    <a:pt x="227" y="20596"/>
                  </a:lnTo>
                  <a:cubicBezTo>
                    <a:pt x="97" y="21179"/>
                    <a:pt x="0" y="21503"/>
                    <a:pt x="0" y="21503"/>
                  </a:cubicBezTo>
                  <a:cubicBezTo>
                    <a:pt x="0" y="21503"/>
                    <a:pt x="33" y="21179"/>
                    <a:pt x="130" y="20596"/>
                  </a:cubicBezTo>
                  <a:lnTo>
                    <a:pt x="259" y="19528"/>
                  </a:lnTo>
                  <a:lnTo>
                    <a:pt x="356" y="18880"/>
                  </a:lnTo>
                  <a:lnTo>
                    <a:pt x="421" y="18167"/>
                  </a:lnTo>
                  <a:lnTo>
                    <a:pt x="583" y="16548"/>
                  </a:lnTo>
                  <a:cubicBezTo>
                    <a:pt x="648" y="15965"/>
                    <a:pt x="648" y="15350"/>
                    <a:pt x="680" y="14735"/>
                  </a:cubicBezTo>
                  <a:cubicBezTo>
                    <a:pt x="713" y="14087"/>
                    <a:pt x="745" y="13440"/>
                    <a:pt x="745" y="12792"/>
                  </a:cubicBezTo>
                  <a:cubicBezTo>
                    <a:pt x="745" y="12112"/>
                    <a:pt x="777" y="11432"/>
                    <a:pt x="810" y="10752"/>
                  </a:cubicBezTo>
                  <a:cubicBezTo>
                    <a:pt x="810" y="10072"/>
                    <a:pt x="810" y="9392"/>
                    <a:pt x="810" y="8744"/>
                  </a:cubicBezTo>
                  <a:cubicBezTo>
                    <a:pt x="810" y="8064"/>
                    <a:pt x="777" y="7416"/>
                    <a:pt x="745" y="6769"/>
                  </a:cubicBezTo>
                  <a:cubicBezTo>
                    <a:pt x="745" y="6153"/>
                    <a:pt x="745" y="5538"/>
                    <a:pt x="713" y="4955"/>
                  </a:cubicBezTo>
                  <a:lnTo>
                    <a:pt x="648" y="3336"/>
                  </a:lnTo>
                  <a:cubicBezTo>
                    <a:pt x="616" y="2332"/>
                    <a:pt x="551" y="1490"/>
                    <a:pt x="551" y="907"/>
                  </a:cubicBezTo>
                  <a:cubicBezTo>
                    <a:pt x="518" y="357"/>
                    <a:pt x="486" y="1"/>
                    <a:pt x="486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4"/>
            <p:cNvSpPr/>
            <p:nvPr/>
          </p:nvSpPr>
          <p:spPr>
            <a:xfrm>
              <a:off x="893062" y="3646931"/>
              <a:ext cx="687492" cy="1013576"/>
            </a:xfrm>
            <a:custGeom>
              <a:avLst/>
              <a:gdLst/>
              <a:ahLst/>
              <a:cxnLst/>
              <a:rect l="l" t="t" r="r" b="b"/>
              <a:pathLst>
                <a:path w="30246" h="44592" extrusionOk="0">
                  <a:moveTo>
                    <a:pt x="1555" y="35492"/>
                  </a:moveTo>
                  <a:cubicBezTo>
                    <a:pt x="1846" y="36593"/>
                    <a:pt x="2267" y="37629"/>
                    <a:pt x="2785" y="38633"/>
                  </a:cubicBezTo>
                  <a:cubicBezTo>
                    <a:pt x="3659" y="40252"/>
                    <a:pt x="5279" y="41968"/>
                    <a:pt x="6898" y="42778"/>
                  </a:cubicBezTo>
                  <a:cubicBezTo>
                    <a:pt x="10136" y="44397"/>
                    <a:pt x="14864" y="44591"/>
                    <a:pt x="18361" y="44073"/>
                  </a:cubicBezTo>
                  <a:cubicBezTo>
                    <a:pt x="22344" y="43426"/>
                    <a:pt x="25809" y="40932"/>
                    <a:pt x="27752" y="37370"/>
                  </a:cubicBezTo>
                  <a:cubicBezTo>
                    <a:pt x="29372" y="34261"/>
                    <a:pt x="29728" y="30667"/>
                    <a:pt x="29922" y="27169"/>
                  </a:cubicBezTo>
                  <a:cubicBezTo>
                    <a:pt x="30181" y="23607"/>
                    <a:pt x="30246" y="20013"/>
                    <a:pt x="30084" y="16418"/>
                  </a:cubicBezTo>
                  <a:cubicBezTo>
                    <a:pt x="29890" y="12824"/>
                    <a:pt x="29469" y="8808"/>
                    <a:pt x="27623" y="5667"/>
                  </a:cubicBezTo>
                  <a:cubicBezTo>
                    <a:pt x="25421" y="1846"/>
                    <a:pt x="21017" y="162"/>
                    <a:pt x="17001" y="65"/>
                  </a:cubicBezTo>
                  <a:cubicBezTo>
                    <a:pt x="13731" y="0"/>
                    <a:pt x="9424" y="162"/>
                    <a:pt x="6509" y="1943"/>
                  </a:cubicBezTo>
                  <a:cubicBezTo>
                    <a:pt x="3141" y="3951"/>
                    <a:pt x="1555" y="7934"/>
                    <a:pt x="1004" y="11723"/>
                  </a:cubicBezTo>
                  <a:cubicBezTo>
                    <a:pt x="259" y="16386"/>
                    <a:pt x="0" y="21114"/>
                    <a:pt x="259" y="25809"/>
                  </a:cubicBezTo>
                  <a:cubicBezTo>
                    <a:pt x="486" y="28853"/>
                    <a:pt x="680" y="32383"/>
                    <a:pt x="1555" y="3549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4"/>
            <p:cNvSpPr/>
            <p:nvPr/>
          </p:nvSpPr>
          <p:spPr>
            <a:xfrm>
              <a:off x="1386206" y="4020105"/>
              <a:ext cx="128106" cy="574137"/>
            </a:xfrm>
            <a:custGeom>
              <a:avLst/>
              <a:gdLst/>
              <a:ahLst/>
              <a:cxnLst/>
              <a:rect l="l" t="t" r="r" b="b"/>
              <a:pathLst>
                <a:path w="5636" h="25259" extrusionOk="0">
                  <a:moveTo>
                    <a:pt x="5635" y="0"/>
                  </a:moveTo>
                  <a:lnTo>
                    <a:pt x="5635" y="1101"/>
                  </a:lnTo>
                  <a:cubicBezTo>
                    <a:pt x="5635" y="1457"/>
                    <a:pt x="5635" y="1911"/>
                    <a:pt x="5603" y="2397"/>
                  </a:cubicBezTo>
                  <a:lnTo>
                    <a:pt x="5603" y="3206"/>
                  </a:lnTo>
                  <a:lnTo>
                    <a:pt x="5538" y="4080"/>
                  </a:lnTo>
                  <a:lnTo>
                    <a:pt x="5376" y="6056"/>
                  </a:lnTo>
                  <a:cubicBezTo>
                    <a:pt x="5312" y="6768"/>
                    <a:pt x="5182" y="7481"/>
                    <a:pt x="5085" y="8225"/>
                  </a:cubicBezTo>
                  <a:cubicBezTo>
                    <a:pt x="4988" y="9003"/>
                    <a:pt x="4891" y="9780"/>
                    <a:pt x="4729" y="10557"/>
                  </a:cubicBezTo>
                  <a:lnTo>
                    <a:pt x="4243" y="12953"/>
                  </a:lnTo>
                  <a:lnTo>
                    <a:pt x="3660" y="15317"/>
                  </a:lnTo>
                  <a:cubicBezTo>
                    <a:pt x="3498" y="16095"/>
                    <a:pt x="3239" y="16872"/>
                    <a:pt x="3012" y="17584"/>
                  </a:cubicBezTo>
                  <a:cubicBezTo>
                    <a:pt x="2786" y="18329"/>
                    <a:pt x="2591" y="19041"/>
                    <a:pt x="2332" y="19689"/>
                  </a:cubicBezTo>
                  <a:lnTo>
                    <a:pt x="1652" y="21535"/>
                  </a:lnTo>
                  <a:lnTo>
                    <a:pt x="1328" y="22344"/>
                  </a:lnTo>
                  <a:lnTo>
                    <a:pt x="1005" y="23057"/>
                  </a:lnTo>
                  <a:lnTo>
                    <a:pt x="487" y="24223"/>
                  </a:lnTo>
                  <a:lnTo>
                    <a:pt x="1" y="25259"/>
                  </a:lnTo>
                  <a:lnTo>
                    <a:pt x="357" y="24190"/>
                  </a:lnTo>
                  <a:lnTo>
                    <a:pt x="810" y="22960"/>
                  </a:lnTo>
                  <a:lnTo>
                    <a:pt x="1069" y="22247"/>
                  </a:lnTo>
                  <a:lnTo>
                    <a:pt x="1328" y="21405"/>
                  </a:lnTo>
                  <a:lnTo>
                    <a:pt x="1911" y="19527"/>
                  </a:lnTo>
                  <a:cubicBezTo>
                    <a:pt x="2138" y="18879"/>
                    <a:pt x="2300" y="18135"/>
                    <a:pt x="2494" y="17422"/>
                  </a:cubicBezTo>
                  <a:cubicBezTo>
                    <a:pt x="2721" y="16677"/>
                    <a:pt x="2915" y="15933"/>
                    <a:pt x="3110" y="15155"/>
                  </a:cubicBezTo>
                  <a:lnTo>
                    <a:pt x="3660" y="12824"/>
                  </a:lnTo>
                  <a:lnTo>
                    <a:pt x="4146" y="10427"/>
                  </a:lnTo>
                  <a:cubicBezTo>
                    <a:pt x="4308" y="9650"/>
                    <a:pt x="4437" y="8873"/>
                    <a:pt x="4534" y="8128"/>
                  </a:cubicBezTo>
                  <a:cubicBezTo>
                    <a:pt x="4664" y="7383"/>
                    <a:pt x="4826" y="6671"/>
                    <a:pt x="4891" y="5991"/>
                  </a:cubicBezTo>
                  <a:lnTo>
                    <a:pt x="5182" y="4048"/>
                  </a:lnTo>
                  <a:lnTo>
                    <a:pt x="5279" y="3174"/>
                  </a:lnTo>
                  <a:lnTo>
                    <a:pt x="5376" y="2397"/>
                  </a:lnTo>
                  <a:lnTo>
                    <a:pt x="5506" y="1101"/>
                  </a:ln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4"/>
            <p:cNvSpPr/>
            <p:nvPr/>
          </p:nvSpPr>
          <p:spPr>
            <a:xfrm>
              <a:off x="1344997" y="3954598"/>
              <a:ext cx="76577" cy="535860"/>
            </a:xfrm>
            <a:custGeom>
              <a:avLst/>
              <a:gdLst/>
              <a:ahLst/>
              <a:cxnLst/>
              <a:rect l="l" t="t" r="r" b="b"/>
              <a:pathLst>
                <a:path w="3369" h="23575" extrusionOk="0">
                  <a:moveTo>
                    <a:pt x="3239" y="0"/>
                  </a:moveTo>
                  <a:cubicBezTo>
                    <a:pt x="3239" y="0"/>
                    <a:pt x="3239" y="356"/>
                    <a:pt x="3271" y="1036"/>
                  </a:cubicBezTo>
                  <a:cubicBezTo>
                    <a:pt x="3271" y="1360"/>
                    <a:pt x="3303" y="1749"/>
                    <a:pt x="3303" y="2202"/>
                  </a:cubicBezTo>
                  <a:cubicBezTo>
                    <a:pt x="3303" y="2429"/>
                    <a:pt x="3336" y="2656"/>
                    <a:pt x="3336" y="2915"/>
                  </a:cubicBezTo>
                  <a:cubicBezTo>
                    <a:pt x="3368" y="3174"/>
                    <a:pt x="3336" y="3465"/>
                    <a:pt x="3303" y="3724"/>
                  </a:cubicBezTo>
                  <a:lnTo>
                    <a:pt x="3271" y="5538"/>
                  </a:lnTo>
                  <a:cubicBezTo>
                    <a:pt x="3239" y="6185"/>
                    <a:pt x="3174" y="6865"/>
                    <a:pt x="3109" y="7578"/>
                  </a:cubicBezTo>
                  <a:cubicBezTo>
                    <a:pt x="3044" y="8290"/>
                    <a:pt x="2980" y="9003"/>
                    <a:pt x="2882" y="9715"/>
                  </a:cubicBezTo>
                  <a:lnTo>
                    <a:pt x="2591" y="11917"/>
                  </a:lnTo>
                  <a:lnTo>
                    <a:pt x="2202" y="14119"/>
                  </a:lnTo>
                  <a:cubicBezTo>
                    <a:pt x="2105" y="14864"/>
                    <a:pt x="1943" y="15576"/>
                    <a:pt x="1814" y="16256"/>
                  </a:cubicBezTo>
                  <a:cubicBezTo>
                    <a:pt x="1522" y="17616"/>
                    <a:pt x="1231" y="18879"/>
                    <a:pt x="972" y="19980"/>
                  </a:cubicBezTo>
                  <a:cubicBezTo>
                    <a:pt x="680" y="21049"/>
                    <a:pt x="421" y="21956"/>
                    <a:pt x="259" y="22603"/>
                  </a:cubicBezTo>
                  <a:cubicBezTo>
                    <a:pt x="97" y="23219"/>
                    <a:pt x="0" y="23575"/>
                    <a:pt x="0" y="23575"/>
                  </a:cubicBezTo>
                  <a:cubicBezTo>
                    <a:pt x="0" y="23575"/>
                    <a:pt x="33" y="23219"/>
                    <a:pt x="162" y="22571"/>
                  </a:cubicBezTo>
                  <a:lnTo>
                    <a:pt x="616" y="19916"/>
                  </a:lnTo>
                  <a:lnTo>
                    <a:pt x="939" y="18135"/>
                  </a:lnTo>
                  <a:lnTo>
                    <a:pt x="1263" y="16127"/>
                  </a:lnTo>
                  <a:cubicBezTo>
                    <a:pt x="1522" y="14767"/>
                    <a:pt x="1749" y="13309"/>
                    <a:pt x="1976" y="11820"/>
                  </a:cubicBezTo>
                  <a:lnTo>
                    <a:pt x="2300" y="9650"/>
                  </a:lnTo>
                  <a:cubicBezTo>
                    <a:pt x="2429" y="8905"/>
                    <a:pt x="2494" y="8193"/>
                    <a:pt x="2591" y="7513"/>
                  </a:cubicBezTo>
                  <a:cubicBezTo>
                    <a:pt x="2656" y="6833"/>
                    <a:pt x="2753" y="6153"/>
                    <a:pt x="2818" y="5505"/>
                  </a:cubicBezTo>
                  <a:lnTo>
                    <a:pt x="2980" y="3724"/>
                  </a:lnTo>
                  <a:lnTo>
                    <a:pt x="3044" y="2915"/>
                  </a:lnTo>
                  <a:cubicBezTo>
                    <a:pt x="3044" y="2656"/>
                    <a:pt x="3077" y="2429"/>
                    <a:pt x="3077" y="2202"/>
                  </a:cubicBezTo>
                  <a:cubicBezTo>
                    <a:pt x="3109" y="1749"/>
                    <a:pt x="3141" y="1360"/>
                    <a:pt x="3174" y="1036"/>
                  </a:cubicBezTo>
                  <a:cubicBezTo>
                    <a:pt x="3206" y="356"/>
                    <a:pt x="3239" y="0"/>
                    <a:pt x="3239" y="0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4"/>
            <p:cNvSpPr/>
            <p:nvPr/>
          </p:nvSpPr>
          <p:spPr>
            <a:xfrm>
              <a:off x="1276535" y="4003898"/>
              <a:ext cx="59644" cy="563113"/>
            </a:xfrm>
            <a:custGeom>
              <a:avLst/>
              <a:gdLst/>
              <a:ahLst/>
              <a:cxnLst/>
              <a:rect l="l" t="t" r="r" b="b"/>
              <a:pathLst>
                <a:path w="2624" h="24774" extrusionOk="0">
                  <a:moveTo>
                    <a:pt x="2624" y="1"/>
                  </a:moveTo>
                  <a:lnTo>
                    <a:pt x="2624" y="1069"/>
                  </a:lnTo>
                  <a:cubicBezTo>
                    <a:pt x="2624" y="1717"/>
                    <a:pt x="2624" y="2721"/>
                    <a:pt x="2591" y="3887"/>
                  </a:cubicBezTo>
                  <a:lnTo>
                    <a:pt x="2527" y="5797"/>
                  </a:lnTo>
                  <a:cubicBezTo>
                    <a:pt x="2494" y="6445"/>
                    <a:pt x="2429" y="7157"/>
                    <a:pt x="2365" y="7902"/>
                  </a:cubicBezTo>
                  <a:cubicBezTo>
                    <a:pt x="2268" y="9359"/>
                    <a:pt x="2106" y="10914"/>
                    <a:pt x="1976" y="12468"/>
                  </a:cubicBezTo>
                  <a:cubicBezTo>
                    <a:pt x="1814" y="14023"/>
                    <a:pt x="1555" y="15545"/>
                    <a:pt x="1361" y="17002"/>
                  </a:cubicBezTo>
                  <a:cubicBezTo>
                    <a:pt x="1264" y="17714"/>
                    <a:pt x="1167" y="18427"/>
                    <a:pt x="1069" y="19074"/>
                  </a:cubicBezTo>
                  <a:lnTo>
                    <a:pt x="746" y="20953"/>
                  </a:lnTo>
                  <a:cubicBezTo>
                    <a:pt x="519" y="22086"/>
                    <a:pt x="325" y="23057"/>
                    <a:pt x="195" y="23705"/>
                  </a:cubicBezTo>
                  <a:lnTo>
                    <a:pt x="1" y="24774"/>
                  </a:lnTo>
                  <a:lnTo>
                    <a:pt x="98" y="23705"/>
                  </a:lnTo>
                  <a:cubicBezTo>
                    <a:pt x="163" y="23025"/>
                    <a:pt x="260" y="22054"/>
                    <a:pt x="389" y="20888"/>
                  </a:cubicBezTo>
                  <a:lnTo>
                    <a:pt x="616" y="19010"/>
                  </a:lnTo>
                  <a:cubicBezTo>
                    <a:pt x="713" y="18362"/>
                    <a:pt x="746" y="17649"/>
                    <a:pt x="843" y="16937"/>
                  </a:cubicBezTo>
                  <a:cubicBezTo>
                    <a:pt x="1005" y="15480"/>
                    <a:pt x="1167" y="13925"/>
                    <a:pt x="1361" y="12403"/>
                  </a:cubicBezTo>
                  <a:cubicBezTo>
                    <a:pt x="1555" y="10849"/>
                    <a:pt x="1685" y="9295"/>
                    <a:pt x="1847" y="7837"/>
                  </a:cubicBezTo>
                  <a:cubicBezTo>
                    <a:pt x="1911" y="7125"/>
                    <a:pt x="2008" y="6413"/>
                    <a:pt x="2041" y="5765"/>
                  </a:cubicBezTo>
                  <a:lnTo>
                    <a:pt x="2235" y="3887"/>
                  </a:lnTo>
                  <a:cubicBezTo>
                    <a:pt x="2332" y="2721"/>
                    <a:pt x="2429" y="1749"/>
                    <a:pt x="2527" y="1069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4"/>
            <p:cNvSpPr/>
            <p:nvPr/>
          </p:nvSpPr>
          <p:spPr>
            <a:xfrm>
              <a:off x="1205141" y="3957530"/>
              <a:ext cx="25048" cy="617574"/>
            </a:xfrm>
            <a:custGeom>
              <a:avLst/>
              <a:gdLst/>
              <a:ahLst/>
              <a:cxnLst/>
              <a:rect l="l" t="t" r="r" b="b"/>
              <a:pathLst>
                <a:path w="1102" h="27170" extrusionOk="0">
                  <a:moveTo>
                    <a:pt x="1102" y="1"/>
                  </a:moveTo>
                  <a:lnTo>
                    <a:pt x="1102" y="1166"/>
                  </a:lnTo>
                  <a:lnTo>
                    <a:pt x="1102" y="4243"/>
                  </a:lnTo>
                  <a:cubicBezTo>
                    <a:pt x="1102" y="5506"/>
                    <a:pt x="1069" y="6995"/>
                    <a:pt x="1004" y="8582"/>
                  </a:cubicBezTo>
                  <a:cubicBezTo>
                    <a:pt x="972" y="10169"/>
                    <a:pt x="907" y="11885"/>
                    <a:pt x="843" y="13569"/>
                  </a:cubicBezTo>
                  <a:cubicBezTo>
                    <a:pt x="778" y="15285"/>
                    <a:pt x="713" y="16969"/>
                    <a:pt x="616" y="18556"/>
                  </a:cubicBezTo>
                  <a:cubicBezTo>
                    <a:pt x="519" y="20143"/>
                    <a:pt x="422" y="21632"/>
                    <a:pt x="357" y="22928"/>
                  </a:cubicBezTo>
                  <a:cubicBezTo>
                    <a:pt x="260" y="24191"/>
                    <a:pt x="163" y="25259"/>
                    <a:pt x="98" y="26004"/>
                  </a:cubicBezTo>
                  <a:lnTo>
                    <a:pt x="1" y="27170"/>
                  </a:lnTo>
                  <a:lnTo>
                    <a:pt x="1" y="26004"/>
                  </a:lnTo>
                  <a:lnTo>
                    <a:pt x="1" y="22895"/>
                  </a:lnTo>
                  <a:cubicBezTo>
                    <a:pt x="1" y="21632"/>
                    <a:pt x="33" y="20143"/>
                    <a:pt x="65" y="18556"/>
                  </a:cubicBezTo>
                  <a:cubicBezTo>
                    <a:pt x="130" y="16969"/>
                    <a:pt x="195" y="15253"/>
                    <a:pt x="227" y="13569"/>
                  </a:cubicBezTo>
                  <a:cubicBezTo>
                    <a:pt x="292" y="11853"/>
                    <a:pt x="389" y="10169"/>
                    <a:pt x="486" y="8582"/>
                  </a:cubicBezTo>
                  <a:cubicBezTo>
                    <a:pt x="551" y="6995"/>
                    <a:pt x="681" y="5506"/>
                    <a:pt x="745" y="4243"/>
                  </a:cubicBezTo>
                  <a:cubicBezTo>
                    <a:pt x="810" y="2947"/>
                    <a:pt x="907" y="1911"/>
                    <a:pt x="97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4"/>
            <p:cNvSpPr/>
            <p:nvPr/>
          </p:nvSpPr>
          <p:spPr>
            <a:xfrm>
              <a:off x="1097675" y="3948711"/>
              <a:ext cx="28003" cy="609482"/>
            </a:xfrm>
            <a:custGeom>
              <a:avLst/>
              <a:gdLst/>
              <a:ahLst/>
              <a:cxnLst/>
              <a:rect l="l" t="t" r="r" b="b"/>
              <a:pathLst>
                <a:path w="1232" h="26814" extrusionOk="0">
                  <a:moveTo>
                    <a:pt x="1231" y="0"/>
                  </a:moveTo>
                  <a:lnTo>
                    <a:pt x="1199" y="1166"/>
                  </a:lnTo>
                  <a:cubicBezTo>
                    <a:pt x="1166" y="1911"/>
                    <a:pt x="1134" y="2947"/>
                    <a:pt x="1069" y="4210"/>
                  </a:cubicBezTo>
                  <a:lnTo>
                    <a:pt x="940" y="6218"/>
                  </a:lnTo>
                  <a:cubicBezTo>
                    <a:pt x="875" y="6962"/>
                    <a:pt x="875" y="7707"/>
                    <a:pt x="843" y="8484"/>
                  </a:cubicBezTo>
                  <a:cubicBezTo>
                    <a:pt x="810" y="10071"/>
                    <a:pt x="745" y="11723"/>
                    <a:pt x="648" y="13407"/>
                  </a:cubicBezTo>
                  <a:cubicBezTo>
                    <a:pt x="584" y="15090"/>
                    <a:pt x="584" y="16742"/>
                    <a:pt x="551" y="18329"/>
                  </a:cubicBezTo>
                  <a:cubicBezTo>
                    <a:pt x="551" y="19106"/>
                    <a:pt x="486" y="19883"/>
                    <a:pt x="454" y="20596"/>
                  </a:cubicBezTo>
                  <a:cubicBezTo>
                    <a:pt x="454" y="21308"/>
                    <a:pt x="454" y="21988"/>
                    <a:pt x="422" y="22636"/>
                  </a:cubicBezTo>
                  <a:cubicBezTo>
                    <a:pt x="422" y="23866"/>
                    <a:pt x="357" y="24935"/>
                    <a:pt x="325" y="25647"/>
                  </a:cubicBezTo>
                  <a:lnTo>
                    <a:pt x="292" y="26813"/>
                  </a:lnTo>
                  <a:lnTo>
                    <a:pt x="227" y="25647"/>
                  </a:lnTo>
                  <a:cubicBezTo>
                    <a:pt x="195" y="24935"/>
                    <a:pt x="130" y="23866"/>
                    <a:pt x="98" y="22636"/>
                  </a:cubicBezTo>
                  <a:lnTo>
                    <a:pt x="33" y="20596"/>
                  </a:lnTo>
                  <a:cubicBezTo>
                    <a:pt x="1" y="19883"/>
                    <a:pt x="1" y="19106"/>
                    <a:pt x="33" y="18329"/>
                  </a:cubicBezTo>
                  <a:cubicBezTo>
                    <a:pt x="33" y="16742"/>
                    <a:pt x="33" y="15090"/>
                    <a:pt x="65" y="13407"/>
                  </a:cubicBezTo>
                  <a:cubicBezTo>
                    <a:pt x="163" y="11723"/>
                    <a:pt x="227" y="10039"/>
                    <a:pt x="325" y="8452"/>
                  </a:cubicBezTo>
                  <a:cubicBezTo>
                    <a:pt x="389" y="7675"/>
                    <a:pt x="422" y="6898"/>
                    <a:pt x="519" y="6185"/>
                  </a:cubicBezTo>
                  <a:lnTo>
                    <a:pt x="745" y="4177"/>
                  </a:lnTo>
                  <a:cubicBezTo>
                    <a:pt x="875" y="2915"/>
                    <a:pt x="1005" y="1878"/>
                    <a:pt x="1102" y="1166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4"/>
            <p:cNvSpPr/>
            <p:nvPr/>
          </p:nvSpPr>
          <p:spPr>
            <a:xfrm>
              <a:off x="989482" y="4017150"/>
              <a:ext cx="33140" cy="489513"/>
            </a:xfrm>
            <a:custGeom>
              <a:avLst/>
              <a:gdLst/>
              <a:ahLst/>
              <a:cxnLst/>
              <a:rect l="l" t="t" r="r" b="b"/>
              <a:pathLst>
                <a:path w="1458" h="21536" extrusionOk="0">
                  <a:moveTo>
                    <a:pt x="972" y="1"/>
                  </a:moveTo>
                  <a:cubicBezTo>
                    <a:pt x="972" y="1"/>
                    <a:pt x="972" y="357"/>
                    <a:pt x="939" y="940"/>
                  </a:cubicBezTo>
                  <a:cubicBezTo>
                    <a:pt x="907" y="1523"/>
                    <a:pt x="875" y="2365"/>
                    <a:pt x="842" y="3368"/>
                  </a:cubicBezTo>
                  <a:lnTo>
                    <a:pt x="745" y="4988"/>
                  </a:lnTo>
                  <a:cubicBezTo>
                    <a:pt x="713" y="5571"/>
                    <a:pt x="745" y="6186"/>
                    <a:pt x="713" y="6801"/>
                  </a:cubicBezTo>
                  <a:cubicBezTo>
                    <a:pt x="680" y="7449"/>
                    <a:pt x="648" y="8096"/>
                    <a:pt x="680" y="8744"/>
                  </a:cubicBezTo>
                  <a:cubicBezTo>
                    <a:pt x="680" y="9424"/>
                    <a:pt x="680" y="10104"/>
                    <a:pt x="680" y="10784"/>
                  </a:cubicBezTo>
                  <a:cubicBezTo>
                    <a:pt x="680" y="11464"/>
                    <a:pt x="680" y="12112"/>
                    <a:pt x="713" y="12792"/>
                  </a:cubicBezTo>
                  <a:cubicBezTo>
                    <a:pt x="713" y="13472"/>
                    <a:pt x="745" y="14120"/>
                    <a:pt x="778" y="14735"/>
                  </a:cubicBezTo>
                  <a:cubicBezTo>
                    <a:pt x="810" y="15383"/>
                    <a:pt x="842" y="15998"/>
                    <a:pt x="875" y="16548"/>
                  </a:cubicBezTo>
                  <a:lnTo>
                    <a:pt x="1037" y="18167"/>
                  </a:lnTo>
                  <a:lnTo>
                    <a:pt x="1101" y="18912"/>
                  </a:lnTo>
                  <a:lnTo>
                    <a:pt x="1199" y="19560"/>
                  </a:lnTo>
                  <a:lnTo>
                    <a:pt x="1328" y="20596"/>
                  </a:lnTo>
                  <a:cubicBezTo>
                    <a:pt x="1425" y="21211"/>
                    <a:pt x="1458" y="21535"/>
                    <a:pt x="1458" y="21535"/>
                  </a:cubicBezTo>
                  <a:cubicBezTo>
                    <a:pt x="1458" y="21535"/>
                    <a:pt x="1360" y="21211"/>
                    <a:pt x="1231" y="20629"/>
                  </a:cubicBezTo>
                  <a:lnTo>
                    <a:pt x="972" y="19592"/>
                  </a:lnTo>
                  <a:lnTo>
                    <a:pt x="778" y="18945"/>
                  </a:lnTo>
                  <a:lnTo>
                    <a:pt x="680" y="18232"/>
                  </a:lnTo>
                  <a:lnTo>
                    <a:pt x="421" y="16613"/>
                  </a:lnTo>
                  <a:cubicBezTo>
                    <a:pt x="324" y="16030"/>
                    <a:pt x="292" y="15415"/>
                    <a:pt x="227" y="14800"/>
                  </a:cubicBezTo>
                  <a:cubicBezTo>
                    <a:pt x="162" y="14152"/>
                    <a:pt x="98" y="13504"/>
                    <a:pt x="98" y="12824"/>
                  </a:cubicBezTo>
                  <a:cubicBezTo>
                    <a:pt x="98" y="12177"/>
                    <a:pt x="65" y="11497"/>
                    <a:pt x="33" y="10817"/>
                  </a:cubicBezTo>
                  <a:cubicBezTo>
                    <a:pt x="0" y="10137"/>
                    <a:pt x="65" y="9456"/>
                    <a:pt x="65" y="8776"/>
                  </a:cubicBezTo>
                  <a:cubicBezTo>
                    <a:pt x="98" y="8129"/>
                    <a:pt x="130" y="7449"/>
                    <a:pt x="162" y="6833"/>
                  </a:cubicBezTo>
                  <a:cubicBezTo>
                    <a:pt x="195" y="6186"/>
                    <a:pt x="259" y="5571"/>
                    <a:pt x="292" y="5020"/>
                  </a:cubicBezTo>
                  <a:lnTo>
                    <a:pt x="486" y="3401"/>
                  </a:lnTo>
                  <a:cubicBezTo>
                    <a:pt x="519" y="2883"/>
                    <a:pt x="583" y="2429"/>
                    <a:pt x="648" y="2008"/>
                  </a:cubicBezTo>
                  <a:lnTo>
                    <a:pt x="810" y="972"/>
                  </a:lnTo>
                  <a:cubicBezTo>
                    <a:pt x="907" y="324"/>
                    <a:pt x="972" y="1"/>
                    <a:pt x="972" y="1"/>
                  </a:cubicBezTo>
                  <a:close/>
                </a:path>
              </a:pathLst>
            </a:custGeom>
            <a:solidFill>
              <a:srgbClr val="F9F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4"/>
            <p:cNvSpPr/>
            <p:nvPr/>
          </p:nvSpPr>
          <p:spPr>
            <a:xfrm>
              <a:off x="-1208393" y="3621155"/>
              <a:ext cx="3062049" cy="742725"/>
            </a:xfrm>
            <a:custGeom>
              <a:avLst/>
              <a:gdLst/>
              <a:ahLst/>
              <a:cxnLst/>
              <a:rect l="l" t="t" r="r" b="b"/>
              <a:pathLst>
                <a:path w="134714" h="32676" extrusionOk="0">
                  <a:moveTo>
                    <a:pt x="134293" y="5506"/>
                  </a:moveTo>
                  <a:cubicBezTo>
                    <a:pt x="133678" y="1"/>
                    <a:pt x="128464" y="1911"/>
                    <a:pt x="128464" y="1911"/>
                  </a:cubicBezTo>
                  <a:lnTo>
                    <a:pt x="6218" y="1911"/>
                  </a:lnTo>
                  <a:cubicBezTo>
                    <a:pt x="6218" y="1911"/>
                    <a:pt x="1037" y="1"/>
                    <a:pt x="422" y="5506"/>
                  </a:cubicBezTo>
                  <a:cubicBezTo>
                    <a:pt x="1" y="9295"/>
                    <a:pt x="681" y="13310"/>
                    <a:pt x="1296" y="17034"/>
                  </a:cubicBezTo>
                  <a:cubicBezTo>
                    <a:pt x="1847" y="20661"/>
                    <a:pt x="2171" y="23770"/>
                    <a:pt x="5668" y="25680"/>
                  </a:cubicBezTo>
                  <a:cubicBezTo>
                    <a:pt x="8161" y="26976"/>
                    <a:pt x="10882" y="27818"/>
                    <a:pt x="13569" y="28562"/>
                  </a:cubicBezTo>
                  <a:cubicBezTo>
                    <a:pt x="25972" y="31865"/>
                    <a:pt x="39152" y="32448"/>
                    <a:pt x="51911" y="32675"/>
                  </a:cubicBezTo>
                  <a:cubicBezTo>
                    <a:pt x="51587" y="30894"/>
                    <a:pt x="51360" y="28724"/>
                    <a:pt x="51749" y="27818"/>
                  </a:cubicBezTo>
                  <a:lnTo>
                    <a:pt x="86366" y="27818"/>
                  </a:lnTo>
                  <a:cubicBezTo>
                    <a:pt x="86755" y="28692"/>
                    <a:pt x="86496" y="30829"/>
                    <a:pt x="86204" y="32610"/>
                  </a:cubicBezTo>
                  <a:lnTo>
                    <a:pt x="88536" y="32545"/>
                  </a:lnTo>
                  <a:cubicBezTo>
                    <a:pt x="99481" y="32222"/>
                    <a:pt x="110621" y="31380"/>
                    <a:pt x="121146" y="28562"/>
                  </a:cubicBezTo>
                  <a:cubicBezTo>
                    <a:pt x="123833" y="27818"/>
                    <a:pt x="126586" y="26976"/>
                    <a:pt x="129047" y="25648"/>
                  </a:cubicBezTo>
                  <a:cubicBezTo>
                    <a:pt x="132577" y="23770"/>
                    <a:pt x="132868" y="20661"/>
                    <a:pt x="133451" y="17034"/>
                  </a:cubicBezTo>
                  <a:cubicBezTo>
                    <a:pt x="134034" y="13310"/>
                    <a:pt x="134714" y="9295"/>
                    <a:pt x="134293" y="55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4"/>
            <p:cNvSpPr/>
            <p:nvPr/>
          </p:nvSpPr>
          <p:spPr>
            <a:xfrm>
              <a:off x="-41744" y="4253423"/>
              <a:ext cx="804551" cy="116332"/>
            </a:xfrm>
            <a:custGeom>
              <a:avLst/>
              <a:gdLst/>
              <a:ahLst/>
              <a:cxnLst/>
              <a:rect l="l" t="t" r="r" b="b"/>
              <a:pathLst>
                <a:path w="35396" h="5118" extrusionOk="0">
                  <a:moveTo>
                    <a:pt x="35007" y="1"/>
                  </a:moveTo>
                  <a:lnTo>
                    <a:pt x="389" y="1"/>
                  </a:lnTo>
                  <a:cubicBezTo>
                    <a:pt x="1" y="907"/>
                    <a:pt x="260" y="3077"/>
                    <a:pt x="584" y="4858"/>
                  </a:cubicBezTo>
                  <a:lnTo>
                    <a:pt x="1588" y="4858"/>
                  </a:lnTo>
                  <a:cubicBezTo>
                    <a:pt x="8777" y="4988"/>
                    <a:pt x="14962" y="5052"/>
                    <a:pt x="20370" y="5117"/>
                  </a:cubicBezTo>
                  <a:lnTo>
                    <a:pt x="34845" y="4793"/>
                  </a:lnTo>
                  <a:cubicBezTo>
                    <a:pt x="35169" y="3012"/>
                    <a:pt x="35395" y="875"/>
                    <a:pt x="35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4"/>
            <p:cNvSpPr/>
            <p:nvPr/>
          </p:nvSpPr>
          <p:spPr>
            <a:xfrm>
              <a:off x="-1234146" y="2659877"/>
              <a:ext cx="3112828" cy="1338183"/>
            </a:xfrm>
            <a:custGeom>
              <a:avLst/>
              <a:gdLst/>
              <a:ahLst/>
              <a:cxnLst/>
              <a:rect l="l" t="t" r="r" b="b"/>
              <a:pathLst>
                <a:path w="136948" h="58873" extrusionOk="0">
                  <a:moveTo>
                    <a:pt x="131896" y="17746"/>
                  </a:moveTo>
                  <a:cubicBezTo>
                    <a:pt x="130730" y="8744"/>
                    <a:pt x="127557" y="2591"/>
                    <a:pt x="117907" y="1425"/>
                  </a:cubicBezTo>
                  <a:cubicBezTo>
                    <a:pt x="110944" y="583"/>
                    <a:pt x="95433" y="227"/>
                    <a:pt x="81573" y="98"/>
                  </a:cubicBezTo>
                  <a:lnTo>
                    <a:pt x="81573" y="33"/>
                  </a:lnTo>
                  <a:cubicBezTo>
                    <a:pt x="81573" y="33"/>
                    <a:pt x="76198" y="1"/>
                    <a:pt x="68490" y="33"/>
                  </a:cubicBezTo>
                  <a:cubicBezTo>
                    <a:pt x="60783" y="33"/>
                    <a:pt x="55375" y="33"/>
                    <a:pt x="55375" y="33"/>
                  </a:cubicBezTo>
                  <a:lnTo>
                    <a:pt x="55375" y="98"/>
                  </a:lnTo>
                  <a:cubicBezTo>
                    <a:pt x="41515" y="227"/>
                    <a:pt x="26004" y="583"/>
                    <a:pt x="19042" y="1425"/>
                  </a:cubicBezTo>
                  <a:cubicBezTo>
                    <a:pt x="9392" y="2591"/>
                    <a:pt x="6218" y="8744"/>
                    <a:pt x="5052" y="17746"/>
                  </a:cubicBezTo>
                  <a:cubicBezTo>
                    <a:pt x="3595" y="28854"/>
                    <a:pt x="1" y="43458"/>
                    <a:pt x="9910" y="51910"/>
                  </a:cubicBezTo>
                  <a:cubicBezTo>
                    <a:pt x="18038" y="58873"/>
                    <a:pt x="31315" y="56703"/>
                    <a:pt x="41386" y="56703"/>
                  </a:cubicBezTo>
                  <a:lnTo>
                    <a:pt x="95563" y="56703"/>
                  </a:lnTo>
                  <a:cubicBezTo>
                    <a:pt x="105634" y="56703"/>
                    <a:pt x="118911" y="58873"/>
                    <a:pt x="127071" y="51910"/>
                  </a:cubicBezTo>
                  <a:cubicBezTo>
                    <a:pt x="136948" y="43458"/>
                    <a:pt x="133353" y="28854"/>
                    <a:pt x="131896" y="17746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4"/>
            <p:cNvSpPr/>
            <p:nvPr/>
          </p:nvSpPr>
          <p:spPr>
            <a:xfrm>
              <a:off x="-514272" y="2416989"/>
              <a:ext cx="1696635" cy="644077"/>
            </a:xfrm>
            <a:custGeom>
              <a:avLst/>
              <a:gdLst/>
              <a:ahLst/>
              <a:cxnLst/>
              <a:rect l="l" t="t" r="r" b="b"/>
              <a:pathLst>
                <a:path w="74643" h="28336" extrusionOk="0">
                  <a:moveTo>
                    <a:pt x="12467" y="26878"/>
                  </a:moveTo>
                  <a:cubicBezTo>
                    <a:pt x="5149" y="25486"/>
                    <a:pt x="0" y="22636"/>
                    <a:pt x="3562" y="16904"/>
                  </a:cubicBezTo>
                  <a:cubicBezTo>
                    <a:pt x="7999" y="9780"/>
                    <a:pt x="18782" y="4372"/>
                    <a:pt x="26781" y="2623"/>
                  </a:cubicBezTo>
                  <a:cubicBezTo>
                    <a:pt x="38827" y="0"/>
                    <a:pt x="53043" y="907"/>
                    <a:pt x="63114" y="8711"/>
                  </a:cubicBezTo>
                  <a:cubicBezTo>
                    <a:pt x="66612" y="11399"/>
                    <a:pt x="74643" y="19818"/>
                    <a:pt x="69591" y="23834"/>
                  </a:cubicBezTo>
                  <a:cubicBezTo>
                    <a:pt x="65284" y="27267"/>
                    <a:pt x="59585" y="27720"/>
                    <a:pt x="54306" y="27882"/>
                  </a:cubicBezTo>
                  <a:cubicBezTo>
                    <a:pt x="48283" y="28011"/>
                    <a:pt x="42227" y="28076"/>
                    <a:pt x="36204" y="28173"/>
                  </a:cubicBezTo>
                  <a:cubicBezTo>
                    <a:pt x="28335" y="28238"/>
                    <a:pt x="20239" y="28335"/>
                    <a:pt x="12467" y="26878"/>
                  </a:cubicBezTo>
                  <a:close/>
                </a:path>
              </a:pathLst>
            </a:custGeom>
            <a:solidFill>
              <a:srgbClr val="F0B0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4"/>
            <p:cNvSpPr/>
            <p:nvPr/>
          </p:nvSpPr>
          <p:spPr>
            <a:xfrm>
              <a:off x="313772" y="2452311"/>
              <a:ext cx="17707" cy="563113"/>
            </a:xfrm>
            <a:custGeom>
              <a:avLst/>
              <a:gdLst/>
              <a:ahLst/>
              <a:cxnLst/>
              <a:rect l="l" t="t" r="r" b="b"/>
              <a:pathLst>
                <a:path w="779" h="24774" extrusionOk="0">
                  <a:moveTo>
                    <a:pt x="389" y="1"/>
                  </a:moveTo>
                  <a:cubicBezTo>
                    <a:pt x="389" y="1"/>
                    <a:pt x="519" y="1555"/>
                    <a:pt x="616" y="3854"/>
                  </a:cubicBezTo>
                  <a:cubicBezTo>
                    <a:pt x="681" y="5020"/>
                    <a:pt x="713" y="6380"/>
                    <a:pt x="746" y="7837"/>
                  </a:cubicBezTo>
                  <a:cubicBezTo>
                    <a:pt x="746" y="8550"/>
                    <a:pt x="778" y="9327"/>
                    <a:pt x="778" y="10072"/>
                  </a:cubicBezTo>
                  <a:cubicBezTo>
                    <a:pt x="778" y="10849"/>
                    <a:pt x="778" y="11626"/>
                    <a:pt x="778" y="12371"/>
                  </a:cubicBezTo>
                  <a:lnTo>
                    <a:pt x="778" y="14702"/>
                  </a:lnTo>
                  <a:cubicBezTo>
                    <a:pt x="778" y="15447"/>
                    <a:pt x="746" y="16224"/>
                    <a:pt x="746" y="16937"/>
                  </a:cubicBezTo>
                  <a:cubicBezTo>
                    <a:pt x="713" y="18394"/>
                    <a:pt x="681" y="19754"/>
                    <a:pt x="616" y="20920"/>
                  </a:cubicBezTo>
                  <a:cubicBezTo>
                    <a:pt x="519" y="23219"/>
                    <a:pt x="389" y="24773"/>
                    <a:pt x="389" y="24773"/>
                  </a:cubicBezTo>
                  <a:cubicBezTo>
                    <a:pt x="389" y="24773"/>
                    <a:pt x="260" y="23219"/>
                    <a:pt x="163" y="20920"/>
                  </a:cubicBezTo>
                  <a:cubicBezTo>
                    <a:pt x="98" y="19754"/>
                    <a:pt x="66" y="18394"/>
                    <a:pt x="33" y="16937"/>
                  </a:cubicBezTo>
                  <a:cubicBezTo>
                    <a:pt x="33" y="16224"/>
                    <a:pt x="1" y="15447"/>
                    <a:pt x="1" y="14702"/>
                  </a:cubicBezTo>
                  <a:lnTo>
                    <a:pt x="1" y="12371"/>
                  </a:lnTo>
                  <a:lnTo>
                    <a:pt x="1" y="10072"/>
                  </a:lnTo>
                  <a:cubicBezTo>
                    <a:pt x="1" y="9327"/>
                    <a:pt x="33" y="8550"/>
                    <a:pt x="33" y="7837"/>
                  </a:cubicBezTo>
                  <a:cubicBezTo>
                    <a:pt x="66" y="6380"/>
                    <a:pt x="98" y="5020"/>
                    <a:pt x="163" y="3854"/>
                  </a:cubicBezTo>
                  <a:cubicBezTo>
                    <a:pt x="260" y="1555"/>
                    <a:pt x="389" y="1"/>
                    <a:pt x="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4"/>
            <p:cNvSpPr/>
            <p:nvPr/>
          </p:nvSpPr>
          <p:spPr>
            <a:xfrm>
              <a:off x="-431104" y="2997729"/>
              <a:ext cx="1507476" cy="984141"/>
            </a:xfrm>
            <a:custGeom>
              <a:avLst/>
              <a:gdLst/>
              <a:ahLst/>
              <a:cxnLst/>
              <a:rect l="l" t="t" r="r" b="b"/>
              <a:pathLst>
                <a:path w="66321" h="43297" extrusionOk="0">
                  <a:moveTo>
                    <a:pt x="66321" y="36334"/>
                  </a:moveTo>
                  <a:cubicBezTo>
                    <a:pt x="66321" y="40188"/>
                    <a:pt x="63082" y="43296"/>
                    <a:pt x="59099" y="43296"/>
                  </a:cubicBezTo>
                  <a:lnTo>
                    <a:pt x="7222" y="43296"/>
                  </a:lnTo>
                  <a:cubicBezTo>
                    <a:pt x="3239" y="43296"/>
                    <a:pt x="0" y="40188"/>
                    <a:pt x="0" y="36334"/>
                  </a:cubicBezTo>
                  <a:lnTo>
                    <a:pt x="0" y="6963"/>
                  </a:lnTo>
                  <a:cubicBezTo>
                    <a:pt x="0" y="3141"/>
                    <a:pt x="3239" y="0"/>
                    <a:pt x="7222" y="0"/>
                  </a:cubicBezTo>
                  <a:lnTo>
                    <a:pt x="59099" y="0"/>
                  </a:lnTo>
                  <a:cubicBezTo>
                    <a:pt x="63082" y="0"/>
                    <a:pt x="66321" y="3141"/>
                    <a:pt x="66321" y="69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4"/>
            <p:cNvSpPr/>
            <p:nvPr/>
          </p:nvSpPr>
          <p:spPr>
            <a:xfrm>
              <a:off x="-264018" y="3112559"/>
              <a:ext cx="1172573" cy="87601"/>
            </a:xfrm>
            <a:custGeom>
              <a:avLst/>
              <a:gdLst/>
              <a:ahLst/>
              <a:cxnLst/>
              <a:rect l="l" t="t" r="r" b="b"/>
              <a:pathLst>
                <a:path w="51587" h="3854" extrusionOk="0">
                  <a:moveTo>
                    <a:pt x="51586" y="1943"/>
                  </a:moveTo>
                  <a:cubicBezTo>
                    <a:pt x="51586" y="3012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2"/>
                    <a:pt x="0" y="1943"/>
                  </a:cubicBezTo>
                  <a:lnTo>
                    <a:pt x="0" y="1943"/>
                  </a:lnTo>
                  <a:cubicBezTo>
                    <a:pt x="0" y="874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74"/>
                    <a:pt x="51586" y="1943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4"/>
            <p:cNvSpPr/>
            <p:nvPr/>
          </p:nvSpPr>
          <p:spPr>
            <a:xfrm>
              <a:off x="-264018" y="3254596"/>
              <a:ext cx="1172573" cy="87624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44"/>
                  </a:moveTo>
                  <a:cubicBezTo>
                    <a:pt x="51586" y="3013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3013"/>
                    <a:pt x="0" y="1944"/>
                  </a:cubicBezTo>
                  <a:lnTo>
                    <a:pt x="0" y="1944"/>
                  </a:lnTo>
                  <a:cubicBezTo>
                    <a:pt x="0" y="875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75"/>
                    <a:pt x="51586" y="1944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4"/>
            <p:cNvSpPr/>
            <p:nvPr/>
          </p:nvSpPr>
          <p:spPr>
            <a:xfrm>
              <a:off x="-264018" y="3386359"/>
              <a:ext cx="1172573" cy="86874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4"/>
            <p:cNvSpPr/>
            <p:nvPr/>
          </p:nvSpPr>
          <p:spPr>
            <a:xfrm>
              <a:off x="-264018" y="3517372"/>
              <a:ext cx="1172573" cy="87624"/>
            </a:xfrm>
            <a:custGeom>
              <a:avLst/>
              <a:gdLst/>
              <a:ahLst/>
              <a:cxnLst/>
              <a:rect l="l" t="t" r="r" b="b"/>
              <a:pathLst>
                <a:path w="51587" h="3855" extrusionOk="0">
                  <a:moveTo>
                    <a:pt x="51586" y="1911"/>
                  </a:moveTo>
                  <a:cubicBezTo>
                    <a:pt x="51586" y="2980"/>
                    <a:pt x="50712" y="3854"/>
                    <a:pt x="49676" y="3854"/>
                  </a:cubicBezTo>
                  <a:lnTo>
                    <a:pt x="1943" y="3854"/>
                  </a:lnTo>
                  <a:cubicBezTo>
                    <a:pt x="875" y="3854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4"/>
            <p:cNvSpPr/>
            <p:nvPr/>
          </p:nvSpPr>
          <p:spPr>
            <a:xfrm>
              <a:off x="-264018" y="3654272"/>
              <a:ext cx="1172573" cy="86897"/>
            </a:xfrm>
            <a:custGeom>
              <a:avLst/>
              <a:gdLst/>
              <a:ahLst/>
              <a:cxnLst/>
              <a:rect l="l" t="t" r="r" b="b"/>
              <a:pathLst>
                <a:path w="51587" h="3823" extrusionOk="0">
                  <a:moveTo>
                    <a:pt x="51586" y="1911"/>
                  </a:moveTo>
                  <a:cubicBezTo>
                    <a:pt x="51586" y="2980"/>
                    <a:pt x="50712" y="3822"/>
                    <a:pt x="49676" y="3822"/>
                  </a:cubicBezTo>
                  <a:lnTo>
                    <a:pt x="1943" y="3822"/>
                  </a:lnTo>
                  <a:cubicBezTo>
                    <a:pt x="875" y="3822"/>
                    <a:pt x="0" y="2980"/>
                    <a:pt x="0" y="1911"/>
                  </a:cubicBezTo>
                  <a:lnTo>
                    <a:pt x="0" y="1911"/>
                  </a:lnTo>
                  <a:cubicBezTo>
                    <a:pt x="0" y="843"/>
                    <a:pt x="875" y="1"/>
                    <a:pt x="1943" y="1"/>
                  </a:cubicBezTo>
                  <a:lnTo>
                    <a:pt x="49676" y="1"/>
                  </a:lnTo>
                  <a:cubicBezTo>
                    <a:pt x="50712" y="1"/>
                    <a:pt x="51586" y="843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4"/>
            <p:cNvSpPr/>
            <p:nvPr/>
          </p:nvSpPr>
          <p:spPr>
            <a:xfrm>
              <a:off x="-264018" y="3785308"/>
              <a:ext cx="1172573" cy="86874"/>
            </a:xfrm>
            <a:custGeom>
              <a:avLst/>
              <a:gdLst/>
              <a:ahLst/>
              <a:cxnLst/>
              <a:rect l="l" t="t" r="r" b="b"/>
              <a:pathLst>
                <a:path w="51587" h="3822" extrusionOk="0">
                  <a:moveTo>
                    <a:pt x="51586" y="1911"/>
                  </a:moveTo>
                  <a:cubicBezTo>
                    <a:pt x="51586" y="2979"/>
                    <a:pt x="50712" y="3821"/>
                    <a:pt x="49676" y="3821"/>
                  </a:cubicBezTo>
                  <a:lnTo>
                    <a:pt x="1943" y="3821"/>
                  </a:lnTo>
                  <a:cubicBezTo>
                    <a:pt x="875" y="3821"/>
                    <a:pt x="0" y="2979"/>
                    <a:pt x="0" y="1911"/>
                  </a:cubicBezTo>
                  <a:lnTo>
                    <a:pt x="0" y="1911"/>
                  </a:lnTo>
                  <a:cubicBezTo>
                    <a:pt x="0" y="842"/>
                    <a:pt x="875" y="0"/>
                    <a:pt x="1943" y="0"/>
                  </a:cubicBezTo>
                  <a:lnTo>
                    <a:pt x="49676" y="0"/>
                  </a:lnTo>
                  <a:cubicBezTo>
                    <a:pt x="50712" y="0"/>
                    <a:pt x="51586" y="842"/>
                    <a:pt x="51586" y="1911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4"/>
            <p:cNvSpPr/>
            <p:nvPr/>
          </p:nvSpPr>
          <p:spPr>
            <a:xfrm>
              <a:off x="1527540" y="3212660"/>
              <a:ext cx="99376" cy="644805"/>
            </a:xfrm>
            <a:custGeom>
              <a:avLst/>
              <a:gdLst/>
              <a:ahLst/>
              <a:cxnLst/>
              <a:rect l="l" t="t" r="r" b="b"/>
              <a:pathLst>
                <a:path w="4372" h="28368" extrusionOk="0">
                  <a:moveTo>
                    <a:pt x="4113" y="0"/>
                  </a:moveTo>
                  <a:cubicBezTo>
                    <a:pt x="4113" y="0"/>
                    <a:pt x="4145" y="453"/>
                    <a:pt x="4210" y="1231"/>
                  </a:cubicBezTo>
                  <a:cubicBezTo>
                    <a:pt x="4242" y="2040"/>
                    <a:pt x="4307" y="3174"/>
                    <a:pt x="4340" y="4534"/>
                  </a:cubicBezTo>
                  <a:cubicBezTo>
                    <a:pt x="4372" y="5894"/>
                    <a:pt x="4372" y="7481"/>
                    <a:pt x="4340" y="9164"/>
                  </a:cubicBezTo>
                  <a:cubicBezTo>
                    <a:pt x="4307" y="10006"/>
                    <a:pt x="4275" y="10881"/>
                    <a:pt x="4210" y="11787"/>
                  </a:cubicBezTo>
                  <a:cubicBezTo>
                    <a:pt x="4145" y="12662"/>
                    <a:pt x="4081" y="13569"/>
                    <a:pt x="4016" y="14475"/>
                  </a:cubicBezTo>
                  <a:cubicBezTo>
                    <a:pt x="3919" y="15382"/>
                    <a:pt x="3789" y="16289"/>
                    <a:pt x="3627" y="17163"/>
                  </a:cubicBezTo>
                  <a:cubicBezTo>
                    <a:pt x="3465" y="18070"/>
                    <a:pt x="3303" y="18912"/>
                    <a:pt x="3141" y="19754"/>
                  </a:cubicBezTo>
                  <a:cubicBezTo>
                    <a:pt x="2980" y="20596"/>
                    <a:pt x="2753" y="21373"/>
                    <a:pt x="2526" y="22150"/>
                  </a:cubicBezTo>
                  <a:lnTo>
                    <a:pt x="2202" y="23219"/>
                  </a:lnTo>
                  <a:cubicBezTo>
                    <a:pt x="2073" y="23575"/>
                    <a:pt x="1943" y="23899"/>
                    <a:pt x="1846" y="24223"/>
                  </a:cubicBezTo>
                  <a:cubicBezTo>
                    <a:pt x="1717" y="24546"/>
                    <a:pt x="1619" y="24870"/>
                    <a:pt x="1490" y="25162"/>
                  </a:cubicBezTo>
                  <a:lnTo>
                    <a:pt x="1134" y="25971"/>
                  </a:lnTo>
                  <a:lnTo>
                    <a:pt x="842" y="26684"/>
                  </a:lnTo>
                  <a:lnTo>
                    <a:pt x="551" y="27267"/>
                  </a:lnTo>
                  <a:cubicBezTo>
                    <a:pt x="195" y="27979"/>
                    <a:pt x="0" y="28368"/>
                    <a:pt x="0" y="28368"/>
                  </a:cubicBezTo>
                  <a:cubicBezTo>
                    <a:pt x="0" y="28368"/>
                    <a:pt x="130" y="27947"/>
                    <a:pt x="389" y="27202"/>
                  </a:cubicBezTo>
                  <a:lnTo>
                    <a:pt x="616" y="26586"/>
                  </a:lnTo>
                  <a:lnTo>
                    <a:pt x="842" y="25842"/>
                  </a:lnTo>
                  <a:cubicBezTo>
                    <a:pt x="1037" y="25324"/>
                    <a:pt x="1198" y="24741"/>
                    <a:pt x="1393" y="24093"/>
                  </a:cubicBezTo>
                  <a:cubicBezTo>
                    <a:pt x="1458" y="23769"/>
                    <a:pt x="1587" y="23413"/>
                    <a:pt x="1652" y="23057"/>
                  </a:cubicBezTo>
                  <a:lnTo>
                    <a:pt x="1911" y="21988"/>
                  </a:lnTo>
                  <a:cubicBezTo>
                    <a:pt x="2008" y="21600"/>
                    <a:pt x="2105" y="21211"/>
                    <a:pt x="2170" y="20822"/>
                  </a:cubicBezTo>
                  <a:lnTo>
                    <a:pt x="2429" y="19592"/>
                  </a:lnTo>
                  <a:cubicBezTo>
                    <a:pt x="2591" y="18782"/>
                    <a:pt x="2720" y="17908"/>
                    <a:pt x="2850" y="17034"/>
                  </a:cubicBezTo>
                  <a:cubicBezTo>
                    <a:pt x="2947" y="16159"/>
                    <a:pt x="3077" y="15285"/>
                    <a:pt x="3174" y="14378"/>
                  </a:cubicBezTo>
                  <a:cubicBezTo>
                    <a:pt x="3271" y="13504"/>
                    <a:pt x="3368" y="12597"/>
                    <a:pt x="3433" y="11723"/>
                  </a:cubicBezTo>
                  <a:cubicBezTo>
                    <a:pt x="3498" y="10848"/>
                    <a:pt x="3562" y="9974"/>
                    <a:pt x="3595" y="9132"/>
                  </a:cubicBezTo>
                  <a:cubicBezTo>
                    <a:pt x="3660" y="8290"/>
                    <a:pt x="3692" y="7481"/>
                    <a:pt x="3724" y="6703"/>
                  </a:cubicBezTo>
                  <a:cubicBezTo>
                    <a:pt x="3757" y="5926"/>
                    <a:pt x="3822" y="5181"/>
                    <a:pt x="3822" y="4501"/>
                  </a:cubicBezTo>
                  <a:lnTo>
                    <a:pt x="4016" y="1231"/>
                  </a:lnTo>
                  <a:cubicBezTo>
                    <a:pt x="4081" y="453"/>
                    <a:pt x="4113" y="0"/>
                    <a:pt x="41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4"/>
            <p:cNvSpPr/>
            <p:nvPr/>
          </p:nvSpPr>
          <p:spPr>
            <a:xfrm>
              <a:off x="-982414" y="3212660"/>
              <a:ext cx="99398" cy="644805"/>
            </a:xfrm>
            <a:custGeom>
              <a:avLst/>
              <a:gdLst/>
              <a:ahLst/>
              <a:cxnLst/>
              <a:rect l="l" t="t" r="r" b="b"/>
              <a:pathLst>
                <a:path w="4373" h="28368" extrusionOk="0">
                  <a:moveTo>
                    <a:pt x="260" y="0"/>
                  </a:moveTo>
                  <a:cubicBezTo>
                    <a:pt x="260" y="0"/>
                    <a:pt x="292" y="453"/>
                    <a:pt x="357" y="1231"/>
                  </a:cubicBezTo>
                  <a:lnTo>
                    <a:pt x="519" y="4501"/>
                  </a:lnTo>
                  <a:lnTo>
                    <a:pt x="616" y="6703"/>
                  </a:lnTo>
                  <a:lnTo>
                    <a:pt x="745" y="9132"/>
                  </a:lnTo>
                  <a:cubicBezTo>
                    <a:pt x="810" y="9974"/>
                    <a:pt x="875" y="10848"/>
                    <a:pt x="940" y="11723"/>
                  </a:cubicBezTo>
                  <a:cubicBezTo>
                    <a:pt x="1004" y="12597"/>
                    <a:pt x="1102" y="13504"/>
                    <a:pt x="1166" y="14378"/>
                  </a:cubicBezTo>
                  <a:cubicBezTo>
                    <a:pt x="1263" y="15285"/>
                    <a:pt x="1361" y="16192"/>
                    <a:pt x="1522" y="17034"/>
                  </a:cubicBezTo>
                  <a:cubicBezTo>
                    <a:pt x="1652" y="17908"/>
                    <a:pt x="1782" y="18782"/>
                    <a:pt x="1911" y="19592"/>
                  </a:cubicBezTo>
                  <a:lnTo>
                    <a:pt x="2170" y="20822"/>
                  </a:lnTo>
                  <a:cubicBezTo>
                    <a:pt x="2267" y="21211"/>
                    <a:pt x="2332" y="21600"/>
                    <a:pt x="2429" y="21988"/>
                  </a:cubicBezTo>
                  <a:lnTo>
                    <a:pt x="2688" y="23057"/>
                  </a:lnTo>
                  <a:cubicBezTo>
                    <a:pt x="2785" y="23413"/>
                    <a:pt x="2883" y="23769"/>
                    <a:pt x="2980" y="24093"/>
                  </a:cubicBezTo>
                  <a:cubicBezTo>
                    <a:pt x="3142" y="24741"/>
                    <a:pt x="3336" y="25324"/>
                    <a:pt x="3498" y="25842"/>
                  </a:cubicBezTo>
                  <a:lnTo>
                    <a:pt x="3725" y="26586"/>
                  </a:lnTo>
                  <a:lnTo>
                    <a:pt x="3951" y="27202"/>
                  </a:lnTo>
                  <a:cubicBezTo>
                    <a:pt x="4210" y="27947"/>
                    <a:pt x="4372" y="28368"/>
                    <a:pt x="4372" y="28368"/>
                  </a:cubicBezTo>
                  <a:cubicBezTo>
                    <a:pt x="4372" y="28368"/>
                    <a:pt x="4146" y="27979"/>
                    <a:pt x="3789" y="27267"/>
                  </a:cubicBezTo>
                  <a:lnTo>
                    <a:pt x="3530" y="26684"/>
                  </a:lnTo>
                  <a:lnTo>
                    <a:pt x="3206" y="25971"/>
                  </a:lnTo>
                  <a:lnTo>
                    <a:pt x="2850" y="25162"/>
                  </a:lnTo>
                  <a:cubicBezTo>
                    <a:pt x="2753" y="24870"/>
                    <a:pt x="2656" y="24546"/>
                    <a:pt x="2526" y="24223"/>
                  </a:cubicBezTo>
                  <a:cubicBezTo>
                    <a:pt x="2397" y="23899"/>
                    <a:pt x="2267" y="23575"/>
                    <a:pt x="2170" y="23219"/>
                  </a:cubicBezTo>
                  <a:lnTo>
                    <a:pt x="1846" y="22150"/>
                  </a:lnTo>
                  <a:cubicBezTo>
                    <a:pt x="1587" y="21405"/>
                    <a:pt x="1425" y="20596"/>
                    <a:pt x="1231" y="19754"/>
                  </a:cubicBezTo>
                  <a:cubicBezTo>
                    <a:pt x="1004" y="18912"/>
                    <a:pt x="842" y="18070"/>
                    <a:pt x="713" y="17163"/>
                  </a:cubicBezTo>
                  <a:cubicBezTo>
                    <a:pt x="583" y="16289"/>
                    <a:pt x="454" y="15382"/>
                    <a:pt x="357" y="14475"/>
                  </a:cubicBezTo>
                  <a:cubicBezTo>
                    <a:pt x="227" y="13569"/>
                    <a:pt x="195" y="12662"/>
                    <a:pt x="130" y="11787"/>
                  </a:cubicBezTo>
                  <a:cubicBezTo>
                    <a:pt x="98" y="10881"/>
                    <a:pt x="65" y="10006"/>
                    <a:pt x="33" y="9164"/>
                  </a:cubicBezTo>
                  <a:cubicBezTo>
                    <a:pt x="0" y="7481"/>
                    <a:pt x="0" y="5894"/>
                    <a:pt x="33" y="4534"/>
                  </a:cubicBezTo>
                  <a:cubicBezTo>
                    <a:pt x="65" y="3174"/>
                    <a:pt x="130" y="2040"/>
                    <a:pt x="162" y="1231"/>
                  </a:cubicBezTo>
                  <a:cubicBezTo>
                    <a:pt x="195" y="453"/>
                    <a:pt x="260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4"/>
            <p:cNvSpPr/>
            <p:nvPr/>
          </p:nvSpPr>
          <p:spPr>
            <a:xfrm>
              <a:off x="-1162752" y="2898356"/>
              <a:ext cx="530723" cy="530723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59" y="23349"/>
                  </a:cubicBezTo>
                  <a:cubicBezTo>
                    <a:pt x="5214" y="23349"/>
                    <a:pt x="1" y="18135"/>
                    <a:pt x="1" y="11691"/>
                  </a:cubicBezTo>
                  <a:cubicBezTo>
                    <a:pt x="1" y="5247"/>
                    <a:pt x="5214" y="1"/>
                    <a:pt x="11659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4"/>
            <p:cNvSpPr/>
            <p:nvPr/>
          </p:nvSpPr>
          <p:spPr>
            <a:xfrm>
              <a:off x="-1152433" y="2909402"/>
              <a:ext cx="509379" cy="509379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422" y="22409"/>
                    <a:pt x="11205" y="22409"/>
                  </a:cubicBezTo>
                  <a:cubicBezTo>
                    <a:pt x="5019" y="22409"/>
                    <a:pt x="0" y="17390"/>
                    <a:pt x="0" y="11205"/>
                  </a:cubicBezTo>
                  <a:cubicBezTo>
                    <a:pt x="0" y="5020"/>
                    <a:pt x="5019" y="0"/>
                    <a:pt x="11205" y="0"/>
                  </a:cubicBezTo>
                  <a:cubicBezTo>
                    <a:pt x="17422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4"/>
            <p:cNvSpPr/>
            <p:nvPr/>
          </p:nvSpPr>
          <p:spPr>
            <a:xfrm>
              <a:off x="-1141409" y="2919699"/>
              <a:ext cx="488036" cy="488763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20" y="21503"/>
                  </a:cubicBezTo>
                  <a:cubicBezTo>
                    <a:pt x="4793" y="21503"/>
                    <a:pt x="1" y="16678"/>
                    <a:pt x="1" y="10752"/>
                  </a:cubicBezTo>
                  <a:cubicBezTo>
                    <a:pt x="1" y="4826"/>
                    <a:pt x="4793" y="1"/>
                    <a:pt x="10720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4"/>
            <p:cNvSpPr/>
            <p:nvPr/>
          </p:nvSpPr>
          <p:spPr>
            <a:xfrm>
              <a:off x="-1131089" y="2930745"/>
              <a:ext cx="467420" cy="466692"/>
            </a:xfrm>
            <a:custGeom>
              <a:avLst/>
              <a:gdLst/>
              <a:ahLst/>
              <a:cxnLst/>
              <a:rect l="l" t="t" r="r" b="b"/>
              <a:pathLst>
                <a:path w="20564" h="20532" extrusionOk="0">
                  <a:moveTo>
                    <a:pt x="20563" y="10266"/>
                  </a:moveTo>
                  <a:cubicBezTo>
                    <a:pt x="20563" y="15933"/>
                    <a:pt x="15965" y="20531"/>
                    <a:pt x="10266" y="20531"/>
                  </a:cubicBezTo>
                  <a:cubicBezTo>
                    <a:pt x="4599" y="20531"/>
                    <a:pt x="0" y="15933"/>
                    <a:pt x="0" y="10266"/>
                  </a:cubicBezTo>
                  <a:cubicBezTo>
                    <a:pt x="0" y="4599"/>
                    <a:pt x="4599" y="0"/>
                    <a:pt x="10266" y="0"/>
                  </a:cubicBezTo>
                  <a:cubicBezTo>
                    <a:pt x="15965" y="0"/>
                    <a:pt x="20563" y="4599"/>
                    <a:pt x="20563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4"/>
            <p:cNvSpPr/>
            <p:nvPr/>
          </p:nvSpPr>
          <p:spPr>
            <a:xfrm>
              <a:off x="-1120065" y="2941042"/>
              <a:ext cx="445349" cy="446076"/>
            </a:xfrm>
            <a:custGeom>
              <a:avLst/>
              <a:gdLst/>
              <a:ahLst/>
              <a:cxnLst/>
              <a:rect l="l" t="t" r="r" b="b"/>
              <a:pathLst>
                <a:path w="19593" h="19625" extrusionOk="0">
                  <a:moveTo>
                    <a:pt x="19593" y="9813"/>
                  </a:moveTo>
                  <a:cubicBezTo>
                    <a:pt x="19593" y="15221"/>
                    <a:pt x="15221" y="19625"/>
                    <a:pt x="9781" y="19625"/>
                  </a:cubicBezTo>
                  <a:cubicBezTo>
                    <a:pt x="4373" y="19625"/>
                    <a:pt x="1" y="15221"/>
                    <a:pt x="1" y="9813"/>
                  </a:cubicBezTo>
                  <a:cubicBezTo>
                    <a:pt x="1" y="4405"/>
                    <a:pt x="4373" y="1"/>
                    <a:pt x="9781" y="1"/>
                  </a:cubicBezTo>
                  <a:cubicBezTo>
                    <a:pt x="15221" y="1"/>
                    <a:pt x="19593" y="4405"/>
                    <a:pt x="19593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4"/>
            <p:cNvSpPr/>
            <p:nvPr/>
          </p:nvSpPr>
          <p:spPr>
            <a:xfrm>
              <a:off x="-1109746" y="2952089"/>
              <a:ext cx="424733" cy="424005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27" y="18653"/>
                  </a:cubicBezTo>
                  <a:cubicBezTo>
                    <a:pt x="4178" y="18653"/>
                    <a:pt x="0" y="14476"/>
                    <a:pt x="0" y="9327"/>
                  </a:cubicBezTo>
                  <a:cubicBezTo>
                    <a:pt x="0" y="4178"/>
                    <a:pt x="4178" y="1"/>
                    <a:pt x="9327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4"/>
            <p:cNvSpPr/>
            <p:nvPr/>
          </p:nvSpPr>
          <p:spPr>
            <a:xfrm>
              <a:off x="-1099450" y="2962385"/>
              <a:ext cx="403389" cy="403389"/>
            </a:xfrm>
            <a:custGeom>
              <a:avLst/>
              <a:gdLst/>
              <a:ahLst/>
              <a:cxnLst/>
              <a:rect l="l" t="t" r="r" b="b"/>
              <a:pathLst>
                <a:path w="17747" h="17747" extrusionOk="0">
                  <a:moveTo>
                    <a:pt x="17746" y="8874"/>
                  </a:moveTo>
                  <a:cubicBezTo>
                    <a:pt x="17746" y="13764"/>
                    <a:pt x="13796" y="17747"/>
                    <a:pt x="8874" y="17747"/>
                  </a:cubicBezTo>
                  <a:cubicBezTo>
                    <a:pt x="3984" y="17747"/>
                    <a:pt x="1" y="13764"/>
                    <a:pt x="1" y="8874"/>
                  </a:cubicBezTo>
                  <a:cubicBezTo>
                    <a:pt x="1" y="3984"/>
                    <a:pt x="3984" y="1"/>
                    <a:pt x="8874" y="1"/>
                  </a:cubicBezTo>
                  <a:cubicBezTo>
                    <a:pt x="13796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4"/>
            <p:cNvSpPr/>
            <p:nvPr/>
          </p:nvSpPr>
          <p:spPr>
            <a:xfrm>
              <a:off x="-1088403" y="2972704"/>
              <a:ext cx="382046" cy="382023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388" y="16807"/>
                  </a:cubicBezTo>
                  <a:cubicBezTo>
                    <a:pt x="3757" y="16807"/>
                    <a:pt x="0" y="13051"/>
                    <a:pt x="0" y="8420"/>
                  </a:cubicBezTo>
                  <a:cubicBezTo>
                    <a:pt x="0" y="3789"/>
                    <a:pt x="3757" y="0"/>
                    <a:pt x="8388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4"/>
            <p:cNvSpPr/>
            <p:nvPr/>
          </p:nvSpPr>
          <p:spPr>
            <a:xfrm>
              <a:off x="-1078106" y="2983751"/>
              <a:ext cx="361430" cy="360680"/>
            </a:xfrm>
            <a:custGeom>
              <a:avLst/>
              <a:gdLst/>
              <a:ahLst/>
              <a:cxnLst/>
              <a:rect l="l" t="t" r="r" b="b"/>
              <a:pathLst>
                <a:path w="15901" h="15868" extrusionOk="0">
                  <a:moveTo>
                    <a:pt x="15901" y="7934"/>
                  </a:moveTo>
                  <a:cubicBezTo>
                    <a:pt x="15901" y="12306"/>
                    <a:pt x="12339" y="15868"/>
                    <a:pt x="7935" y="15868"/>
                  </a:cubicBezTo>
                  <a:cubicBezTo>
                    <a:pt x="3563" y="15868"/>
                    <a:pt x="1" y="12306"/>
                    <a:pt x="1" y="7934"/>
                  </a:cubicBezTo>
                  <a:cubicBezTo>
                    <a:pt x="1" y="3562"/>
                    <a:pt x="3563" y="0"/>
                    <a:pt x="7935" y="0"/>
                  </a:cubicBezTo>
                  <a:cubicBezTo>
                    <a:pt x="12339" y="0"/>
                    <a:pt x="15901" y="3562"/>
                    <a:pt x="15901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4"/>
            <p:cNvSpPr/>
            <p:nvPr/>
          </p:nvSpPr>
          <p:spPr>
            <a:xfrm>
              <a:off x="-1067060" y="2994047"/>
              <a:ext cx="339336" cy="340086"/>
            </a:xfrm>
            <a:custGeom>
              <a:avLst/>
              <a:gdLst/>
              <a:ahLst/>
              <a:cxnLst/>
              <a:rect l="l" t="t" r="r" b="b"/>
              <a:pathLst>
                <a:path w="14929" h="14962" extrusionOk="0">
                  <a:moveTo>
                    <a:pt x="14929" y="7481"/>
                  </a:moveTo>
                  <a:cubicBezTo>
                    <a:pt x="14929" y="11593"/>
                    <a:pt x="11594" y="14961"/>
                    <a:pt x="7449" y="14961"/>
                  </a:cubicBezTo>
                  <a:cubicBezTo>
                    <a:pt x="3336" y="14961"/>
                    <a:pt x="0" y="11593"/>
                    <a:pt x="0" y="7481"/>
                  </a:cubicBezTo>
                  <a:cubicBezTo>
                    <a:pt x="0" y="3368"/>
                    <a:pt x="3336" y="0"/>
                    <a:pt x="7449" y="0"/>
                  </a:cubicBezTo>
                  <a:cubicBezTo>
                    <a:pt x="11594" y="0"/>
                    <a:pt x="14929" y="3368"/>
                    <a:pt x="14929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4"/>
            <p:cNvSpPr/>
            <p:nvPr/>
          </p:nvSpPr>
          <p:spPr>
            <a:xfrm>
              <a:off x="-1056763" y="3005094"/>
              <a:ext cx="318743" cy="317993"/>
            </a:xfrm>
            <a:custGeom>
              <a:avLst/>
              <a:gdLst/>
              <a:ahLst/>
              <a:cxnLst/>
              <a:rect l="l" t="t" r="r" b="b"/>
              <a:pathLst>
                <a:path w="14023" h="13990" extrusionOk="0">
                  <a:moveTo>
                    <a:pt x="14023" y="6995"/>
                  </a:moveTo>
                  <a:cubicBezTo>
                    <a:pt x="14023" y="10848"/>
                    <a:pt x="10881" y="13990"/>
                    <a:pt x="6996" y="13990"/>
                  </a:cubicBezTo>
                  <a:cubicBezTo>
                    <a:pt x="3142" y="13990"/>
                    <a:pt x="1" y="10848"/>
                    <a:pt x="1" y="6995"/>
                  </a:cubicBezTo>
                  <a:cubicBezTo>
                    <a:pt x="1" y="3141"/>
                    <a:pt x="3142" y="0"/>
                    <a:pt x="6996" y="0"/>
                  </a:cubicBezTo>
                  <a:cubicBezTo>
                    <a:pt x="10881" y="0"/>
                    <a:pt x="14023" y="3141"/>
                    <a:pt x="14023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4"/>
            <p:cNvSpPr/>
            <p:nvPr/>
          </p:nvSpPr>
          <p:spPr>
            <a:xfrm>
              <a:off x="-1045717" y="3015390"/>
              <a:ext cx="296649" cy="297399"/>
            </a:xfrm>
            <a:custGeom>
              <a:avLst/>
              <a:gdLst/>
              <a:ahLst/>
              <a:cxnLst/>
              <a:rect l="l" t="t" r="r" b="b"/>
              <a:pathLst>
                <a:path w="13051" h="13084" extrusionOk="0">
                  <a:moveTo>
                    <a:pt x="13051" y="6542"/>
                  </a:moveTo>
                  <a:cubicBezTo>
                    <a:pt x="13051" y="10136"/>
                    <a:pt x="10136" y="13083"/>
                    <a:pt x="6510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10" y="0"/>
                  </a:cubicBezTo>
                  <a:cubicBezTo>
                    <a:pt x="10136" y="0"/>
                    <a:pt x="13051" y="2947"/>
                    <a:pt x="13051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4"/>
            <p:cNvSpPr/>
            <p:nvPr/>
          </p:nvSpPr>
          <p:spPr>
            <a:xfrm>
              <a:off x="-1035420" y="3025687"/>
              <a:ext cx="276056" cy="276056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57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57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4"/>
            <p:cNvSpPr/>
            <p:nvPr/>
          </p:nvSpPr>
          <p:spPr>
            <a:xfrm>
              <a:off x="-1025101" y="3036733"/>
              <a:ext cx="254690" cy="254712"/>
            </a:xfrm>
            <a:custGeom>
              <a:avLst/>
              <a:gdLst/>
              <a:ahLst/>
              <a:cxnLst/>
              <a:rect l="l" t="t" r="r" b="b"/>
              <a:pathLst>
                <a:path w="11205" h="11206" extrusionOk="0">
                  <a:moveTo>
                    <a:pt x="11205" y="5603"/>
                  </a:moveTo>
                  <a:cubicBezTo>
                    <a:pt x="11205" y="8712"/>
                    <a:pt x="8711" y="11205"/>
                    <a:pt x="5603" y="11205"/>
                  </a:cubicBezTo>
                  <a:cubicBezTo>
                    <a:pt x="2526" y="11205"/>
                    <a:pt x="0" y="8712"/>
                    <a:pt x="0" y="5603"/>
                  </a:cubicBezTo>
                  <a:cubicBezTo>
                    <a:pt x="0" y="2494"/>
                    <a:pt x="2526" y="1"/>
                    <a:pt x="5603" y="1"/>
                  </a:cubicBezTo>
                  <a:cubicBezTo>
                    <a:pt x="8711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4"/>
            <p:cNvSpPr/>
            <p:nvPr/>
          </p:nvSpPr>
          <p:spPr>
            <a:xfrm>
              <a:off x="-1014054" y="3047030"/>
              <a:ext cx="233346" cy="234096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17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17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4"/>
            <p:cNvSpPr/>
            <p:nvPr/>
          </p:nvSpPr>
          <p:spPr>
            <a:xfrm>
              <a:off x="-1003757" y="3058076"/>
              <a:ext cx="212753" cy="212003"/>
            </a:xfrm>
            <a:custGeom>
              <a:avLst/>
              <a:gdLst/>
              <a:ahLst/>
              <a:cxnLst/>
              <a:rect l="l" t="t" r="r" b="b"/>
              <a:pathLst>
                <a:path w="9360" h="9327" extrusionOk="0">
                  <a:moveTo>
                    <a:pt x="9359" y="4664"/>
                  </a:moveTo>
                  <a:cubicBezTo>
                    <a:pt x="9359" y="7254"/>
                    <a:pt x="7254" y="9327"/>
                    <a:pt x="4664" y="9327"/>
                  </a:cubicBezTo>
                  <a:cubicBezTo>
                    <a:pt x="2105" y="9327"/>
                    <a:pt x="0" y="7254"/>
                    <a:pt x="0" y="4664"/>
                  </a:cubicBezTo>
                  <a:cubicBezTo>
                    <a:pt x="0" y="2073"/>
                    <a:pt x="2105" y="1"/>
                    <a:pt x="4664" y="1"/>
                  </a:cubicBezTo>
                  <a:cubicBezTo>
                    <a:pt x="7254" y="1"/>
                    <a:pt x="9359" y="2073"/>
                    <a:pt x="9359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4"/>
            <p:cNvSpPr/>
            <p:nvPr/>
          </p:nvSpPr>
          <p:spPr>
            <a:xfrm>
              <a:off x="-992711" y="3068396"/>
              <a:ext cx="190659" cy="191387"/>
            </a:xfrm>
            <a:custGeom>
              <a:avLst/>
              <a:gdLst/>
              <a:ahLst/>
              <a:cxnLst/>
              <a:rect l="l" t="t" r="r" b="b"/>
              <a:pathLst>
                <a:path w="8388" h="8420" extrusionOk="0">
                  <a:moveTo>
                    <a:pt x="8387" y="4210"/>
                  </a:moveTo>
                  <a:cubicBezTo>
                    <a:pt x="8387" y="6541"/>
                    <a:pt x="6509" y="8420"/>
                    <a:pt x="4178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178" y="0"/>
                  </a:cubicBezTo>
                  <a:cubicBezTo>
                    <a:pt x="6509" y="0"/>
                    <a:pt x="8387" y="1878"/>
                    <a:pt x="8387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4"/>
            <p:cNvSpPr/>
            <p:nvPr/>
          </p:nvSpPr>
          <p:spPr>
            <a:xfrm>
              <a:off x="-982414" y="3079419"/>
              <a:ext cx="170043" cy="169316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797" y="7449"/>
                    <a:pt x="3725" y="7449"/>
                  </a:cubicBezTo>
                  <a:cubicBezTo>
                    <a:pt x="1684" y="7449"/>
                    <a:pt x="0" y="5797"/>
                    <a:pt x="0" y="3725"/>
                  </a:cubicBezTo>
                  <a:cubicBezTo>
                    <a:pt x="0" y="1652"/>
                    <a:pt x="1684" y="1"/>
                    <a:pt x="3725" y="1"/>
                  </a:cubicBezTo>
                  <a:cubicBezTo>
                    <a:pt x="5797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4"/>
            <p:cNvSpPr/>
            <p:nvPr/>
          </p:nvSpPr>
          <p:spPr>
            <a:xfrm>
              <a:off x="-971368" y="3089739"/>
              <a:ext cx="147972" cy="148700"/>
            </a:xfrm>
            <a:custGeom>
              <a:avLst/>
              <a:gdLst/>
              <a:ahLst/>
              <a:cxnLst/>
              <a:rect l="l" t="t" r="r" b="b"/>
              <a:pathLst>
                <a:path w="6510" h="6542" extrusionOk="0">
                  <a:moveTo>
                    <a:pt x="6509" y="3271"/>
                  </a:moveTo>
                  <a:cubicBezTo>
                    <a:pt x="6509" y="5084"/>
                    <a:pt x="5052" y="6541"/>
                    <a:pt x="3239" y="6541"/>
                  </a:cubicBezTo>
                  <a:cubicBezTo>
                    <a:pt x="1457" y="6541"/>
                    <a:pt x="0" y="5084"/>
                    <a:pt x="0" y="3271"/>
                  </a:cubicBezTo>
                  <a:cubicBezTo>
                    <a:pt x="0" y="1457"/>
                    <a:pt x="1457" y="0"/>
                    <a:pt x="3239" y="0"/>
                  </a:cubicBezTo>
                  <a:cubicBezTo>
                    <a:pt x="5052" y="0"/>
                    <a:pt x="6509" y="1457"/>
                    <a:pt x="6509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4"/>
            <p:cNvSpPr/>
            <p:nvPr/>
          </p:nvSpPr>
          <p:spPr>
            <a:xfrm>
              <a:off x="-961071" y="3100035"/>
              <a:ext cx="127356" cy="127356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40" y="5603"/>
                    <a:pt x="2786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786" y="1"/>
                  </a:cubicBezTo>
                  <a:cubicBezTo>
                    <a:pt x="4340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4"/>
            <p:cNvSpPr/>
            <p:nvPr/>
          </p:nvSpPr>
          <p:spPr>
            <a:xfrm>
              <a:off x="-950774" y="3111082"/>
              <a:ext cx="106763" cy="106013"/>
            </a:xfrm>
            <a:custGeom>
              <a:avLst/>
              <a:gdLst/>
              <a:ahLst/>
              <a:cxnLst/>
              <a:rect l="l" t="t" r="r" b="b"/>
              <a:pathLst>
                <a:path w="4697" h="4664" extrusionOk="0">
                  <a:moveTo>
                    <a:pt x="4696" y="2332"/>
                  </a:moveTo>
                  <a:cubicBezTo>
                    <a:pt x="4696" y="3627"/>
                    <a:pt x="3628" y="4663"/>
                    <a:pt x="2333" y="4663"/>
                  </a:cubicBezTo>
                  <a:cubicBezTo>
                    <a:pt x="1070" y="4663"/>
                    <a:pt x="1" y="3627"/>
                    <a:pt x="1" y="2332"/>
                  </a:cubicBezTo>
                  <a:cubicBezTo>
                    <a:pt x="1" y="1037"/>
                    <a:pt x="1070" y="0"/>
                    <a:pt x="2333" y="0"/>
                  </a:cubicBezTo>
                  <a:cubicBezTo>
                    <a:pt x="3628" y="0"/>
                    <a:pt x="4696" y="1037"/>
                    <a:pt x="4696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4"/>
            <p:cNvSpPr/>
            <p:nvPr/>
          </p:nvSpPr>
          <p:spPr>
            <a:xfrm>
              <a:off x="-939728" y="3121378"/>
              <a:ext cx="84669" cy="85419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883" y="3757"/>
                    <a:pt x="1847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47" y="1"/>
                  </a:cubicBezTo>
                  <a:cubicBezTo>
                    <a:pt x="2883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4"/>
            <p:cNvSpPr/>
            <p:nvPr/>
          </p:nvSpPr>
          <p:spPr>
            <a:xfrm>
              <a:off x="-929408" y="3132425"/>
              <a:ext cx="64053" cy="63326"/>
            </a:xfrm>
            <a:custGeom>
              <a:avLst/>
              <a:gdLst/>
              <a:ahLst/>
              <a:cxnLst/>
              <a:rect l="l" t="t" r="r" b="b"/>
              <a:pathLst>
                <a:path w="2818" h="2786" extrusionOk="0">
                  <a:moveTo>
                    <a:pt x="2817" y="1393"/>
                  </a:moveTo>
                  <a:cubicBezTo>
                    <a:pt x="2817" y="2170"/>
                    <a:pt x="2170" y="2785"/>
                    <a:pt x="1393" y="2785"/>
                  </a:cubicBezTo>
                  <a:cubicBezTo>
                    <a:pt x="648" y="2785"/>
                    <a:pt x="0" y="2170"/>
                    <a:pt x="0" y="1393"/>
                  </a:cubicBezTo>
                  <a:cubicBezTo>
                    <a:pt x="0" y="616"/>
                    <a:pt x="648" y="0"/>
                    <a:pt x="1393" y="0"/>
                  </a:cubicBezTo>
                  <a:cubicBezTo>
                    <a:pt x="2170" y="0"/>
                    <a:pt x="2817" y="616"/>
                    <a:pt x="2817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4"/>
            <p:cNvSpPr/>
            <p:nvPr/>
          </p:nvSpPr>
          <p:spPr>
            <a:xfrm>
              <a:off x="-918385" y="3142721"/>
              <a:ext cx="41982" cy="42710"/>
            </a:xfrm>
            <a:custGeom>
              <a:avLst/>
              <a:gdLst/>
              <a:ahLst/>
              <a:cxnLst/>
              <a:rect l="l" t="t" r="r" b="b"/>
              <a:pathLst>
                <a:path w="1847" h="1879" extrusionOk="0">
                  <a:moveTo>
                    <a:pt x="1847" y="940"/>
                  </a:moveTo>
                  <a:cubicBezTo>
                    <a:pt x="1847" y="1458"/>
                    <a:pt x="1426" y="1879"/>
                    <a:pt x="908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08" y="1"/>
                  </a:cubicBezTo>
                  <a:cubicBezTo>
                    <a:pt x="1426" y="1"/>
                    <a:pt x="1847" y="422"/>
                    <a:pt x="1847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4"/>
            <p:cNvSpPr/>
            <p:nvPr/>
          </p:nvSpPr>
          <p:spPr>
            <a:xfrm>
              <a:off x="-908065" y="3153768"/>
              <a:ext cx="21366" cy="20639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13" y="907"/>
                    <a:pt x="454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54" y="0"/>
                  </a:cubicBezTo>
                  <a:cubicBezTo>
                    <a:pt x="713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4"/>
            <p:cNvSpPr/>
            <p:nvPr/>
          </p:nvSpPr>
          <p:spPr>
            <a:xfrm>
              <a:off x="1276535" y="2898356"/>
              <a:ext cx="530723" cy="530723"/>
            </a:xfrm>
            <a:custGeom>
              <a:avLst/>
              <a:gdLst/>
              <a:ahLst/>
              <a:cxnLst/>
              <a:rect l="l" t="t" r="r" b="b"/>
              <a:pathLst>
                <a:path w="23349" h="23349" extrusionOk="0">
                  <a:moveTo>
                    <a:pt x="23349" y="11691"/>
                  </a:moveTo>
                  <a:cubicBezTo>
                    <a:pt x="23349" y="18135"/>
                    <a:pt x="18135" y="23349"/>
                    <a:pt x="11691" y="23349"/>
                  </a:cubicBezTo>
                  <a:cubicBezTo>
                    <a:pt x="5247" y="23349"/>
                    <a:pt x="1" y="18135"/>
                    <a:pt x="1" y="11691"/>
                  </a:cubicBezTo>
                  <a:cubicBezTo>
                    <a:pt x="1" y="5247"/>
                    <a:pt x="5247" y="1"/>
                    <a:pt x="11691" y="1"/>
                  </a:cubicBezTo>
                  <a:cubicBezTo>
                    <a:pt x="18135" y="1"/>
                    <a:pt x="23349" y="5247"/>
                    <a:pt x="23349" y="11691"/>
                  </a:cubicBezTo>
                  <a:close/>
                </a:path>
              </a:pathLst>
            </a:custGeom>
            <a:solidFill>
              <a:srgbClr val="F7D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4"/>
            <p:cNvSpPr/>
            <p:nvPr/>
          </p:nvSpPr>
          <p:spPr>
            <a:xfrm>
              <a:off x="1287582" y="2909402"/>
              <a:ext cx="509379" cy="509379"/>
            </a:xfrm>
            <a:custGeom>
              <a:avLst/>
              <a:gdLst/>
              <a:ahLst/>
              <a:cxnLst/>
              <a:rect l="l" t="t" r="r" b="b"/>
              <a:pathLst>
                <a:path w="22410" h="22410" extrusionOk="0">
                  <a:moveTo>
                    <a:pt x="22409" y="11205"/>
                  </a:moveTo>
                  <a:cubicBezTo>
                    <a:pt x="22409" y="17390"/>
                    <a:pt x="17390" y="22409"/>
                    <a:pt x="11205" y="22409"/>
                  </a:cubicBezTo>
                  <a:cubicBezTo>
                    <a:pt x="5020" y="22409"/>
                    <a:pt x="0" y="17390"/>
                    <a:pt x="0" y="11205"/>
                  </a:cubicBezTo>
                  <a:cubicBezTo>
                    <a:pt x="0" y="5020"/>
                    <a:pt x="5020" y="0"/>
                    <a:pt x="11205" y="0"/>
                  </a:cubicBezTo>
                  <a:cubicBezTo>
                    <a:pt x="17390" y="0"/>
                    <a:pt x="22409" y="5020"/>
                    <a:pt x="22409" y="11205"/>
                  </a:cubicBezTo>
                  <a:close/>
                </a:path>
              </a:pathLst>
            </a:custGeom>
            <a:solidFill>
              <a:srgbClr val="F7D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4"/>
            <p:cNvSpPr/>
            <p:nvPr/>
          </p:nvSpPr>
          <p:spPr>
            <a:xfrm>
              <a:off x="1297879" y="2919699"/>
              <a:ext cx="488036" cy="488763"/>
            </a:xfrm>
            <a:custGeom>
              <a:avLst/>
              <a:gdLst/>
              <a:ahLst/>
              <a:cxnLst/>
              <a:rect l="l" t="t" r="r" b="b"/>
              <a:pathLst>
                <a:path w="21471" h="21503" extrusionOk="0">
                  <a:moveTo>
                    <a:pt x="21471" y="10752"/>
                  </a:moveTo>
                  <a:cubicBezTo>
                    <a:pt x="21471" y="16678"/>
                    <a:pt x="16678" y="21503"/>
                    <a:pt x="10752" y="21503"/>
                  </a:cubicBezTo>
                  <a:cubicBezTo>
                    <a:pt x="4826" y="21503"/>
                    <a:pt x="1" y="16678"/>
                    <a:pt x="1" y="10752"/>
                  </a:cubicBezTo>
                  <a:cubicBezTo>
                    <a:pt x="1" y="4826"/>
                    <a:pt x="4826" y="1"/>
                    <a:pt x="10752" y="1"/>
                  </a:cubicBezTo>
                  <a:cubicBezTo>
                    <a:pt x="16678" y="1"/>
                    <a:pt x="21471" y="4826"/>
                    <a:pt x="21471" y="10752"/>
                  </a:cubicBezTo>
                  <a:close/>
                </a:path>
              </a:pathLst>
            </a:custGeom>
            <a:solidFill>
              <a:srgbClr val="F8DC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4"/>
            <p:cNvSpPr/>
            <p:nvPr/>
          </p:nvSpPr>
          <p:spPr>
            <a:xfrm>
              <a:off x="1308925" y="2930745"/>
              <a:ext cx="466692" cy="466692"/>
            </a:xfrm>
            <a:custGeom>
              <a:avLst/>
              <a:gdLst/>
              <a:ahLst/>
              <a:cxnLst/>
              <a:rect l="l" t="t" r="r" b="b"/>
              <a:pathLst>
                <a:path w="20532" h="20532" extrusionOk="0">
                  <a:moveTo>
                    <a:pt x="20531" y="10266"/>
                  </a:moveTo>
                  <a:cubicBezTo>
                    <a:pt x="20531" y="15933"/>
                    <a:pt x="15933" y="20531"/>
                    <a:pt x="10266" y="20531"/>
                  </a:cubicBezTo>
                  <a:cubicBezTo>
                    <a:pt x="4599" y="20531"/>
                    <a:pt x="1" y="15933"/>
                    <a:pt x="1" y="10266"/>
                  </a:cubicBezTo>
                  <a:cubicBezTo>
                    <a:pt x="1" y="4599"/>
                    <a:pt x="4599" y="0"/>
                    <a:pt x="10266" y="0"/>
                  </a:cubicBezTo>
                  <a:cubicBezTo>
                    <a:pt x="15933" y="0"/>
                    <a:pt x="20531" y="4599"/>
                    <a:pt x="20531" y="10266"/>
                  </a:cubicBezTo>
                  <a:close/>
                </a:path>
              </a:pathLst>
            </a:custGeom>
            <a:solidFill>
              <a:srgbClr val="F8DD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4"/>
            <p:cNvSpPr/>
            <p:nvPr/>
          </p:nvSpPr>
          <p:spPr>
            <a:xfrm>
              <a:off x="1319222" y="2941042"/>
              <a:ext cx="446076" cy="446076"/>
            </a:xfrm>
            <a:custGeom>
              <a:avLst/>
              <a:gdLst/>
              <a:ahLst/>
              <a:cxnLst/>
              <a:rect l="l" t="t" r="r" b="b"/>
              <a:pathLst>
                <a:path w="19625" h="19625" extrusionOk="0">
                  <a:moveTo>
                    <a:pt x="19625" y="9813"/>
                  </a:moveTo>
                  <a:cubicBezTo>
                    <a:pt x="19625" y="15221"/>
                    <a:pt x="15221" y="19625"/>
                    <a:pt x="9813" y="19625"/>
                  </a:cubicBezTo>
                  <a:cubicBezTo>
                    <a:pt x="4405" y="19625"/>
                    <a:pt x="1" y="15221"/>
                    <a:pt x="1" y="9813"/>
                  </a:cubicBezTo>
                  <a:cubicBezTo>
                    <a:pt x="1" y="4405"/>
                    <a:pt x="4405" y="1"/>
                    <a:pt x="9813" y="1"/>
                  </a:cubicBezTo>
                  <a:cubicBezTo>
                    <a:pt x="15221" y="1"/>
                    <a:pt x="19625" y="4405"/>
                    <a:pt x="19625" y="9813"/>
                  </a:cubicBezTo>
                  <a:close/>
                </a:path>
              </a:pathLst>
            </a:custGeom>
            <a:solidFill>
              <a:srgbClr val="F8DE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4"/>
            <p:cNvSpPr/>
            <p:nvPr/>
          </p:nvSpPr>
          <p:spPr>
            <a:xfrm>
              <a:off x="1329541" y="2952089"/>
              <a:ext cx="424733" cy="424005"/>
            </a:xfrm>
            <a:custGeom>
              <a:avLst/>
              <a:gdLst/>
              <a:ahLst/>
              <a:cxnLst/>
              <a:rect l="l" t="t" r="r" b="b"/>
              <a:pathLst>
                <a:path w="18686" h="18654" extrusionOk="0">
                  <a:moveTo>
                    <a:pt x="18685" y="9327"/>
                  </a:moveTo>
                  <a:cubicBezTo>
                    <a:pt x="18685" y="14476"/>
                    <a:pt x="14508" y="18653"/>
                    <a:pt x="9359" y="18653"/>
                  </a:cubicBezTo>
                  <a:cubicBezTo>
                    <a:pt x="4210" y="18653"/>
                    <a:pt x="0" y="14476"/>
                    <a:pt x="0" y="9327"/>
                  </a:cubicBezTo>
                  <a:cubicBezTo>
                    <a:pt x="0" y="4178"/>
                    <a:pt x="4210" y="1"/>
                    <a:pt x="9359" y="1"/>
                  </a:cubicBezTo>
                  <a:cubicBezTo>
                    <a:pt x="14508" y="1"/>
                    <a:pt x="18685" y="4178"/>
                    <a:pt x="18685" y="9327"/>
                  </a:cubicBezTo>
                  <a:close/>
                </a:path>
              </a:pathLst>
            </a:custGeom>
            <a:solidFill>
              <a:srgbClr val="F9DF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4"/>
            <p:cNvSpPr/>
            <p:nvPr/>
          </p:nvSpPr>
          <p:spPr>
            <a:xfrm>
              <a:off x="1340588" y="2962385"/>
              <a:ext cx="403367" cy="403389"/>
            </a:xfrm>
            <a:custGeom>
              <a:avLst/>
              <a:gdLst/>
              <a:ahLst/>
              <a:cxnLst/>
              <a:rect l="l" t="t" r="r" b="b"/>
              <a:pathLst>
                <a:path w="17746" h="17747" extrusionOk="0">
                  <a:moveTo>
                    <a:pt x="17746" y="8874"/>
                  </a:moveTo>
                  <a:cubicBezTo>
                    <a:pt x="17746" y="13764"/>
                    <a:pt x="13763" y="17747"/>
                    <a:pt x="8873" y="17747"/>
                  </a:cubicBezTo>
                  <a:cubicBezTo>
                    <a:pt x="3983" y="17747"/>
                    <a:pt x="0" y="13764"/>
                    <a:pt x="0" y="8874"/>
                  </a:cubicBezTo>
                  <a:cubicBezTo>
                    <a:pt x="0" y="3984"/>
                    <a:pt x="3983" y="1"/>
                    <a:pt x="8873" y="1"/>
                  </a:cubicBezTo>
                  <a:cubicBezTo>
                    <a:pt x="13763" y="1"/>
                    <a:pt x="17746" y="3984"/>
                    <a:pt x="17746" y="8874"/>
                  </a:cubicBezTo>
                  <a:close/>
                </a:path>
              </a:pathLst>
            </a:custGeom>
            <a:solidFill>
              <a:srgbClr val="F9E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4"/>
            <p:cNvSpPr/>
            <p:nvPr/>
          </p:nvSpPr>
          <p:spPr>
            <a:xfrm>
              <a:off x="1350884" y="2972704"/>
              <a:ext cx="382046" cy="382023"/>
            </a:xfrm>
            <a:custGeom>
              <a:avLst/>
              <a:gdLst/>
              <a:ahLst/>
              <a:cxnLst/>
              <a:rect l="l" t="t" r="r" b="b"/>
              <a:pathLst>
                <a:path w="16808" h="16807" extrusionOk="0">
                  <a:moveTo>
                    <a:pt x="16807" y="8420"/>
                  </a:moveTo>
                  <a:cubicBezTo>
                    <a:pt x="16807" y="13051"/>
                    <a:pt x="13051" y="16807"/>
                    <a:pt x="8420" y="16807"/>
                  </a:cubicBezTo>
                  <a:cubicBezTo>
                    <a:pt x="3789" y="16807"/>
                    <a:pt x="0" y="13051"/>
                    <a:pt x="0" y="8420"/>
                  </a:cubicBezTo>
                  <a:cubicBezTo>
                    <a:pt x="0" y="3789"/>
                    <a:pt x="3789" y="0"/>
                    <a:pt x="8420" y="0"/>
                  </a:cubicBezTo>
                  <a:cubicBezTo>
                    <a:pt x="13051" y="0"/>
                    <a:pt x="16807" y="3789"/>
                    <a:pt x="16807" y="8420"/>
                  </a:cubicBezTo>
                  <a:close/>
                </a:path>
              </a:pathLst>
            </a:custGeom>
            <a:solidFill>
              <a:srgbClr val="F9E1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4"/>
            <p:cNvSpPr/>
            <p:nvPr/>
          </p:nvSpPr>
          <p:spPr>
            <a:xfrm>
              <a:off x="1361931" y="2983751"/>
              <a:ext cx="360680" cy="360680"/>
            </a:xfrm>
            <a:custGeom>
              <a:avLst/>
              <a:gdLst/>
              <a:ahLst/>
              <a:cxnLst/>
              <a:rect l="l" t="t" r="r" b="b"/>
              <a:pathLst>
                <a:path w="15868" h="15868" extrusionOk="0">
                  <a:moveTo>
                    <a:pt x="15868" y="7934"/>
                  </a:moveTo>
                  <a:cubicBezTo>
                    <a:pt x="15868" y="12306"/>
                    <a:pt x="12306" y="15868"/>
                    <a:pt x="7934" y="15868"/>
                  </a:cubicBezTo>
                  <a:cubicBezTo>
                    <a:pt x="3530" y="15868"/>
                    <a:pt x="0" y="12306"/>
                    <a:pt x="0" y="7934"/>
                  </a:cubicBezTo>
                  <a:cubicBezTo>
                    <a:pt x="0" y="3562"/>
                    <a:pt x="3530" y="0"/>
                    <a:pt x="7934" y="0"/>
                  </a:cubicBezTo>
                  <a:cubicBezTo>
                    <a:pt x="12306" y="0"/>
                    <a:pt x="15868" y="3562"/>
                    <a:pt x="15868" y="7934"/>
                  </a:cubicBezTo>
                  <a:close/>
                </a:path>
              </a:pathLst>
            </a:custGeom>
            <a:solidFill>
              <a:srgbClr val="FAE2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4"/>
            <p:cNvSpPr/>
            <p:nvPr/>
          </p:nvSpPr>
          <p:spPr>
            <a:xfrm>
              <a:off x="1372228" y="2994047"/>
              <a:ext cx="340086" cy="340086"/>
            </a:xfrm>
            <a:custGeom>
              <a:avLst/>
              <a:gdLst/>
              <a:ahLst/>
              <a:cxnLst/>
              <a:rect l="l" t="t" r="r" b="b"/>
              <a:pathLst>
                <a:path w="14962" h="14962" extrusionOk="0">
                  <a:moveTo>
                    <a:pt x="14961" y="7481"/>
                  </a:moveTo>
                  <a:cubicBezTo>
                    <a:pt x="14961" y="11593"/>
                    <a:pt x="11594" y="14961"/>
                    <a:pt x="7481" y="14961"/>
                  </a:cubicBezTo>
                  <a:cubicBezTo>
                    <a:pt x="3336" y="14961"/>
                    <a:pt x="1" y="11593"/>
                    <a:pt x="1" y="7481"/>
                  </a:cubicBezTo>
                  <a:cubicBezTo>
                    <a:pt x="1" y="3368"/>
                    <a:pt x="3336" y="0"/>
                    <a:pt x="7481" y="0"/>
                  </a:cubicBezTo>
                  <a:cubicBezTo>
                    <a:pt x="11594" y="0"/>
                    <a:pt x="14961" y="3368"/>
                    <a:pt x="14961" y="7481"/>
                  </a:cubicBezTo>
                  <a:close/>
                </a:path>
              </a:pathLst>
            </a:custGeom>
            <a:solidFill>
              <a:srgbClr val="FAE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4"/>
            <p:cNvSpPr/>
            <p:nvPr/>
          </p:nvSpPr>
          <p:spPr>
            <a:xfrm>
              <a:off x="1383274" y="3005094"/>
              <a:ext cx="317993" cy="317993"/>
            </a:xfrm>
            <a:custGeom>
              <a:avLst/>
              <a:gdLst/>
              <a:ahLst/>
              <a:cxnLst/>
              <a:rect l="l" t="t" r="r" b="b"/>
              <a:pathLst>
                <a:path w="13990" h="13990" extrusionOk="0">
                  <a:moveTo>
                    <a:pt x="13990" y="6995"/>
                  </a:moveTo>
                  <a:cubicBezTo>
                    <a:pt x="13990" y="10848"/>
                    <a:pt x="10849" y="13990"/>
                    <a:pt x="6995" y="13990"/>
                  </a:cubicBezTo>
                  <a:cubicBezTo>
                    <a:pt x="3109" y="13990"/>
                    <a:pt x="0" y="10848"/>
                    <a:pt x="0" y="6995"/>
                  </a:cubicBezTo>
                  <a:cubicBezTo>
                    <a:pt x="0" y="3141"/>
                    <a:pt x="3109" y="0"/>
                    <a:pt x="6995" y="0"/>
                  </a:cubicBezTo>
                  <a:cubicBezTo>
                    <a:pt x="10849" y="0"/>
                    <a:pt x="13990" y="3141"/>
                    <a:pt x="13990" y="6995"/>
                  </a:cubicBezTo>
                  <a:close/>
                </a:path>
              </a:pathLst>
            </a:custGeom>
            <a:solidFill>
              <a:srgbClr val="FAE4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4"/>
            <p:cNvSpPr/>
            <p:nvPr/>
          </p:nvSpPr>
          <p:spPr>
            <a:xfrm>
              <a:off x="1393571" y="3015390"/>
              <a:ext cx="297399" cy="297399"/>
            </a:xfrm>
            <a:custGeom>
              <a:avLst/>
              <a:gdLst/>
              <a:ahLst/>
              <a:cxnLst/>
              <a:rect l="l" t="t" r="r" b="b"/>
              <a:pathLst>
                <a:path w="13084" h="13084" extrusionOk="0">
                  <a:moveTo>
                    <a:pt x="13083" y="6542"/>
                  </a:moveTo>
                  <a:cubicBezTo>
                    <a:pt x="13083" y="10136"/>
                    <a:pt x="10136" y="13083"/>
                    <a:pt x="6542" y="13083"/>
                  </a:cubicBezTo>
                  <a:cubicBezTo>
                    <a:pt x="2915" y="13083"/>
                    <a:pt x="1" y="10136"/>
                    <a:pt x="1" y="6542"/>
                  </a:cubicBezTo>
                  <a:cubicBezTo>
                    <a:pt x="1" y="2947"/>
                    <a:pt x="2915" y="0"/>
                    <a:pt x="6542" y="0"/>
                  </a:cubicBezTo>
                  <a:cubicBezTo>
                    <a:pt x="10136" y="0"/>
                    <a:pt x="13083" y="2947"/>
                    <a:pt x="13083" y="6542"/>
                  </a:cubicBezTo>
                  <a:close/>
                </a:path>
              </a:pathLst>
            </a:custGeom>
            <a:solidFill>
              <a:srgbClr val="FBE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4"/>
            <p:cNvSpPr/>
            <p:nvPr/>
          </p:nvSpPr>
          <p:spPr>
            <a:xfrm>
              <a:off x="1403867" y="3025687"/>
              <a:ext cx="276056" cy="276056"/>
            </a:xfrm>
            <a:custGeom>
              <a:avLst/>
              <a:gdLst/>
              <a:ahLst/>
              <a:cxnLst/>
              <a:rect l="l" t="t" r="r" b="b"/>
              <a:pathLst>
                <a:path w="12145" h="12145" extrusionOk="0">
                  <a:moveTo>
                    <a:pt x="12145" y="6089"/>
                  </a:moveTo>
                  <a:cubicBezTo>
                    <a:pt x="12145" y="9457"/>
                    <a:pt x="9424" y="12144"/>
                    <a:pt x="6089" y="12144"/>
                  </a:cubicBezTo>
                  <a:cubicBezTo>
                    <a:pt x="2721" y="12144"/>
                    <a:pt x="1" y="9457"/>
                    <a:pt x="1" y="6089"/>
                  </a:cubicBezTo>
                  <a:cubicBezTo>
                    <a:pt x="1" y="2721"/>
                    <a:pt x="2721" y="1"/>
                    <a:pt x="6089" y="1"/>
                  </a:cubicBezTo>
                  <a:cubicBezTo>
                    <a:pt x="9424" y="1"/>
                    <a:pt x="12145" y="2721"/>
                    <a:pt x="12145" y="6089"/>
                  </a:cubicBezTo>
                  <a:close/>
                </a:path>
              </a:pathLst>
            </a:custGeom>
            <a:solidFill>
              <a:srgbClr val="FBE7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4"/>
            <p:cNvSpPr/>
            <p:nvPr/>
          </p:nvSpPr>
          <p:spPr>
            <a:xfrm>
              <a:off x="1414914" y="3036733"/>
              <a:ext cx="254712" cy="254712"/>
            </a:xfrm>
            <a:custGeom>
              <a:avLst/>
              <a:gdLst/>
              <a:ahLst/>
              <a:cxnLst/>
              <a:rect l="l" t="t" r="r" b="b"/>
              <a:pathLst>
                <a:path w="11206" h="11206" extrusionOk="0">
                  <a:moveTo>
                    <a:pt x="11205" y="5603"/>
                  </a:moveTo>
                  <a:cubicBezTo>
                    <a:pt x="11205" y="8712"/>
                    <a:pt x="8679" y="11205"/>
                    <a:pt x="5603" y="11205"/>
                  </a:cubicBezTo>
                  <a:cubicBezTo>
                    <a:pt x="2494" y="11205"/>
                    <a:pt x="1" y="8712"/>
                    <a:pt x="1" y="5603"/>
                  </a:cubicBezTo>
                  <a:cubicBezTo>
                    <a:pt x="1" y="2494"/>
                    <a:pt x="2494" y="1"/>
                    <a:pt x="5603" y="1"/>
                  </a:cubicBezTo>
                  <a:cubicBezTo>
                    <a:pt x="8679" y="1"/>
                    <a:pt x="11205" y="2494"/>
                    <a:pt x="11205" y="5603"/>
                  </a:cubicBezTo>
                  <a:close/>
                </a:path>
              </a:pathLst>
            </a:custGeom>
            <a:solidFill>
              <a:srgbClr val="FBE8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4"/>
            <p:cNvSpPr/>
            <p:nvPr/>
          </p:nvSpPr>
          <p:spPr>
            <a:xfrm>
              <a:off x="1425233" y="3047030"/>
              <a:ext cx="233346" cy="234096"/>
            </a:xfrm>
            <a:custGeom>
              <a:avLst/>
              <a:gdLst/>
              <a:ahLst/>
              <a:cxnLst/>
              <a:rect l="l" t="t" r="r" b="b"/>
              <a:pathLst>
                <a:path w="10266" h="10299" extrusionOk="0">
                  <a:moveTo>
                    <a:pt x="10265" y="5150"/>
                  </a:moveTo>
                  <a:cubicBezTo>
                    <a:pt x="10265" y="8000"/>
                    <a:pt x="7966" y="10299"/>
                    <a:pt x="5149" y="10299"/>
                  </a:cubicBezTo>
                  <a:cubicBezTo>
                    <a:pt x="2299" y="10299"/>
                    <a:pt x="0" y="8000"/>
                    <a:pt x="0" y="5150"/>
                  </a:cubicBezTo>
                  <a:cubicBezTo>
                    <a:pt x="0" y="2300"/>
                    <a:pt x="2299" y="1"/>
                    <a:pt x="5149" y="1"/>
                  </a:cubicBezTo>
                  <a:cubicBezTo>
                    <a:pt x="7966" y="1"/>
                    <a:pt x="10265" y="2300"/>
                    <a:pt x="10265" y="5150"/>
                  </a:cubicBezTo>
                  <a:close/>
                </a:path>
              </a:pathLst>
            </a:custGeom>
            <a:solidFill>
              <a:srgbClr val="FCE9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4"/>
            <p:cNvSpPr/>
            <p:nvPr/>
          </p:nvSpPr>
          <p:spPr>
            <a:xfrm>
              <a:off x="1436257" y="3058076"/>
              <a:ext cx="212025" cy="212003"/>
            </a:xfrm>
            <a:custGeom>
              <a:avLst/>
              <a:gdLst/>
              <a:ahLst/>
              <a:cxnLst/>
              <a:rect l="l" t="t" r="r" b="b"/>
              <a:pathLst>
                <a:path w="9328" h="9327" extrusionOk="0">
                  <a:moveTo>
                    <a:pt x="9327" y="4664"/>
                  </a:moveTo>
                  <a:cubicBezTo>
                    <a:pt x="9327" y="7254"/>
                    <a:pt x="7255" y="9327"/>
                    <a:pt x="4664" y="9327"/>
                  </a:cubicBezTo>
                  <a:cubicBezTo>
                    <a:pt x="2073" y="9327"/>
                    <a:pt x="1" y="7254"/>
                    <a:pt x="1" y="4664"/>
                  </a:cubicBezTo>
                  <a:cubicBezTo>
                    <a:pt x="1" y="2073"/>
                    <a:pt x="2073" y="1"/>
                    <a:pt x="4664" y="1"/>
                  </a:cubicBezTo>
                  <a:cubicBezTo>
                    <a:pt x="7255" y="1"/>
                    <a:pt x="9327" y="2073"/>
                    <a:pt x="9327" y="4664"/>
                  </a:cubicBezTo>
                  <a:close/>
                </a:path>
              </a:pathLst>
            </a:custGeom>
            <a:solidFill>
              <a:srgbClr val="FCEA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4"/>
            <p:cNvSpPr/>
            <p:nvPr/>
          </p:nvSpPr>
          <p:spPr>
            <a:xfrm>
              <a:off x="1446577" y="3068396"/>
              <a:ext cx="191387" cy="191387"/>
            </a:xfrm>
            <a:custGeom>
              <a:avLst/>
              <a:gdLst/>
              <a:ahLst/>
              <a:cxnLst/>
              <a:rect l="l" t="t" r="r" b="b"/>
              <a:pathLst>
                <a:path w="8420" h="8420" extrusionOk="0">
                  <a:moveTo>
                    <a:pt x="8420" y="4210"/>
                  </a:moveTo>
                  <a:cubicBezTo>
                    <a:pt x="8420" y="6541"/>
                    <a:pt x="6542" y="8420"/>
                    <a:pt x="4210" y="8420"/>
                  </a:cubicBezTo>
                  <a:cubicBezTo>
                    <a:pt x="1878" y="8420"/>
                    <a:pt x="0" y="6541"/>
                    <a:pt x="0" y="4210"/>
                  </a:cubicBezTo>
                  <a:cubicBezTo>
                    <a:pt x="0" y="1878"/>
                    <a:pt x="1878" y="0"/>
                    <a:pt x="4210" y="0"/>
                  </a:cubicBezTo>
                  <a:cubicBezTo>
                    <a:pt x="6542" y="0"/>
                    <a:pt x="8420" y="1878"/>
                    <a:pt x="8420" y="4210"/>
                  </a:cubicBezTo>
                  <a:close/>
                </a:path>
              </a:pathLst>
            </a:custGeom>
            <a:solidFill>
              <a:srgbClr val="FCEB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4"/>
            <p:cNvSpPr/>
            <p:nvPr/>
          </p:nvSpPr>
          <p:spPr>
            <a:xfrm>
              <a:off x="1456873" y="3079419"/>
              <a:ext cx="170043" cy="169316"/>
            </a:xfrm>
            <a:custGeom>
              <a:avLst/>
              <a:gdLst/>
              <a:ahLst/>
              <a:cxnLst/>
              <a:rect l="l" t="t" r="r" b="b"/>
              <a:pathLst>
                <a:path w="7481" h="7449" extrusionOk="0">
                  <a:moveTo>
                    <a:pt x="7481" y="3725"/>
                  </a:moveTo>
                  <a:cubicBezTo>
                    <a:pt x="7481" y="5797"/>
                    <a:pt x="5829" y="7449"/>
                    <a:pt x="3757" y="7449"/>
                  </a:cubicBezTo>
                  <a:cubicBezTo>
                    <a:pt x="1684" y="7449"/>
                    <a:pt x="1" y="5797"/>
                    <a:pt x="1" y="3725"/>
                  </a:cubicBezTo>
                  <a:cubicBezTo>
                    <a:pt x="1" y="1652"/>
                    <a:pt x="1684" y="1"/>
                    <a:pt x="3757" y="1"/>
                  </a:cubicBezTo>
                  <a:cubicBezTo>
                    <a:pt x="5829" y="1"/>
                    <a:pt x="7481" y="1652"/>
                    <a:pt x="7481" y="3725"/>
                  </a:cubicBezTo>
                  <a:close/>
                </a:path>
              </a:pathLst>
            </a:custGeom>
            <a:solidFill>
              <a:srgbClr val="FDE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4"/>
            <p:cNvSpPr/>
            <p:nvPr/>
          </p:nvSpPr>
          <p:spPr>
            <a:xfrm>
              <a:off x="1467920" y="3089739"/>
              <a:ext cx="148700" cy="148700"/>
            </a:xfrm>
            <a:custGeom>
              <a:avLst/>
              <a:gdLst/>
              <a:ahLst/>
              <a:cxnLst/>
              <a:rect l="l" t="t" r="r" b="b"/>
              <a:pathLst>
                <a:path w="6542" h="6542" extrusionOk="0">
                  <a:moveTo>
                    <a:pt x="6542" y="3271"/>
                  </a:moveTo>
                  <a:cubicBezTo>
                    <a:pt x="6542" y="5084"/>
                    <a:pt x="5084" y="6541"/>
                    <a:pt x="3271" y="6541"/>
                  </a:cubicBezTo>
                  <a:cubicBezTo>
                    <a:pt x="1458" y="6541"/>
                    <a:pt x="0" y="5084"/>
                    <a:pt x="0" y="3271"/>
                  </a:cubicBezTo>
                  <a:cubicBezTo>
                    <a:pt x="0" y="1457"/>
                    <a:pt x="1458" y="0"/>
                    <a:pt x="3271" y="0"/>
                  </a:cubicBezTo>
                  <a:cubicBezTo>
                    <a:pt x="5084" y="0"/>
                    <a:pt x="6542" y="1457"/>
                    <a:pt x="6542" y="3271"/>
                  </a:cubicBezTo>
                  <a:close/>
                </a:path>
              </a:pathLst>
            </a:custGeom>
            <a:solidFill>
              <a:srgbClr val="FDED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4"/>
            <p:cNvSpPr/>
            <p:nvPr/>
          </p:nvSpPr>
          <p:spPr>
            <a:xfrm>
              <a:off x="1478216" y="3100035"/>
              <a:ext cx="127356" cy="127356"/>
            </a:xfrm>
            <a:custGeom>
              <a:avLst/>
              <a:gdLst/>
              <a:ahLst/>
              <a:cxnLst/>
              <a:rect l="l" t="t" r="r" b="b"/>
              <a:pathLst>
                <a:path w="5603" h="5603" extrusionOk="0">
                  <a:moveTo>
                    <a:pt x="5603" y="2818"/>
                  </a:moveTo>
                  <a:cubicBezTo>
                    <a:pt x="5603" y="4372"/>
                    <a:pt x="4372" y="5603"/>
                    <a:pt x="2818" y="5603"/>
                  </a:cubicBezTo>
                  <a:cubicBezTo>
                    <a:pt x="1264" y="5603"/>
                    <a:pt x="1" y="4372"/>
                    <a:pt x="1" y="2818"/>
                  </a:cubicBezTo>
                  <a:cubicBezTo>
                    <a:pt x="1" y="1263"/>
                    <a:pt x="1264" y="1"/>
                    <a:pt x="2818" y="1"/>
                  </a:cubicBezTo>
                  <a:cubicBezTo>
                    <a:pt x="4372" y="1"/>
                    <a:pt x="5603" y="1263"/>
                    <a:pt x="5603" y="2818"/>
                  </a:cubicBezTo>
                  <a:close/>
                </a:path>
              </a:pathLst>
            </a:custGeom>
            <a:solidFill>
              <a:srgbClr val="FDE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4"/>
            <p:cNvSpPr/>
            <p:nvPr/>
          </p:nvSpPr>
          <p:spPr>
            <a:xfrm>
              <a:off x="1489263" y="3111082"/>
              <a:ext cx="106013" cy="106013"/>
            </a:xfrm>
            <a:custGeom>
              <a:avLst/>
              <a:gdLst/>
              <a:ahLst/>
              <a:cxnLst/>
              <a:rect l="l" t="t" r="r" b="b"/>
              <a:pathLst>
                <a:path w="4664" h="4664" extrusionOk="0">
                  <a:moveTo>
                    <a:pt x="4664" y="2332"/>
                  </a:moveTo>
                  <a:cubicBezTo>
                    <a:pt x="4664" y="3627"/>
                    <a:pt x="3627" y="4663"/>
                    <a:pt x="2332" y="4663"/>
                  </a:cubicBezTo>
                  <a:cubicBezTo>
                    <a:pt x="1037" y="4663"/>
                    <a:pt x="0" y="3627"/>
                    <a:pt x="0" y="2332"/>
                  </a:cubicBezTo>
                  <a:cubicBezTo>
                    <a:pt x="0" y="1037"/>
                    <a:pt x="1037" y="0"/>
                    <a:pt x="2332" y="0"/>
                  </a:cubicBezTo>
                  <a:cubicBezTo>
                    <a:pt x="3627" y="0"/>
                    <a:pt x="4664" y="1037"/>
                    <a:pt x="4664" y="2332"/>
                  </a:cubicBezTo>
                  <a:close/>
                </a:path>
              </a:pathLst>
            </a:custGeom>
            <a:solidFill>
              <a:srgbClr val="FEEF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4"/>
            <p:cNvSpPr/>
            <p:nvPr/>
          </p:nvSpPr>
          <p:spPr>
            <a:xfrm>
              <a:off x="1499560" y="3121378"/>
              <a:ext cx="84669" cy="85419"/>
            </a:xfrm>
            <a:custGeom>
              <a:avLst/>
              <a:gdLst/>
              <a:ahLst/>
              <a:cxnLst/>
              <a:rect l="l" t="t" r="r" b="b"/>
              <a:pathLst>
                <a:path w="3725" h="3758" extrusionOk="0">
                  <a:moveTo>
                    <a:pt x="3725" y="1879"/>
                  </a:moveTo>
                  <a:cubicBezTo>
                    <a:pt x="3725" y="2915"/>
                    <a:pt x="2915" y="3757"/>
                    <a:pt x="1879" y="3757"/>
                  </a:cubicBezTo>
                  <a:cubicBezTo>
                    <a:pt x="843" y="3757"/>
                    <a:pt x="1" y="2915"/>
                    <a:pt x="1" y="1879"/>
                  </a:cubicBezTo>
                  <a:cubicBezTo>
                    <a:pt x="1" y="843"/>
                    <a:pt x="843" y="1"/>
                    <a:pt x="1879" y="1"/>
                  </a:cubicBezTo>
                  <a:cubicBezTo>
                    <a:pt x="2915" y="1"/>
                    <a:pt x="3725" y="843"/>
                    <a:pt x="3725" y="1879"/>
                  </a:cubicBezTo>
                  <a:close/>
                </a:path>
              </a:pathLst>
            </a:custGeom>
            <a:solidFill>
              <a:srgbClr val="FEF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4"/>
            <p:cNvSpPr/>
            <p:nvPr/>
          </p:nvSpPr>
          <p:spPr>
            <a:xfrm>
              <a:off x="1510606" y="3132425"/>
              <a:ext cx="63326" cy="63326"/>
            </a:xfrm>
            <a:custGeom>
              <a:avLst/>
              <a:gdLst/>
              <a:ahLst/>
              <a:cxnLst/>
              <a:rect l="l" t="t" r="r" b="b"/>
              <a:pathLst>
                <a:path w="2786" h="2786" extrusionOk="0">
                  <a:moveTo>
                    <a:pt x="2785" y="1393"/>
                  </a:moveTo>
                  <a:cubicBezTo>
                    <a:pt x="2785" y="2170"/>
                    <a:pt x="2170" y="2785"/>
                    <a:pt x="1393" y="2785"/>
                  </a:cubicBezTo>
                  <a:cubicBezTo>
                    <a:pt x="616" y="2785"/>
                    <a:pt x="1" y="2170"/>
                    <a:pt x="1" y="1393"/>
                  </a:cubicBezTo>
                  <a:cubicBezTo>
                    <a:pt x="1" y="616"/>
                    <a:pt x="616" y="0"/>
                    <a:pt x="1393" y="0"/>
                  </a:cubicBezTo>
                  <a:cubicBezTo>
                    <a:pt x="2170" y="0"/>
                    <a:pt x="2785" y="616"/>
                    <a:pt x="2785" y="1393"/>
                  </a:cubicBezTo>
                  <a:close/>
                </a:path>
              </a:pathLst>
            </a:custGeom>
            <a:solidFill>
              <a:srgbClr val="FEF1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4"/>
            <p:cNvSpPr/>
            <p:nvPr/>
          </p:nvSpPr>
          <p:spPr>
            <a:xfrm>
              <a:off x="1520903" y="3142721"/>
              <a:ext cx="42732" cy="42710"/>
            </a:xfrm>
            <a:custGeom>
              <a:avLst/>
              <a:gdLst/>
              <a:ahLst/>
              <a:cxnLst/>
              <a:rect l="l" t="t" r="r" b="b"/>
              <a:pathLst>
                <a:path w="1880" h="1879" extrusionOk="0">
                  <a:moveTo>
                    <a:pt x="1879" y="940"/>
                  </a:moveTo>
                  <a:cubicBezTo>
                    <a:pt x="1879" y="1458"/>
                    <a:pt x="1458" y="1879"/>
                    <a:pt x="940" y="1879"/>
                  </a:cubicBezTo>
                  <a:cubicBezTo>
                    <a:pt x="422" y="1879"/>
                    <a:pt x="1" y="1458"/>
                    <a:pt x="1" y="940"/>
                  </a:cubicBezTo>
                  <a:cubicBezTo>
                    <a:pt x="1" y="422"/>
                    <a:pt x="422" y="1"/>
                    <a:pt x="940" y="1"/>
                  </a:cubicBezTo>
                  <a:cubicBezTo>
                    <a:pt x="1458" y="1"/>
                    <a:pt x="1879" y="422"/>
                    <a:pt x="1879" y="940"/>
                  </a:cubicBezTo>
                  <a:close/>
                </a:path>
              </a:pathLst>
            </a:custGeom>
            <a:solidFill>
              <a:srgbClr val="FFF2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4"/>
            <p:cNvSpPr/>
            <p:nvPr/>
          </p:nvSpPr>
          <p:spPr>
            <a:xfrm>
              <a:off x="1531222" y="3153768"/>
              <a:ext cx="21366" cy="20639"/>
            </a:xfrm>
            <a:custGeom>
              <a:avLst/>
              <a:gdLst/>
              <a:ahLst/>
              <a:cxnLst/>
              <a:rect l="l" t="t" r="r" b="b"/>
              <a:pathLst>
                <a:path w="940" h="908" extrusionOk="0">
                  <a:moveTo>
                    <a:pt x="939" y="454"/>
                  </a:moveTo>
                  <a:cubicBezTo>
                    <a:pt x="939" y="713"/>
                    <a:pt x="745" y="907"/>
                    <a:pt x="486" y="907"/>
                  </a:cubicBezTo>
                  <a:cubicBezTo>
                    <a:pt x="227" y="907"/>
                    <a:pt x="0" y="713"/>
                    <a:pt x="0" y="454"/>
                  </a:cubicBezTo>
                  <a:cubicBezTo>
                    <a:pt x="0" y="195"/>
                    <a:pt x="227" y="0"/>
                    <a:pt x="486" y="0"/>
                  </a:cubicBezTo>
                  <a:cubicBezTo>
                    <a:pt x="745" y="0"/>
                    <a:pt x="939" y="195"/>
                    <a:pt x="939" y="454"/>
                  </a:cubicBezTo>
                  <a:close/>
                </a:path>
              </a:pathLst>
            </a:custGeom>
            <a:solidFill>
              <a:srgbClr val="FFF3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4"/>
            <p:cNvSpPr/>
            <p:nvPr/>
          </p:nvSpPr>
          <p:spPr>
            <a:xfrm>
              <a:off x="-1018486" y="2902765"/>
              <a:ext cx="400457" cy="322425"/>
            </a:xfrm>
            <a:custGeom>
              <a:avLst/>
              <a:gdLst/>
              <a:ahLst/>
              <a:cxnLst/>
              <a:rect l="l" t="t" r="r" b="b"/>
              <a:pathLst>
                <a:path w="17618" h="14185" extrusionOk="0">
                  <a:moveTo>
                    <a:pt x="1" y="325"/>
                  </a:moveTo>
                  <a:lnTo>
                    <a:pt x="260" y="1"/>
                  </a:lnTo>
                  <a:lnTo>
                    <a:pt x="17617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4"/>
            <p:cNvSpPr/>
            <p:nvPr/>
          </p:nvSpPr>
          <p:spPr>
            <a:xfrm>
              <a:off x="-928681" y="2893946"/>
              <a:ext cx="303286" cy="244393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0" y="324"/>
                  </a:moveTo>
                  <a:lnTo>
                    <a:pt x="227" y="0"/>
                  </a:lnTo>
                  <a:lnTo>
                    <a:pt x="13342" y="10460"/>
                  </a:lnTo>
                  <a:lnTo>
                    <a:pt x="13083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4"/>
            <p:cNvSpPr/>
            <p:nvPr/>
          </p:nvSpPr>
          <p:spPr>
            <a:xfrm>
              <a:off x="-1066332" y="2947679"/>
              <a:ext cx="400457" cy="322402"/>
            </a:xfrm>
            <a:custGeom>
              <a:avLst/>
              <a:gdLst/>
              <a:ahLst/>
              <a:cxnLst/>
              <a:rect l="l" t="t" r="r" b="b"/>
              <a:pathLst>
                <a:path w="17618" h="14184" extrusionOk="0">
                  <a:moveTo>
                    <a:pt x="1" y="324"/>
                  </a:moveTo>
                  <a:lnTo>
                    <a:pt x="260" y="0"/>
                  </a:lnTo>
                  <a:lnTo>
                    <a:pt x="17617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4"/>
            <p:cNvSpPr/>
            <p:nvPr/>
          </p:nvSpPr>
          <p:spPr>
            <a:xfrm>
              <a:off x="-1169366" y="3125788"/>
              <a:ext cx="369522" cy="297399"/>
            </a:xfrm>
            <a:custGeom>
              <a:avLst/>
              <a:gdLst/>
              <a:ahLst/>
              <a:cxnLst/>
              <a:rect l="l" t="t" r="r" b="b"/>
              <a:pathLst>
                <a:path w="16257" h="13084" extrusionOk="0">
                  <a:moveTo>
                    <a:pt x="0" y="325"/>
                  </a:moveTo>
                  <a:lnTo>
                    <a:pt x="259" y="1"/>
                  </a:lnTo>
                  <a:lnTo>
                    <a:pt x="16256" y="12760"/>
                  </a:lnTo>
                  <a:lnTo>
                    <a:pt x="15997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4"/>
            <p:cNvSpPr/>
            <p:nvPr/>
          </p:nvSpPr>
          <p:spPr>
            <a:xfrm>
              <a:off x="-1165684" y="3214115"/>
              <a:ext cx="277511" cy="228937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49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4"/>
            <p:cNvSpPr/>
            <p:nvPr/>
          </p:nvSpPr>
          <p:spPr>
            <a:xfrm>
              <a:off x="-1103859" y="3005094"/>
              <a:ext cx="415163" cy="333449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59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4"/>
            <p:cNvSpPr/>
            <p:nvPr/>
          </p:nvSpPr>
          <p:spPr>
            <a:xfrm>
              <a:off x="-1149500" y="3048507"/>
              <a:ext cx="414436" cy="333472"/>
            </a:xfrm>
            <a:custGeom>
              <a:avLst/>
              <a:gdLst/>
              <a:ahLst/>
              <a:cxnLst/>
              <a:rect l="l" t="t" r="r" b="b"/>
              <a:pathLst>
                <a:path w="18233" h="14671" extrusionOk="0">
                  <a:moveTo>
                    <a:pt x="1" y="325"/>
                  </a:moveTo>
                  <a:lnTo>
                    <a:pt x="260" y="1"/>
                  </a:lnTo>
                  <a:lnTo>
                    <a:pt x="18232" y="14346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4"/>
            <p:cNvSpPr/>
            <p:nvPr/>
          </p:nvSpPr>
          <p:spPr>
            <a:xfrm>
              <a:off x="-1165684" y="2896151"/>
              <a:ext cx="382023" cy="344496"/>
            </a:xfrm>
            <a:custGeom>
              <a:avLst/>
              <a:gdLst/>
              <a:ahLst/>
              <a:cxnLst/>
              <a:rect l="l" t="t" r="r" b="b"/>
              <a:pathLst>
                <a:path w="16807" h="15156" extrusionOk="0">
                  <a:moveTo>
                    <a:pt x="0" y="14832"/>
                  </a:moveTo>
                  <a:lnTo>
                    <a:pt x="16548" y="0"/>
                  </a:lnTo>
                  <a:lnTo>
                    <a:pt x="16807" y="292"/>
                  </a:lnTo>
                  <a:lnTo>
                    <a:pt x="292" y="151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4"/>
            <p:cNvSpPr/>
            <p:nvPr/>
          </p:nvSpPr>
          <p:spPr>
            <a:xfrm>
              <a:off x="-1163479" y="2892469"/>
              <a:ext cx="290035" cy="261327"/>
            </a:xfrm>
            <a:custGeom>
              <a:avLst/>
              <a:gdLst/>
              <a:ahLst/>
              <a:cxnLst/>
              <a:rect l="l" t="t" r="r" b="b"/>
              <a:pathLst>
                <a:path w="12760" h="11497" extrusionOk="0">
                  <a:moveTo>
                    <a:pt x="0" y="11173"/>
                  </a:moveTo>
                  <a:lnTo>
                    <a:pt x="12500" y="1"/>
                  </a:lnTo>
                  <a:lnTo>
                    <a:pt x="12759" y="292"/>
                  </a:lnTo>
                  <a:lnTo>
                    <a:pt x="292" y="114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4"/>
            <p:cNvSpPr/>
            <p:nvPr/>
          </p:nvSpPr>
          <p:spPr>
            <a:xfrm>
              <a:off x="-1114906" y="2938110"/>
              <a:ext cx="381296" cy="344496"/>
            </a:xfrm>
            <a:custGeom>
              <a:avLst/>
              <a:gdLst/>
              <a:ahLst/>
              <a:cxnLst/>
              <a:rect l="l" t="t" r="r" b="b"/>
              <a:pathLst>
                <a:path w="16775" h="15156" extrusionOk="0">
                  <a:moveTo>
                    <a:pt x="1" y="14832"/>
                  </a:moveTo>
                  <a:lnTo>
                    <a:pt x="16516" y="0"/>
                  </a:lnTo>
                  <a:lnTo>
                    <a:pt x="16775" y="324"/>
                  </a:lnTo>
                  <a:lnTo>
                    <a:pt x="260" y="15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4"/>
            <p:cNvSpPr/>
            <p:nvPr/>
          </p:nvSpPr>
          <p:spPr>
            <a:xfrm>
              <a:off x="-972118" y="3110332"/>
              <a:ext cx="351860" cy="317265"/>
            </a:xfrm>
            <a:custGeom>
              <a:avLst/>
              <a:gdLst/>
              <a:ahLst/>
              <a:cxnLst/>
              <a:rect l="l" t="t" r="r" b="b"/>
              <a:pathLst>
                <a:path w="15480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4"/>
            <p:cNvSpPr/>
            <p:nvPr/>
          </p:nvSpPr>
          <p:spPr>
            <a:xfrm>
              <a:off x="-883040" y="3198659"/>
              <a:ext cx="264259" cy="243666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4"/>
            <p:cNvSpPr/>
            <p:nvPr/>
          </p:nvSpPr>
          <p:spPr>
            <a:xfrm>
              <a:off x="-1088403" y="2994047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0" y="15382"/>
                  </a:moveTo>
                  <a:lnTo>
                    <a:pt x="17163" y="0"/>
                  </a:lnTo>
                  <a:lnTo>
                    <a:pt x="17422" y="292"/>
                  </a:lnTo>
                  <a:lnTo>
                    <a:pt x="259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4"/>
            <p:cNvSpPr/>
            <p:nvPr/>
          </p:nvSpPr>
          <p:spPr>
            <a:xfrm>
              <a:off x="-1039830" y="3034529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60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4"/>
            <p:cNvSpPr/>
            <p:nvPr/>
          </p:nvSpPr>
          <p:spPr>
            <a:xfrm>
              <a:off x="1417869" y="2902765"/>
              <a:ext cx="399707" cy="322425"/>
            </a:xfrm>
            <a:custGeom>
              <a:avLst/>
              <a:gdLst/>
              <a:ahLst/>
              <a:cxnLst/>
              <a:rect l="l" t="t" r="r" b="b"/>
              <a:pathLst>
                <a:path w="17585" h="14185" extrusionOk="0">
                  <a:moveTo>
                    <a:pt x="0" y="325"/>
                  </a:moveTo>
                  <a:lnTo>
                    <a:pt x="227" y="1"/>
                  </a:lnTo>
                  <a:lnTo>
                    <a:pt x="17584" y="13861"/>
                  </a:lnTo>
                  <a:lnTo>
                    <a:pt x="17358" y="14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4"/>
            <p:cNvSpPr/>
            <p:nvPr/>
          </p:nvSpPr>
          <p:spPr>
            <a:xfrm>
              <a:off x="1506924" y="2893946"/>
              <a:ext cx="303286" cy="244393"/>
            </a:xfrm>
            <a:custGeom>
              <a:avLst/>
              <a:gdLst/>
              <a:ahLst/>
              <a:cxnLst/>
              <a:rect l="l" t="t" r="r" b="b"/>
              <a:pathLst>
                <a:path w="13343" h="10752" extrusionOk="0">
                  <a:moveTo>
                    <a:pt x="1" y="324"/>
                  </a:moveTo>
                  <a:lnTo>
                    <a:pt x="260" y="0"/>
                  </a:lnTo>
                  <a:lnTo>
                    <a:pt x="13342" y="10460"/>
                  </a:lnTo>
                  <a:lnTo>
                    <a:pt x="13116" y="10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4"/>
            <p:cNvSpPr/>
            <p:nvPr/>
          </p:nvSpPr>
          <p:spPr>
            <a:xfrm>
              <a:off x="1370023" y="2947679"/>
              <a:ext cx="399707" cy="322402"/>
            </a:xfrm>
            <a:custGeom>
              <a:avLst/>
              <a:gdLst/>
              <a:ahLst/>
              <a:cxnLst/>
              <a:rect l="l" t="t" r="r" b="b"/>
              <a:pathLst>
                <a:path w="17585" h="14184" extrusionOk="0">
                  <a:moveTo>
                    <a:pt x="0" y="324"/>
                  </a:moveTo>
                  <a:lnTo>
                    <a:pt x="227" y="0"/>
                  </a:lnTo>
                  <a:lnTo>
                    <a:pt x="17584" y="13860"/>
                  </a:lnTo>
                  <a:lnTo>
                    <a:pt x="17358" y="141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4"/>
            <p:cNvSpPr/>
            <p:nvPr/>
          </p:nvSpPr>
          <p:spPr>
            <a:xfrm>
              <a:off x="1266966" y="3125788"/>
              <a:ext cx="368794" cy="297399"/>
            </a:xfrm>
            <a:custGeom>
              <a:avLst/>
              <a:gdLst/>
              <a:ahLst/>
              <a:cxnLst/>
              <a:rect l="l" t="t" r="r" b="b"/>
              <a:pathLst>
                <a:path w="16225" h="13084" extrusionOk="0">
                  <a:moveTo>
                    <a:pt x="1" y="325"/>
                  </a:moveTo>
                  <a:lnTo>
                    <a:pt x="260" y="1"/>
                  </a:lnTo>
                  <a:lnTo>
                    <a:pt x="16225" y="12760"/>
                  </a:lnTo>
                  <a:lnTo>
                    <a:pt x="15998" y="130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4"/>
            <p:cNvSpPr/>
            <p:nvPr/>
          </p:nvSpPr>
          <p:spPr>
            <a:xfrm>
              <a:off x="1269921" y="3214115"/>
              <a:ext cx="277511" cy="228937"/>
            </a:xfrm>
            <a:custGeom>
              <a:avLst/>
              <a:gdLst/>
              <a:ahLst/>
              <a:cxnLst/>
              <a:rect l="l" t="t" r="r" b="b"/>
              <a:pathLst>
                <a:path w="12209" h="10072" extrusionOk="0">
                  <a:moveTo>
                    <a:pt x="0" y="292"/>
                  </a:moveTo>
                  <a:lnTo>
                    <a:pt x="259" y="1"/>
                  </a:lnTo>
                  <a:lnTo>
                    <a:pt x="12209" y="9748"/>
                  </a:lnTo>
                  <a:lnTo>
                    <a:pt x="11950" y="100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4"/>
            <p:cNvSpPr/>
            <p:nvPr/>
          </p:nvSpPr>
          <p:spPr>
            <a:xfrm>
              <a:off x="1331746" y="3005094"/>
              <a:ext cx="415163" cy="333449"/>
            </a:xfrm>
            <a:custGeom>
              <a:avLst/>
              <a:gdLst/>
              <a:ahLst/>
              <a:cxnLst/>
              <a:rect l="l" t="t" r="r" b="b"/>
              <a:pathLst>
                <a:path w="18265" h="14670" extrusionOk="0">
                  <a:moveTo>
                    <a:pt x="0" y="324"/>
                  </a:moveTo>
                  <a:lnTo>
                    <a:pt x="260" y="0"/>
                  </a:lnTo>
                  <a:lnTo>
                    <a:pt x="18264" y="14378"/>
                  </a:lnTo>
                  <a:lnTo>
                    <a:pt x="18005" y="14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4"/>
            <p:cNvSpPr/>
            <p:nvPr/>
          </p:nvSpPr>
          <p:spPr>
            <a:xfrm>
              <a:off x="1265489" y="3048507"/>
              <a:ext cx="414436" cy="331267"/>
            </a:xfrm>
            <a:custGeom>
              <a:avLst/>
              <a:gdLst/>
              <a:ahLst/>
              <a:cxnLst/>
              <a:rect l="l" t="t" r="r" b="b"/>
              <a:pathLst>
                <a:path w="18233" h="14574" extrusionOk="0">
                  <a:moveTo>
                    <a:pt x="1" y="292"/>
                  </a:moveTo>
                  <a:lnTo>
                    <a:pt x="260" y="1"/>
                  </a:lnTo>
                  <a:lnTo>
                    <a:pt x="18233" y="14249"/>
                  </a:lnTo>
                  <a:lnTo>
                    <a:pt x="17974" y="1457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4"/>
            <p:cNvSpPr/>
            <p:nvPr/>
          </p:nvSpPr>
          <p:spPr>
            <a:xfrm>
              <a:off x="1257397" y="2877013"/>
              <a:ext cx="379841" cy="345246"/>
            </a:xfrm>
            <a:custGeom>
              <a:avLst/>
              <a:gdLst/>
              <a:ahLst/>
              <a:cxnLst/>
              <a:rect l="l" t="t" r="r" b="b"/>
              <a:pathLst>
                <a:path w="16711" h="15189" extrusionOk="0">
                  <a:moveTo>
                    <a:pt x="1" y="14864"/>
                  </a:moveTo>
                  <a:lnTo>
                    <a:pt x="16451" y="0"/>
                  </a:lnTo>
                  <a:lnTo>
                    <a:pt x="16710" y="292"/>
                  </a:lnTo>
                  <a:lnTo>
                    <a:pt x="292" y="151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4"/>
            <p:cNvSpPr/>
            <p:nvPr/>
          </p:nvSpPr>
          <p:spPr>
            <a:xfrm>
              <a:off x="1320699" y="2938110"/>
              <a:ext cx="382046" cy="343769"/>
            </a:xfrm>
            <a:custGeom>
              <a:avLst/>
              <a:gdLst/>
              <a:ahLst/>
              <a:cxnLst/>
              <a:rect l="l" t="t" r="r" b="b"/>
              <a:pathLst>
                <a:path w="16808" h="15124" extrusionOk="0">
                  <a:moveTo>
                    <a:pt x="1" y="14832"/>
                  </a:moveTo>
                  <a:lnTo>
                    <a:pt x="16516" y="0"/>
                  </a:lnTo>
                  <a:lnTo>
                    <a:pt x="16807" y="292"/>
                  </a:lnTo>
                  <a:lnTo>
                    <a:pt x="260" y="151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4"/>
            <p:cNvSpPr/>
            <p:nvPr/>
          </p:nvSpPr>
          <p:spPr>
            <a:xfrm>
              <a:off x="1463488" y="3110332"/>
              <a:ext cx="351883" cy="317265"/>
            </a:xfrm>
            <a:custGeom>
              <a:avLst/>
              <a:gdLst/>
              <a:ahLst/>
              <a:cxnLst/>
              <a:rect l="l" t="t" r="r" b="b"/>
              <a:pathLst>
                <a:path w="15481" h="13958" extrusionOk="0">
                  <a:moveTo>
                    <a:pt x="1" y="13666"/>
                  </a:moveTo>
                  <a:lnTo>
                    <a:pt x="15221" y="1"/>
                  </a:lnTo>
                  <a:lnTo>
                    <a:pt x="15480" y="292"/>
                  </a:lnTo>
                  <a:lnTo>
                    <a:pt x="260" y="139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4"/>
            <p:cNvSpPr/>
            <p:nvPr/>
          </p:nvSpPr>
          <p:spPr>
            <a:xfrm>
              <a:off x="1552565" y="3198659"/>
              <a:ext cx="264259" cy="243666"/>
            </a:xfrm>
            <a:custGeom>
              <a:avLst/>
              <a:gdLst/>
              <a:ahLst/>
              <a:cxnLst/>
              <a:rect l="l" t="t" r="r" b="b"/>
              <a:pathLst>
                <a:path w="11626" h="10720" extrusionOk="0">
                  <a:moveTo>
                    <a:pt x="0" y="10428"/>
                  </a:moveTo>
                  <a:lnTo>
                    <a:pt x="11367" y="1"/>
                  </a:lnTo>
                  <a:lnTo>
                    <a:pt x="11626" y="292"/>
                  </a:lnTo>
                  <a:lnTo>
                    <a:pt x="259" y="107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4"/>
            <p:cNvSpPr/>
            <p:nvPr/>
          </p:nvSpPr>
          <p:spPr>
            <a:xfrm>
              <a:off x="1347930" y="2993297"/>
              <a:ext cx="395297" cy="357020"/>
            </a:xfrm>
            <a:custGeom>
              <a:avLst/>
              <a:gdLst/>
              <a:ahLst/>
              <a:cxnLst/>
              <a:rect l="l" t="t" r="r" b="b"/>
              <a:pathLst>
                <a:path w="17391" h="15707" extrusionOk="0">
                  <a:moveTo>
                    <a:pt x="1" y="15383"/>
                  </a:moveTo>
                  <a:lnTo>
                    <a:pt x="17131" y="1"/>
                  </a:lnTo>
                  <a:lnTo>
                    <a:pt x="17391" y="292"/>
                  </a:lnTo>
                  <a:lnTo>
                    <a:pt x="260" y="157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4"/>
            <p:cNvSpPr/>
            <p:nvPr/>
          </p:nvSpPr>
          <p:spPr>
            <a:xfrm>
              <a:off x="1395776" y="3034529"/>
              <a:ext cx="396025" cy="356270"/>
            </a:xfrm>
            <a:custGeom>
              <a:avLst/>
              <a:gdLst/>
              <a:ahLst/>
              <a:cxnLst/>
              <a:rect l="l" t="t" r="r" b="b"/>
              <a:pathLst>
                <a:path w="17423" h="15674" extrusionOk="0">
                  <a:moveTo>
                    <a:pt x="1" y="15382"/>
                  </a:moveTo>
                  <a:lnTo>
                    <a:pt x="17131" y="0"/>
                  </a:lnTo>
                  <a:lnTo>
                    <a:pt x="17423" y="292"/>
                  </a:lnTo>
                  <a:lnTo>
                    <a:pt x="292" y="15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4"/>
            <p:cNvSpPr/>
            <p:nvPr/>
          </p:nvSpPr>
          <p:spPr>
            <a:xfrm>
              <a:off x="-1221622" y="2852715"/>
              <a:ext cx="613164" cy="599913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4"/>
            <p:cNvSpPr/>
            <p:nvPr/>
          </p:nvSpPr>
          <p:spPr>
            <a:xfrm>
              <a:off x="1217665" y="2852715"/>
              <a:ext cx="613164" cy="599913"/>
            </a:xfrm>
            <a:custGeom>
              <a:avLst/>
              <a:gdLst/>
              <a:ahLst/>
              <a:cxnLst/>
              <a:rect l="l" t="t" r="r" b="b"/>
              <a:pathLst>
                <a:path w="26976" h="26393" extrusionOk="0">
                  <a:moveTo>
                    <a:pt x="14281" y="26393"/>
                  </a:moveTo>
                  <a:cubicBezTo>
                    <a:pt x="9132" y="26393"/>
                    <a:pt x="4501" y="23317"/>
                    <a:pt x="2526" y="18556"/>
                  </a:cubicBezTo>
                  <a:cubicBezTo>
                    <a:pt x="583" y="13828"/>
                    <a:pt x="1652" y="8356"/>
                    <a:pt x="5311" y="4729"/>
                  </a:cubicBezTo>
                  <a:cubicBezTo>
                    <a:pt x="8938" y="1069"/>
                    <a:pt x="14378" y="1"/>
                    <a:pt x="19138" y="1976"/>
                  </a:cubicBezTo>
                  <a:cubicBezTo>
                    <a:pt x="23899" y="3919"/>
                    <a:pt x="26975" y="8550"/>
                    <a:pt x="26975" y="13699"/>
                  </a:cubicBezTo>
                  <a:cubicBezTo>
                    <a:pt x="26975" y="20726"/>
                    <a:pt x="21276" y="26393"/>
                    <a:pt x="14281" y="26393"/>
                  </a:cubicBezTo>
                  <a:close/>
                  <a:moveTo>
                    <a:pt x="14281" y="3012"/>
                  </a:moveTo>
                  <a:cubicBezTo>
                    <a:pt x="4760" y="3012"/>
                    <a:pt x="0" y="14541"/>
                    <a:pt x="6736" y="21244"/>
                  </a:cubicBezTo>
                  <a:cubicBezTo>
                    <a:pt x="9780" y="24320"/>
                    <a:pt x="14378" y="25227"/>
                    <a:pt x="18361" y="23576"/>
                  </a:cubicBezTo>
                  <a:cubicBezTo>
                    <a:pt x="22344" y="21924"/>
                    <a:pt x="24967" y="18006"/>
                    <a:pt x="24967" y="13699"/>
                  </a:cubicBezTo>
                  <a:cubicBezTo>
                    <a:pt x="24935" y="7805"/>
                    <a:pt x="20175" y="3045"/>
                    <a:pt x="14281" y="3012"/>
                  </a:cubicBez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4"/>
            <p:cNvSpPr/>
            <p:nvPr/>
          </p:nvSpPr>
          <p:spPr>
            <a:xfrm>
              <a:off x="-918887" y="1576181"/>
              <a:ext cx="1171314" cy="1024566"/>
            </a:xfrm>
            <a:custGeom>
              <a:avLst/>
              <a:gdLst/>
              <a:ahLst/>
              <a:cxnLst/>
              <a:rect l="l" t="t" r="r" b="b"/>
              <a:pathLst>
                <a:path w="36481" h="31908" extrusionOk="0">
                  <a:moveTo>
                    <a:pt x="36481" y="285"/>
                  </a:moveTo>
                  <a:lnTo>
                    <a:pt x="381" y="31908"/>
                  </a:lnTo>
                  <a:lnTo>
                    <a:pt x="0" y="25146"/>
                  </a:lnTo>
                  <a:lnTo>
                    <a:pt x="0" y="18097"/>
                  </a:lnTo>
                  <a:lnTo>
                    <a:pt x="762" y="9525"/>
                  </a:lnTo>
                  <a:lnTo>
                    <a:pt x="2191" y="762"/>
                  </a:lnTo>
                  <a:lnTo>
                    <a:pt x="15716" y="190"/>
                  </a:lnTo>
                  <a:lnTo>
                    <a:pt x="318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143" name="Google Shape;2143;p54"/>
            <p:cNvSpPr/>
            <p:nvPr/>
          </p:nvSpPr>
          <p:spPr>
            <a:xfrm>
              <a:off x="341138" y="1582281"/>
              <a:ext cx="1113199" cy="871658"/>
            </a:xfrm>
            <a:custGeom>
              <a:avLst/>
              <a:gdLst/>
              <a:ahLst/>
              <a:cxnLst/>
              <a:rect l="l" t="t" r="r" b="b"/>
              <a:pathLst>
                <a:path w="34671" h="27146" extrusionOk="0">
                  <a:moveTo>
                    <a:pt x="34671" y="762"/>
                  </a:moveTo>
                  <a:lnTo>
                    <a:pt x="5619" y="27146"/>
                  </a:lnTo>
                  <a:lnTo>
                    <a:pt x="2571" y="26956"/>
                  </a:lnTo>
                  <a:lnTo>
                    <a:pt x="285" y="27051"/>
                  </a:lnTo>
                  <a:lnTo>
                    <a:pt x="0" y="0"/>
                  </a:lnTo>
                  <a:lnTo>
                    <a:pt x="15811" y="95"/>
                  </a:lnTo>
                  <a:lnTo>
                    <a:pt x="31432" y="6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grpSp>
          <p:nvGrpSpPr>
            <p:cNvPr id="2144" name="Google Shape;2144;p54"/>
            <p:cNvGrpSpPr/>
            <p:nvPr/>
          </p:nvGrpSpPr>
          <p:grpSpPr>
            <a:xfrm>
              <a:off x="1444356" y="2427909"/>
              <a:ext cx="1361025" cy="2371915"/>
              <a:chOff x="6282452" y="1236847"/>
              <a:chExt cx="1533549" cy="2672881"/>
            </a:xfrm>
          </p:grpSpPr>
          <p:grpSp>
            <p:nvGrpSpPr>
              <p:cNvPr id="2145" name="Google Shape;2145;p54"/>
              <p:cNvGrpSpPr/>
              <p:nvPr/>
            </p:nvGrpSpPr>
            <p:grpSpPr>
              <a:xfrm>
                <a:off x="6282452" y="1236847"/>
                <a:ext cx="1533549" cy="2672881"/>
                <a:chOff x="12645075" y="2835438"/>
                <a:chExt cx="725700" cy="1264850"/>
              </a:xfrm>
            </p:grpSpPr>
            <p:sp>
              <p:nvSpPr>
                <p:cNvPr id="2146" name="Google Shape;2146;p54"/>
                <p:cNvSpPr/>
                <p:nvPr/>
              </p:nvSpPr>
              <p:spPr>
                <a:xfrm>
                  <a:off x="12664825" y="3367913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3A16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7" name="Google Shape;2147;p54"/>
                <p:cNvSpPr/>
                <p:nvPr/>
              </p:nvSpPr>
              <p:spPr>
                <a:xfrm>
                  <a:off x="12722400" y="3335213"/>
                  <a:ext cx="617100" cy="43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84" h="17205" extrusionOk="0">
                      <a:moveTo>
                        <a:pt x="1877" y="1"/>
                      </a:moveTo>
                      <a:lnTo>
                        <a:pt x="1" y="1423"/>
                      </a:lnTo>
                      <a:lnTo>
                        <a:pt x="2702" y="5517"/>
                      </a:lnTo>
                      <a:cubicBezTo>
                        <a:pt x="2987" y="5972"/>
                        <a:pt x="3385" y="6314"/>
                        <a:pt x="3840" y="6541"/>
                      </a:cubicBezTo>
                      <a:lnTo>
                        <a:pt x="8048" y="8674"/>
                      </a:lnTo>
                      <a:cubicBezTo>
                        <a:pt x="7906" y="10124"/>
                        <a:pt x="7792" y="11518"/>
                        <a:pt x="7821" y="12314"/>
                      </a:cubicBezTo>
                      <a:cubicBezTo>
                        <a:pt x="7906" y="13935"/>
                        <a:pt x="8105" y="15584"/>
                        <a:pt x="8418" y="17205"/>
                      </a:cubicBezTo>
                      <a:lnTo>
                        <a:pt x="20503" y="17205"/>
                      </a:lnTo>
                      <a:cubicBezTo>
                        <a:pt x="20816" y="15584"/>
                        <a:pt x="21015" y="13935"/>
                        <a:pt x="21101" y="12314"/>
                      </a:cubicBezTo>
                      <a:cubicBezTo>
                        <a:pt x="21101" y="11944"/>
                        <a:pt x="21101" y="11432"/>
                        <a:pt x="21072" y="10892"/>
                      </a:cubicBezTo>
                      <a:lnTo>
                        <a:pt x="21072" y="10892"/>
                      </a:lnTo>
                      <a:cubicBezTo>
                        <a:pt x="21584" y="12399"/>
                        <a:pt x="21897" y="13963"/>
                        <a:pt x="22039" y="15527"/>
                      </a:cubicBezTo>
                      <a:lnTo>
                        <a:pt x="24172" y="15186"/>
                      </a:lnTo>
                      <a:cubicBezTo>
                        <a:pt x="24172" y="15186"/>
                        <a:pt x="24684" y="13935"/>
                        <a:pt x="23774" y="10067"/>
                      </a:cubicBezTo>
                      <a:cubicBezTo>
                        <a:pt x="22864" y="6257"/>
                        <a:pt x="20390" y="4636"/>
                        <a:pt x="20390" y="4636"/>
                      </a:cubicBezTo>
                      <a:lnTo>
                        <a:pt x="20361" y="4664"/>
                      </a:lnTo>
                      <a:lnTo>
                        <a:pt x="20361" y="4636"/>
                      </a:lnTo>
                      <a:cubicBezTo>
                        <a:pt x="19707" y="3726"/>
                        <a:pt x="17575" y="3043"/>
                        <a:pt x="17120" y="2958"/>
                      </a:cubicBezTo>
                      <a:lnTo>
                        <a:pt x="11830" y="2958"/>
                      </a:lnTo>
                      <a:cubicBezTo>
                        <a:pt x="11375" y="3043"/>
                        <a:pt x="9584" y="3271"/>
                        <a:pt x="8589" y="3897"/>
                      </a:cubicBezTo>
                      <a:lnTo>
                        <a:pt x="5574" y="3527"/>
                      </a:lnTo>
                      <a:cubicBezTo>
                        <a:pt x="4721" y="3442"/>
                        <a:pt x="3953" y="2958"/>
                        <a:pt x="3441" y="2247"/>
                      </a:cubicBezTo>
                      <a:lnTo>
                        <a:pt x="187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8" name="Google Shape;2148;p54"/>
                <p:cNvSpPr/>
                <p:nvPr/>
              </p:nvSpPr>
              <p:spPr>
                <a:xfrm>
                  <a:off x="13045875" y="3352288"/>
                  <a:ext cx="76800" cy="9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3612" extrusionOk="0">
                      <a:moveTo>
                        <a:pt x="1536" y="0"/>
                      </a:moveTo>
                      <a:lnTo>
                        <a:pt x="0" y="398"/>
                      </a:lnTo>
                      <a:lnTo>
                        <a:pt x="0" y="1507"/>
                      </a:lnTo>
                      <a:lnTo>
                        <a:pt x="1536" y="3612"/>
                      </a:lnTo>
                      <a:lnTo>
                        <a:pt x="3072" y="1507"/>
                      </a:lnTo>
                      <a:lnTo>
                        <a:pt x="3072" y="398"/>
                      </a:lnTo>
                      <a:lnTo>
                        <a:pt x="1536" y="0"/>
                      </a:ln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9" name="Google Shape;2149;p54"/>
                <p:cNvSpPr/>
                <p:nvPr/>
              </p:nvSpPr>
              <p:spPr>
                <a:xfrm>
                  <a:off x="128126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1287" y="0"/>
                      </a:moveTo>
                      <a:cubicBezTo>
                        <a:pt x="892" y="0"/>
                        <a:pt x="370" y="192"/>
                        <a:pt x="200" y="1141"/>
                      </a:cubicBezTo>
                      <a:cubicBezTo>
                        <a:pt x="1" y="2382"/>
                        <a:pt x="1322" y="3192"/>
                        <a:pt x="2345" y="3192"/>
                      </a:cubicBezTo>
                      <a:cubicBezTo>
                        <a:pt x="2635" y="3192"/>
                        <a:pt x="2900" y="3127"/>
                        <a:pt x="3101" y="2989"/>
                      </a:cubicBezTo>
                      <a:cubicBezTo>
                        <a:pt x="4039" y="2335"/>
                        <a:pt x="2532" y="117"/>
                        <a:pt x="1764" y="89"/>
                      </a:cubicBezTo>
                      <a:cubicBezTo>
                        <a:pt x="1764" y="89"/>
                        <a:pt x="1555" y="0"/>
                        <a:pt x="1287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0" name="Google Shape;2150;p54"/>
                <p:cNvSpPr/>
                <p:nvPr/>
              </p:nvSpPr>
              <p:spPr>
                <a:xfrm>
                  <a:off x="132548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2761" y="0"/>
                      </a:moveTo>
                      <a:cubicBezTo>
                        <a:pt x="2489" y="0"/>
                        <a:pt x="2276" y="89"/>
                        <a:pt x="2276" y="89"/>
                      </a:cubicBezTo>
                      <a:cubicBezTo>
                        <a:pt x="1479" y="117"/>
                        <a:pt x="1" y="2335"/>
                        <a:pt x="939" y="2989"/>
                      </a:cubicBezTo>
                      <a:cubicBezTo>
                        <a:pt x="1140" y="3127"/>
                        <a:pt x="1405" y="3192"/>
                        <a:pt x="1694" y="3192"/>
                      </a:cubicBezTo>
                      <a:cubicBezTo>
                        <a:pt x="2718" y="3192"/>
                        <a:pt x="4039" y="2382"/>
                        <a:pt x="3840" y="1141"/>
                      </a:cubicBezTo>
                      <a:cubicBezTo>
                        <a:pt x="3687" y="192"/>
                        <a:pt x="3161" y="0"/>
                        <a:pt x="2761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1" name="Google Shape;2151;p54"/>
                <p:cNvSpPr/>
                <p:nvPr/>
              </p:nvSpPr>
              <p:spPr>
                <a:xfrm>
                  <a:off x="1329682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195" y="1"/>
                      </a:moveTo>
                      <a:cubicBezTo>
                        <a:pt x="882" y="114"/>
                        <a:pt x="569" y="285"/>
                        <a:pt x="342" y="512"/>
                      </a:cubicBezTo>
                      <a:cubicBezTo>
                        <a:pt x="228" y="626"/>
                        <a:pt x="114" y="797"/>
                        <a:pt x="57" y="967"/>
                      </a:cubicBezTo>
                      <a:cubicBezTo>
                        <a:pt x="0" y="1138"/>
                        <a:pt x="0" y="1337"/>
                        <a:pt x="57" y="1536"/>
                      </a:cubicBezTo>
                      <a:cubicBezTo>
                        <a:pt x="86" y="1593"/>
                        <a:pt x="86" y="1621"/>
                        <a:pt x="114" y="1678"/>
                      </a:cubicBezTo>
                      <a:cubicBezTo>
                        <a:pt x="143" y="1707"/>
                        <a:pt x="171" y="1764"/>
                        <a:pt x="200" y="1792"/>
                      </a:cubicBezTo>
                      <a:cubicBezTo>
                        <a:pt x="256" y="1877"/>
                        <a:pt x="342" y="1963"/>
                        <a:pt x="427" y="2020"/>
                      </a:cubicBezTo>
                      <a:cubicBezTo>
                        <a:pt x="507" y="2040"/>
                        <a:pt x="588" y="2060"/>
                        <a:pt x="668" y="2060"/>
                      </a:cubicBezTo>
                      <a:cubicBezTo>
                        <a:pt x="702" y="2060"/>
                        <a:pt x="735" y="2056"/>
                        <a:pt x="768" y="2048"/>
                      </a:cubicBezTo>
                      <a:cubicBezTo>
                        <a:pt x="854" y="2020"/>
                        <a:pt x="967" y="1991"/>
                        <a:pt x="1024" y="1934"/>
                      </a:cubicBezTo>
                      <a:cubicBezTo>
                        <a:pt x="1195" y="1820"/>
                        <a:pt x="1309" y="1650"/>
                        <a:pt x="1337" y="1479"/>
                      </a:cubicBezTo>
                      <a:cubicBezTo>
                        <a:pt x="1365" y="1394"/>
                        <a:pt x="1365" y="1280"/>
                        <a:pt x="1309" y="1195"/>
                      </a:cubicBezTo>
                      <a:cubicBezTo>
                        <a:pt x="1280" y="1110"/>
                        <a:pt x="1195" y="1053"/>
                        <a:pt x="1110" y="1053"/>
                      </a:cubicBezTo>
                      <a:cubicBezTo>
                        <a:pt x="1166" y="1081"/>
                        <a:pt x="1223" y="1166"/>
                        <a:pt x="1223" y="1223"/>
                      </a:cubicBezTo>
                      <a:cubicBezTo>
                        <a:pt x="1223" y="1280"/>
                        <a:pt x="1195" y="1365"/>
                        <a:pt x="1166" y="1422"/>
                      </a:cubicBezTo>
                      <a:cubicBezTo>
                        <a:pt x="1110" y="1536"/>
                        <a:pt x="996" y="1621"/>
                        <a:pt x="882" y="1678"/>
                      </a:cubicBezTo>
                      <a:cubicBezTo>
                        <a:pt x="839" y="1707"/>
                        <a:pt x="790" y="1721"/>
                        <a:pt x="740" y="1721"/>
                      </a:cubicBezTo>
                      <a:cubicBezTo>
                        <a:pt x="690" y="1721"/>
                        <a:pt x="640" y="1707"/>
                        <a:pt x="598" y="1678"/>
                      </a:cubicBezTo>
                      <a:cubicBezTo>
                        <a:pt x="512" y="1621"/>
                        <a:pt x="455" y="1508"/>
                        <a:pt x="427" y="1422"/>
                      </a:cubicBezTo>
                      <a:cubicBezTo>
                        <a:pt x="342" y="1166"/>
                        <a:pt x="427" y="882"/>
                        <a:pt x="569" y="711"/>
                      </a:cubicBezTo>
                      <a:cubicBezTo>
                        <a:pt x="768" y="455"/>
                        <a:pt x="967" y="228"/>
                        <a:pt x="1195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2" name="Google Shape;2152;p54"/>
                <p:cNvSpPr/>
                <p:nvPr/>
              </p:nvSpPr>
              <p:spPr>
                <a:xfrm>
                  <a:off x="1283757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71" y="1"/>
                      </a:moveTo>
                      <a:cubicBezTo>
                        <a:pt x="399" y="228"/>
                        <a:pt x="598" y="455"/>
                        <a:pt x="768" y="711"/>
                      </a:cubicBezTo>
                      <a:cubicBezTo>
                        <a:pt x="939" y="882"/>
                        <a:pt x="996" y="1166"/>
                        <a:pt x="939" y="1422"/>
                      </a:cubicBezTo>
                      <a:cubicBezTo>
                        <a:pt x="910" y="1508"/>
                        <a:pt x="854" y="1621"/>
                        <a:pt x="768" y="1678"/>
                      </a:cubicBezTo>
                      <a:cubicBezTo>
                        <a:pt x="726" y="1707"/>
                        <a:pt x="676" y="1721"/>
                        <a:pt x="626" y="1721"/>
                      </a:cubicBezTo>
                      <a:cubicBezTo>
                        <a:pt x="576" y="1721"/>
                        <a:pt x="526" y="1707"/>
                        <a:pt x="484" y="1678"/>
                      </a:cubicBezTo>
                      <a:cubicBezTo>
                        <a:pt x="370" y="1621"/>
                        <a:pt x="256" y="1536"/>
                        <a:pt x="199" y="1422"/>
                      </a:cubicBezTo>
                      <a:cubicBezTo>
                        <a:pt x="171" y="1365"/>
                        <a:pt x="143" y="1280"/>
                        <a:pt x="143" y="1223"/>
                      </a:cubicBezTo>
                      <a:cubicBezTo>
                        <a:pt x="143" y="1166"/>
                        <a:pt x="199" y="1081"/>
                        <a:pt x="256" y="1053"/>
                      </a:cubicBezTo>
                      <a:cubicBezTo>
                        <a:pt x="143" y="1053"/>
                        <a:pt x="86" y="1110"/>
                        <a:pt x="29" y="1195"/>
                      </a:cubicBezTo>
                      <a:cubicBezTo>
                        <a:pt x="0" y="1280"/>
                        <a:pt x="0" y="1394"/>
                        <a:pt x="29" y="1479"/>
                      </a:cubicBezTo>
                      <a:cubicBezTo>
                        <a:pt x="57" y="1650"/>
                        <a:pt x="171" y="1820"/>
                        <a:pt x="313" y="1934"/>
                      </a:cubicBezTo>
                      <a:cubicBezTo>
                        <a:pt x="399" y="1991"/>
                        <a:pt x="484" y="2020"/>
                        <a:pt x="598" y="2048"/>
                      </a:cubicBezTo>
                      <a:cubicBezTo>
                        <a:pt x="631" y="2056"/>
                        <a:pt x="664" y="2060"/>
                        <a:pt x="698" y="2060"/>
                      </a:cubicBezTo>
                      <a:cubicBezTo>
                        <a:pt x="778" y="2060"/>
                        <a:pt x="858" y="2040"/>
                        <a:pt x="939" y="2020"/>
                      </a:cubicBezTo>
                      <a:cubicBezTo>
                        <a:pt x="1024" y="1963"/>
                        <a:pt x="1109" y="1877"/>
                        <a:pt x="1166" y="1792"/>
                      </a:cubicBezTo>
                      <a:cubicBezTo>
                        <a:pt x="1195" y="1764"/>
                        <a:pt x="1223" y="1707"/>
                        <a:pt x="1252" y="1678"/>
                      </a:cubicBezTo>
                      <a:lnTo>
                        <a:pt x="1308" y="1536"/>
                      </a:lnTo>
                      <a:cubicBezTo>
                        <a:pt x="1365" y="1337"/>
                        <a:pt x="1365" y="1138"/>
                        <a:pt x="1308" y="967"/>
                      </a:cubicBezTo>
                      <a:cubicBezTo>
                        <a:pt x="1223" y="797"/>
                        <a:pt x="1138" y="626"/>
                        <a:pt x="1024" y="512"/>
                      </a:cubicBezTo>
                      <a:cubicBezTo>
                        <a:pt x="768" y="285"/>
                        <a:pt x="484" y="114"/>
                        <a:pt x="171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3" name="Google Shape;2153;p54"/>
                <p:cNvSpPr/>
                <p:nvPr/>
              </p:nvSpPr>
              <p:spPr>
                <a:xfrm>
                  <a:off x="12933550" y="3765313"/>
                  <a:ext cx="301450" cy="2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8" h="10324" extrusionOk="0">
                      <a:moveTo>
                        <a:pt x="0" y="1"/>
                      </a:moveTo>
                      <a:lnTo>
                        <a:pt x="1820" y="10323"/>
                      </a:lnTo>
                      <a:lnTo>
                        <a:pt x="5346" y="10323"/>
                      </a:lnTo>
                      <a:lnTo>
                        <a:pt x="6029" y="2674"/>
                      </a:lnTo>
                      <a:lnTo>
                        <a:pt x="6711" y="10323"/>
                      </a:lnTo>
                      <a:lnTo>
                        <a:pt x="10238" y="10323"/>
                      </a:lnTo>
                      <a:lnTo>
                        <a:pt x="1205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4" name="Google Shape;2154;p54"/>
                <p:cNvSpPr/>
                <p:nvPr/>
              </p:nvSpPr>
              <p:spPr>
                <a:xfrm>
                  <a:off x="13259150" y="3714838"/>
                  <a:ext cx="76800" cy="10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4257" extrusionOk="0">
                      <a:moveTo>
                        <a:pt x="2702" y="1"/>
                      </a:moveTo>
                      <a:lnTo>
                        <a:pt x="569" y="399"/>
                      </a:lnTo>
                      <a:cubicBezTo>
                        <a:pt x="569" y="399"/>
                        <a:pt x="0" y="1537"/>
                        <a:pt x="313" y="2020"/>
                      </a:cubicBezTo>
                      <a:cubicBezTo>
                        <a:pt x="424" y="2242"/>
                        <a:pt x="640" y="2360"/>
                        <a:pt x="851" y="2360"/>
                      </a:cubicBezTo>
                      <a:cubicBezTo>
                        <a:pt x="910" y="2360"/>
                        <a:pt x="968" y="2351"/>
                        <a:pt x="1024" y="2333"/>
                      </a:cubicBezTo>
                      <a:lnTo>
                        <a:pt x="1024" y="2333"/>
                      </a:lnTo>
                      <a:cubicBezTo>
                        <a:pt x="1024" y="2333"/>
                        <a:pt x="626" y="3755"/>
                        <a:pt x="1024" y="4124"/>
                      </a:cubicBezTo>
                      <a:cubicBezTo>
                        <a:pt x="1122" y="4208"/>
                        <a:pt x="1277" y="4256"/>
                        <a:pt x="1459" y="4256"/>
                      </a:cubicBezTo>
                      <a:cubicBezTo>
                        <a:pt x="2012" y="4256"/>
                        <a:pt x="2808" y="3810"/>
                        <a:pt x="2958" y="2589"/>
                      </a:cubicBezTo>
                      <a:cubicBezTo>
                        <a:pt x="3072" y="1736"/>
                        <a:pt x="2986" y="826"/>
                        <a:pt x="2702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5" name="Google Shape;2155;p54"/>
                <p:cNvSpPr/>
                <p:nvPr/>
              </p:nvSpPr>
              <p:spPr>
                <a:xfrm>
                  <a:off x="13061500" y="3442563"/>
                  <a:ext cx="455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2162" extrusionOk="0">
                      <a:moveTo>
                        <a:pt x="911" y="1"/>
                      </a:moveTo>
                      <a:lnTo>
                        <a:pt x="1" y="939"/>
                      </a:lnTo>
                      <a:lnTo>
                        <a:pt x="911" y="2162"/>
                      </a:lnTo>
                      <a:lnTo>
                        <a:pt x="1821" y="939"/>
                      </a:lnTo>
                      <a:lnTo>
                        <a:pt x="9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6" name="Google Shape;2156;p54"/>
                <p:cNvSpPr/>
                <p:nvPr/>
              </p:nvSpPr>
              <p:spPr>
                <a:xfrm>
                  <a:off x="13050850" y="3478813"/>
                  <a:ext cx="66125" cy="20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8049" extrusionOk="0">
                      <a:moveTo>
                        <a:pt x="797" y="1"/>
                      </a:moveTo>
                      <a:lnTo>
                        <a:pt x="0" y="6598"/>
                      </a:lnTo>
                      <a:lnTo>
                        <a:pt x="1337" y="8049"/>
                      </a:lnTo>
                      <a:lnTo>
                        <a:pt x="2645" y="6598"/>
                      </a:lnTo>
                      <a:lnTo>
                        <a:pt x="1877" y="1"/>
                      </a:lnTo>
                      <a:lnTo>
                        <a:pt x="1337" y="712"/>
                      </a:lnTo>
                      <a:lnTo>
                        <a:pt x="79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7" name="Google Shape;2157;p54"/>
                <p:cNvSpPr/>
                <p:nvPr/>
              </p:nvSpPr>
              <p:spPr>
                <a:xfrm>
                  <a:off x="12930700" y="3750388"/>
                  <a:ext cx="307150" cy="3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6" h="1252" extrusionOk="0">
                      <a:moveTo>
                        <a:pt x="1" y="1"/>
                      </a:moveTo>
                      <a:lnTo>
                        <a:pt x="228" y="1252"/>
                      </a:lnTo>
                      <a:lnTo>
                        <a:pt x="12058" y="1252"/>
                      </a:lnTo>
                      <a:lnTo>
                        <a:pt x="1228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8" name="Google Shape;2158;p54"/>
                <p:cNvSpPr/>
                <p:nvPr/>
              </p:nvSpPr>
              <p:spPr>
                <a:xfrm>
                  <a:off x="13043750" y="3734763"/>
                  <a:ext cx="81775" cy="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1" h="2446" extrusionOk="0">
                      <a:moveTo>
                        <a:pt x="2616" y="626"/>
                      </a:moveTo>
                      <a:lnTo>
                        <a:pt x="2616" y="1820"/>
                      </a:lnTo>
                      <a:lnTo>
                        <a:pt x="597" y="1820"/>
                      </a:lnTo>
                      <a:lnTo>
                        <a:pt x="597" y="626"/>
                      </a:lnTo>
                      <a:close/>
                      <a:moveTo>
                        <a:pt x="569" y="0"/>
                      </a:moveTo>
                      <a:cubicBezTo>
                        <a:pt x="228" y="0"/>
                        <a:pt x="0" y="256"/>
                        <a:pt x="0" y="569"/>
                      </a:cubicBezTo>
                      <a:lnTo>
                        <a:pt x="0" y="1877"/>
                      </a:lnTo>
                      <a:cubicBezTo>
                        <a:pt x="0" y="2190"/>
                        <a:pt x="228" y="2446"/>
                        <a:pt x="569" y="2446"/>
                      </a:cubicBezTo>
                      <a:lnTo>
                        <a:pt x="2702" y="2446"/>
                      </a:lnTo>
                      <a:cubicBezTo>
                        <a:pt x="3014" y="2446"/>
                        <a:pt x="3270" y="2190"/>
                        <a:pt x="3270" y="1877"/>
                      </a:cubicBezTo>
                      <a:lnTo>
                        <a:pt x="3270" y="569"/>
                      </a:lnTo>
                      <a:cubicBezTo>
                        <a:pt x="3270" y="256"/>
                        <a:pt x="3014" y="0"/>
                        <a:pt x="27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9" name="Google Shape;2159;p54"/>
                <p:cNvSpPr/>
                <p:nvPr/>
              </p:nvSpPr>
              <p:spPr>
                <a:xfrm>
                  <a:off x="12645075" y="3226513"/>
                  <a:ext cx="133525" cy="1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1" h="5775" extrusionOk="0">
                      <a:moveTo>
                        <a:pt x="2887" y="1"/>
                      </a:moveTo>
                      <a:cubicBezTo>
                        <a:pt x="2771" y="1"/>
                        <a:pt x="2660" y="115"/>
                        <a:pt x="2582" y="368"/>
                      </a:cubicBezTo>
                      <a:cubicBezTo>
                        <a:pt x="2326" y="1192"/>
                        <a:pt x="2866" y="2159"/>
                        <a:pt x="2582" y="2557"/>
                      </a:cubicBezTo>
                      <a:cubicBezTo>
                        <a:pt x="2572" y="2569"/>
                        <a:pt x="2562" y="2575"/>
                        <a:pt x="2549" y="2575"/>
                      </a:cubicBezTo>
                      <a:cubicBezTo>
                        <a:pt x="2322" y="2575"/>
                        <a:pt x="1606" y="599"/>
                        <a:pt x="1009" y="599"/>
                      </a:cubicBezTo>
                      <a:cubicBezTo>
                        <a:pt x="954" y="599"/>
                        <a:pt x="900" y="615"/>
                        <a:pt x="847" y="652"/>
                      </a:cubicBezTo>
                      <a:cubicBezTo>
                        <a:pt x="193" y="1079"/>
                        <a:pt x="1331" y="2529"/>
                        <a:pt x="1842" y="3041"/>
                      </a:cubicBezTo>
                      <a:cubicBezTo>
                        <a:pt x="2013" y="3211"/>
                        <a:pt x="1991" y="3278"/>
                        <a:pt x="1864" y="3278"/>
                      </a:cubicBezTo>
                      <a:cubicBezTo>
                        <a:pt x="1609" y="3278"/>
                        <a:pt x="932" y="3012"/>
                        <a:pt x="534" y="2785"/>
                      </a:cubicBezTo>
                      <a:cubicBezTo>
                        <a:pt x="449" y="2740"/>
                        <a:pt x="377" y="2720"/>
                        <a:pt x="315" y="2720"/>
                      </a:cubicBezTo>
                      <a:cubicBezTo>
                        <a:pt x="30" y="2720"/>
                        <a:pt x="1" y="3148"/>
                        <a:pt x="165" y="3382"/>
                      </a:cubicBezTo>
                      <a:cubicBezTo>
                        <a:pt x="392" y="3695"/>
                        <a:pt x="648" y="3752"/>
                        <a:pt x="932" y="3894"/>
                      </a:cubicBezTo>
                      <a:cubicBezTo>
                        <a:pt x="1359" y="4064"/>
                        <a:pt x="1729" y="4377"/>
                        <a:pt x="2013" y="4747"/>
                      </a:cubicBezTo>
                      <a:cubicBezTo>
                        <a:pt x="2354" y="5259"/>
                        <a:pt x="2582" y="5685"/>
                        <a:pt x="3264" y="5771"/>
                      </a:cubicBezTo>
                      <a:cubicBezTo>
                        <a:pt x="3288" y="5774"/>
                        <a:pt x="3312" y="5775"/>
                        <a:pt x="3336" y="5775"/>
                      </a:cubicBezTo>
                      <a:cubicBezTo>
                        <a:pt x="4007" y="5775"/>
                        <a:pt x="4828" y="4662"/>
                        <a:pt x="4828" y="4662"/>
                      </a:cubicBezTo>
                      <a:cubicBezTo>
                        <a:pt x="4999" y="4320"/>
                        <a:pt x="5056" y="3951"/>
                        <a:pt x="4942" y="3609"/>
                      </a:cubicBezTo>
                      <a:cubicBezTo>
                        <a:pt x="4771" y="2984"/>
                        <a:pt x="5340" y="2188"/>
                        <a:pt x="5084" y="1846"/>
                      </a:cubicBezTo>
                      <a:cubicBezTo>
                        <a:pt x="5008" y="1744"/>
                        <a:pt x="4918" y="1698"/>
                        <a:pt x="4828" y="1698"/>
                      </a:cubicBezTo>
                      <a:cubicBezTo>
                        <a:pt x="4616" y="1698"/>
                        <a:pt x="4396" y="1951"/>
                        <a:pt x="4316" y="2330"/>
                      </a:cubicBezTo>
                      <a:cubicBezTo>
                        <a:pt x="4287" y="2518"/>
                        <a:pt x="4174" y="2620"/>
                        <a:pt x="4039" y="2620"/>
                      </a:cubicBezTo>
                      <a:cubicBezTo>
                        <a:pt x="3786" y="2620"/>
                        <a:pt x="3453" y="2263"/>
                        <a:pt x="3435" y="1448"/>
                      </a:cubicBezTo>
                      <a:cubicBezTo>
                        <a:pt x="3435" y="581"/>
                        <a:pt x="3148" y="1"/>
                        <a:pt x="2887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0" name="Google Shape;2160;p54"/>
                <p:cNvSpPr/>
                <p:nvPr/>
              </p:nvSpPr>
              <p:spPr>
                <a:xfrm>
                  <a:off x="12851075" y="2949913"/>
                  <a:ext cx="466400" cy="42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56" h="17063" extrusionOk="0">
                      <a:moveTo>
                        <a:pt x="9328" y="0"/>
                      </a:moveTo>
                      <a:cubicBezTo>
                        <a:pt x="4181" y="0"/>
                        <a:pt x="1" y="3811"/>
                        <a:pt x="1" y="8531"/>
                      </a:cubicBezTo>
                      <a:cubicBezTo>
                        <a:pt x="1" y="13223"/>
                        <a:pt x="4181" y="17062"/>
                        <a:pt x="9328" y="17062"/>
                      </a:cubicBezTo>
                      <a:cubicBezTo>
                        <a:pt x="14475" y="17062"/>
                        <a:pt x="18655" y="13223"/>
                        <a:pt x="18655" y="8531"/>
                      </a:cubicBezTo>
                      <a:cubicBezTo>
                        <a:pt x="18655" y="3811"/>
                        <a:pt x="14475" y="0"/>
                        <a:pt x="9328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1" name="Google Shape;2161;p54"/>
                <p:cNvSpPr/>
                <p:nvPr/>
              </p:nvSpPr>
              <p:spPr>
                <a:xfrm>
                  <a:off x="12866725" y="3070038"/>
                  <a:ext cx="450750" cy="30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0" h="12258" extrusionOk="0">
                      <a:moveTo>
                        <a:pt x="17091" y="1"/>
                      </a:moveTo>
                      <a:cubicBezTo>
                        <a:pt x="17517" y="996"/>
                        <a:pt x="17745" y="2048"/>
                        <a:pt x="17745" y="3100"/>
                      </a:cubicBezTo>
                      <a:cubicBezTo>
                        <a:pt x="17745" y="7821"/>
                        <a:pt x="13565" y="11631"/>
                        <a:pt x="8418" y="11631"/>
                      </a:cubicBezTo>
                      <a:cubicBezTo>
                        <a:pt x="4721" y="11631"/>
                        <a:pt x="1536" y="9669"/>
                        <a:pt x="0" y="6826"/>
                      </a:cubicBezTo>
                      <a:lnTo>
                        <a:pt x="0" y="6826"/>
                      </a:lnTo>
                      <a:cubicBezTo>
                        <a:pt x="1365" y="10011"/>
                        <a:pt x="4749" y="12257"/>
                        <a:pt x="8702" y="12257"/>
                      </a:cubicBezTo>
                      <a:cubicBezTo>
                        <a:pt x="13849" y="12257"/>
                        <a:pt x="18029" y="8418"/>
                        <a:pt x="18029" y="3726"/>
                      </a:cubicBezTo>
                      <a:cubicBezTo>
                        <a:pt x="18029" y="2418"/>
                        <a:pt x="17716" y="1138"/>
                        <a:pt x="17091" y="1"/>
                      </a:cubicBezTo>
                      <a:close/>
                    </a:path>
                  </a:pathLst>
                </a:custGeom>
                <a:solidFill>
                  <a:srgbClr val="FFB3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2" name="Google Shape;2162;p54"/>
                <p:cNvSpPr/>
                <p:nvPr/>
              </p:nvSpPr>
              <p:spPr>
                <a:xfrm>
                  <a:off x="13265800" y="3084788"/>
                  <a:ext cx="815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1" h="6407" extrusionOk="0">
                      <a:moveTo>
                        <a:pt x="1412" y="1"/>
                      </a:moveTo>
                      <a:cubicBezTo>
                        <a:pt x="675" y="1"/>
                        <a:pt x="1" y="1720"/>
                        <a:pt x="218" y="2766"/>
                      </a:cubicBezTo>
                      <a:cubicBezTo>
                        <a:pt x="332" y="3165"/>
                        <a:pt x="474" y="5098"/>
                        <a:pt x="1185" y="6406"/>
                      </a:cubicBezTo>
                      <a:cubicBezTo>
                        <a:pt x="1185" y="6406"/>
                        <a:pt x="3260" y="4074"/>
                        <a:pt x="2351" y="1202"/>
                      </a:cubicBezTo>
                      <a:cubicBezTo>
                        <a:pt x="2073" y="334"/>
                        <a:pt x="1736" y="1"/>
                        <a:pt x="14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3" name="Google Shape;2163;p54"/>
                <p:cNvSpPr/>
                <p:nvPr/>
              </p:nvSpPr>
              <p:spPr>
                <a:xfrm>
                  <a:off x="12820500" y="3084788"/>
                  <a:ext cx="820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6407" extrusionOk="0">
                      <a:moveTo>
                        <a:pt x="1877" y="1"/>
                      </a:moveTo>
                      <a:cubicBezTo>
                        <a:pt x="1554" y="1"/>
                        <a:pt x="1217" y="334"/>
                        <a:pt x="939" y="1202"/>
                      </a:cubicBezTo>
                      <a:cubicBezTo>
                        <a:pt x="1" y="4074"/>
                        <a:pt x="2105" y="6406"/>
                        <a:pt x="2105" y="6406"/>
                      </a:cubicBezTo>
                      <a:cubicBezTo>
                        <a:pt x="2816" y="5098"/>
                        <a:pt x="2958" y="3165"/>
                        <a:pt x="3044" y="2766"/>
                      </a:cubicBezTo>
                      <a:cubicBezTo>
                        <a:pt x="3281" y="1720"/>
                        <a:pt x="2612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4" name="Google Shape;2164;p54"/>
                <p:cNvSpPr/>
                <p:nvPr/>
              </p:nvSpPr>
              <p:spPr>
                <a:xfrm>
                  <a:off x="13084250" y="3389963"/>
                  <a:ext cx="66150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6" h="3044" extrusionOk="0">
                      <a:moveTo>
                        <a:pt x="1537" y="0"/>
                      </a:moveTo>
                      <a:lnTo>
                        <a:pt x="1" y="2105"/>
                      </a:lnTo>
                      <a:lnTo>
                        <a:pt x="911" y="3043"/>
                      </a:lnTo>
                      <a:lnTo>
                        <a:pt x="2646" y="768"/>
                      </a:lnTo>
                      <a:lnTo>
                        <a:pt x="153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5" name="Google Shape;2165;p54"/>
                <p:cNvSpPr/>
                <p:nvPr/>
              </p:nvSpPr>
              <p:spPr>
                <a:xfrm>
                  <a:off x="13018150" y="3389963"/>
                  <a:ext cx="66125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3044" extrusionOk="0">
                      <a:moveTo>
                        <a:pt x="1109" y="0"/>
                      </a:moveTo>
                      <a:lnTo>
                        <a:pt x="0" y="768"/>
                      </a:lnTo>
                      <a:lnTo>
                        <a:pt x="1735" y="3043"/>
                      </a:lnTo>
                      <a:lnTo>
                        <a:pt x="2645" y="2105"/>
                      </a:lnTo>
                      <a:lnTo>
                        <a:pt x="110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6" name="Google Shape;2166;p54"/>
                <p:cNvSpPr/>
                <p:nvPr/>
              </p:nvSpPr>
              <p:spPr>
                <a:xfrm>
                  <a:off x="13099900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1" y="0"/>
                      </a:moveTo>
                      <a:lnTo>
                        <a:pt x="1" y="939"/>
                      </a:lnTo>
                      <a:cubicBezTo>
                        <a:pt x="1" y="939"/>
                        <a:pt x="1565" y="2019"/>
                        <a:pt x="2332" y="2617"/>
                      </a:cubicBezTo>
                      <a:cubicBezTo>
                        <a:pt x="2730" y="2911"/>
                        <a:pt x="3469" y="3076"/>
                        <a:pt x="4162" y="3076"/>
                      </a:cubicBezTo>
                      <a:cubicBezTo>
                        <a:pt x="4808" y="3076"/>
                        <a:pt x="5412" y="2932"/>
                        <a:pt x="5659" y="2617"/>
                      </a:cubicBezTo>
                      <a:cubicBezTo>
                        <a:pt x="6058" y="1991"/>
                        <a:pt x="5773" y="1166"/>
                        <a:pt x="5062" y="996"/>
                      </a:cubicBezTo>
                      <a:cubicBezTo>
                        <a:pt x="4522" y="882"/>
                        <a:pt x="3584" y="0"/>
                        <a:pt x="358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7" name="Google Shape;2167;p54"/>
                <p:cNvSpPr/>
                <p:nvPr/>
              </p:nvSpPr>
              <p:spPr>
                <a:xfrm>
                  <a:off x="12916475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2503" y="0"/>
                      </a:moveTo>
                      <a:cubicBezTo>
                        <a:pt x="2503" y="0"/>
                        <a:pt x="1565" y="882"/>
                        <a:pt x="1025" y="996"/>
                      </a:cubicBezTo>
                      <a:cubicBezTo>
                        <a:pt x="314" y="1166"/>
                        <a:pt x="1" y="1991"/>
                        <a:pt x="427" y="2617"/>
                      </a:cubicBezTo>
                      <a:cubicBezTo>
                        <a:pt x="674" y="2932"/>
                        <a:pt x="1279" y="3076"/>
                        <a:pt x="1925" y="3076"/>
                      </a:cubicBezTo>
                      <a:cubicBezTo>
                        <a:pt x="2617" y="3076"/>
                        <a:pt x="3357" y="2911"/>
                        <a:pt x="3755" y="2617"/>
                      </a:cubicBezTo>
                      <a:cubicBezTo>
                        <a:pt x="4522" y="2019"/>
                        <a:pt x="6058" y="939"/>
                        <a:pt x="6058" y="939"/>
                      </a:cubicBezTo>
                      <a:lnTo>
                        <a:pt x="605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8" name="Google Shape;2168;p54"/>
                <p:cNvSpPr/>
                <p:nvPr/>
              </p:nvSpPr>
              <p:spPr>
                <a:xfrm>
                  <a:off x="12797750" y="2835438"/>
                  <a:ext cx="573025" cy="2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1" h="8447" extrusionOk="0">
                      <a:moveTo>
                        <a:pt x="11461" y="1"/>
                      </a:moveTo>
                      <a:cubicBezTo>
                        <a:pt x="7451" y="1"/>
                        <a:pt x="2503" y="1679"/>
                        <a:pt x="371" y="6655"/>
                      </a:cubicBezTo>
                      <a:cubicBezTo>
                        <a:pt x="1" y="7593"/>
                        <a:pt x="1849" y="8446"/>
                        <a:pt x="1849" y="8446"/>
                      </a:cubicBezTo>
                      <a:lnTo>
                        <a:pt x="11461" y="7053"/>
                      </a:lnTo>
                      <a:lnTo>
                        <a:pt x="21073" y="8446"/>
                      </a:lnTo>
                      <a:cubicBezTo>
                        <a:pt x="21073" y="8446"/>
                        <a:pt x="22921" y="7622"/>
                        <a:pt x="22551" y="6655"/>
                      </a:cubicBezTo>
                      <a:cubicBezTo>
                        <a:pt x="20418" y="1679"/>
                        <a:pt x="15470" y="1"/>
                        <a:pt x="114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9" name="Google Shape;2169;p54"/>
                <p:cNvSpPr/>
                <p:nvPr/>
              </p:nvSpPr>
              <p:spPr>
                <a:xfrm>
                  <a:off x="13032375" y="3284738"/>
                  <a:ext cx="10380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" h="2504" extrusionOk="0">
                      <a:moveTo>
                        <a:pt x="2076" y="1"/>
                      </a:moveTo>
                      <a:cubicBezTo>
                        <a:pt x="938" y="1"/>
                        <a:pt x="0" y="541"/>
                        <a:pt x="0" y="1252"/>
                      </a:cubicBezTo>
                      <a:cubicBezTo>
                        <a:pt x="0" y="1934"/>
                        <a:pt x="938" y="2503"/>
                        <a:pt x="2076" y="2503"/>
                      </a:cubicBezTo>
                      <a:cubicBezTo>
                        <a:pt x="3213" y="2503"/>
                        <a:pt x="4152" y="1934"/>
                        <a:pt x="4152" y="1252"/>
                      </a:cubicBezTo>
                      <a:cubicBezTo>
                        <a:pt x="4152" y="541"/>
                        <a:pt x="3213" y="1"/>
                        <a:pt x="20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0" name="Google Shape;2170;p54"/>
                <p:cNvSpPr/>
                <p:nvPr/>
              </p:nvSpPr>
              <p:spPr>
                <a:xfrm>
                  <a:off x="12995400" y="3263413"/>
                  <a:ext cx="17705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2" h="2504" extrusionOk="0">
                      <a:moveTo>
                        <a:pt x="1820" y="1"/>
                      </a:moveTo>
                      <a:cubicBezTo>
                        <a:pt x="1223" y="86"/>
                        <a:pt x="711" y="456"/>
                        <a:pt x="427" y="996"/>
                      </a:cubicBezTo>
                      <a:lnTo>
                        <a:pt x="57" y="1735"/>
                      </a:lnTo>
                      <a:cubicBezTo>
                        <a:pt x="0" y="1821"/>
                        <a:pt x="57" y="1934"/>
                        <a:pt x="171" y="1963"/>
                      </a:cubicBezTo>
                      <a:cubicBezTo>
                        <a:pt x="1280" y="2247"/>
                        <a:pt x="2417" y="2446"/>
                        <a:pt x="3555" y="2503"/>
                      </a:cubicBezTo>
                      <a:cubicBezTo>
                        <a:pt x="4692" y="2446"/>
                        <a:pt x="5830" y="2247"/>
                        <a:pt x="6939" y="1963"/>
                      </a:cubicBezTo>
                      <a:cubicBezTo>
                        <a:pt x="7053" y="1934"/>
                        <a:pt x="7081" y="1821"/>
                        <a:pt x="7053" y="1735"/>
                      </a:cubicBezTo>
                      <a:lnTo>
                        <a:pt x="6655" y="996"/>
                      </a:lnTo>
                      <a:cubicBezTo>
                        <a:pt x="6399" y="456"/>
                        <a:pt x="5887" y="86"/>
                        <a:pt x="52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1" name="Google Shape;2171;p54"/>
                <p:cNvSpPr/>
                <p:nvPr/>
              </p:nvSpPr>
              <p:spPr>
                <a:xfrm>
                  <a:off x="13148250" y="3527888"/>
                  <a:ext cx="60450" cy="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342" extrusionOk="0">
                      <a:moveTo>
                        <a:pt x="0" y="0"/>
                      </a:moveTo>
                      <a:lnTo>
                        <a:pt x="0" y="341"/>
                      </a:lnTo>
                      <a:lnTo>
                        <a:pt x="2417" y="341"/>
                      </a:lnTo>
                      <a:lnTo>
                        <a:pt x="2417" y="0"/>
                      </a:lnTo>
                      <a:close/>
                    </a:path>
                  </a:pathLst>
                </a:custGeom>
                <a:solidFill>
                  <a:srgbClr val="09476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2" name="Google Shape;2172;p54"/>
                <p:cNvSpPr/>
                <p:nvPr/>
              </p:nvSpPr>
              <p:spPr>
                <a:xfrm>
                  <a:off x="13148250" y="3532138"/>
                  <a:ext cx="60450" cy="6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2447" extrusionOk="0">
                      <a:moveTo>
                        <a:pt x="2190" y="200"/>
                      </a:moveTo>
                      <a:lnTo>
                        <a:pt x="2190" y="1508"/>
                      </a:lnTo>
                      <a:lnTo>
                        <a:pt x="1195" y="2190"/>
                      </a:lnTo>
                      <a:lnTo>
                        <a:pt x="199" y="1508"/>
                      </a:lnTo>
                      <a:lnTo>
                        <a:pt x="199" y="200"/>
                      </a:lnTo>
                      <a:close/>
                      <a:moveTo>
                        <a:pt x="0" y="1"/>
                      </a:moveTo>
                      <a:lnTo>
                        <a:pt x="0" y="1622"/>
                      </a:lnTo>
                      <a:lnTo>
                        <a:pt x="1195" y="2446"/>
                      </a:lnTo>
                      <a:lnTo>
                        <a:pt x="2417" y="1622"/>
                      </a:lnTo>
                      <a:lnTo>
                        <a:pt x="241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3" name="Google Shape;2173;p54"/>
                <p:cNvSpPr/>
                <p:nvPr/>
              </p:nvSpPr>
              <p:spPr>
                <a:xfrm>
                  <a:off x="12964825" y="3527888"/>
                  <a:ext cx="63300" cy="2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024" extrusionOk="0">
                      <a:moveTo>
                        <a:pt x="256" y="0"/>
                      </a:moveTo>
                      <a:cubicBezTo>
                        <a:pt x="114" y="0"/>
                        <a:pt x="1" y="85"/>
                        <a:pt x="1" y="228"/>
                      </a:cubicBezTo>
                      <a:lnTo>
                        <a:pt x="1" y="768"/>
                      </a:lnTo>
                      <a:cubicBezTo>
                        <a:pt x="1" y="910"/>
                        <a:pt x="114" y="1024"/>
                        <a:pt x="256" y="1024"/>
                      </a:cubicBezTo>
                      <a:lnTo>
                        <a:pt x="2275" y="1024"/>
                      </a:lnTo>
                      <a:cubicBezTo>
                        <a:pt x="2418" y="1024"/>
                        <a:pt x="2531" y="910"/>
                        <a:pt x="2531" y="768"/>
                      </a:cubicBezTo>
                      <a:lnTo>
                        <a:pt x="2531" y="228"/>
                      </a:lnTo>
                      <a:cubicBezTo>
                        <a:pt x="2531" y="85"/>
                        <a:pt x="2418" y="0"/>
                        <a:pt x="22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4" name="Google Shape;2174;p54"/>
                <p:cNvSpPr/>
                <p:nvPr/>
              </p:nvSpPr>
              <p:spPr>
                <a:xfrm>
                  <a:off x="13038050" y="2872413"/>
                  <a:ext cx="92450" cy="9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8" h="3698" extrusionOk="0">
                      <a:moveTo>
                        <a:pt x="1849" y="0"/>
                      </a:moveTo>
                      <a:cubicBezTo>
                        <a:pt x="825" y="0"/>
                        <a:pt x="1" y="825"/>
                        <a:pt x="1" y="1849"/>
                      </a:cubicBezTo>
                      <a:cubicBezTo>
                        <a:pt x="1" y="2873"/>
                        <a:pt x="825" y="3697"/>
                        <a:pt x="1849" y="3697"/>
                      </a:cubicBezTo>
                      <a:cubicBezTo>
                        <a:pt x="2873" y="3697"/>
                        <a:pt x="3697" y="2873"/>
                        <a:pt x="3697" y="1849"/>
                      </a:cubicBezTo>
                      <a:cubicBezTo>
                        <a:pt x="3697" y="825"/>
                        <a:pt x="2873" y="0"/>
                        <a:pt x="1849" y="0"/>
                      </a:cubicBezTo>
                      <a:close/>
                    </a:path>
                  </a:pathLst>
                </a:custGeom>
                <a:solidFill>
                  <a:srgbClr val="FFD1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5" name="Google Shape;2175;p54"/>
                <p:cNvSpPr/>
                <p:nvPr/>
              </p:nvSpPr>
              <p:spPr>
                <a:xfrm>
                  <a:off x="12722400" y="3370763"/>
                  <a:ext cx="208325" cy="18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3" h="7281" extrusionOk="0">
                      <a:moveTo>
                        <a:pt x="1" y="1"/>
                      </a:moveTo>
                      <a:lnTo>
                        <a:pt x="2702" y="4124"/>
                      </a:lnTo>
                      <a:cubicBezTo>
                        <a:pt x="2987" y="4550"/>
                        <a:pt x="3385" y="4892"/>
                        <a:pt x="3868" y="5148"/>
                      </a:cubicBezTo>
                      <a:lnTo>
                        <a:pt x="8048" y="7280"/>
                      </a:lnTo>
                      <a:lnTo>
                        <a:pt x="8333" y="5034"/>
                      </a:lnTo>
                      <a:lnTo>
                        <a:pt x="8333" y="5034"/>
                      </a:lnTo>
                      <a:cubicBezTo>
                        <a:pt x="7889" y="5247"/>
                        <a:pt x="7413" y="5360"/>
                        <a:pt x="6938" y="5360"/>
                      </a:cubicBezTo>
                      <a:cubicBezTo>
                        <a:pt x="6651" y="5360"/>
                        <a:pt x="6364" y="5319"/>
                        <a:pt x="6086" y="5233"/>
                      </a:cubicBezTo>
                      <a:cubicBezTo>
                        <a:pt x="4863" y="4892"/>
                        <a:pt x="3953" y="4522"/>
                        <a:pt x="3783" y="4295"/>
                      </a:cubicBezTo>
                      <a:cubicBezTo>
                        <a:pt x="3637" y="4100"/>
                        <a:pt x="3720" y="3405"/>
                        <a:pt x="3533" y="3405"/>
                      </a:cubicBezTo>
                      <a:cubicBezTo>
                        <a:pt x="3501" y="3405"/>
                        <a:pt x="3462" y="3425"/>
                        <a:pt x="3413" y="3470"/>
                      </a:cubicBezTo>
                      <a:cubicBezTo>
                        <a:pt x="3360" y="3514"/>
                        <a:pt x="3299" y="3534"/>
                        <a:pt x="3234" y="3534"/>
                      </a:cubicBezTo>
                      <a:cubicBezTo>
                        <a:pt x="2879" y="3534"/>
                        <a:pt x="2371" y="2950"/>
                        <a:pt x="1963" y="2446"/>
                      </a:cubicBezTo>
                      <a:cubicBezTo>
                        <a:pt x="1479" y="1878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6" name="Google Shape;2176;p54"/>
                <p:cNvSpPr/>
                <p:nvPr/>
              </p:nvSpPr>
              <p:spPr>
                <a:xfrm>
                  <a:off x="13124775" y="3550638"/>
                  <a:ext cx="201925" cy="19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7" h="7991" extrusionOk="0">
                      <a:moveTo>
                        <a:pt x="5091" y="0"/>
                      </a:moveTo>
                      <a:cubicBezTo>
                        <a:pt x="4977" y="540"/>
                        <a:pt x="4920" y="1081"/>
                        <a:pt x="4920" y="1649"/>
                      </a:cubicBezTo>
                      <a:cubicBezTo>
                        <a:pt x="4896" y="1866"/>
                        <a:pt x="4870" y="2095"/>
                        <a:pt x="4841" y="2330"/>
                      </a:cubicBezTo>
                      <a:lnTo>
                        <a:pt x="4841" y="2330"/>
                      </a:lnTo>
                      <a:cubicBezTo>
                        <a:pt x="4839" y="2321"/>
                        <a:pt x="4837" y="2312"/>
                        <a:pt x="4835" y="2303"/>
                      </a:cubicBezTo>
                      <a:lnTo>
                        <a:pt x="4835" y="2303"/>
                      </a:lnTo>
                      <a:cubicBezTo>
                        <a:pt x="4836" y="2321"/>
                        <a:pt x="4837" y="2339"/>
                        <a:pt x="4838" y="2356"/>
                      </a:cubicBezTo>
                      <a:lnTo>
                        <a:pt x="4838" y="2356"/>
                      </a:lnTo>
                      <a:cubicBezTo>
                        <a:pt x="4839" y="2348"/>
                        <a:pt x="4840" y="2339"/>
                        <a:pt x="4841" y="2330"/>
                      </a:cubicBezTo>
                      <a:lnTo>
                        <a:pt x="4841" y="2330"/>
                      </a:lnTo>
                      <a:cubicBezTo>
                        <a:pt x="4871" y="2460"/>
                        <a:pt x="4922" y="2568"/>
                        <a:pt x="4949" y="2702"/>
                      </a:cubicBezTo>
                      <a:cubicBezTo>
                        <a:pt x="5404" y="4095"/>
                        <a:pt x="5688" y="5517"/>
                        <a:pt x="5830" y="6967"/>
                      </a:cubicBezTo>
                      <a:lnTo>
                        <a:pt x="8077" y="6597"/>
                      </a:lnTo>
                      <a:cubicBezTo>
                        <a:pt x="8077" y="6597"/>
                        <a:pt x="6484" y="6114"/>
                        <a:pt x="6143" y="4578"/>
                      </a:cubicBezTo>
                      <a:cubicBezTo>
                        <a:pt x="5802" y="3014"/>
                        <a:pt x="5290" y="2048"/>
                        <a:pt x="5347" y="1194"/>
                      </a:cubicBezTo>
                      <a:cubicBezTo>
                        <a:pt x="5375" y="768"/>
                        <a:pt x="5318" y="341"/>
                        <a:pt x="5091" y="0"/>
                      </a:cubicBezTo>
                      <a:close/>
                      <a:moveTo>
                        <a:pt x="4838" y="2356"/>
                      </a:moveTo>
                      <a:cubicBezTo>
                        <a:pt x="4628" y="4056"/>
                        <a:pt x="4305" y="6079"/>
                        <a:pt x="3982" y="6427"/>
                      </a:cubicBezTo>
                      <a:cubicBezTo>
                        <a:pt x="3385" y="7024"/>
                        <a:pt x="1" y="7934"/>
                        <a:pt x="1" y="7934"/>
                      </a:cubicBezTo>
                      <a:lnTo>
                        <a:pt x="4522" y="7991"/>
                      </a:lnTo>
                      <a:lnTo>
                        <a:pt x="4551" y="7820"/>
                      </a:lnTo>
                      <a:lnTo>
                        <a:pt x="4551" y="7792"/>
                      </a:lnTo>
                      <a:lnTo>
                        <a:pt x="4579" y="7593"/>
                      </a:lnTo>
                      <a:lnTo>
                        <a:pt x="4608" y="7394"/>
                      </a:lnTo>
                      <a:lnTo>
                        <a:pt x="4608" y="7337"/>
                      </a:lnTo>
                      <a:lnTo>
                        <a:pt x="4636" y="7166"/>
                      </a:lnTo>
                      <a:lnTo>
                        <a:pt x="4636" y="7138"/>
                      </a:lnTo>
                      <a:lnTo>
                        <a:pt x="4693" y="6910"/>
                      </a:lnTo>
                      <a:lnTo>
                        <a:pt x="4693" y="6853"/>
                      </a:lnTo>
                      <a:cubicBezTo>
                        <a:pt x="4693" y="6796"/>
                        <a:pt x="4693" y="6711"/>
                        <a:pt x="4721" y="6654"/>
                      </a:cubicBezTo>
                      <a:lnTo>
                        <a:pt x="4721" y="6597"/>
                      </a:lnTo>
                      <a:lnTo>
                        <a:pt x="4750" y="6341"/>
                      </a:lnTo>
                      <a:lnTo>
                        <a:pt x="4750" y="6313"/>
                      </a:lnTo>
                      <a:lnTo>
                        <a:pt x="4778" y="6086"/>
                      </a:lnTo>
                      <a:lnTo>
                        <a:pt x="4778" y="6029"/>
                      </a:lnTo>
                      <a:lnTo>
                        <a:pt x="4807" y="5773"/>
                      </a:lnTo>
                      <a:cubicBezTo>
                        <a:pt x="4807" y="5687"/>
                        <a:pt x="4835" y="5602"/>
                        <a:pt x="4835" y="5517"/>
                      </a:cubicBezTo>
                      <a:lnTo>
                        <a:pt x="4835" y="5431"/>
                      </a:lnTo>
                      <a:lnTo>
                        <a:pt x="4863" y="5232"/>
                      </a:lnTo>
                      <a:lnTo>
                        <a:pt x="4863" y="5176"/>
                      </a:lnTo>
                      <a:cubicBezTo>
                        <a:pt x="4863" y="5090"/>
                        <a:pt x="4863" y="5005"/>
                        <a:pt x="4863" y="4920"/>
                      </a:cubicBezTo>
                      <a:lnTo>
                        <a:pt x="4863" y="4834"/>
                      </a:lnTo>
                      <a:lnTo>
                        <a:pt x="4863" y="4635"/>
                      </a:lnTo>
                      <a:lnTo>
                        <a:pt x="4863" y="4578"/>
                      </a:lnTo>
                      <a:lnTo>
                        <a:pt x="4863" y="4322"/>
                      </a:lnTo>
                      <a:lnTo>
                        <a:pt x="4863" y="4266"/>
                      </a:lnTo>
                      <a:lnTo>
                        <a:pt x="4863" y="4067"/>
                      </a:lnTo>
                      <a:lnTo>
                        <a:pt x="4863" y="3981"/>
                      </a:lnTo>
                      <a:lnTo>
                        <a:pt x="4863" y="3725"/>
                      </a:lnTo>
                      <a:cubicBezTo>
                        <a:pt x="4863" y="3395"/>
                        <a:pt x="4863" y="2904"/>
                        <a:pt x="4838" y="235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7" name="Google Shape;2177;p54"/>
                <p:cNvSpPr/>
                <p:nvPr/>
              </p:nvSpPr>
              <p:spPr>
                <a:xfrm>
                  <a:off x="12918625" y="3591138"/>
                  <a:ext cx="124425" cy="15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" h="6343" extrusionOk="0">
                      <a:moveTo>
                        <a:pt x="85" y="1"/>
                      </a:moveTo>
                      <a:cubicBezTo>
                        <a:pt x="85" y="257"/>
                        <a:pt x="57" y="484"/>
                        <a:pt x="29" y="683"/>
                      </a:cubicBezTo>
                      <a:cubicBezTo>
                        <a:pt x="0" y="1053"/>
                        <a:pt x="0" y="1337"/>
                        <a:pt x="0" y="1622"/>
                      </a:cubicBezTo>
                      <a:lnTo>
                        <a:pt x="0" y="1707"/>
                      </a:lnTo>
                      <a:lnTo>
                        <a:pt x="0" y="1792"/>
                      </a:lnTo>
                      <a:lnTo>
                        <a:pt x="0" y="2105"/>
                      </a:lnTo>
                      <a:lnTo>
                        <a:pt x="0" y="2162"/>
                      </a:lnTo>
                      <a:lnTo>
                        <a:pt x="0" y="2333"/>
                      </a:lnTo>
                      <a:lnTo>
                        <a:pt x="0" y="2447"/>
                      </a:lnTo>
                      <a:lnTo>
                        <a:pt x="0" y="2589"/>
                      </a:lnTo>
                      <a:lnTo>
                        <a:pt x="0" y="2674"/>
                      </a:lnTo>
                      <a:lnTo>
                        <a:pt x="0" y="2902"/>
                      </a:lnTo>
                      <a:lnTo>
                        <a:pt x="0" y="3015"/>
                      </a:lnTo>
                      <a:lnTo>
                        <a:pt x="0" y="3157"/>
                      </a:lnTo>
                      <a:lnTo>
                        <a:pt x="0" y="3300"/>
                      </a:lnTo>
                      <a:cubicBezTo>
                        <a:pt x="0" y="3356"/>
                        <a:pt x="0" y="3442"/>
                        <a:pt x="0" y="3499"/>
                      </a:cubicBezTo>
                      <a:lnTo>
                        <a:pt x="0" y="3641"/>
                      </a:lnTo>
                      <a:lnTo>
                        <a:pt x="0" y="3755"/>
                      </a:lnTo>
                      <a:lnTo>
                        <a:pt x="0" y="3897"/>
                      </a:lnTo>
                      <a:lnTo>
                        <a:pt x="0" y="4039"/>
                      </a:lnTo>
                      <a:cubicBezTo>
                        <a:pt x="0" y="4096"/>
                        <a:pt x="0" y="4181"/>
                        <a:pt x="29" y="4238"/>
                      </a:cubicBezTo>
                      <a:lnTo>
                        <a:pt x="29" y="4352"/>
                      </a:lnTo>
                      <a:lnTo>
                        <a:pt x="57" y="4494"/>
                      </a:lnTo>
                      <a:lnTo>
                        <a:pt x="57" y="4608"/>
                      </a:lnTo>
                      <a:cubicBezTo>
                        <a:pt x="57" y="4693"/>
                        <a:pt x="85" y="4778"/>
                        <a:pt x="85" y="4892"/>
                      </a:cubicBezTo>
                      <a:lnTo>
                        <a:pt x="85" y="4921"/>
                      </a:lnTo>
                      <a:lnTo>
                        <a:pt x="114" y="5091"/>
                      </a:lnTo>
                      <a:lnTo>
                        <a:pt x="114" y="5148"/>
                      </a:lnTo>
                      <a:cubicBezTo>
                        <a:pt x="142" y="5319"/>
                        <a:pt x="171" y="5489"/>
                        <a:pt x="199" y="5631"/>
                      </a:cubicBezTo>
                      <a:cubicBezTo>
                        <a:pt x="228" y="5916"/>
                        <a:pt x="256" y="6143"/>
                        <a:pt x="313" y="6342"/>
                      </a:cubicBezTo>
                      <a:lnTo>
                        <a:pt x="4977" y="6314"/>
                      </a:lnTo>
                      <a:cubicBezTo>
                        <a:pt x="4977" y="6314"/>
                        <a:pt x="1621" y="5404"/>
                        <a:pt x="1024" y="4807"/>
                      </a:cubicBezTo>
                      <a:cubicBezTo>
                        <a:pt x="654" y="4409"/>
                        <a:pt x="285" y="1792"/>
                        <a:pt x="8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8" name="Google Shape;2178;p54"/>
                <p:cNvSpPr/>
                <p:nvPr/>
              </p:nvSpPr>
              <p:spPr>
                <a:xfrm>
                  <a:off x="13084250" y="3832163"/>
                  <a:ext cx="105250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0" h="7650" extrusionOk="0">
                      <a:moveTo>
                        <a:pt x="1" y="0"/>
                      </a:moveTo>
                      <a:lnTo>
                        <a:pt x="655" y="7649"/>
                      </a:lnTo>
                      <a:lnTo>
                        <a:pt x="4210" y="7649"/>
                      </a:lnTo>
                      <a:lnTo>
                        <a:pt x="2674" y="7194"/>
                      </a:lnTo>
                      <a:cubicBezTo>
                        <a:pt x="1849" y="6939"/>
                        <a:pt x="1309" y="6228"/>
                        <a:pt x="1252" y="5403"/>
                      </a:cubicBezTo>
                      <a:lnTo>
                        <a:pt x="1167" y="4095"/>
                      </a:lnTo>
                      <a:lnTo>
                        <a:pt x="1650" y="3611"/>
                      </a:lnTo>
                      <a:lnTo>
                        <a:pt x="996" y="29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9" name="Google Shape;2179;p54"/>
                <p:cNvSpPr/>
                <p:nvPr/>
              </p:nvSpPr>
              <p:spPr>
                <a:xfrm>
                  <a:off x="12979050" y="3832163"/>
                  <a:ext cx="105225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9" h="7650" extrusionOk="0">
                      <a:moveTo>
                        <a:pt x="4209" y="0"/>
                      </a:moveTo>
                      <a:lnTo>
                        <a:pt x="3214" y="2957"/>
                      </a:lnTo>
                      <a:lnTo>
                        <a:pt x="2560" y="3611"/>
                      </a:lnTo>
                      <a:lnTo>
                        <a:pt x="3071" y="4095"/>
                      </a:lnTo>
                      <a:lnTo>
                        <a:pt x="2986" y="5403"/>
                      </a:lnTo>
                      <a:cubicBezTo>
                        <a:pt x="2929" y="6228"/>
                        <a:pt x="2361" y="6939"/>
                        <a:pt x="1564" y="7194"/>
                      </a:cubicBezTo>
                      <a:lnTo>
                        <a:pt x="0" y="7649"/>
                      </a:lnTo>
                      <a:lnTo>
                        <a:pt x="3555" y="7649"/>
                      </a:lnTo>
                      <a:lnTo>
                        <a:pt x="420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0" name="Google Shape;2180;p54"/>
                <p:cNvSpPr/>
                <p:nvPr/>
              </p:nvSpPr>
              <p:spPr>
                <a:xfrm>
                  <a:off x="12912925" y="2885913"/>
                  <a:ext cx="457850" cy="16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14" h="6428" extrusionOk="0">
                      <a:moveTo>
                        <a:pt x="14020" y="1"/>
                      </a:moveTo>
                      <a:lnTo>
                        <a:pt x="14020" y="1"/>
                      </a:lnTo>
                      <a:cubicBezTo>
                        <a:pt x="14048" y="29"/>
                        <a:pt x="16323" y="3214"/>
                        <a:pt x="15925" y="4067"/>
                      </a:cubicBezTo>
                      <a:cubicBezTo>
                        <a:pt x="15870" y="4182"/>
                        <a:pt x="15683" y="4227"/>
                        <a:pt x="15384" y="4227"/>
                      </a:cubicBezTo>
                      <a:cubicBezTo>
                        <a:pt x="14223" y="4227"/>
                        <a:pt x="11371" y="3542"/>
                        <a:pt x="7972" y="3542"/>
                      </a:cubicBezTo>
                      <a:cubicBezTo>
                        <a:pt x="5932" y="3542"/>
                        <a:pt x="3695" y="3789"/>
                        <a:pt x="1508" y="4579"/>
                      </a:cubicBezTo>
                      <a:cubicBezTo>
                        <a:pt x="313" y="5006"/>
                        <a:pt x="1" y="5489"/>
                        <a:pt x="285" y="6001"/>
                      </a:cubicBezTo>
                      <a:lnTo>
                        <a:pt x="6854" y="5062"/>
                      </a:lnTo>
                      <a:lnTo>
                        <a:pt x="16466" y="6427"/>
                      </a:lnTo>
                      <a:cubicBezTo>
                        <a:pt x="16466" y="6427"/>
                        <a:pt x="18314" y="5574"/>
                        <a:pt x="17916" y="4664"/>
                      </a:cubicBezTo>
                      <a:cubicBezTo>
                        <a:pt x="17120" y="2731"/>
                        <a:pt x="15755" y="1110"/>
                        <a:pt x="1402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1" name="Google Shape;2181;p54"/>
                <p:cNvSpPr/>
                <p:nvPr/>
              </p:nvSpPr>
              <p:spPr>
                <a:xfrm>
                  <a:off x="12843975" y="2986863"/>
                  <a:ext cx="480600" cy="1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5120" extrusionOk="0">
                      <a:moveTo>
                        <a:pt x="9612" y="1"/>
                      </a:moveTo>
                      <a:cubicBezTo>
                        <a:pt x="2105" y="1"/>
                        <a:pt x="0" y="2389"/>
                        <a:pt x="0" y="2389"/>
                      </a:cubicBezTo>
                      <a:lnTo>
                        <a:pt x="0" y="5119"/>
                      </a:lnTo>
                      <a:lnTo>
                        <a:pt x="9612" y="4209"/>
                      </a:lnTo>
                      <a:lnTo>
                        <a:pt x="19224" y="5119"/>
                      </a:lnTo>
                      <a:lnTo>
                        <a:pt x="19224" y="2389"/>
                      </a:lnTo>
                      <a:cubicBezTo>
                        <a:pt x="19224" y="2389"/>
                        <a:pt x="17119" y="1"/>
                        <a:pt x="96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2" name="Google Shape;2182;p54"/>
                <p:cNvSpPr/>
                <p:nvPr/>
              </p:nvSpPr>
              <p:spPr>
                <a:xfrm>
                  <a:off x="12843975" y="3028813"/>
                  <a:ext cx="480600" cy="8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442" extrusionOk="0">
                      <a:moveTo>
                        <a:pt x="18257" y="1"/>
                      </a:moveTo>
                      <a:cubicBezTo>
                        <a:pt x="18257" y="1"/>
                        <a:pt x="18399" y="1280"/>
                        <a:pt x="14389" y="1422"/>
                      </a:cubicBezTo>
                      <a:cubicBezTo>
                        <a:pt x="10351" y="1536"/>
                        <a:pt x="3271" y="1593"/>
                        <a:pt x="0" y="3413"/>
                      </a:cubicBezTo>
                      <a:lnTo>
                        <a:pt x="9612" y="2560"/>
                      </a:lnTo>
                      <a:lnTo>
                        <a:pt x="19224" y="3441"/>
                      </a:lnTo>
                      <a:lnTo>
                        <a:pt x="19224" y="711"/>
                      </a:lnTo>
                      <a:cubicBezTo>
                        <a:pt x="18939" y="427"/>
                        <a:pt x="18598" y="171"/>
                        <a:pt x="182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3" name="Google Shape;2183;p54"/>
                <p:cNvSpPr/>
                <p:nvPr/>
              </p:nvSpPr>
              <p:spPr>
                <a:xfrm>
                  <a:off x="12843975" y="3077138"/>
                  <a:ext cx="480600" cy="9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983" extrusionOk="0">
                      <a:moveTo>
                        <a:pt x="9354" y="0"/>
                      </a:moveTo>
                      <a:cubicBezTo>
                        <a:pt x="6171" y="0"/>
                        <a:pt x="3018" y="512"/>
                        <a:pt x="0" y="1508"/>
                      </a:cubicBezTo>
                      <a:cubicBezTo>
                        <a:pt x="1365" y="3982"/>
                        <a:pt x="9612" y="3982"/>
                        <a:pt x="9612" y="3982"/>
                      </a:cubicBezTo>
                      <a:cubicBezTo>
                        <a:pt x="9612" y="3982"/>
                        <a:pt x="17859" y="3982"/>
                        <a:pt x="19224" y="1508"/>
                      </a:cubicBezTo>
                      <a:cubicBezTo>
                        <a:pt x="16206" y="512"/>
                        <a:pt x="13053" y="0"/>
                        <a:pt x="9870" y="0"/>
                      </a:cubicBezTo>
                      <a:cubicBezTo>
                        <a:pt x="9784" y="0"/>
                        <a:pt x="9698" y="0"/>
                        <a:pt x="9612" y="1"/>
                      </a:cubicBezTo>
                      <a:cubicBezTo>
                        <a:pt x="9526" y="0"/>
                        <a:pt x="9440" y="0"/>
                        <a:pt x="935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84" name="Google Shape;2184;p54"/>
                <p:cNvSpPr/>
                <p:nvPr/>
              </p:nvSpPr>
              <p:spPr>
                <a:xfrm>
                  <a:off x="12950600" y="3087813"/>
                  <a:ext cx="373975" cy="8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9" h="3556" extrusionOk="0">
                      <a:moveTo>
                        <a:pt x="10494" y="1"/>
                      </a:moveTo>
                      <a:cubicBezTo>
                        <a:pt x="10495" y="1"/>
                        <a:pt x="10495" y="1"/>
                        <a:pt x="10496" y="1"/>
                      </a:cubicBezTo>
                      <a:lnTo>
                        <a:pt x="10496" y="1"/>
                      </a:lnTo>
                      <a:cubicBezTo>
                        <a:pt x="10495" y="1"/>
                        <a:pt x="10494" y="1"/>
                        <a:pt x="10494" y="1"/>
                      </a:cubicBezTo>
                      <a:close/>
                      <a:moveTo>
                        <a:pt x="10496" y="1"/>
                      </a:moveTo>
                      <a:cubicBezTo>
                        <a:pt x="10570" y="16"/>
                        <a:pt x="12542" y="662"/>
                        <a:pt x="12627" y="1280"/>
                      </a:cubicBezTo>
                      <a:cubicBezTo>
                        <a:pt x="12700" y="1820"/>
                        <a:pt x="7273" y="3185"/>
                        <a:pt x="2313" y="3185"/>
                      </a:cubicBezTo>
                      <a:cubicBezTo>
                        <a:pt x="1522" y="3185"/>
                        <a:pt x="743" y="3150"/>
                        <a:pt x="1" y="3072"/>
                      </a:cubicBezTo>
                      <a:lnTo>
                        <a:pt x="1" y="3072"/>
                      </a:lnTo>
                      <a:cubicBezTo>
                        <a:pt x="1764" y="3385"/>
                        <a:pt x="3555" y="3527"/>
                        <a:pt x="5347" y="3555"/>
                      </a:cubicBezTo>
                      <a:cubicBezTo>
                        <a:pt x="5347" y="3555"/>
                        <a:pt x="13594" y="3555"/>
                        <a:pt x="14959" y="1081"/>
                      </a:cubicBezTo>
                      <a:cubicBezTo>
                        <a:pt x="13509" y="570"/>
                        <a:pt x="12031" y="229"/>
                        <a:pt x="1049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185" name="Google Shape;2185;p54"/>
              <p:cNvSpPr/>
              <p:nvPr/>
            </p:nvSpPr>
            <p:spPr>
              <a:xfrm>
                <a:off x="7135206" y="2028570"/>
                <a:ext cx="152276" cy="120555"/>
              </a:xfrm>
              <a:custGeom>
                <a:avLst/>
                <a:gdLst/>
                <a:ahLst/>
                <a:cxnLst/>
                <a:rect l="l" t="t" r="r" b="b"/>
                <a:pathLst>
                  <a:path w="5343" h="4230" extrusionOk="0">
                    <a:moveTo>
                      <a:pt x="2719" y="1"/>
                    </a:moveTo>
                    <a:cubicBezTo>
                      <a:pt x="2719" y="1"/>
                      <a:pt x="2549" y="20"/>
                      <a:pt x="2284" y="152"/>
                    </a:cubicBezTo>
                    <a:cubicBezTo>
                      <a:pt x="1907" y="265"/>
                      <a:pt x="1529" y="416"/>
                      <a:pt x="1171" y="624"/>
                    </a:cubicBezTo>
                    <a:cubicBezTo>
                      <a:pt x="944" y="756"/>
                      <a:pt x="718" y="907"/>
                      <a:pt x="510" y="1096"/>
                    </a:cubicBezTo>
                    <a:cubicBezTo>
                      <a:pt x="284" y="1322"/>
                      <a:pt x="114" y="1624"/>
                      <a:pt x="38" y="1945"/>
                    </a:cubicBezTo>
                    <a:cubicBezTo>
                      <a:pt x="0" y="2285"/>
                      <a:pt x="76" y="2662"/>
                      <a:pt x="284" y="2945"/>
                    </a:cubicBezTo>
                    <a:cubicBezTo>
                      <a:pt x="321" y="3021"/>
                      <a:pt x="378" y="3096"/>
                      <a:pt x="435" y="3153"/>
                    </a:cubicBezTo>
                    <a:lnTo>
                      <a:pt x="604" y="3361"/>
                    </a:lnTo>
                    <a:cubicBezTo>
                      <a:pt x="718" y="3493"/>
                      <a:pt x="850" y="3606"/>
                      <a:pt x="982" y="3700"/>
                    </a:cubicBezTo>
                    <a:lnTo>
                      <a:pt x="1095" y="3776"/>
                    </a:lnTo>
                    <a:lnTo>
                      <a:pt x="1208" y="3852"/>
                    </a:lnTo>
                    <a:lnTo>
                      <a:pt x="1454" y="3965"/>
                    </a:lnTo>
                    <a:cubicBezTo>
                      <a:pt x="1511" y="4021"/>
                      <a:pt x="1605" y="4040"/>
                      <a:pt x="1680" y="4078"/>
                    </a:cubicBezTo>
                    <a:cubicBezTo>
                      <a:pt x="1756" y="4097"/>
                      <a:pt x="1831" y="4135"/>
                      <a:pt x="1926" y="4154"/>
                    </a:cubicBezTo>
                    <a:cubicBezTo>
                      <a:pt x="2077" y="4191"/>
                      <a:pt x="2247" y="4229"/>
                      <a:pt x="2417" y="4229"/>
                    </a:cubicBezTo>
                    <a:lnTo>
                      <a:pt x="2662" y="4229"/>
                    </a:lnTo>
                    <a:lnTo>
                      <a:pt x="2907" y="4210"/>
                    </a:lnTo>
                    <a:cubicBezTo>
                      <a:pt x="3058" y="4210"/>
                      <a:pt x="3228" y="4172"/>
                      <a:pt x="3379" y="4135"/>
                    </a:cubicBezTo>
                    <a:cubicBezTo>
                      <a:pt x="3530" y="4097"/>
                      <a:pt x="3662" y="4040"/>
                      <a:pt x="3813" y="3984"/>
                    </a:cubicBezTo>
                    <a:cubicBezTo>
                      <a:pt x="4059" y="3870"/>
                      <a:pt x="4304" y="3738"/>
                      <a:pt x="4512" y="3549"/>
                    </a:cubicBezTo>
                    <a:cubicBezTo>
                      <a:pt x="4833" y="3304"/>
                      <a:pt x="5078" y="2964"/>
                      <a:pt x="5229" y="2568"/>
                    </a:cubicBezTo>
                    <a:cubicBezTo>
                      <a:pt x="5267" y="2474"/>
                      <a:pt x="5286" y="2360"/>
                      <a:pt x="5305" y="2247"/>
                    </a:cubicBezTo>
                    <a:lnTo>
                      <a:pt x="5342" y="2134"/>
                    </a:lnTo>
                    <a:lnTo>
                      <a:pt x="5286" y="2247"/>
                    </a:lnTo>
                    <a:cubicBezTo>
                      <a:pt x="5248" y="2360"/>
                      <a:pt x="5210" y="2455"/>
                      <a:pt x="5154" y="2549"/>
                    </a:cubicBezTo>
                    <a:cubicBezTo>
                      <a:pt x="4965" y="2889"/>
                      <a:pt x="4701" y="3172"/>
                      <a:pt x="4380" y="3398"/>
                    </a:cubicBezTo>
                    <a:cubicBezTo>
                      <a:pt x="4172" y="3531"/>
                      <a:pt x="3946" y="3663"/>
                      <a:pt x="3700" y="3738"/>
                    </a:cubicBezTo>
                    <a:cubicBezTo>
                      <a:pt x="3568" y="3776"/>
                      <a:pt x="3436" y="3814"/>
                      <a:pt x="3304" y="3852"/>
                    </a:cubicBezTo>
                    <a:cubicBezTo>
                      <a:pt x="3172" y="3889"/>
                      <a:pt x="3021" y="3908"/>
                      <a:pt x="2889" y="3908"/>
                    </a:cubicBezTo>
                    <a:lnTo>
                      <a:pt x="2662" y="3908"/>
                    </a:lnTo>
                    <a:cubicBezTo>
                      <a:pt x="2586" y="3908"/>
                      <a:pt x="2511" y="3889"/>
                      <a:pt x="2435" y="3889"/>
                    </a:cubicBezTo>
                    <a:cubicBezTo>
                      <a:pt x="2284" y="3870"/>
                      <a:pt x="2133" y="3852"/>
                      <a:pt x="2001" y="3814"/>
                    </a:cubicBezTo>
                    <a:cubicBezTo>
                      <a:pt x="1926" y="3795"/>
                      <a:pt x="1850" y="3776"/>
                      <a:pt x="1775" y="3738"/>
                    </a:cubicBezTo>
                    <a:cubicBezTo>
                      <a:pt x="1718" y="3700"/>
                      <a:pt x="1624" y="3682"/>
                      <a:pt x="1567" y="3644"/>
                    </a:cubicBezTo>
                    <a:lnTo>
                      <a:pt x="1378" y="3531"/>
                    </a:lnTo>
                    <a:lnTo>
                      <a:pt x="1265" y="3474"/>
                    </a:lnTo>
                    <a:lnTo>
                      <a:pt x="1190" y="3398"/>
                    </a:lnTo>
                    <a:cubicBezTo>
                      <a:pt x="1057" y="3323"/>
                      <a:pt x="944" y="3210"/>
                      <a:pt x="831" y="3096"/>
                    </a:cubicBezTo>
                    <a:lnTo>
                      <a:pt x="680" y="2927"/>
                    </a:lnTo>
                    <a:cubicBezTo>
                      <a:pt x="642" y="2870"/>
                      <a:pt x="586" y="2813"/>
                      <a:pt x="548" y="2757"/>
                    </a:cubicBezTo>
                    <a:cubicBezTo>
                      <a:pt x="378" y="2530"/>
                      <a:pt x="302" y="2247"/>
                      <a:pt x="321" y="1964"/>
                    </a:cubicBezTo>
                    <a:cubicBezTo>
                      <a:pt x="378" y="1700"/>
                      <a:pt x="491" y="1454"/>
                      <a:pt x="680" y="1247"/>
                    </a:cubicBezTo>
                    <a:cubicBezTo>
                      <a:pt x="869" y="1058"/>
                      <a:pt x="1057" y="888"/>
                      <a:pt x="1265" y="756"/>
                    </a:cubicBezTo>
                    <a:cubicBezTo>
                      <a:pt x="1586" y="529"/>
                      <a:pt x="1945" y="340"/>
                      <a:pt x="2303" y="171"/>
                    </a:cubicBezTo>
                    <a:cubicBezTo>
                      <a:pt x="2568" y="57"/>
                      <a:pt x="2719" y="1"/>
                      <a:pt x="2719" y="1"/>
                    </a:cubicBezTo>
                    <a:close/>
                  </a:path>
                </a:pathLst>
              </a:custGeom>
              <a:solidFill>
                <a:srgbClr val="DD92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6" name="Google Shape;2186;p54"/>
              <p:cNvSpPr/>
              <p:nvPr/>
            </p:nvSpPr>
            <p:spPr>
              <a:xfrm rot="-2184202">
                <a:off x="74028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54"/>
              <p:cNvSpPr/>
              <p:nvPr/>
            </p:nvSpPr>
            <p:spPr>
              <a:xfrm rot="2184202" flipH="1">
                <a:off x="69456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1" name="Google Shape;3495;p74">
            <a:extLst>
              <a:ext uri="{FF2B5EF4-FFF2-40B4-BE49-F238E27FC236}">
                <a16:creationId xmlns:a16="http://schemas.microsoft.com/office/drawing/2014/main" id="{25CC464B-2AC6-9E0F-93E6-010498657496}"/>
              </a:ext>
            </a:extLst>
          </p:cNvPr>
          <p:cNvSpPr txBox="1">
            <a:spLocks/>
          </p:cNvSpPr>
          <p:nvPr/>
        </p:nvSpPr>
        <p:spPr>
          <a:xfrm>
            <a:off x="4480992" y="341880"/>
            <a:ext cx="2268333" cy="5413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latin typeface="Patrick hand" panose="00000500000000000000" pitchFamily="2" charset="0"/>
              </a:rPr>
              <a:t>GHI NHỚ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21742D-103A-0DD7-FD02-01C889859B17}"/>
              </a:ext>
            </a:extLst>
          </p:cNvPr>
          <p:cNvGrpSpPr/>
          <p:nvPr/>
        </p:nvGrpSpPr>
        <p:grpSpPr>
          <a:xfrm>
            <a:off x="3795513" y="1201027"/>
            <a:ext cx="930300" cy="613800"/>
            <a:chOff x="4423475" y="679977"/>
            <a:chExt cx="930300" cy="613800"/>
          </a:xfrm>
        </p:grpSpPr>
        <p:grpSp>
          <p:nvGrpSpPr>
            <p:cNvPr id="257" name="Google Shape;1458;p44">
              <a:extLst>
                <a:ext uri="{FF2B5EF4-FFF2-40B4-BE49-F238E27FC236}">
                  <a16:creationId xmlns:a16="http://schemas.microsoft.com/office/drawing/2014/main" id="{F9062F4D-97ED-AB5F-B3C0-DE57C9DDE00D}"/>
                </a:ext>
              </a:extLst>
            </p:cNvPr>
            <p:cNvGrpSpPr/>
            <p:nvPr/>
          </p:nvGrpSpPr>
          <p:grpSpPr>
            <a:xfrm>
              <a:off x="4534325" y="679977"/>
              <a:ext cx="708600" cy="613800"/>
              <a:chOff x="5630139" y="665700"/>
              <a:chExt cx="708600" cy="613800"/>
            </a:xfrm>
          </p:grpSpPr>
          <p:sp>
            <p:nvSpPr>
              <p:cNvPr id="258" name="Google Shape;1459;p44">
                <a:extLst>
                  <a:ext uri="{FF2B5EF4-FFF2-40B4-BE49-F238E27FC236}">
                    <a16:creationId xmlns:a16="http://schemas.microsoft.com/office/drawing/2014/main" id="{097961AE-8EC9-B2F3-8EA0-5EEA8ABFBE0E}"/>
                  </a:ext>
                </a:extLst>
              </p:cNvPr>
              <p:cNvSpPr/>
              <p:nvPr/>
            </p:nvSpPr>
            <p:spPr>
              <a:xfrm>
                <a:off x="5630139" y="665700"/>
                <a:ext cx="708600" cy="6138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1460;p44">
                <a:extLst>
                  <a:ext uri="{FF2B5EF4-FFF2-40B4-BE49-F238E27FC236}">
                    <a16:creationId xmlns:a16="http://schemas.microsoft.com/office/drawing/2014/main" id="{300C4D0D-8CCB-A5B2-1C01-9A8EB61C360E}"/>
                  </a:ext>
                </a:extLst>
              </p:cNvPr>
              <p:cNvSpPr/>
              <p:nvPr/>
            </p:nvSpPr>
            <p:spPr>
              <a:xfrm>
                <a:off x="5666900" y="697500"/>
                <a:ext cx="635100" cy="5502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chemeClr val="lt1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0" name="Google Shape;1467;p44">
              <a:extLst>
                <a:ext uri="{FF2B5EF4-FFF2-40B4-BE49-F238E27FC236}">
                  <a16:creationId xmlns:a16="http://schemas.microsoft.com/office/drawing/2014/main" id="{95902867-CC61-357D-F9C9-8F1BC5D98FB5}"/>
                </a:ext>
              </a:extLst>
            </p:cNvPr>
            <p:cNvSpPr txBox="1">
              <a:spLocks/>
            </p:cNvSpPr>
            <p:nvPr/>
          </p:nvSpPr>
          <p:spPr>
            <a:xfrm>
              <a:off x="4423475" y="690177"/>
              <a:ext cx="930300" cy="593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990"/>
              </a:pPr>
              <a:r>
                <a:rPr lang="en" sz="2800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Patrick hand" panose="00000500000000000000" pitchFamily="2" charset="0"/>
                </a:rPr>
                <a:t>01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0366F58-A24C-46A3-FA26-CD1BECA69B49}"/>
              </a:ext>
            </a:extLst>
          </p:cNvPr>
          <p:cNvGrpSpPr/>
          <p:nvPr/>
        </p:nvGrpSpPr>
        <p:grpSpPr>
          <a:xfrm>
            <a:off x="3795513" y="2277647"/>
            <a:ext cx="930300" cy="678900"/>
            <a:chOff x="3795513" y="2277647"/>
            <a:chExt cx="930300" cy="678900"/>
          </a:xfrm>
        </p:grpSpPr>
        <p:sp>
          <p:nvSpPr>
            <p:cNvPr id="262" name="Google Shape;1457;p44">
              <a:extLst>
                <a:ext uri="{FF2B5EF4-FFF2-40B4-BE49-F238E27FC236}">
                  <a16:creationId xmlns:a16="http://schemas.microsoft.com/office/drawing/2014/main" id="{5B45788D-F2B5-B6C8-D262-1230E90640A3}"/>
                </a:ext>
              </a:extLst>
            </p:cNvPr>
            <p:cNvSpPr/>
            <p:nvPr/>
          </p:nvSpPr>
          <p:spPr>
            <a:xfrm>
              <a:off x="3906363" y="2277647"/>
              <a:ext cx="708600" cy="6129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857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469;p44">
              <a:extLst>
                <a:ext uri="{FF2B5EF4-FFF2-40B4-BE49-F238E27FC236}">
                  <a16:creationId xmlns:a16="http://schemas.microsoft.com/office/drawing/2014/main" id="{07F3AA30-8635-8413-6BCC-EF2EAC50BDEF}"/>
                </a:ext>
              </a:extLst>
            </p:cNvPr>
            <p:cNvSpPr txBox="1">
              <a:spLocks/>
            </p:cNvSpPr>
            <p:nvPr/>
          </p:nvSpPr>
          <p:spPr>
            <a:xfrm>
              <a:off x="3795513" y="2363147"/>
              <a:ext cx="930300" cy="593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990"/>
              </a:pPr>
              <a:r>
                <a:rPr lang="en" sz="2000" dirty="0">
                  <a:solidFill>
                    <a:srgbClr val="C00000"/>
                  </a:solidFill>
                  <a:latin typeface="Patrick hand" panose="00000500000000000000" pitchFamily="2" charset="0"/>
                </a:rPr>
                <a:t>02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B568F2-3E27-C190-731A-31FF3DB65EE5}"/>
              </a:ext>
            </a:extLst>
          </p:cNvPr>
          <p:cNvGrpSpPr/>
          <p:nvPr/>
        </p:nvGrpSpPr>
        <p:grpSpPr>
          <a:xfrm>
            <a:off x="3790092" y="3558232"/>
            <a:ext cx="930300" cy="627900"/>
            <a:chOff x="4423475" y="2726100"/>
            <a:chExt cx="930300" cy="627900"/>
          </a:xfrm>
        </p:grpSpPr>
        <p:sp>
          <p:nvSpPr>
            <p:cNvPr id="266" name="Google Shape;1456;p44">
              <a:extLst>
                <a:ext uri="{FF2B5EF4-FFF2-40B4-BE49-F238E27FC236}">
                  <a16:creationId xmlns:a16="http://schemas.microsoft.com/office/drawing/2014/main" id="{0FE7B219-F919-30F1-1F27-239960DA09FC}"/>
                </a:ext>
              </a:extLst>
            </p:cNvPr>
            <p:cNvSpPr/>
            <p:nvPr/>
          </p:nvSpPr>
          <p:spPr>
            <a:xfrm>
              <a:off x="4572500" y="2726100"/>
              <a:ext cx="627900" cy="627900"/>
            </a:xfrm>
            <a:prstGeom prst="ellipse">
              <a:avLst/>
            </a:prstGeom>
            <a:solidFill>
              <a:srgbClr val="FFFFFF"/>
            </a:solidFill>
            <a:ln w="2857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472;p44">
              <a:extLst>
                <a:ext uri="{FF2B5EF4-FFF2-40B4-BE49-F238E27FC236}">
                  <a16:creationId xmlns:a16="http://schemas.microsoft.com/office/drawing/2014/main" id="{311A2AD2-1A50-22F5-1BFE-EADA7F436AC9}"/>
                </a:ext>
              </a:extLst>
            </p:cNvPr>
            <p:cNvSpPr txBox="1">
              <a:spLocks/>
            </p:cNvSpPr>
            <p:nvPr/>
          </p:nvSpPr>
          <p:spPr>
            <a:xfrm>
              <a:off x="4423475" y="2735605"/>
              <a:ext cx="930300" cy="5934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990"/>
              </a:pPr>
              <a:r>
                <a:rPr lang="en" sz="2400" dirty="0">
                  <a:solidFill>
                    <a:schemeClr val="tx2">
                      <a:lumMod val="75000"/>
                    </a:schemeClr>
                  </a:solidFill>
                  <a:latin typeface="Patrick hand" panose="00000500000000000000" pitchFamily="2" charset="0"/>
                </a:rPr>
                <a:t>03</a:t>
              </a:r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DAFC8D7E-716C-BDDD-E36A-20333B4C0861}"/>
              </a:ext>
            </a:extLst>
          </p:cNvPr>
          <p:cNvSpPr txBox="1"/>
          <p:nvPr/>
        </p:nvSpPr>
        <p:spPr>
          <a:xfrm>
            <a:off x="4749999" y="1376126"/>
            <a:ext cx="6699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Cần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tuân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thủ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các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quy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định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về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endParaRPr lang="en-US" sz="2000" dirty="0">
              <a:latin typeface="Patrick hand" panose="00000500000000000000" pitchFamily="2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58FA0BEA-61A5-E0AA-610B-9A721BDCF034}"/>
              </a:ext>
            </a:extLst>
          </p:cNvPr>
          <p:cNvSpPr txBox="1"/>
          <p:nvPr/>
        </p:nvSpPr>
        <p:spPr>
          <a:xfrm>
            <a:off x="4749999" y="2114821"/>
            <a:ext cx="3641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Cần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ý </a:t>
            </a:r>
            <a:r>
              <a:rPr lang="en-US" sz="2000" dirty="0" err="1">
                <a:latin typeface="Patrick hand" panose="00000500000000000000" pitchFamily="2" charset="0"/>
              </a:rPr>
              <a:t>thức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thực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hiện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và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có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hiểu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biết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về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ảnh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hưởng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của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trong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.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9B32A07D-4985-0DBC-02A4-CE9DFAF02A16}"/>
              </a:ext>
            </a:extLst>
          </p:cNvPr>
          <p:cNvSpPr txBox="1"/>
          <p:nvPr/>
        </p:nvSpPr>
        <p:spPr>
          <a:xfrm>
            <a:off x="4725813" y="3532023"/>
            <a:ext cx="3635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latin typeface="Patrick hand" panose="00000500000000000000" pitchFamily="2" charset="0"/>
              </a:rPr>
              <a:t>Tham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thảo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luận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về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ảnh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hưởng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của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tốc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độ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trong</a:t>
            </a:r>
            <a:r>
              <a:rPr lang="en-US" sz="2000" dirty="0">
                <a:latin typeface="Patrick hand" panose="00000500000000000000" pitchFamily="2" charset="0"/>
              </a:rPr>
              <a:t> an </a:t>
            </a:r>
            <a:r>
              <a:rPr lang="en-US" sz="2000" dirty="0" err="1">
                <a:latin typeface="Patrick hand" panose="00000500000000000000" pitchFamily="2" charset="0"/>
              </a:rPr>
              <a:t>toàn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giao</a:t>
            </a:r>
            <a:r>
              <a:rPr lang="en-US" sz="2000" dirty="0">
                <a:latin typeface="Patrick hand" panose="00000500000000000000" pitchFamily="2" charset="0"/>
              </a:rPr>
              <a:t> </a:t>
            </a:r>
            <a:r>
              <a:rPr lang="en-US" sz="2000" dirty="0" err="1">
                <a:latin typeface="Patrick hand" panose="00000500000000000000" pitchFamily="2" charset="0"/>
              </a:rPr>
              <a:t>thông</a:t>
            </a:r>
            <a:r>
              <a:rPr lang="en-US" sz="2000" dirty="0">
                <a:latin typeface="Patrick hand" panose="00000500000000000000" pitchFamily="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0"/>
      <p:bldP spid="271" grpId="0"/>
      <p:bldP spid="27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323635-6BC7-E7E1-1BD2-130E3AF21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4)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BAAAE32-1C6C-C50D-DBD7-E9971F4EBA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757" y="1764416"/>
            <a:ext cx="7198798" cy="713400"/>
          </a:xfrm>
        </p:spPr>
        <p:txBody>
          <a:bodyPr>
            <a:noAutofit/>
          </a:bodyPr>
          <a:lstStyle/>
          <a:p>
            <a:pPr marL="571500" indent="-457200">
              <a:buFontTx/>
              <a:buChar char="-"/>
            </a:pP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Ôn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tập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lại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các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kiến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thức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cơ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bản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đã</a:t>
            </a:r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600" dirty="0" err="1">
                <a:solidFill>
                  <a:srgbClr val="FF0000"/>
                </a:solidFill>
                <a:latin typeface="+mj-lt"/>
                <a:cs typeface="Times New Roman" pitchFamily="18" charset="0"/>
              </a:rPr>
              <a:t>học</a:t>
            </a:r>
            <a:endParaRPr lang="en-US" sz="2600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marL="571500" indent="-457200">
              <a:buFontTx/>
              <a:buChar char="-"/>
            </a:pP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báo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cáo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video)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457200">
              <a:buFontTx/>
              <a:buChar char="-"/>
            </a:pP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sz="2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6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endParaRPr lang="en-US" sz="2600" dirty="0">
              <a:solidFill>
                <a:srgbClr val="FF0000"/>
              </a:solidFill>
              <a:latin typeface="+mj-lt"/>
            </a:endParaRPr>
          </a:p>
          <a:p>
            <a:endParaRPr lang="en-US" sz="2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84248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p52"/>
          <p:cNvSpPr txBox="1">
            <a:spLocks noGrp="1"/>
          </p:cNvSpPr>
          <p:nvPr>
            <p:ph type="title"/>
          </p:nvPr>
        </p:nvSpPr>
        <p:spPr>
          <a:xfrm>
            <a:off x="725100" y="2658850"/>
            <a:ext cx="7717500" cy="12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Thank You!</a:t>
            </a:r>
            <a:endParaRPr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65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Patrick hand" panose="00000500000000000000" pitchFamily="2" charset="0"/>
              </a:rPr>
              <a:t>I. Nguyên nhân gây tai nạn giao thông</a:t>
            </a:r>
            <a:endParaRPr dirty="0">
              <a:latin typeface="Patrick hand" panose="00000500000000000000" pitchFamily="2" charset="0"/>
            </a:endParaRPr>
          </a:p>
        </p:txBody>
      </p:sp>
      <p:sp>
        <p:nvSpPr>
          <p:cNvPr id="2679" name="Google Shape;2679;p65"/>
          <p:cNvSpPr txBox="1">
            <a:spLocks noGrp="1"/>
          </p:cNvSpPr>
          <p:nvPr>
            <p:ph type="subTitle" idx="5"/>
          </p:nvPr>
        </p:nvSpPr>
        <p:spPr>
          <a:xfrm>
            <a:off x="2288583" y="1730846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Thực tế </a:t>
            </a:r>
            <a:endParaRPr dirty="0"/>
          </a:p>
        </p:txBody>
      </p:sp>
      <p:sp>
        <p:nvSpPr>
          <p:cNvPr id="2682" name="Google Shape;2682;p65"/>
          <p:cNvSpPr txBox="1">
            <a:spLocks noGrp="1"/>
          </p:cNvSpPr>
          <p:nvPr>
            <p:ph type="subTitle" idx="1"/>
          </p:nvPr>
        </p:nvSpPr>
        <p:spPr>
          <a:xfrm>
            <a:off x="2254752" y="3396025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Truyền hình</a:t>
            </a:r>
            <a:endParaRPr dirty="0"/>
          </a:p>
        </p:txBody>
      </p:sp>
      <p:sp>
        <p:nvSpPr>
          <p:cNvPr id="2683" name="Google Shape;2683;p65"/>
          <p:cNvSpPr txBox="1">
            <a:spLocks noGrp="1"/>
          </p:cNvSpPr>
          <p:nvPr>
            <p:ph type="subTitle" idx="3"/>
          </p:nvPr>
        </p:nvSpPr>
        <p:spPr>
          <a:xfrm>
            <a:off x="6065297" y="3449550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Internet</a:t>
            </a:r>
            <a:endParaRPr dirty="0"/>
          </a:p>
        </p:txBody>
      </p:sp>
      <p:sp>
        <p:nvSpPr>
          <p:cNvPr id="2685" name="Google Shape;2685;p65"/>
          <p:cNvSpPr txBox="1">
            <a:spLocks noGrp="1"/>
          </p:cNvSpPr>
          <p:nvPr>
            <p:ph type="subTitle" idx="7"/>
          </p:nvPr>
        </p:nvSpPr>
        <p:spPr>
          <a:xfrm>
            <a:off x="6036308" y="1741875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Báo chí</a:t>
            </a:r>
            <a:endParaRPr dirty="0"/>
          </a:p>
        </p:txBody>
      </p:sp>
      <p:grpSp>
        <p:nvGrpSpPr>
          <p:cNvPr id="2686" name="Google Shape;2686;p65"/>
          <p:cNvGrpSpPr/>
          <p:nvPr/>
        </p:nvGrpSpPr>
        <p:grpSpPr>
          <a:xfrm>
            <a:off x="952490" y="1476216"/>
            <a:ext cx="1171800" cy="3867308"/>
            <a:chOff x="724451" y="1476216"/>
            <a:chExt cx="1171800" cy="3867308"/>
          </a:xfrm>
        </p:grpSpPr>
        <p:grpSp>
          <p:nvGrpSpPr>
            <p:cNvPr id="2687" name="Google Shape;2687;p65"/>
            <p:cNvGrpSpPr/>
            <p:nvPr/>
          </p:nvGrpSpPr>
          <p:grpSpPr>
            <a:xfrm>
              <a:off x="724451" y="1476216"/>
              <a:ext cx="1171800" cy="3867308"/>
              <a:chOff x="1632175" y="1428591"/>
              <a:chExt cx="1171800" cy="3867308"/>
            </a:xfrm>
          </p:grpSpPr>
          <p:sp>
            <p:nvSpPr>
              <p:cNvPr id="2688" name="Google Shape;2688;p65"/>
              <p:cNvSpPr/>
              <p:nvPr/>
            </p:nvSpPr>
            <p:spPr>
              <a:xfrm>
                <a:off x="2165025" y="2348325"/>
                <a:ext cx="91151" cy="2947574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20532" extrusionOk="0">
                    <a:moveTo>
                      <a:pt x="0" y="1"/>
                    </a:moveTo>
                    <a:lnTo>
                      <a:pt x="0" y="20532"/>
                    </a:lnTo>
                    <a:lnTo>
                      <a:pt x="5575" y="20532"/>
                    </a:lnTo>
                    <a:lnTo>
                      <a:pt x="5575" y="1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65"/>
              <p:cNvSpPr/>
              <p:nvPr/>
            </p:nvSpPr>
            <p:spPr>
              <a:xfrm rot="2700000">
                <a:off x="1803781" y="16001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65"/>
              <p:cNvSpPr/>
              <p:nvPr/>
            </p:nvSpPr>
            <p:spPr>
              <a:xfrm rot="2700000">
                <a:off x="1834965" y="16313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1" name="Google Shape;2691;p65"/>
            <p:cNvGrpSpPr/>
            <p:nvPr/>
          </p:nvGrpSpPr>
          <p:grpSpPr>
            <a:xfrm>
              <a:off x="831701" y="3244650"/>
              <a:ext cx="957300" cy="957300"/>
              <a:chOff x="831701" y="3244650"/>
              <a:chExt cx="957300" cy="957300"/>
            </a:xfrm>
          </p:grpSpPr>
          <p:sp>
            <p:nvSpPr>
              <p:cNvPr id="2692" name="Google Shape;2692;p65"/>
              <p:cNvSpPr/>
              <p:nvPr/>
            </p:nvSpPr>
            <p:spPr>
              <a:xfrm>
                <a:off x="831701" y="3244650"/>
                <a:ext cx="957300" cy="957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65"/>
              <p:cNvSpPr/>
              <p:nvPr/>
            </p:nvSpPr>
            <p:spPr>
              <a:xfrm>
                <a:off x="867551" y="3280500"/>
                <a:ext cx="885600" cy="8856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94" name="Google Shape;2694;p65"/>
          <p:cNvGrpSpPr/>
          <p:nvPr/>
        </p:nvGrpSpPr>
        <p:grpSpPr>
          <a:xfrm>
            <a:off x="4698196" y="1476216"/>
            <a:ext cx="1171800" cy="3867308"/>
            <a:chOff x="4458251" y="1476216"/>
            <a:chExt cx="1171800" cy="3867308"/>
          </a:xfrm>
        </p:grpSpPr>
        <p:grpSp>
          <p:nvGrpSpPr>
            <p:cNvPr id="2695" name="Google Shape;2695;p65"/>
            <p:cNvGrpSpPr/>
            <p:nvPr/>
          </p:nvGrpSpPr>
          <p:grpSpPr>
            <a:xfrm>
              <a:off x="4458251" y="1476216"/>
              <a:ext cx="1171800" cy="3867308"/>
              <a:chOff x="1632175" y="1428591"/>
              <a:chExt cx="1171800" cy="3867308"/>
            </a:xfrm>
          </p:grpSpPr>
          <p:sp>
            <p:nvSpPr>
              <p:cNvPr id="2696" name="Google Shape;2696;p65"/>
              <p:cNvSpPr/>
              <p:nvPr/>
            </p:nvSpPr>
            <p:spPr>
              <a:xfrm>
                <a:off x="2165025" y="2348325"/>
                <a:ext cx="91151" cy="2947574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20532" extrusionOk="0">
                    <a:moveTo>
                      <a:pt x="0" y="1"/>
                    </a:moveTo>
                    <a:lnTo>
                      <a:pt x="0" y="20532"/>
                    </a:lnTo>
                    <a:lnTo>
                      <a:pt x="5575" y="20532"/>
                    </a:lnTo>
                    <a:lnTo>
                      <a:pt x="5575" y="1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65"/>
              <p:cNvSpPr/>
              <p:nvPr/>
            </p:nvSpPr>
            <p:spPr>
              <a:xfrm rot="2700000">
                <a:off x="1803781" y="16001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65"/>
              <p:cNvSpPr/>
              <p:nvPr/>
            </p:nvSpPr>
            <p:spPr>
              <a:xfrm rot="2700000">
                <a:off x="1834965" y="16313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9" name="Google Shape;2699;p65"/>
            <p:cNvGrpSpPr/>
            <p:nvPr/>
          </p:nvGrpSpPr>
          <p:grpSpPr>
            <a:xfrm>
              <a:off x="4565501" y="3244650"/>
              <a:ext cx="957300" cy="957300"/>
              <a:chOff x="4565501" y="3244650"/>
              <a:chExt cx="957300" cy="957300"/>
            </a:xfrm>
          </p:grpSpPr>
          <p:sp>
            <p:nvSpPr>
              <p:cNvPr id="2700" name="Google Shape;2700;p65"/>
              <p:cNvSpPr/>
              <p:nvPr/>
            </p:nvSpPr>
            <p:spPr>
              <a:xfrm>
                <a:off x="4565501" y="3244650"/>
                <a:ext cx="957300" cy="957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65"/>
              <p:cNvSpPr/>
              <p:nvPr/>
            </p:nvSpPr>
            <p:spPr>
              <a:xfrm>
                <a:off x="4601351" y="3280500"/>
                <a:ext cx="885600" cy="885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02" name="Google Shape;2702;p65"/>
          <p:cNvGrpSpPr/>
          <p:nvPr/>
        </p:nvGrpSpPr>
        <p:grpSpPr>
          <a:xfrm>
            <a:off x="1303703" y="1838850"/>
            <a:ext cx="469375" cy="455975"/>
            <a:chOff x="1004775" y="1181625"/>
            <a:chExt cx="469375" cy="455975"/>
          </a:xfrm>
        </p:grpSpPr>
        <p:sp>
          <p:nvSpPr>
            <p:cNvPr id="2703" name="Google Shape;2703;p65"/>
            <p:cNvSpPr/>
            <p:nvPr/>
          </p:nvSpPr>
          <p:spPr>
            <a:xfrm>
              <a:off x="1004775" y="1291525"/>
              <a:ext cx="352450" cy="346075"/>
            </a:xfrm>
            <a:custGeom>
              <a:avLst/>
              <a:gdLst/>
              <a:ahLst/>
              <a:cxnLst/>
              <a:rect l="l" t="t" r="r" b="b"/>
              <a:pathLst>
                <a:path w="14098" h="13843" extrusionOk="0">
                  <a:moveTo>
                    <a:pt x="3908" y="1"/>
                  </a:moveTo>
                  <a:lnTo>
                    <a:pt x="1047" y="2839"/>
                  </a:lnTo>
                  <a:cubicBezTo>
                    <a:pt x="0" y="3886"/>
                    <a:pt x="0" y="5561"/>
                    <a:pt x="1047" y="6608"/>
                  </a:cubicBezTo>
                  <a:lnTo>
                    <a:pt x="7491" y="13075"/>
                  </a:lnTo>
                  <a:cubicBezTo>
                    <a:pt x="8014" y="13587"/>
                    <a:pt x="8695" y="13843"/>
                    <a:pt x="9375" y="13843"/>
                  </a:cubicBezTo>
                  <a:cubicBezTo>
                    <a:pt x="10056" y="13843"/>
                    <a:pt x="10736" y="13587"/>
                    <a:pt x="11260" y="13075"/>
                  </a:cubicBezTo>
                  <a:lnTo>
                    <a:pt x="14098" y="10190"/>
                  </a:lnTo>
                  <a:lnTo>
                    <a:pt x="12632" y="8725"/>
                  </a:lnTo>
                  <a:lnTo>
                    <a:pt x="9771" y="11633"/>
                  </a:lnTo>
                  <a:cubicBezTo>
                    <a:pt x="9666" y="11737"/>
                    <a:pt x="9527" y="11790"/>
                    <a:pt x="9387" y="11790"/>
                  </a:cubicBezTo>
                  <a:cubicBezTo>
                    <a:pt x="9247" y="11790"/>
                    <a:pt x="9108" y="11737"/>
                    <a:pt x="9003" y="11633"/>
                  </a:cubicBezTo>
                  <a:lnTo>
                    <a:pt x="2466" y="5119"/>
                  </a:lnTo>
                  <a:cubicBezTo>
                    <a:pt x="2257" y="4910"/>
                    <a:pt x="2257" y="4561"/>
                    <a:pt x="2466" y="4351"/>
                  </a:cubicBezTo>
                  <a:lnTo>
                    <a:pt x="5374" y="1490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4" name="Google Shape;2704;p65"/>
            <p:cNvSpPr/>
            <p:nvPr/>
          </p:nvSpPr>
          <p:spPr>
            <a:xfrm>
              <a:off x="1094900" y="1347375"/>
              <a:ext cx="206500" cy="207075"/>
            </a:xfrm>
            <a:custGeom>
              <a:avLst/>
              <a:gdLst/>
              <a:ahLst/>
              <a:cxnLst/>
              <a:rect l="l" t="t" r="r" b="b"/>
              <a:pathLst>
                <a:path w="8260" h="8283" extrusionOk="0">
                  <a:moveTo>
                    <a:pt x="2537" y="0"/>
                  </a:moveTo>
                  <a:lnTo>
                    <a:pt x="1" y="2489"/>
                  </a:lnTo>
                  <a:lnTo>
                    <a:pt x="5770" y="8282"/>
                  </a:lnTo>
                  <a:lnTo>
                    <a:pt x="8260" y="5746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5" name="Google Shape;2705;p65"/>
            <p:cNvSpPr/>
            <p:nvPr/>
          </p:nvSpPr>
          <p:spPr>
            <a:xfrm>
              <a:off x="1176925" y="1265350"/>
              <a:ext cx="207075" cy="206500"/>
            </a:xfrm>
            <a:custGeom>
              <a:avLst/>
              <a:gdLst/>
              <a:ahLst/>
              <a:cxnLst/>
              <a:rect l="l" t="t" r="r" b="b"/>
              <a:pathLst>
                <a:path w="8283" h="8260" extrusionOk="0">
                  <a:moveTo>
                    <a:pt x="2489" y="1"/>
                  </a:moveTo>
                  <a:lnTo>
                    <a:pt x="0" y="2537"/>
                  </a:lnTo>
                  <a:lnTo>
                    <a:pt x="5746" y="8260"/>
                  </a:lnTo>
                  <a:lnTo>
                    <a:pt x="8282" y="5770"/>
                  </a:lnTo>
                  <a:lnTo>
                    <a:pt x="2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6" name="Google Shape;2706;p65"/>
            <p:cNvSpPr/>
            <p:nvPr/>
          </p:nvSpPr>
          <p:spPr>
            <a:xfrm>
              <a:off x="1121075" y="1181625"/>
              <a:ext cx="353075" cy="346050"/>
            </a:xfrm>
            <a:custGeom>
              <a:avLst/>
              <a:gdLst/>
              <a:ahLst/>
              <a:cxnLst/>
              <a:rect l="l" t="t" r="r" b="b"/>
              <a:pathLst>
                <a:path w="14123" h="13842" extrusionOk="0">
                  <a:moveTo>
                    <a:pt x="4735" y="0"/>
                  </a:moveTo>
                  <a:cubicBezTo>
                    <a:pt x="4049" y="0"/>
                    <a:pt x="3362" y="256"/>
                    <a:pt x="2839" y="768"/>
                  </a:cubicBezTo>
                  <a:lnTo>
                    <a:pt x="1" y="3652"/>
                  </a:lnTo>
                  <a:lnTo>
                    <a:pt x="1490" y="5118"/>
                  </a:lnTo>
                  <a:lnTo>
                    <a:pt x="4351" y="2210"/>
                  </a:lnTo>
                  <a:cubicBezTo>
                    <a:pt x="4456" y="2105"/>
                    <a:pt x="4595" y="2053"/>
                    <a:pt x="4735" y="2053"/>
                  </a:cubicBezTo>
                  <a:cubicBezTo>
                    <a:pt x="4875" y="2053"/>
                    <a:pt x="5014" y="2105"/>
                    <a:pt x="5119" y="2210"/>
                  </a:cubicBezTo>
                  <a:lnTo>
                    <a:pt x="11656" y="8747"/>
                  </a:lnTo>
                  <a:cubicBezTo>
                    <a:pt x="11865" y="8957"/>
                    <a:pt x="11865" y="9282"/>
                    <a:pt x="11656" y="9492"/>
                  </a:cubicBezTo>
                  <a:lnTo>
                    <a:pt x="8748" y="12376"/>
                  </a:lnTo>
                  <a:lnTo>
                    <a:pt x="10214" y="13842"/>
                  </a:lnTo>
                  <a:lnTo>
                    <a:pt x="13075" y="11027"/>
                  </a:lnTo>
                  <a:cubicBezTo>
                    <a:pt x="14122" y="9957"/>
                    <a:pt x="14122" y="8282"/>
                    <a:pt x="13075" y="7235"/>
                  </a:cubicBezTo>
                  <a:lnTo>
                    <a:pt x="6631" y="768"/>
                  </a:lnTo>
                  <a:cubicBezTo>
                    <a:pt x="6108" y="256"/>
                    <a:pt x="5421" y="0"/>
                    <a:pt x="4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sp>
        <p:nvSpPr>
          <p:cNvPr id="2707" name="Google Shape;2707;p65"/>
          <p:cNvSpPr/>
          <p:nvPr/>
        </p:nvSpPr>
        <p:spPr>
          <a:xfrm>
            <a:off x="5049709" y="1838625"/>
            <a:ext cx="468775" cy="456425"/>
          </a:xfrm>
          <a:custGeom>
            <a:avLst/>
            <a:gdLst/>
            <a:ahLst/>
            <a:cxnLst/>
            <a:rect l="l" t="t" r="r" b="b"/>
            <a:pathLst>
              <a:path w="18751" h="18257" extrusionOk="0">
                <a:moveTo>
                  <a:pt x="13633" y="5374"/>
                </a:moveTo>
                <a:cubicBezTo>
                  <a:pt x="13935" y="5374"/>
                  <a:pt x="14168" y="5630"/>
                  <a:pt x="14168" y="5909"/>
                </a:cubicBezTo>
                <a:lnTo>
                  <a:pt x="14168" y="6979"/>
                </a:lnTo>
                <a:cubicBezTo>
                  <a:pt x="14168" y="7282"/>
                  <a:pt x="13935" y="7514"/>
                  <a:pt x="13633" y="7514"/>
                </a:cubicBezTo>
                <a:lnTo>
                  <a:pt x="10446" y="7514"/>
                </a:lnTo>
                <a:lnTo>
                  <a:pt x="10446" y="14470"/>
                </a:lnTo>
                <a:cubicBezTo>
                  <a:pt x="10446" y="14772"/>
                  <a:pt x="10190" y="15005"/>
                  <a:pt x="9911" y="15005"/>
                </a:cubicBezTo>
                <a:lnTo>
                  <a:pt x="8841" y="15005"/>
                </a:lnTo>
                <a:cubicBezTo>
                  <a:pt x="8538" y="15005"/>
                  <a:pt x="8305" y="14772"/>
                  <a:pt x="8305" y="14470"/>
                </a:cubicBezTo>
                <a:lnTo>
                  <a:pt x="8305" y="7514"/>
                </a:lnTo>
                <a:lnTo>
                  <a:pt x="5095" y="7514"/>
                </a:lnTo>
                <a:cubicBezTo>
                  <a:pt x="4793" y="7514"/>
                  <a:pt x="4560" y="7282"/>
                  <a:pt x="4560" y="6979"/>
                </a:cubicBezTo>
                <a:lnTo>
                  <a:pt x="4560" y="5909"/>
                </a:lnTo>
                <a:cubicBezTo>
                  <a:pt x="4560" y="5630"/>
                  <a:pt x="4793" y="5374"/>
                  <a:pt x="5095" y="5374"/>
                </a:cubicBezTo>
                <a:close/>
                <a:moveTo>
                  <a:pt x="9376" y="0"/>
                </a:moveTo>
                <a:cubicBezTo>
                  <a:pt x="8695" y="0"/>
                  <a:pt x="8015" y="256"/>
                  <a:pt x="7491" y="768"/>
                </a:cubicBezTo>
                <a:lnTo>
                  <a:pt x="1024" y="7235"/>
                </a:lnTo>
                <a:cubicBezTo>
                  <a:pt x="0" y="8282"/>
                  <a:pt x="0" y="9957"/>
                  <a:pt x="1024" y="11004"/>
                </a:cubicBezTo>
                <a:lnTo>
                  <a:pt x="7491" y="17471"/>
                </a:lnTo>
                <a:cubicBezTo>
                  <a:pt x="8015" y="17995"/>
                  <a:pt x="8695" y="18256"/>
                  <a:pt x="9376" y="18256"/>
                </a:cubicBezTo>
                <a:cubicBezTo>
                  <a:pt x="10056" y="18256"/>
                  <a:pt x="10737" y="17995"/>
                  <a:pt x="11260" y="17471"/>
                </a:cubicBezTo>
                <a:lnTo>
                  <a:pt x="17704" y="11027"/>
                </a:lnTo>
                <a:cubicBezTo>
                  <a:pt x="18751" y="9980"/>
                  <a:pt x="18751" y="8282"/>
                  <a:pt x="17704" y="7235"/>
                </a:cubicBezTo>
                <a:lnTo>
                  <a:pt x="11260" y="768"/>
                </a:lnTo>
                <a:cubicBezTo>
                  <a:pt x="10737" y="256"/>
                  <a:pt x="10056" y="0"/>
                  <a:pt x="93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  <p:sp>
        <p:nvSpPr>
          <p:cNvPr id="2708" name="Google Shape;2708;p65"/>
          <p:cNvSpPr/>
          <p:nvPr/>
        </p:nvSpPr>
        <p:spPr>
          <a:xfrm>
            <a:off x="1301090" y="3496200"/>
            <a:ext cx="474600" cy="456275"/>
          </a:xfrm>
          <a:custGeom>
            <a:avLst/>
            <a:gdLst/>
            <a:ahLst/>
            <a:cxnLst/>
            <a:rect l="l" t="t" r="r" b="b"/>
            <a:pathLst>
              <a:path w="18984" h="18251" extrusionOk="0">
                <a:moveTo>
                  <a:pt x="9865" y="2164"/>
                </a:moveTo>
                <a:cubicBezTo>
                  <a:pt x="11307" y="2164"/>
                  <a:pt x="12703" y="2629"/>
                  <a:pt x="13889" y="3466"/>
                </a:cubicBezTo>
                <a:cubicBezTo>
                  <a:pt x="13912" y="3490"/>
                  <a:pt x="13936" y="3490"/>
                  <a:pt x="13959" y="3513"/>
                </a:cubicBezTo>
                <a:lnTo>
                  <a:pt x="9865" y="7631"/>
                </a:lnTo>
                <a:lnTo>
                  <a:pt x="5770" y="3513"/>
                </a:lnTo>
                <a:cubicBezTo>
                  <a:pt x="6957" y="2652"/>
                  <a:pt x="8376" y="2164"/>
                  <a:pt x="9865" y="2164"/>
                </a:cubicBezTo>
                <a:close/>
                <a:moveTo>
                  <a:pt x="4235" y="5025"/>
                </a:moveTo>
                <a:lnTo>
                  <a:pt x="8329" y="9119"/>
                </a:lnTo>
                <a:lnTo>
                  <a:pt x="4235" y="13214"/>
                </a:lnTo>
                <a:cubicBezTo>
                  <a:pt x="4235" y="13191"/>
                  <a:pt x="4211" y="13167"/>
                  <a:pt x="4188" y="13144"/>
                </a:cubicBezTo>
                <a:cubicBezTo>
                  <a:pt x="2443" y="10725"/>
                  <a:pt x="2467" y="7444"/>
                  <a:pt x="4235" y="5025"/>
                </a:cubicBezTo>
                <a:close/>
                <a:moveTo>
                  <a:pt x="15471" y="5025"/>
                </a:moveTo>
                <a:cubicBezTo>
                  <a:pt x="15494" y="5048"/>
                  <a:pt x="15494" y="5071"/>
                  <a:pt x="15518" y="5095"/>
                </a:cubicBezTo>
                <a:cubicBezTo>
                  <a:pt x="17262" y="7537"/>
                  <a:pt x="17239" y="10818"/>
                  <a:pt x="15471" y="13214"/>
                </a:cubicBezTo>
                <a:lnTo>
                  <a:pt x="11377" y="9119"/>
                </a:lnTo>
                <a:lnTo>
                  <a:pt x="15471" y="5025"/>
                </a:lnTo>
                <a:close/>
                <a:moveTo>
                  <a:pt x="9865" y="10632"/>
                </a:moveTo>
                <a:lnTo>
                  <a:pt x="13959" y="14726"/>
                </a:lnTo>
                <a:cubicBezTo>
                  <a:pt x="12773" y="15610"/>
                  <a:pt x="11330" y="16075"/>
                  <a:pt x="9865" y="16075"/>
                </a:cubicBezTo>
                <a:cubicBezTo>
                  <a:pt x="8399" y="16075"/>
                  <a:pt x="7003" y="15633"/>
                  <a:pt x="5817" y="14796"/>
                </a:cubicBezTo>
                <a:cubicBezTo>
                  <a:pt x="5793" y="14772"/>
                  <a:pt x="5770" y="14749"/>
                  <a:pt x="5770" y="14726"/>
                </a:cubicBezTo>
                <a:lnTo>
                  <a:pt x="9865" y="10632"/>
                </a:lnTo>
                <a:close/>
                <a:moveTo>
                  <a:pt x="9865" y="0"/>
                </a:moveTo>
                <a:cubicBezTo>
                  <a:pt x="6166" y="0"/>
                  <a:pt x="2839" y="2233"/>
                  <a:pt x="1420" y="5630"/>
                </a:cubicBezTo>
                <a:cubicBezTo>
                  <a:pt x="1" y="9050"/>
                  <a:pt x="792" y="12958"/>
                  <a:pt x="3397" y="15587"/>
                </a:cubicBezTo>
                <a:cubicBezTo>
                  <a:pt x="5141" y="17330"/>
                  <a:pt x="7478" y="18251"/>
                  <a:pt x="9859" y="18251"/>
                </a:cubicBezTo>
                <a:cubicBezTo>
                  <a:pt x="11035" y="18251"/>
                  <a:pt x="12223" y="18026"/>
                  <a:pt x="13354" y="17564"/>
                </a:cubicBezTo>
                <a:cubicBezTo>
                  <a:pt x="16751" y="16145"/>
                  <a:pt x="18984" y="12818"/>
                  <a:pt x="18984" y="9119"/>
                </a:cubicBezTo>
                <a:cubicBezTo>
                  <a:pt x="18961" y="4094"/>
                  <a:pt x="14890" y="23"/>
                  <a:pt x="98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  <p:grpSp>
        <p:nvGrpSpPr>
          <p:cNvPr id="2709" name="Google Shape;2709;p65"/>
          <p:cNvGrpSpPr/>
          <p:nvPr/>
        </p:nvGrpSpPr>
        <p:grpSpPr>
          <a:xfrm>
            <a:off x="5035746" y="3495975"/>
            <a:ext cx="496700" cy="456725"/>
            <a:chOff x="5431300" y="3346875"/>
            <a:chExt cx="496700" cy="456725"/>
          </a:xfrm>
        </p:grpSpPr>
        <p:sp>
          <p:nvSpPr>
            <p:cNvPr id="2710" name="Google Shape;2710;p65"/>
            <p:cNvSpPr/>
            <p:nvPr/>
          </p:nvSpPr>
          <p:spPr>
            <a:xfrm>
              <a:off x="5531900" y="3346875"/>
              <a:ext cx="396100" cy="379225"/>
            </a:xfrm>
            <a:custGeom>
              <a:avLst/>
              <a:gdLst/>
              <a:ahLst/>
              <a:cxnLst/>
              <a:rect l="l" t="t" r="r" b="b"/>
              <a:pathLst>
                <a:path w="15844" h="15169" extrusionOk="0">
                  <a:moveTo>
                    <a:pt x="6026" y="1"/>
                  </a:moveTo>
                  <a:cubicBezTo>
                    <a:pt x="3793" y="24"/>
                    <a:pt x="1653" y="862"/>
                    <a:pt x="1" y="2351"/>
                  </a:cubicBezTo>
                  <a:lnTo>
                    <a:pt x="2816" y="5166"/>
                  </a:lnTo>
                  <a:lnTo>
                    <a:pt x="2816" y="3793"/>
                  </a:lnTo>
                  <a:cubicBezTo>
                    <a:pt x="2816" y="3491"/>
                    <a:pt x="3072" y="3258"/>
                    <a:pt x="3351" y="3258"/>
                  </a:cubicBezTo>
                  <a:lnTo>
                    <a:pt x="6980" y="3258"/>
                  </a:lnTo>
                  <a:cubicBezTo>
                    <a:pt x="6997" y="3258"/>
                    <a:pt x="7013" y="3258"/>
                    <a:pt x="7030" y="3258"/>
                  </a:cubicBezTo>
                  <a:cubicBezTo>
                    <a:pt x="8568" y="3258"/>
                    <a:pt x="9915" y="4321"/>
                    <a:pt x="10237" y="5817"/>
                  </a:cubicBezTo>
                  <a:cubicBezTo>
                    <a:pt x="10633" y="7725"/>
                    <a:pt x="9237" y="9539"/>
                    <a:pt x="7306" y="9655"/>
                  </a:cubicBezTo>
                  <a:lnTo>
                    <a:pt x="12819" y="15169"/>
                  </a:lnTo>
                  <a:cubicBezTo>
                    <a:pt x="15239" y="12494"/>
                    <a:pt x="15844" y="8655"/>
                    <a:pt x="14378" y="5375"/>
                  </a:cubicBezTo>
                  <a:cubicBezTo>
                    <a:pt x="12921" y="2113"/>
                    <a:pt x="9668" y="24"/>
                    <a:pt x="6109" y="24"/>
                  </a:cubicBezTo>
                  <a:cubicBezTo>
                    <a:pt x="6089" y="24"/>
                    <a:pt x="6069" y="24"/>
                    <a:pt x="6050" y="24"/>
                  </a:cubicBezTo>
                  <a:lnTo>
                    <a:pt x="60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11" name="Google Shape;2711;p65"/>
            <p:cNvSpPr/>
            <p:nvPr/>
          </p:nvSpPr>
          <p:spPr>
            <a:xfrm>
              <a:off x="5655800" y="3481825"/>
              <a:ext cx="89575" cy="53525"/>
            </a:xfrm>
            <a:custGeom>
              <a:avLst/>
              <a:gdLst/>
              <a:ahLst/>
              <a:cxnLst/>
              <a:rect l="l" t="t" r="r" b="b"/>
              <a:pathLst>
                <a:path w="3583" h="2141" extrusionOk="0">
                  <a:moveTo>
                    <a:pt x="559" y="0"/>
                  </a:moveTo>
                  <a:cubicBezTo>
                    <a:pt x="256" y="0"/>
                    <a:pt x="0" y="233"/>
                    <a:pt x="0" y="535"/>
                  </a:cubicBezTo>
                  <a:lnTo>
                    <a:pt x="0" y="1605"/>
                  </a:lnTo>
                  <a:cubicBezTo>
                    <a:pt x="23" y="1885"/>
                    <a:pt x="256" y="2140"/>
                    <a:pt x="559" y="2140"/>
                  </a:cubicBezTo>
                  <a:lnTo>
                    <a:pt x="2164" y="2140"/>
                  </a:lnTo>
                  <a:cubicBezTo>
                    <a:pt x="3583" y="2140"/>
                    <a:pt x="3583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12" name="Google Shape;2712;p65"/>
            <p:cNvSpPr/>
            <p:nvPr/>
          </p:nvSpPr>
          <p:spPr>
            <a:xfrm>
              <a:off x="5431300" y="3424825"/>
              <a:ext cx="401900" cy="378775"/>
            </a:xfrm>
            <a:custGeom>
              <a:avLst/>
              <a:gdLst/>
              <a:ahLst/>
              <a:cxnLst/>
              <a:rect l="l" t="t" r="r" b="b"/>
              <a:pathLst>
                <a:path w="16076" h="15151" extrusionOk="0">
                  <a:moveTo>
                    <a:pt x="3257" y="0"/>
                  </a:moveTo>
                  <a:lnTo>
                    <a:pt x="3257" y="0"/>
                  </a:lnTo>
                  <a:cubicBezTo>
                    <a:pt x="0" y="3583"/>
                    <a:pt x="140" y="9073"/>
                    <a:pt x="3560" y="12493"/>
                  </a:cubicBezTo>
                  <a:cubicBezTo>
                    <a:pt x="5326" y="14259"/>
                    <a:pt x="7651" y="15151"/>
                    <a:pt x="9980" y="15151"/>
                  </a:cubicBezTo>
                  <a:cubicBezTo>
                    <a:pt x="12160" y="15151"/>
                    <a:pt x="14344" y="14370"/>
                    <a:pt x="16076" y="12795"/>
                  </a:cubicBezTo>
                  <a:lnTo>
                    <a:pt x="9818" y="6561"/>
                  </a:lnTo>
                  <a:lnTo>
                    <a:pt x="8980" y="6561"/>
                  </a:lnTo>
                  <a:lnTo>
                    <a:pt x="8980" y="11376"/>
                  </a:lnTo>
                  <a:cubicBezTo>
                    <a:pt x="8957" y="11655"/>
                    <a:pt x="8724" y="11888"/>
                    <a:pt x="8445" y="11911"/>
                  </a:cubicBezTo>
                  <a:lnTo>
                    <a:pt x="7375" y="11911"/>
                  </a:lnTo>
                  <a:cubicBezTo>
                    <a:pt x="7073" y="11888"/>
                    <a:pt x="6840" y="11655"/>
                    <a:pt x="6840" y="11376"/>
                  </a:cubicBezTo>
                  <a:lnTo>
                    <a:pt x="6840" y="3560"/>
                  </a:lnTo>
                  <a:lnTo>
                    <a:pt x="3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9" grpId="0" build="p"/>
      <p:bldP spid="2682" grpId="0" build="p"/>
      <p:bldP spid="2683" grpId="0" build="p"/>
      <p:bldP spid="268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0" name="Google Shape;1840;p48"/>
          <p:cNvGrpSpPr/>
          <p:nvPr/>
        </p:nvGrpSpPr>
        <p:grpSpPr>
          <a:xfrm>
            <a:off x="3569547" y="85625"/>
            <a:ext cx="6234269" cy="2372382"/>
            <a:chOff x="3569547" y="85625"/>
            <a:chExt cx="6234269" cy="2372382"/>
          </a:xfrm>
        </p:grpSpPr>
        <p:sp>
          <p:nvSpPr>
            <p:cNvPr id="1841" name="Google Shape;1841;p48"/>
            <p:cNvSpPr/>
            <p:nvPr/>
          </p:nvSpPr>
          <p:spPr>
            <a:xfrm>
              <a:off x="8130102" y="856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8"/>
            <p:cNvSpPr/>
            <p:nvPr/>
          </p:nvSpPr>
          <p:spPr>
            <a:xfrm>
              <a:off x="3569547" y="545972"/>
              <a:ext cx="1164380" cy="554939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8"/>
            <p:cNvSpPr/>
            <p:nvPr/>
          </p:nvSpPr>
          <p:spPr>
            <a:xfrm>
              <a:off x="4169574" y="2038349"/>
              <a:ext cx="970448" cy="419657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70744D-7033-543B-7817-EBBAE403F090}"/>
              </a:ext>
            </a:extLst>
          </p:cNvPr>
          <p:cNvSpPr txBox="1"/>
          <p:nvPr/>
        </p:nvSpPr>
        <p:spPr>
          <a:xfrm>
            <a:off x="4733927" y="1338797"/>
            <a:ext cx="437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Patrick hand" panose="00000500000000000000" pitchFamily="2" charset="0"/>
              </a:rPr>
              <a:t>Ủy</a:t>
            </a:r>
            <a:r>
              <a:rPr lang="en-US" sz="2400" dirty="0">
                <a:latin typeface="Patrick hand" panose="00000500000000000000" pitchFamily="2" charset="0"/>
              </a:rPr>
              <a:t> Ban An </a:t>
            </a:r>
            <a:r>
              <a:rPr lang="en-US" sz="2400" dirty="0" err="1">
                <a:latin typeface="Patrick hand" panose="00000500000000000000" pitchFamily="2" charset="0"/>
              </a:rPr>
              <a:t>toàn</a:t>
            </a:r>
            <a:r>
              <a:rPr lang="en-US" sz="2400" dirty="0">
                <a:latin typeface="Patrick hand" panose="00000500000000000000" pitchFamily="2" charset="0"/>
              </a:rPr>
              <a:t> Giao </a:t>
            </a:r>
            <a:r>
              <a:rPr lang="en-US" sz="2400" dirty="0" err="1">
                <a:latin typeface="Patrick hand" panose="00000500000000000000" pitchFamily="2" charset="0"/>
              </a:rPr>
              <a:t>thông</a:t>
            </a:r>
            <a:r>
              <a:rPr lang="en-US" sz="2400" dirty="0"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latin typeface="Patrick hand" panose="00000500000000000000" pitchFamily="2" charset="0"/>
              </a:rPr>
              <a:t>Quốc</a:t>
            </a:r>
            <a:r>
              <a:rPr lang="en-US" sz="2400" dirty="0"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latin typeface="Patrick hand" panose="00000500000000000000" pitchFamily="2" charset="0"/>
              </a:rPr>
              <a:t>gia</a:t>
            </a:r>
            <a:endParaRPr lang="en-US" sz="2400" dirty="0">
              <a:latin typeface="Patrick hand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8981A4-7186-C830-20DB-F40632640B6D}"/>
              </a:ext>
            </a:extLst>
          </p:cNvPr>
          <p:cNvSpPr txBox="1"/>
          <p:nvPr/>
        </p:nvSpPr>
        <p:spPr>
          <a:xfrm>
            <a:off x="4654798" y="2110085"/>
            <a:ext cx="437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Bộ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Giao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thông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–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Vận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tải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Patrick hand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93B0EB-C6F5-B3CF-94AF-64016E54F2A1}"/>
              </a:ext>
            </a:extLst>
          </p:cNvPr>
          <p:cNvSpPr txBox="1"/>
          <p:nvPr/>
        </p:nvSpPr>
        <p:spPr>
          <a:xfrm>
            <a:off x="4654798" y="2881373"/>
            <a:ext cx="4376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Sở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Giao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thông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–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Vận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Patrick hand" panose="00000500000000000000" pitchFamily="2" charset="0"/>
              </a:rPr>
              <a:t>tải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Patrick hand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65"/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Patrick hand" panose="00000500000000000000" pitchFamily="2" charset="0"/>
              </a:rPr>
              <a:t>II. Sưu tầm tài liệu</a:t>
            </a:r>
            <a:endParaRPr dirty="0">
              <a:latin typeface="Patrick hand" panose="00000500000000000000" pitchFamily="2" charset="0"/>
            </a:endParaRPr>
          </a:p>
        </p:txBody>
      </p:sp>
      <p:sp>
        <p:nvSpPr>
          <p:cNvPr id="2679" name="Google Shape;2679;p65"/>
          <p:cNvSpPr txBox="1">
            <a:spLocks noGrp="1"/>
          </p:cNvSpPr>
          <p:nvPr>
            <p:ph type="subTitle" idx="5"/>
          </p:nvPr>
        </p:nvSpPr>
        <p:spPr>
          <a:xfrm>
            <a:off x="2288583" y="1730846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Sách giáo khoa</a:t>
            </a:r>
            <a:endParaRPr dirty="0"/>
          </a:p>
        </p:txBody>
      </p:sp>
      <p:sp>
        <p:nvSpPr>
          <p:cNvPr id="2682" name="Google Shape;2682;p65"/>
          <p:cNvSpPr txBox="1">
            <a:spLocks noGrp="1"/>
          </p:cNvSpPr>
          <p:nvPr>
            <p:ph type="subTitle" idx="1"/>
          </p:nvPr>
        </p:nvSpPr>
        <p:spPr>
          <a:xfrm>
            <a:off x="2254752" y="3396025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Truyền hình</a:t>
            </a:r>
            <a:endParaRPr dirty="0"/>
          </a:p>
        </p:txBody>
      </p:sp>
      <p:sp>
        <p:nvSpPr>
          <p:cNvPr id="2683" name="Google Shape;2683;p65"/>
          <p:cNvSpPr txBox="1">
            <a:spLocks noGrp="1"/>
          </p:cNvSpPr>
          <p:nvPr>
            <p:ph type="subTitle" idx="3"/>
          </p:nvPr>
        </p:nvSpPr>
        <p:spPr>
          <a:xfrm>
            <a:off x="6065297" y="3449550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Internet</a:t>
            </a:r>
            <a:endParaRPr dirty="0"/>
          </a:p>
        </p:txBody>
      </p:sp>
      <p:sp>
        <p:nvSpPr>
          <p:cNvPr id="2685" name="Google Shape;2685;p65"/>
          <p:cNvSpPr txBox="1">
            <a:spLocks noGrp="1"/>
          </p:cNvSpPr>
          <p:nvPr>
            <p:ph type="subTitle" idx="7"/>
          </p:nvPr>
        </p:nvSpPr>
        <p:spPr>
          <a:xfrm>
            <a:off x="6036308" y="1741875"/>
            <a:ext cx="2155200" cy="46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Báo chí</a:t>
            </a:r>
            <a:endParaRPr dirty="0"/>
          </a:p>
        </p:txBody>
      </p:sp>
      <p:grpSp>
        <p:nvGrpSpPr>
          <p:cNvPr id="2686" name="Google Shape;2686;p65"/>
          <p:cNvGrpSpPr/>
          <p:nvPr/>
        </p:nvGrpSpPr>
        <p:grpSpPr>
          <a:xfrm>
            <a:off x="952490" y="1476216"/>
            <a:ext cx="1171800" cy="3867308"/>
            <a:chOff x="724451" y="1476216"/>
            <a:chExt cx="1171800" cy="3867308"/>
          </a:xfrm>
        </p:grpSpPr>
        <p:grpSp>
          <p:nvGrpSpPr>
            <p:cNvPr id="2687" name="Google Shape;2687;p65"/>
            <p:cNvGrpSpPr/>
            <p:nvPr/>
          </p:nvGrpSpPr>
          <p:grpSpPr>
            <a:xfrm>
              <a:off x="724451" y="1476216"/>
              <a:ext cx="1171800" cy="3867308"/>
              <a:chOff x="1632175" y="1428591"/>
              <a:chExt cx="1171800" cy="3867308"/>
            </a:xfrm>
          </p:grpSpPr>
          <p:sp>
            <p:nvSpPr>
              <p:cNvPr id="2688" name="Google Shape;2688;p65"/>
              <p:cNvSpPr/>
              <p:nvPr/>
            </p:nvSpPr>
            <p:spPr>
              <a:xfrm>
                <a:off x="2165025" y="2348325"/>
                <a:ext cx="91151" cy="2947574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20532" extrusionOk="0">
                    <a:moveTo>
                      <a:pt x="0" y="1"/>
                    </a:moveTo>
                    <a:lnTo>
                      <a:pt x="0" y="20532"/>
                    </a:lnTo>
                    <a:lnTo>
                      <a:pt x="5575" y="20532"/>
                    </a:lnTo>
                    <a:lnTo>
                      <a:pt x="5575" y="1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65"/>
              <p:cNvSpPr/>
              <p:nvPr/>
            </p:nvSpPr>
            <p:spPr>
              <a:xfrm rot="2700000">
                <a:off x="1803781" y="16001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65"/>
              <p:cNvSpPr/>
              <p:nvPr/>
            </p:nvSpPr>
            <p:spPr>
              <a:xfrm rot="2700000">
                <a:off x="1834965" y="16313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1" name="Google Shape;2691;p65"/>
            <p:cNvGrpSpPr/>
            <p:nvPr/>
          </p:nvGrpSpPr>
          <p:grpSpPr>
            <a:xfrm>
              <a:off x="831701" y="3244650"/>
              <a:ext cx="957300" cy="957300"/>
              <a:chOff x="831701" y="3244650"/>
              <a:chExt cx="957300" cy="957300"/>
            </a:xfrm>
          </p:grpSpPr>
          <p:sp>
            <p:nvSpPr>
              <p:cNvPr id="2692" name="Google Shape;2692;p65"/>
              <p:cNvSpPr/>
              <p:nvPr/>
            </p:nvSpPr>
            <p:spPr>
              <a:xfrm>
                <a:off x="831701" y="3244650"/>
                <a:ext cx="957300" cy="957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65"/>
              <p:cNvSpPr/>
              <p:nvPr/>
            </p:nvSpPr>
            <p:spPr>
              <a:xfrm>
                <a:off x="867551" y="3280500"/>
                <a:ext cx="885600" cy="8856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94" name="Google Shape;2694;p65"/>
          <p:cNvGrpSpPr/>
          <p:nvPr/>
        </p:nvGrpSpPr>
        <p:grpSpPr>
          <a:xfrm>
            <a:off x="4698196" y="1476216"/>
            <a:ext cx="1171800" cy="3867308"/>
            <a:chOff x="4458251" y="1476216"/>
            <a:chExt cx="1171800" cy="3867308"/>
          </a:xfrm>
        </p:grpSpPr>
        <p:grpSp>
          <p:nvGrpSpPr>
            <p:cNvPr id="2695" name="Google Shape;2695;p65"/>
            <p:cNvGrpSpPr/>
            <p:nvPr/>
          </p:nvGrpSpPr>
          <p:grpSpPr>
            <a:xfrm>
              <a:off x="4458251" y="1476216"/>
              <a:ext cx="1171800" cy="3867308"/>
              <a:chOff x="1632175" y="1428591"/>
              <a:chExt cx="1171800" cy="3867308"/>
            </a:xfrm>
          </p:grpSpPr>
          <p:sp>
            <p:nvSpPr>
              <p:cNvPr id="2696" name="Google Shape;2696;p65"/>
              <p:cNvSpPr/>
              <p:nvPr/>
            </p:nvSpPr>
            <p:spPr>
              <a:xfrm>
                <a:off x="2165025" y="2348325"/>
                <a:ext cx="91151" cy="2947574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20532" extrusionOk="0">
                    <a:moveTo>
                      <a:pt x="0" y="1"/>
                    </a:moveTo>
                    <a:lnTo>
                      <a:pt x="0" y="20532"/>
                    </a:lnTo>
                    <a:lnTo>
                      <a:pt x="5575" y="20532"/>
                    </a:lnTo>
                    <a:lnTo>
                      <a:pt x="5575" y="1"/>
                    </a:ln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65"/>
              <p:cNvSpPr/>
              <p:nvPr/>
            </p:nvSpPr>
            <p:spPr>
              <a:xfrm rot="2700000">
                <a:off x="1803781" y="1600197"/>
                <a:ext cx="828588" cy="828588"/>
              </a:xfrm>
              <a:prstGeom prst="roundRect">
                <a:avLst>
                  <a:gd name="adj" fmla="val 804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65"/>
              <p:cNvSpPr/>
              <p:nvPr/>
            </p:nvSpPr>
            <p:spPr>
              <a:xfrm rot="2700000">
                <a:off x="1834965" y="1631381"/>
                <a:ext cx="766221" cy="766221"/>
              </a:xfrm>
              <a:prstGeom prst="roundRect">
                <a:avLst>
                  <a:gd name="adj" fmla="val 804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9" name="Google Shape;2699;p65"/>
            <p:cNvGrpSpPr/>
            <p:nvPr/>
          </p:nvGrpSpPr>
          <p:grpSpPr>
            <a:xfrm>
              <a:off x="4565501" y="3244650"/>
              <a:ext cx="957300" cy="957300"/>
              <a:chOff x="4565501" y="3244650"/>
              <a:chExt cx="957300" cy="957300"/>
            </a:xfrm>
          </p:grpSpPr>
          <p:sp>
            <p:nvSpPr>
              <p:cNvPr id="2700" name="Google Shape;2700;p65"/>
              <p:cNvSpPr/>
              <p:nvPr/>
            </p:nvSpPr>
            <p:spPr>
              <a:xfrm>
                <a:off x="4565501" y="3244650"/>
                <a:ext cx="957300" cy="9573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65"/>
              <p:cNvSpPr/>
              <p:nvPr/>
            </p:nvSpPr>
            <p:spPr>
              <a:xfrm>
                <a:off x="4601351" y="3280500"/>
                <a:ext cx="885600" cy="885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02" name="Google Shape;2702;p65"/>
          <p:cNvGrpSpPr/>
          <p:nvPr/>
        </p:nvGrpSpPr>
        <p:grpSpPr>
          <a:xfrm>
            <a:off x="1303703" y="1838850"/>
            <a:ext cx="469375" cy="455975"/>
            <a:chOff x="1004775" y="1181625"/>
            <a:chExt cx="469375" cy="455975"/>
          </a:xfrm>
        </p:grpSpPr>
        <p:sp>
          <p:nvSpPr>
            <p:cNvPr id="2703" name="Google Shape;2703;p65"/>
            <p:cNvSpPr/>
            <p:nvPr/>
          </p:nvSpPr>
          <p:spPr>
            <a:xfrm>
              <a:off x="1004775" y="1291525"/>
              <a:ext cx="352450" cy="346075"/>
            </a:xfrm>
            <a:custGeom>
              <a:avLst/>
              <a:gdLst/>
              <a:ahLst/>
              <a:cxnLst/>
              <a:rect l="l" t="t" r="r" b="b"/>
              <a:pathLst>
                <a:path w="14098" h="13843" extrusionOk="0">
                  <a:moveTo>
                    <a:pt x="3908" y="1"/>
                  </a:moveTo>
                  <a:lnTo>
                    <a:pt x="1047" y="2839"/>
                  </a:lnTo>
                  <a:cubicBezTo>
                    <a:pt x="0" y="3886"/>
                    <a:pt x="0" y="5561"/>
                    <a:pt x="1047" y="6608"/>
                  </a:cubicBezTo>
                  <a:lnTo>
                    <a:pt x="7491" y="13075"/>
                  </a:lnTo>
                  <a:cubicBezTo>
                    <a:pt x="8014" y="13587"/>
                    <a:pt x="8695" y="13843"/>
                    <a:pt x="9375" y="13843"/>
                  </a:cubicBezTo>
                  <a:cubicBezTo>
                    <a:pt x="10056" y="13843"/>
                    <a:pt x="10736" y="13587"/>
                    <a:pt x="11260" y="13075"/>
                  </a:cubicBezTo>
                  <a:lnTo>
                    <a:pt x="14098" y="10190"/>
                  </a:lnTo>
                  <a:lnTo>
                    <a:pt x="12632" y="8725"/>
                  </a:lnTo>
                  <a:lnTo>
                    <a:pt x="9771" y="11633"/>
                  </a:lnTo>
                  <a:cubicBezTo>
                    <a:pt x="9666" y="11737"/>
                    <a:pt x="9527" y="11790"/>
                    <a:pt x="9387" y="11790"/>
                  </a:cubicBezTo>
                  <a:cubicBezTo>
                    <a:pt x="9247" y="11790"/>
                    <a:pt x="9108" y="11737"/>
                    <a:pt x="9003" y="11633"/>
                  </a:cubicBezTo>
                  <a:lnTo>
                    <a:pt x="2466" y="5119"/>
                  </a:lnTo>
                  <a:cubicBezTo>
                    <a:pt x="2257" y="4910"/>
                    <a:pt x="2257" y="4561"/>
                    <a:pt x="2466" y="4351"/>
                  </a:cubicBezTo>
                  <a:lnTo>
                    <a:pt x="5374" y="1490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4" name="Google Shape;2704;p65"/>
            <p:cNvSpPr/>
            <p:nvPr/>
          </p:nvSpPr>
          <p:spPr>
            <a:xfrm>
              <a:off x="1094900" y="1347375"/>
              <a:ext cx="206500" cy="207075"/>
            </a:xfrm>
            <a:custGeom>
              <a:avLst/>
              <a:gdLst/>
              <a:ahLst/>
              <a:cxnLst/>
              <a:rect l="l" t="t" r="r" b="b"/>
              <a:pathLst>
                <a:path w="8260" h="8283" extrusionOk="0">
                  <a:moveTo>
                    <a:pt x="2537" y="0"/>
                  </a:moveTo>
                  <a:lnTo>
                    <a:pt x="1" y="2489"/>
                  </a:lnTo>
                  <a:lnTo>
                    <a:pt x="5770" y="8282"/>
                  </a:lnTo>
                  <a:lnTo>
                    <a:pt x="8260" y="5746"/>
                  </a:lnTo>
                  <a:lnTo>
                    <a:pt x="25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5" name="Google Shape;2705;p65"/>
            <p:cNvSpPr/>
            <p:nvPr/>
          </p:nvSpPr>
          <p:spPr>
            <a:xfrm>
              <a:off x="1176925" y="1265350"/>
              <a:ext cx="207075" cy="206500"/>
            </a:xfrm>
            <a:custGeom>
              <a:avLst/>
              <a:gdLst/>
              <a:ahLst/>
              <a:cxnLst/>
              <a:rect l="l" t="t" r="r" b="b"/>
              <a:pathLst>
                <a:path w="8283" h="8260" extrusionOk="0">
                  <a:moveTo>
                    <a:pt x="2489" y="1"/>
                  </a:moveTo>
                  <a:lnTo>
                    <a:pt x="0" y="2537"/>
                  </a:lnTo>
                  <a:lnTo>
                    <a:pt x="5746" y="8260"/>
                  </a:lnTo>
                  <a:lnTo>
                    <a:pt x="8282" y="5770"/>
                  </a:lnTo>
                  <a:lnTo>
                    <a:pt x="2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06" name="Google Shape;2706;p65"/>
            <p:cNvSpPr/>
            <p:nvPr/>
          </p:nvSpPr>
          <p:spPr>
            <a:xfrm>
              <a:off x="1121075" y="1181625"/>
              <a:ext cx="353075" cy="346050"/>
            </a:xfrm>
            <a:custGeom>
              <a:avLst/>
              <a:gdLst/>
              <a:ahLst/>
              <a:cxnLst/>
              <a:rect l="l" t="t" r="r" b="b"/>
              <a:pathLst>
                <a:path w="14123" h="13842" extrusionOk="0">
                  <a:moveTo>
                    <a:pt x="4735" y="0"/>
                  </a:moveTo>
                  <a:cubicBezTo>
                    <a:pt x="4049" y="0"/>
                    <a:pt x="3362" y="256"/>
                    <a:pt x="2839" y="768"/>
                  </a:cubicBezTo>
                  <a:lnTo>
                    <a:pt x="1" y="3652"/>
                  </a:lnTo>
                  <a:lnTo>
                    <a:pt x="1490" y="5118"/>
                  </a:lnTo>
                  <a:lnTo>
                    <a:pt x="4351" y="2210"/>
                  </a:lnTo>
                  <a:cubicBezTo>
                    <a:pt x="4456" y="2105"/>
                    <a:pt x="4595" y="2053"/>
                    <a:pt x="4735" y="2053"/>
                  </a:cubicBezTo>
                  <a:cubicBezTo>
                    <a:pt x="4875" y="2053"/>
                    <a:pt x="5014" y="2105"/>
                    <a:pt x="5119" y="2210"/>
                  </a:cubicBezTo>
                  <a:lnTo>
                    <a:pt x="11656" y="8747"/>
                  </a:lnTo>
                  <a:cubicBezTo>
                    <a:pt x="11865" y="8957"/>
                    <a:pt x="11865" y="9282"/>
                    <a:pt x="11656" y="9492"/>
                  </a:cubicBezTo>
                  <a:lnTo>
                    <a:pt x="8748" y="12376"/>
                  </a:lnTo>
                  <a:lnTo>
                    <a:pt x="10214" y="13842"/>
                  </a:lnTo>
                  <a:lnTo>
                    <a:pt x="13075" y="11027"/>
                  </a:lnTo>
                  <a:cubicBezTo>
                    <a:pt x="14122" y="9957"/>
                    <a:pt x="14122" y="8282"/>
                    <a:pt x="13075" y="7235"/>
                  </a:cubicBezTo>
                  <a:lnTo>
                    <a:pt x="6631" y="768"/>
                  </a:lnTo>
                  <a:cubicBezTo>
                    <a:pt x="6108" y="256"/>
                    <a:pt x="5421" y="0"/>
                    <a:pt x="47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  <p:sp>
        <p:nvSpPr>
          <p:cNvPr id="2707" name="Google Shape;2707;p65"/>
          <p:cNvSpPr/>
          <p:nvPr/>
        </p:nvSpPr>
        <p:spPr>
          <a:xfrm>
            <a:off x="5049709" y="1838625"/>
            <a:ext cx="468775" cy="456425"/>
          </a:xfrm>
          <a:custGeom>
            <a:avLst/>
            <a:gdLst/>
            <a:ahLst/>
            <a:cxnLst/>
            <a:rect l="l" t="t" r="r" b="b"/>
            <a:pathLst>
              <a:path w="18751" h="18257" extrusionOk="0">
                <a:moveTo>
                  <a:pt x="13633" y="5374"/>
                </a:moveTo>
                <a:cubicBezTo>
                  <a:pt x="13935" y="5374"/>
                  <a:pt x="14168" y="5630"/>
                  <a:pt x="14168" y="5909"/>
                </a:cubicBezTo>
                <a:lnTo>
                  <a:pt x="14168" y="6979"/>
                </a:lnTo>
                <a:cubicBezTo>
                  <a:pt x="14168" y="7282"/>
                  <a:pt x="13935" y="7514"/>
                  <a:pt x="13633" y="7514"/>
                </a:cubicBezTo>
                <a:lnTo>
                  <a:pt x="10446" y="7514"/>
                </a:lnTo>
                <a:lnTo>
                  <a:pt x="10446" y="14470"/>
                </a:lnTo>
                <a:cubicBezTo>
                  <a:pt x="10446" y="14772"/>
                  <a:pt x="10190" y="15005"/>
                  <a:pt x="9911" y="15005"/>
                </a:cubicBezTo>
                <a:lnTo>
                  <a:pt x="8841" y="15005"/>
                </a:lnTo>
                <a:cubicBezTo>
                  <a:pt x="8538" y="15005"/>
                  <a:pt x="8305" y="14772"/>
                  <a:pt x="8305" y="14470"/>
                </a:cubicBezTo>
                <a:lnTo>
                  <a:pt x="8305" y="7514"/>
                </a:lnTo>
                <a:lnTo>
                  <a:pt x="5095" y="7514"/>
                </a:lnTo>
                <a:cubicBezTo>
                  <a:pt x="4793" y="7514"/>
                  <a:pt x="4560" y="7282"/>
                  <a:pt x="4560" y="6979"/>
                </a:cubicBezTo>
                <a:lnTo>
                  <a:pt x="4560" y="5909"/>
                </a:lnTo>
                <a:cubicBezTo>
                  <a:pt x="4560" y="5630"/>
                  <a:pt x="4793" y="5374"/>
                  <a:pt x="5095" y="5374"/>
                </a:cubicBezTo>
                <a:close/>
                <a:moveTo>
                  <a:pt x="9376" y="0"/>
                </a:moveTo>
                <a:cubicBezTo>
                  <a:pt x="8695" y="0"/>
                  <a:pt x="8015" y="256"/>
                  <a:pt x="7491" y="768"/>
                </a:cubicBezTo>
                <a:lnTo>
                  <a:pt x="1024" y="7235"/>
                </a:lnTo>
                <a:cubicBezTo>
                  <a:pt x="0" y="8282"/>
                  <a:pt x="0" y="9957"/>
                  <a:pt x="1024" y="11004"/>
                </a:cubicBezTo>
                <a:lnTo>
                  <a:pt x="7491" y="17471"/>
                </a:lnTo>
                <a:cubicBezTo>
                  <a:pt x="8015" y="17995"/>
                  <a:pt x="8695" y="18256"/>
                  <a:pt x="9376" y="18256"/>
                </a:cubicBezTo>
                <a:cubicBezTo>
                  <a:pt x="10056" y="18256"/>
                  <a:pt x="10737" y="17995"/>
                  <a:pt x="11260" y="17471"/>
                </a:cubicBezTo>
                <a:lnTo>
                  <a:pt x="17704" y="11027"/>
                </a:lnTo>
                <a:cubicBezTo>
                  <a:pt x="18751" y="9980"/>
                  <a:pt x="18751" y="8282"/>
                  <a:pt x="17704" y="7235"/>
                </a:cubicBezTo>
                <a:lnTo>
                  <a:pt x="11260" y="768"/>
                </a:lnTo>
                <a:cubicBezTo>
                  <a:pt x="10737" y="256"/>
                  <a:pt x="10056" y="0"/>
                  <a:pt x="937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  <p:sp>
        <p:nvSpPr>
          <p:cNvPr id="2708" name="Google Shape;2708;p65"/>
          <p:cNvSpPr/>
          <p:nvPr/>
        </p:nvSpPr>
        <p:spPr>
          <a:xfrm>
            <a:off x="1301090" y="3496200"/>
            <a:ext cx="474600" cy="456275"/>
          </a:xfrm>
          <a:custGeom>
            <a:avLst/>
            <a:gdLst/>
            <a:ahLst/>
            <a:cxnLst/>
            <a:rect l="l" t="t" r="r" b="b"/>
            <a:pathLst>
              <a:path w="18984" h="18251" extrusionOk="0">
                <a:moveTo>
                  <a:pt x="9865" y="2164"/>
                </a:moveTo>
                <a:cubicBezTo>
                  <a:pt x="11307" y="2164"/>
                  <a:pt x="12703" y="2629"/>
                  <a:pt x="13889" y="3466"/>
                </a:cubicBezTo>
                <a:cubicBezTo>
                  <a:pt x="13912" y="3490"/>
                  <a:pt x="13936" y="3490"/>
                  <a:pt x="13959" y="3513"/>
                </a:cubicBezTo>
                <a:lnTo>
                  <a:pt x="9865" y="7631"/>
                </a:lnTo>
                <a:lnTo>
                  <a:pt x="5770" y="3513"/>
                </a:lnTo>
                <a:cubicBezTo>
                  <a:pt x="6957" y="2652"/>
                  <a:pt x="8376" y="2164"/>
                  <a:pt x="9865" y="2164"/>
                </a:cubicBezTo>
                <a:close/>
                <a:moveTo>
                  <a:pt x="4235" y="5025"/>
                </a:moveTo>
                <a:lnTo>
                  <a:pt x="8329" y="9119"/>
                </a:lnTo>
                <a:lnTo>
                  <a:pt x="4235" y="13214"/>
                </a:lnTo>
                <a:cubicBezTo>
                  <a:pt x="4235" y="13191"/>
                  <a:pt x="4211" y="13167"/>
                  <a:pt x="4188" y="13144"/>
                </a:cubicBezTo>
                <a:cubicBezTo>
                  <a:pt x="2443" y="10725"/>
                  <a:pt x="2467" y="7444"/>
                  <a:pt x="4235" y="5025"/>
                </a:cubicBezTo>
                <a:close/>
                <a:moveTo>
                  <a:pt x="15471" y="5025"/>
                </a:moveTo>
                <a:cubicBezTo>
                  <a:pt x="15494" y="5048"/>
                  <a:pt x="15494" y="5071"/>
                  <a:pt x="15518" y="5095"/>
                </a:cubicBezTo>
                <a:cubicBezTo>
                  <a:pt x="17262" y="7537"/>
                  <a:pt x="17239" y="10818"/>
                  <a:pt x="15471" y="13214"/>
                </a:cubicBezTo>
                <a:lnTo>
                  <a:pt x="11377" y="9119"/>
                </a:lnTo>
                <a:lnTo>
                  <a:pt x="15471" y="5025"/>
                </a:lnTo>
                <a:close/>
                <a:moveTo>
                  <a:pt x="9865" y="10632"/>
                </a:moveTo>
                <a:lnTo>
                  <a:pt x="13959" y="14726"/>
                </a:lnTo>
                <a:cubicBezTo>
                  <a:pt x="12773" y="15610"/>
                  <a:pt x="11330" y="16075"/>
                  <a:pt x="9865" y="16075"/>
                </a:cubicBezTo>
                <a:cubicBezTo>
                  <a:pt x="8399" y="16075"/>
                  <a:pt x="7003" y="15633"/>
                  <a:pt x="5817" y="14796"/>
                </a:cubicBezTo>
                <a:cubicBezTo>
                  <a:pt x="5793" y="14772"/>
                  <a:pt x="5770" y="14749"/>
                  <a:pt x="5770" y="14726"/>
                </a:cubicBezTo>
                <a:lnTo>
                  <a:pt x="9865" y="10632"/>
                </a:lnTo>
                <a:close/>
                <a:moveTo>
                  <a:pt x="9865" y="0"/>
                </a:moveTo>
                <a:cubicBezTo>
                  <a:pt x="6166" y="0"/>
                  <a:pt x="2839" y="2233"/>
                  <a:pt x="1420" y="5630"/>
                </a:cubicBezTo>
                <a:cubicBezTo>
                  <a:pt x="1" y="9050"/>
                  <a:pt x="792" y="12958"/>
                  <a:pt x="3397" y="15587"/>
                </a:cubicBezTo>
                <a:cubicBezTo>
                  <a:pt x="5141" y="17330"/>
                  <a:pt x="7478" y="18251"/>
                  <a:pt x="9859" y="18251"/>
                </a:cubicBezTo>
                <a:cubicBezTo>
                  <a:pt x="11035" y="18251"/>
                  <a:pt x="12223" y="18026"/>
                  <a:pt x="13354" y="17564"/>
                </a:cubicBezTo>
                <a:cubicBezTo>
                  <a:pt x="16751" y="16145"/>
                  <a:pt x="18984" y="12818"/>
                  <a:pt x="18984" y="9119"/>
                </a:cubicBezTo>
                <a:cubicBezTo>
                  <a:pt x="18961" y="4094"/>
                  <a:pt x="14890" y="23"/>
                  <a:pt x="98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  <p:grpSp>
        <p:nvGrpSpPr>
          <p:cNvPr id="2709" name="Google Shape;2709;p65"/>
          <p:cNvGrpSpPr/>
          <p:nvPr/>
        </p:nvGrpSpPr>
        <p:grpSpPr>
          <a:xfrm>
            <a:off x="5035746" y="3495975"/>
            <a:ext cx="496700" cy="456725"/>
            <a:chOff x="5431300" y="3346875"/>
            <a:chExt cx="496700" cy="456725"/>
          </a:xfrm>
        </p:grpSpPr>
        <p:sp>
          <p:nvSpPr>
            <p:cNvPr id="2710" name="Google Shape;2710;p65"/>
            <p:cNvSpPr/>
            <p:nvPr/>
          </p:nvSpPr>
          <p:spPr>
            <a:xfrm>
              <a:off x="5531900" y="3346875"/>
              <a:ext cx="396100" cy="379225"/>
            </a:xfrm>
            <a:custGeom>
              <a:avLst/>
              <a:gdLst/>
              <a:ahLst/>
              <a:cxnLst/>
              <a:rect l="l" t="t" r="r" b="b"/>
              <a:pathLst>
                <a:path w="15844" h="15169" extrusionOk="0">
                  <a:moveTo>
                    <a:pt x="6026" y="1"/>
                  </a:moveTo>
                  <a:cubicBezTo>
                    <a:pt x="3793" y="24"/>
                    <a:pt x="1653" y="862"/>
                    <a:pt x="1" y="2351"/>
                  </a:cubicBezTo>
                  <a:lnTo>
                    <a:pt x="2816" y="5166"/>
                  </a:lnTo>
                  <a:lnTo>
                    <a:pt x="2816" y="3793"/>
                  </a:lnTo>
                  <a:cubicBezTo>
                    <a:pt x="2816" y="3491"/>
                    <a:pt x="3072" y="3258"/>
                    <a:pt x="3351" y="3258"/>
                  </a:cubicBezTo>
                  <a:lnTo>
                    <a:pt x="6980" y="3258"/>
                  </a:lnTo>
                  <a:cubicBezTo>
                    <a:pt x="6997" y="3258"/>
                    <a:pt x="7013" y="3258"/>
                    <a:pt x="7030" y="3258"/>
                  </a:cubicBezTo>
                  <a:cubicBezTo>
                    <a:pt x="8568" y="3258"/>
                    <a:pt x="9915" y="4321"/>
                    <a:pt x="10237" y="5817"/>
                  </a:cubicBezTo>
                  <a:cubicBezTo>
                    <a:pt x="10633" y="7725"/>
                    <a:pt x="9237" y="9539"/>
                    <a:pt x="7306" y="9655"/>
                  </a:cubicBezTo>
                  <a:lnTo>
                    <a:pt x="12819" y="15169"/>
                  </a:lnTo>
                  <a:cubicBezTo>
                    <a:pt x="15239" y="12494"/>
                    <a:pt x="15844" y="8655"/>
                    <a:pt x="14378" y="5375"/>
                  </a:cubicBezTo>
                  <a:cubicBezTo>
                    <a:pt x="12921" y="2113"/>
                    <a:pt x="9668" y="24"/>
                    <a:pt x="6109" y="24"/>
                  </a:cubicBezTo>
                  <a:cubicBezTo>
                    <a:pt x="6089" y="24"/>
                    <a:pt x="6069" y="24"/>
                    <a:pt x="6050" y="24"/>
                  </a:cubicBezTo>
                  <a:lnTo>
                    <a:pt x="60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11" name="Google Shape;2711;p65"/>
            <p:cNvSpPr/>
            <p:nvPr/>
          </p:nvSpPr>
          <p:spPr>
            <a:xfrm>
              <a:off x="5655800" y="3481825"/>
              <a:ext cx="89575" cy="53525"/>
            </a:xfrm>
            <a:custGeom>
              <a:avLst/>
              <a:gdLst/>
              <a:ahLst/>
              <a:cxnLst/>
              <a:rect l="l" t="t" r="r" b="b"/>
              <a:pathLst>
                <a:path w="3583" h="2141" extrusionOk="0">
                  <a:moveTo>
                    <a:pt x="559" y="0"/>
                  </a:moveTo>
                  <a:cubicBezTo>
                    <a:pt x="256" y="0"/>
                    <a:pt x="0" y="233"/>
                    <a:pt x="0" y="535"/>
                  </a:cubicBezTo>
                  <a:lnTo>
                    <a:pt x="0" y="1605"/>
                  </a:lnTo>
                  <a:cubicBezTo>
                    <a:pt x="23" y="1885"/>
                    <a:pt x="256" y="2140"/>
                    <a:pt x="559" y="2140"/>
                  </a:cubicBezTo>
                  <a:lnTo>
                    <a:pt x="2164" y="2140"/>
                  </a:lnTo>
                  <a:cubicBezTo>
                    <a:pt x="3583" y="2140"/>
                    <a:pt x="3583" y="0"/>
                    <a:pt x="21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sp>
          <p:nvSpPr>
            <p:cNvPr id="2712" name="Google Shape;2712;p65"/>
            <p:cNvSpPr/>
            <p:nvPr/>
          </p:nvSpPr>
          <p:spPr>
            <a:xfrm>
              <a:off x="5431300" y="3424825"/>
              <a:ext cx="401900" cy="378775"/>
            </a:xfrm>
            <a:custGeom>
              <a:avLst/>
              <a:gdLst/>
              <a:ahLst/>
              <a:cxnLst/>
              <a:rect l="l" t="t" r="r" b="b"/>
              <a:pathLst>
                <a:path w="16076" h="15151" extrusionOk="0">
                  <a:moveTo>
                    <a:pt x="3257" y="0"/>
                  </a:moveTo>
                  <a:lnTo>
                    <a:pt x="3257" y="0"/>
                  </a:lnTo>
                  <a:cubicBezTo>
                    <a:pt x="0" y="3583"/>
                    <a:pt x="140" y="9073"/>
                    <a:pt x="3560" y="12493"/>
                  </a:cubicBezTo>
                  <a:cubicBezTo>
                    <a:pt x="5326" y="14259"/>
                    <a:pt x="7651" y="15151"/>
                    <a:pt x="9980" y="15151"/>
                  </a:cubicBezTo>
                  <a:cubicBezTo>
                    <a:pt x="12160" y="15151"/>
                    <a:pt x="14344" y="14370"/>
                    <a:pt x="16076" y="12795"/>
                  </a:cubicBezTo>
                  <a:lnTo>
                    <a:pt x="9818" y="6561"/>
                  </a:lnTo>
                  <a:lnTo>
                    <a:pt x="8980" y="6561"/>
                  </a:lnTo>
                  <a:lnTo>
                    <a:pt x="8980" y="11376"/>
                  </a:lnTo>
                  <a:cubicBezTo>
                    <a:pt x="8957" y="11655"/>
                    <a:pt x="8724" y="11888"/>
                    <a:pt x="8445" y="11911"/>
                  </a:cubicBezTo>
                  <a:lnTo>
                    <a:pt x="7375" y="11911"/>
                  </a:lnTo>
                  <a:cubicBezTo>
                    <a:pt x="7073" y="11888"/>
                    <a:pt x="6840" y="11655"/>
                    <a:pt x="6840" y="11376"/>
                  </a:cubicBezTo>
                  <a:lnTo>
                    <a:pt x="6840" y="3560"/>
                  </a:lnTo>
                  <a:lnTo>
                    <a:pt x="32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370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9" grpId="0" build="p"/>
      <p:bldP spid="2682" grpId="0" build="p"/>
      <p:bldP spid="2683" grpId="0" build="p"/>
      <p:bldP spid="268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8" name="Google Shape;3188;p72"/>
          <p:cNvGrpSpPr/>
          <p:nvPr/>
        </p:nvGrpSpPr>
        <p:grpSpPr>
          <a:xfrm>
            <a:off x="0" y="1619710"/>
            <a:ext cx="9144000" cy="2749768"/>
            <a:chOff x="0" y="1619710"/>
            <a:chExt cx="9144000" cy="2749768"/>
          </a:xfrm>
        </p:grpSpPr>
        <p:grpSp>
          <p:nvGrpSpPr>
            <p:cNvPr id="3189" name="Google Shape;3189;p72"/>
            <p:cNvGrpSpPr/>
            <p:nvPr/>
          </p:nvGrpSpPr>
          <p:grpSpPr>
            <a:xfrm>
              <a:off x="0" y="1732425"/>
              <a:ext cx="9143896" cy="572700"/>
              <a:chOff x="0" y="2713500"/>
              <a:chExt cx="6305700" cy="572700"/>
            </a:xfrm>
          </p:grpSpPr>
          <p:sp>
            <p:nvSpPr>
              <p:cNvPr id="3190" name="Google Shape;3190;p72"/>
              <p:cNvSpPr/>
              <p:nvPr/>
            </p:nvSpPr>
            <p:spPr>
              <a:xfrm>
                <a:off x="0" y="2713500"/>
                <a:ext cx="6305700" cy="572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191" name="Google Shape;3191;p72"/>
              <p:cNvCxnSpPr/>
              <p:nvPr/>
            </p:nvCxnSpPr>
            <p:spPr>
              <a:xfrm>
                <a:off x="0" y="3085575"/>
                <a:ext cx="6305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192" name="Google Shape;3192;p72"/>
            <p:cNvGrpSpPr/>
            <p:nvPr/>
          </p:nvGrpSpPr>
          <p:grpSpPr>
            <a:xfrm>
              <a:off x="0" y="2756363"/>
              <a:ext cx="9143896" cy="572700"/>
              <a:chOff x="0" y="2713500"/>
              <a:chExt cx="6305700" cy="572700"/>
            </a:xfrm>
          </p:grpSpPr>
          <p:sp>
            <p:nvSpPr>
              <p:cNvPr id="3193" name="Google Shape;3193;p72"/>
              <p:cNvSpPr/>
              <p:nvPr/>
            </p:nvSpPr>
            <p:spPr>
              <a:xfrm>
                <a:off x="0" y="2713500"/>
                <a:ext cx="6305700" cy="572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194" name="Google Shape;3194;p72"/>
              <p:cNvCxnSpPr/>
              <p:nvPr/>
            </p:nvCxnSpPr>
            <p:spPr>
              <a:xfrm>
                <a:off x="0" y="3085575"/>
                <a:ext cx="63057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195" name="Google Shape;3195;p72"/>
            <p:cNvSpPr/>
            <p:nvPr/>
          </p:nvSpPr>
          <p:spPr>
            <a:xfrm>
              <a:off x="0" y="3780300"/>
              <a:ext cx="9144000" cy="572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96" name="Google Shape;3196;p72"/>
            <p:cNvGrpSpPr/>
            <p:nvPr/>
          </p:nvGrpSpPr>
          <p:grpSpPr>
            <a:xfrm>
              <a:off x="540502" y="2457000"/>
              <a:ext cx="641761" cy="889302"/>
              <a:chOff x="1002412" y="3043930"/>
              <a:chExt cx="1598009" cy="2214397"/>
            </a:xfrm>
          </p:grpSpPr>
          <p:sp>
            <p:nvSpPr>
              <p:cNvPr id="3197" name="Google Shape;3197;p72"/>
              <p:cNvSpPr/>
              <p:nvPr/>
            </p:nvSpPr>
            <p:spPr>
              <a:xfrm>
                <a:off x="1717766" y="4672597"/>
                <a:ext cx="165949" cy="585731"/>
              </a:xfrm>
              <a:custGeom>
                <a:avLst/>
                <a:gdLst/>
                <a:ahLst/>
                <a:cxnLst/>
                <a:rect l="l" t="t" r="r" b="b"/>
                <a:pathLst>
                  <a:path w="4672" h="16489" extrusionOk="0">
                    <a:moveTo>
                      <a:pt x="0" y="1"/>
                    </a:moveTo>
                    <a:lnTo>
                      <a:pt x="0" y="16488"/>
                    </a:lnTo>
                    <a:lnTo>
                      <a:pt x="4672" y="16488"/>
                    </a:lnTo>
                    <a:lnTo>
                      <a:pt x="467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8" name="Google Shape;3198;p72"/>
              <p:cNvSpPr/>
              <p:nvPr/>
            </p:nvSpPr>
            <p:spPr>
              <a:xfrm>
                <a:off x="1002412" y="3043930"/>
                <a:ext cx="1598009" cy="1855660"/>
              </a:xfrm>
              <a:custGeom>
                <a:avLst/>
                <a:gdLst/>
                <a:ahLst/>
                <a:cxnLst/>
                <a:rect l="l" t="t" r="r" b="b"/>
                <a:pathLst>
                  <a:path w="44989" h="52239" extrusionOk="0">
                    <a:moveTo>
                      <a:pt x="22220" y="0"/>
                    </a:moveTo>
                    <a:cubicBezTo>
                      <a:pt x="22220" y="15938"/>
                      <a:pt x="12053" y="24025"/>
                      <a:pt x="4751" y="25399"/>
                    </a:cubicBezTo>
                    <a:cubicBezTo>
                      <a:pt x="5509" y="25624"/>
                      <a:pt x="6279" y="25720"/>
                      <a:pt x="7040" y="25720"/>
                    </a:cubicBezTo>
                    <a:cubicBezTo>
                      <a:pt x="11330" y="25720"/>
                      <a:pt x="15350" y="22690"/>
                      <a:pt x="15350" y="22690"/>
                    </a:cubicBezTo>
                    <a:lnTo>
                      <a:pt x="15350" y="22730"/>
                    </a:lnTo>
                    <a:cubicBezTo>
                      <a:pt x="12681" y="26223"/>
                      <a:pt x="8755" y="28579"/>
                      <a:pt x="4398" y="29325"/>
                    </a:cubicBezTo>
                    <a:cubicBezTo>
                      <a:pt x="4398" y="29325"/>
                      <a:pt x="5834" y="30167"/>
                      <a:pt x="8438" y="30167"/>
                    </a:cubicBezTo>
                    <a:cubicBezTo>
                      <a:pt x="9563" y="30167"/>
                      <a:pt x="10906" y="30010"/>
                      <a:pt x="12445" y="29560"/>
                    </a:cubicBezTo>
                    <a:lnTo>
                      <a:pt x="12445" y="29560"/>
                    </a:lnTo>
                    <a:cubicBezTo>
                      <a:pt x="9893" y="33329"/>
                      <a:pt x="6321" y="36312"/>
                      <a:pt x="2199" y="38275"/>
                    </a:cubicBezTo>
                    <a:cubicBezTo>
                      <a:pt x="2233" y="38309"/>
                      <a:pt x="2361" y="38325"/>
                      <a:pt x="2562" y="38325"/>
                    </a:cubicBezTo>
                    <a:cubicBezTo>
                      <a:pt x="3980" y="38325"/>
                      <a:pt x="9082" y="37535"/>
                      <a:pt x="11385" y="36744"/>
                    </a:cubicBezTo>
                    <a:lnTo>
                      <a:pt x="11385" y="36744"/>
                    </a:lnTo>
                    <a:cubicBezTo>
                      <a:pt x="9815" y="40042"/>
                      <a:pt x="5968" y="45655"/>
                      <a:pt x="1" y="46440"/>
                    </a:cubicBezTo>
                    <a:cubicBezTo>
                      <a:pt x="1" y="46440"/>
                      <a:pt x="1672" y="46784"/>
                      <a:pt x="3996" y="46784"/>
                    </a:cubicBezTo>
                    <a:cubicBezTo>
                      <a:pt x="6385" y="46784"/>
                      <a:pt x="9465" y="46421"/>
                      <a:pt x="12131" y="44949"/>
                    </a:cubicBezTo>
                    <a:lnTo>
                      <a:pt x="12131" y="44949"/>
                    </a:lnTo>
                    <a:cubicBezTo>
                      <a:pt x="11817" y="45852"/>
                      <a:pt x="8284" y="51033"/>
                      <a:pt x="4790" y="52093"/>
                    </a:cubicBezTo>
                    <a:cubicBezTo>
                      <a:pt x="5860" y="52152"/>
                      <a:pt x="6866" y="52179"/>
                      <a:pt x="7810" y="52179"/>
                    </a:cubicBezTo>
                    <a:cubicBezTo>
                      <a:pt x="20860" y="52179"/>
                      <a:pt x="22259" y="46990"/>
                      <a:pt x="22259" y="46990"/>
                    </a:cubicBezTo>
                    <a:cubicBezTo>
                      <a:pt x="22259" y="46990"/>
                      <a:pt x="23164" y="52239"/>
                      <a:pt x="37835" y="52239"/>
                    </a:cubicBezTo>
                    <a:cubicBezTo>
                      <a:pt x="38442" y="52239"/>
                      <a:pt x="39073" y="52230"/>
                      <a:pt x="39728" y="52211"/>
                    </a:cubicBezTo>
                    <a:cubicBezTo>
                      <a:pt x="39728" y="52211"/>
                      <a:pt x="31916" y="47893"/>
                      <a:pt x="31916" y="45302"/>
                    </a:cubicBezTo>
                    <a:lnTo>
                      <a:pt x="31916" y="45302"/>
                    </a:lnTo>
                    <a:cubicBezTo>
                      <a:pt x="34712" y="47054"/>
                      <a:pt x="37799" y="47514"/>
                      <a:pt x="40271" y="47514"/>
                    </a:cubicBezTo>
                    <a:cubicBezTo>
                      <a:pt x="43006" y="47514"/>
                      <a:pt x="44988" y="46951"/>
                      <a:pt x="44988" y="46951"/>
                    </a:cubicBezTo>
                    <a:cubicBezTo>
                      <a:pt x="38982" y="46166"/>
                      <a:pt x="34664" y="40159"/>
                      <a:pt x="33055" y="36901"/>
                    </a:cubicBezTo>
                    <a:lnTo>
                      <a:pt x="33055" y="36901"/>
                    </a:lnTo>
                    <a:cubicBezTo>
                      <a:pt x="35053" y="37567"/>
                      <a:pt x="39435" y="38748"/>
                      <a:pt x="41334" y="38748"/>
                    </a:cubicBezTo>
                    <a:cubicBezTo>
                      <a:pt x="41896" y="38748"/>
                      <a:pt x="42241" y="38644"/>
                      <a:pt x="42241" y="38393"/>
                    </a:cubicBezTo>
                    <a:cubicBezTo>
                      <a:pt x="36627" y="35370"/>
                      <a:pt x="33408" y="32073"/>
                      <a:pt x="31563" y="29325"/>
                    </a:cubicBezTo>
                    <a:lnTo>
                      <a:pt x="31563" y="29325"/>
                    </a:lnTo>
                    <a:cubicBezTo>
                      <a:pt x="33421" y="29953"/>
                      <a:pt x="35022" y="30162"/>
                      <a:pt x="36330" y="30162"/>
                    </a:cubicBezTo>
                    <a:cubicBezTo>
                      <a:pt x="38947" y="30162"/>
                      <a:pt x="40395" y="29325"/>
                      <a:pt x="40395" y="29325"/>
                    </a:cubicBezTo>
                    <a:cubicBezTo>
                      <a:pt x="36627" y="28697"/>
                      <a:pt x="33172" y="26812"/>
                      <a:pt x="30542" y="23986"/>
                    </a:cubicBezTo>
                    <a:lnTo>
                      <a:pt x="30542" y="23986"/>
                    </a:lnTo>
                    <a:cubicBezTo>
                      <a:pt x="32739" y="25526"/>
                      <a:pt x="35097" y="25917"/>
                      <a:pt x="36870" y="25917"/>
                    </a:cubicBezTo>
                    <a:cubicBezTo>
                      <a:pt x="38485" y="25917"/>
                      <a:pt x="39614" y="25592"/>
                      <a:pt x="39689" y="25517"/>
                    </a:cubicBezTo>
                    <a:cubicBezTo>
                      <a:pt x="34939" y="25517"/>
                      <a:pt x="22220" y="16056"/>
                      <a:pt x="22220" y="118"/>
                    </a:cubicBezTo>
                    <a:lnTo>
                      <a:pt x="22220" y="0"/>
                    </a:lnTo>
                    <a:close/>
                  </a:path>
                </a:pathLst>
              </a:custGeom>
              <a:solidFill>
                <a:srgbClr val="82A6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99" name="Google Shape;3199;p72"/>
            <p:cNvSpPr/>
            <p:nvPr/>
          </p:nvSpPr>
          <p:spPr>
            <a:xfrm>
              <a:off x="161926" y="1619710"/>
              <a:ext cx="641719" cy="713474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00" name="Google Shape;3200;p72"/>
            <p:cNvGrpSpPr/>
            <p:nvPr/>
          </p:nvGrpSpPr>
          <p:grpSpPr>
            <a:xfrm>
              <a:off x="258023" y="3610222"/>
              <a:ext cx="417092" cy="759256"/>
              <a:chOff x="8086214" y="1285063"/>
              <a:chExt cx="1653159" cy="3009339"/>
            </a:xfrm>
          </p:grpSpPr>
          <p:sp>
            <p:nvSpPr>
              <p:cNvPr id="3201" name="Google Shape;3201;p72"/>
              <p:cNvSpPr/>
              <p:nvPr/>
            </p:nvSpPr>
            <p:spPr>
              <a:xfrm>
                <a:off x="8822181" y="3369683"/>
                <a:ext cx="179386" cy="924719"/>
              </a:xfrm>
              <a:custGeom>
                <a:avLst/>
                <a:gdLst/>
                <a:ahLst/>
                <a:cxnLst/>
                <a:rect l="l" t="t" r="r" b="b"/>
                <a:pathLst>
                  <a:path w="3770" h="19433" extrusionOk="0">
                    <a:moveTo>
                      <a:pt x="1" y="0"/>
                    </a:moveTo>
                    <a:lnTo>
                      <a:pt x="1" y="19432"/>
                    </a:lnTo>
                    <a:lnTo>
                      <a:pt x="3769" y="19432"/>
                    </a:lnTo>
                    <a:lnTo>
                      <a:pt x="37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2" name="Google Shape;3202;p72"/>
              <p:cNvSpPr/>
              <p:nvPr/>
            </p:nvSpPr>
            <p:spPr>
              <a:xfrm>
                <a:off x="8086214" y="1285063"/>
                <a:ext cx="1653159" cy="2181867"/>
              </a:xfrm>
              <a:custGeom>
                <a:avLst/>
                <a:gdLst/>
                <a:ahLst/>
                <a:cxnLst/>
                <a:rect l="l" t="t" r="r" b="b"/>
                <a:pathLst>
                  <a:path w="34743" h="45852" extrusionOk="0">
                    <a:moveTo>
                      <a:pt x="17352" y="0"/>
                    </a:moveTo>
                    <a:cubicBezTo>
                      <a:pt x="11189" y="0"/>
                      <a:pt x="6164" y="3258"/>
                      <a:pt x="6164" y="7223"/>
                    </a:cubicBezTo>
                    <a:cubicBezTo>
                      <a:pt x="6164" y="7616"/>
                      <a:pt x="6242" y="8008"/>
                      <a:pt x="6321" y="8362"/>
                    </a:cubicBezTo>
                    <a:cubicBezTo>
                      <a:pt x="4240" y="9422"/>
                      <a:pt x="2906" y="11031"/>
                      <a:pt x="2906" y="12876"/>
                    </a:cubicBezTo>
                    <a:cubicBezTo>
                      <a:pt x="2906" y="14250"/>
                      <a:pt x="3691" y="15546"/>
                      <a:pt x="5026" y="16527"/>
                    </a:cubicBezTo>
                    <a:cubicBezTo>
                      <a:pt x="2906" y="17587"/>
                      <a:pt x="1532" y="19196"/>
                      <a:pt x="1532" y="21042"/>
                    </a:cubicBezTo>
                    <a:cubicBezTo>
                      <a:pt x="1532" y="22690"/>
                      <a:pt x="2631" y="24143"/>
                      <a:pt x="4319" y="25163"/>
                    </a:cubicBezTo>
                    <a:cubicBezTo>
                      <a:pt x="2474" y="26223"/>
                      <a:pt x="1335" y="27715"/>
                      <a:pt x="1335" y="29403"/>
                    </a:cubicBezTo>
                    <a:cubicBezTo>
                      <a:pt x="1335" y="30816"/>
                      <a:pt x="2121" y="32112"/>
                      <a:pt x="3455" y="33093"/>
                    </a:cubicBezTo>
                    <a:cubicBezTo>
                      <a:pt x="1335" y="34153"/>
                      <a:pt x="1" y="35763"/>
                      <a:pt x="1" y="37608"/>
                    </a:cubicBezTo>
                    <a:cubicBezTo>
                      <a:pt x="1" y="40709"/>
                      <a:pt x="3926" y="43261"/>
                      <a:pt x="8755" y="43261"/>
                    </a:cubicBezTo>
                    <a:cubicBezTo>
                      <a:pt x="9030" y="43261"/>
                      <a:pt x="9344" y="43261"/>
                      <a:pt x="9619" y="43221"/>
                    </a:cubicBezTo>
                    <a:cubicBezTo>
                      <a:pt x="11032" y="44792"/>
                      <a:pt x="13976" y="45851"/>
                      <a:pt x="17352" y="45851"/>
                    </a:cubicBezTo>
                    <a:cubicBezTo>
                      <a:pt x="20728" y="45851"/>
                      <a:pt x="23672" y="44792"/>
                      <a:pt x="25085" y="43221"/>
                    </a:cubicBezTo>
                    <a:cubicBezTo>
                      <a:pt x="25399" y="43221"/>
                      <a:pt x="25674" y="43261"/>
                      <a:pt x="25949" y="43261"/>
                    </a:cubicBezTo>
                    <a:cubicBezTo>
                      <a:pt x="30817" y="43261"/>
                      <a:pt x="34742" y="40709"/>
                      <a:pt x="34742" y="37608"/>
                    </a:cubicBezTo>
                    <a:cubicBezTo>
                      <a:pt x="34742" y="35763"/>
                      <a:pt x="33368" y="34153"/>
                      <a:pt x="31249" y="33093"/>
                    </a:cubicBezTo>
                    <a:cubicBezTo>
                      <a:pt x="32583" y="32112"/>
                      <a:pt x="33368" y="30816"/>
                      <a:pt x="33368" y="29403"/>
                    </a:cubicBezTo>
                    <a:cubicBezTo>
                      <a:pt x="33368" y="27715"/>
                      <a:pt x="32230" y="26184"/>
                      <a:pt x="30385" y="25163"/>
                    </a:cubicBezTo>
                    <a:cubicBezTo>
                      <a:pt x="32112" y="24143"/>
                      <a:pt x="33172" y="22651"/>
                      <a:pt x="33172" y="21042"/>
                    </a:cubicBezTo>
                    <a:cubicBezTo>
                      <a:pt x="33172" y="19196"/>
                      <a:pt x="31798" y="17587"/>
                      <a:pt x="29678" y="16527"/>
                    </a:cubicBezTo>
                    <a:cubicBezTo>
                      <a:pt x="31013" y="15546"/>
                      <a:pt x="31838" y="14250"/>
                      <a:pt x="31838" y="12837"/>
                    </a:cubicBezTo>
                    <a:cubicBezTo>
                      <a:pt x="31838" y="11031"/>
                      <a:pt x="30464" y="9422"/>
                      <a:pt x="28383" y="8362"/>
                    </a:cubicBezTo>
                    <a:cubicBezTo>
                      <a:pt x="28501" y="8008"/>
                      <a:pt x="28540" y="7616"/>
                      <a:pt x="28540" y="7223"/>
                    </a:cubicBezTo>
                    <a:cubicBezTo>
                      <a:pt x="28540" y="3219"/>
                      <a:pt x="23515" y="0"/>
                      <a:pt x="17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04" name="Google Shape;3204;p72"/>
          <p:cNvSpPr txBox="1"/>
          <p:nvPr/>
        </p:nvSpPr>
        <p:spPr>
          <a:xfrm>
            <a:off x="1296605" y="1306181"/>
            <a:ext cx="425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4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định về tốc độ giới hạn</a:t>
            </a:r>
            <a:endParaRPr sz="2400" dirty="0">
              <a:solidFill>
                <a:schemeClr val="accent4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cxnSp>
        <p:nvCxnSpPr>
          <p:cNvPr id="3207" name="Google Shape;3207;p72"/>
          <p:cNvCxnSpPr/>
          <p:nvPr/>
        </p:nvCxnSpPr>
        <p:spPr>
          <a:xfrm rot="10800000" flipH="1">
            <a:off x="0" y="4142850"/>
            <a:ext cx="9144000" cy="96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678;p65">
            <a:extLst>
              <a:ext uri="{FF2B5EF4-FFF2-40B4-BE49-F238E27FC236}">
                <a16:creationId xmlns:a16="http://schemas.microsoft.com/office/drawing/2014/main" id="{E5293156-DE3D-B400-9E71-4F323AE008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330725"/>
            <a:ext cx="7717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  <a:latin typeface="Patrick hand" panose="00000500000000000000" pitchFamily="2" charset="0"/>
              </a:rPr>
              <a:t>II. Sưu tầm tài liệu</a:t>
            </a:r>
            <a:endParaRPr dirty="0">
              <a:latin typeface="Patrick hand" panose="000005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CAA429-A2E1-5A55-2053-BD563340CDC5}"/>
              </a:ext>
            </a:extLst>
          </p:cNvPr>
          <p:cNvGrpSpPr/>
          <p:nvPr/>
        </p:nvGrpSpPr>
        <p:grpSpPr>
          <a:xfrm>
            <a:off x="6742201" y="909297"/>
            <a:ext cx="1012263" cy="1196090"/>
            <a:chOff x="1243900" y="1428750"/>
            <a:chExt cx="1585800" cy="1953775"/>
          </a:xfrm>
        </p:grpSpPr>
        <p:sp>
          <p:nvSpPr>
            <p:cNvPr id="225" name="Google Shape;2231;p56">
              <a:extLst>
                <a:ext uri="{FF2B5EF4-FFF2-40B4-BE49-F238E27FC236}">
                  <a16:creationId xmlns:a16="http://schemas.microsoft.com/office/drawing/2014/main" id="{60B38FE7-B6D9-DD62-289D-BD15C5D2A64B}"/>
                </a:ext>
              </a:extLst>
            </p:cNvPr>
            <p:cNvSpPr/>
            <p:nvPr/>
          </p:nvSpPr>
          <p:spPr>
            <a:xfrm>
              <a:off x="1980214" y="2922300"/>
              <a:ext cx="113172" cy="460225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39;p56">
              <a:extLst>
                <a:ext uri="{FF2B5EF4-FFF2-40B4-BE49-F238E27FC236}">
                  <a16:creationId xmlns:a16="http://schemas.microsoft.com/office/drawing/2014/main" id="{1680E33E-3019-D7BC-0B80-D384B75A09C0}"/>
                </a:ext>
              </a:extLst>
            </p:cNvPr>
            <p:cNvSpPr/>
            <p:nvPr/>
          </p:nvSpPr>
          <p:spPr>
            <a:xfrm>
              <a:off x="1243900" y="1428750"/>
              <a:ext cx="1585800" cy="1585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40;p56">
              <a:extLst>
                <a:ext uri="{FF2B5EF4-FFF2-40B4-BE49-F238E27FC236}">
                  <a16:creationId xmlns:a16="http://schemas.microsoft.com/office/drawing/2014/main" id="{DEB6E198-6A8C-FB36-D11E-45CAC9B7D48F}"/>
                </a:ext>
              </a:extLst>
            </p:cNvPr>
            <p:cNvSpPr/>
            <p:nvPr/>
          </p:nvSpPr>
          <p:spPr>
            <a:xfrm>
              <a:off x="1516900" y="1701750"/>
              <a:ext cx="1039800" cy="10398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41;p56">
              <a:extLst>
                <a:ext uri="{FF2B5EF4-FFF2-40B4-BE49-F238E27FC236}">
                  <a16:creationId xmlns:a16="http://schemas.microsoft.com/office/drawing/2014/main" id="{8A612A3A-6DEB-3F87-063D-6773EA406010}"/>
                </a:ext>
              </a:extLst>
            </p:cNvPr>
            <p:cNvSpPr txBox="1">
              <a:spLocks/>
            </p:cNvSpPr>
            <p:nvPr/>
          </p:nvSpPr>
          <p:spPr>
            <a:xfrm>
              <a:off x="1403500" y="1859100"/>
              <a:ext cx="1266600" cy="7251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" sz="2000" b="1" dirty="0"/>
                <a:t>50</a:t>
              </a:r>
            </a:p>
          </p:txBody>
        </p:sp>
      </p:grpSp>
      <p:sp>
        <p:nvSpPr>
          <p:cNvPr id="230" name="Google Shape;3204;p72">
            <a:extLst>
              <a:ext uri="{FF2B5EF4-FFF2-40B4-BE49-F238E27FC236}">
                <a16:creationId xmlns:a16="http://schemas.microsoft.com/office/drawing/2014/main" id="{54B6AC06-05A4-301C-E9CB-094E4E759854}"/>
              </a:ext>
            </a:extLst>
          </p:cNvPr>
          <p:cNvSpPr txBox="1"/>
          <p:nvPr/>
        </p:nvSpPr>
        <p:spPr>
          <a:xfrm>
            <a:off x="1296605" y="2306335"/>
            <a:ext cx="48317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C000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định về khoảng cách an toàn tối thiểu</a:t>
            </a:r>
            <a:endParaRPr sz="2400" dirty="0">
              <a:solidFill>
                <a:srgbClr val="FFC000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F5DAFF2-1C62-388A-1B93-0A90E957DD68}"/>
              </a:ext>
            </a:extLst>
          </p:cNvPr>
          <p:cNvGrpSpPr/>
          <p:nvPr/>
        </p:nvGrpSpPr>
        <p:grpSpPr>
          <a:xfrm>
            <a:off x="6301245" y="2189845"/>
            <a:ext cx="2746488" cy="978048"/>
            <a:chOff x="6301245" y="2189845"/>
            <a:chExt cx="2746488" cy="978048"/>
          </a:xfrm>
        </p:grpSpPr>
        <p:grpSp>
          <p:nvGrpSpPr>
            <p:cNvPr id="3211" name="Google Shape;3211;p72"/>
            <p:cNvGrpSpPr/>
            <p:nvPr/>
          </p:nvGrpSpPr>
          <p:grpSpPr>
            <a:xfrm flipH="1">
              <a:off x="7689815" y="2491338"/>
              <a:ext cx="1357918" cy="676555"/>
              <a:chOff x="404850" y="2182975"/>
              <a:chExt cx="2230850" cy="1111475"/>
            </a:xfrm>
          </p:grpSpPr>
          <p:sp>
            <p:nvSpPr>
              <p:cNvPr id="3212" name="Google Shape;3212;p72"/>
              <p:cNvSpPr/>
              <p:nvPr/>
            </p:nvSpPr>
            <p:spPr>
              <a:xfrm>
                <a:off x="433900" y="2658925"/>
                <a:ext cx="69650" cy="69650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2786" extrusionOk="0">
                    <a:moveTo>
                      <a:pt x="1401" y="0"/>
                    </a:moveTo>
                    <a:cubicBezTo>
                      <a:pt x="621" y="0"/>
                      <a:pt x="0" y="621"/>
                      <a:pt x="0" y="1385"/>
                    </a:cubicBezTo>
                    <a:cubicBezTo>
                      <a:pt x="0" y="2165"/>
                      <a:pt x="621" y="2786"/>
                      <a:pt x="1401" y="2786"/>
                    </a:cubicBezTo>
                    <a:cubicBezTo>
                      <a:pt x="2165" y="2786"/>
                      <a:pt x="2786" y="2165"/>
                      <a:pt x="2786" y="1385"/>
                    </a:cubicBezTo>
                    <a:cubicBezTo>
                      <a:pt x="2786" y="621"/>
                      <a:pt x="2165" y="0"/>
                      <a:pt x="1401" y="0"/>
                    </a:cubicBezTo>
                    <a:close/>
                  </a:path>
                </a:pathLst>
              </a:cu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3" name="Google Shape;3213;p72"/>
              <p:cNvSpPr/>
              <p:nvPr/>
            </p:nvSpPr>
            <p:spPr>
              <a:xfrm>
                <a:off x="709675" y="2182975"/>
                <a:ext cx="70050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787" extrusionOk="0">
                    <a:moveTo>
                      <a:pt x="1401" y="1"/>
                    </a:moveTo>
                    <a:cubicBezTo>
                      <a:pt x="637" y="1"/>
                      <a:pt x="0" y="622"/>
                      <a:pt x="0" y="1386"/>
                    </a:cubicBezTo>
                    <a:cubicBezTo>
                      <a:pt x="0" y="2166"/>
                      <a:pt x="637" y="2787"/>
                      <a:pt x="1401" y="2787"/>
                    </a:cubicBezTo>
                    <a:cubicBezTo>
                      <a:pt x="2181" y="2787"/>
                      <a:pt x="2802" y="2166"/>
                      <a:pt x="2802" y="1386"/>
                    </a:cubicBezTo>
                    <a:cubicBezTo>
                      <a:pt x="2802" y="622"/>
                      <a:pt x="2181" y="1"/>
                      <a:pt x="1401" y="1"/>
                    </a:cubicBezTo>
                    <a:close/>
                  </a:path>
                </a:pathLst>
              </a:cu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4" name="Google Shape;3214;p72"/>
              <p:cNvSpPr/>
              <p:nvPr/>
            </p:nvSpPr>
            <p:spPr>
              <a:xfrm>
                <a:off x="480450" y="2217600"/>
                <a:ext cx="1753325" cy="854800"/>
              </a:xfrm>
              <a:custGeom>
                <a:avLst/>
                <a:gdLst/>
                <a:ahLst/>
                <a:cxnLst/>
                <a:rect l="l" t="t" r="r" b="b"/>
                <a:pathLst>
                  <a:path w="70133" h="34192" extrusionOk="0">
                    <a:moveTo>
                      <a:pt x="7148" y="1"/>
                    </a:moveTo>
                    <a:cubicBezTo>
                      <a:pt x="3200" y="1"/>
                      <a:pt x="1" y="3200"/>
                      <a:pt x="1" y="7148"/>
                    </a:cubicBezTo>
                    <a:lnTo>
                      <a:pt x="1" y="27044"/>
                    </a:lnTo>
                    <a:cubicBezTo>
                      <a:pt x="1" y="30992"/>
                      <a:pt x="3200" y="34191"/>
                      <a:pt x="7148" y="34191"/>
                    </a:cubicBezTo>
                    <a:lnTo>
                      <a:pt x="62986" y="34191"/>
                    </a:lnTo>
                    <a:cubicBezTo>
                      <a:pt x="66934" y="34191"/>
                      <a:pt x="70133" y="30992"/>
                      <a:pt x="70133" y="30658"/>
                    </a:cubicBezTo>
                    <a:lnTo>
                      <a:pt x="70133" y="10761"/>
                    </a:lnTo>
                    <a:cubicBezTo>
                      <a:pt x="70133" y="3200"/>
                      <a:pt x="66934" y="1"/>
                      <a:pt x="62986" y="1"/>
                    </a:cubicBezTo>
                    <a:close/>
                  </a:path>
                </a:pathLst>
              </a:custGeom>
              <a:solidFill>
                <a:srgbClr val="F08B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5" name="Google Shape;3215;p72"/>
              <p:cNvSpPr/>
              <p:nvPr/>
            </p:nvSpPr>
            <p:spPr>
              <a:xfrm>
                <a:off x="480450" y="2218000"/>
                <a:ext cx="2102325" cy="854400"/>
              </a:xfrm>
              <a:custGeom>
                <a:avLst/>
                <a:gdLst/>
                <a:ahLst/>
                <a:cxnLst/>
                <a:rect l="l" t="t" r="r" b="b"/>
                <a:pathLst>
                  <a:path w="84093" h="34176" extrusionOk="0">
                    <a:moveTo>
                      <a:pt x="7148" y="1"/>
                    </a:moveTo>
                    <a:cubicBezTo>
                      <a:pt x="3200" y="1"/>
                      <a:pt x="1" y="3184"/>
                      <a:pt x="1" y="7132"/>
                    </a:cubicBezTo>
                    <a:lnTo>
                      <a:pt x="1" y="27028"/>
                    </a:lnTo>
                    <a:cubicBezTo>
                      <a:pt x="1" y="30976"/>
                      <a:pt x="3200" y="34175"/>
                      <a:pt x="7148" y="34175"/>
                    </a:cubicBezTo>
                    <a:lnTo>
                      <a:pt x="79254" y="34175"/>
                    </a:lnTo>
                    <a:cubicBezTo>
                      <a:pt x="81928" y="34175"/>
                      <a:pt x="84093" y="32011"/>
                      <a:pt x="84093" y="29337"/>
                    </a:cubicBezTo>
                    <a:lnTo>
                      <a:pt x="84093" y="21776"/>
                    </a:lnTo>
                    <a:cubicBezTo>
                      <a:pt x="84093" y="19102"/>
                      <a:pt x="81928" y="16937"/>
                      <a:pt x="79254" y="16937"/>
                    </a:cubicBezTo>
                    <a:lnTo>
                      <a:pt x="70133" y="16937"/>
                    </a:lnTo>
                    <a:lnTo>
                      <a:pt x="70133" y="7132"/>
                    </a:lnTo>
                    <a:cubicBezTo>
                      <a:pt x="70133" y="3184"/>
                      <a:pt x="66934" y="1"/>
                      <a:pt x="62986" y="1"/>
                    </a:cubicBezTo>
                    <a:close/>
                  </a:path>
                </a:pathLst>
              </a:custGeom>
              <a:solidFill>
                <a:srgbClr val="F0B0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6" name="Google Shape;3216;p72"/>
              <p:cNvSpPr/>
              <p:nvPr/>
            </p:nvSpPr>
            <p:spPr>
              <a:xfrm>
                <a:off x="404850" y="2860275"/>
                <a:ext cx="296075" cy="212125"/>
              </a:xfrm>
              <a:custGeom>
                <a:avLst/>
                <a:gdLst/>
                <a:ahLst/>
                <a:cxnLst/>
                <a:rect l="l" t="t" r="r" b="b"/>
                <a:pathLst>
                  <a:path w="11843" h="8485" extrusionOk="0">
                    <a:moveTo>
                      <a:pt x="4234" y="0"/>
                    </a:moveTo>
                    <a:cubicBezTo>
                      <a:pt x="1895" y="0"/>
                      <a:pt x="0" y="1895"/>
                      <a:pt x="0" y="4234"/>
                    </a:cubicBezTo>
                    <a:cubicBezTo>
                      <a:pt x="0" y="6574"/>
                      <a:pt x="1895" y="8484"/>
                      <a:pt x="4234" y="8484"/>
                    </a:cubicBezTo>
                    <a:lnTo>
                      <a:pt x="7593" y="8484"/>
                    </a:lnTo>
                    <a:cubicBezTo>
                      <a:pt x="9933" y="8484"/>
                      <a:pt x="11843" y="6574"/>
                      <a:pt x="11843" y="4234"/>
                    </a:cubicBezTo>
                    <a:cubicBezTo>
                      <a:pt x="11843" y="1895"/>
                      <a:pt x="9933" y="0"/>
                      <a:pt x="7593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7" name="Google Shape;3217;p72"/>
              <p:cNvSpPr/>
              <p:nvPr/>
            </p:nvSpPr>
            <p:spPr>
              <a:xfrm>
                <a:off x="2356725" y="2860275"/>
                <a:ext cx="278975" cy="212125"/>
              </a:xfrm>
              <a:custGeom>
                <a:avLst/>
                <a:gdLst/>
                <a:ahLst/>
                <a:cxnLst/>
                <a:rect l="l" t="t" r="r" b="b"/>
                <a:pathLst>
                  <a:path w="11159" h="8485" extrusionOk="0">
                    <a:moveTo>
                      <a:pt x="4235" y="0"/>
                    </a:moveTo>
                    <a:cubicBezTo>
                      <a:pt x="1895" y="0"/>
                      <a:pt x="0" y="1895"/>
                      <a:pt x="0" y="4234"/>
                    </a:cubicBezTo>
                    <a:cubicBezTo>
                      <a:pt x="0" y="6574"/>
                      <a:pt x="1895" y="8484"/>
                      <a:pt x="4235" y="8484"/>
                    </a:cubicBezTo>
                    <a:lnTo>
                      <a:pt x="6925" y="8484"/>
                    </a:lnTo>
                    <a:cubicBezTo>
                      <a:pt x="9264" y="8484"/>
                      <a:pt x="11159" y="6574"/>
                      <a:pt x="11159" y="4234"/>
                    </a:cubicBezTo>
                    <a:cubicBezTo>
                      <a:pt x="11159" y="1895"/>
                      <a:pt x="9264" y="0"/>
                      <a:pt x="6925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72"/>
              <p:cNvSpPr/>
              <p:nvPr/>
            </p:nvSpPr>
            <p:spPr>
              <a:xfrm>
                <a:off x="701300" y="2778300"/>
                <a:ext cx="566300" cy="294100"/>
              </a:xfrm>
              <a:custGeom>
                <a:avLst/>
                <a:gdLst/>
                <a:ahLst/>
                <a:cxnLst/>
                <a:rect l="l" t="t" r="r" b="b"/>
                <a:pathLst>
                  <a:path w="22652" h="11764" extrusionOk="0">
                    <a:moveTo>
                      <a:pt x="11334" y="0"/>
                    </a:moveTo>
                    <a:cubicBezTo>
                      <a:pt x="5079" y="0"/>
                      <a:pt x="1" y="5062"/>
                      <a:pt x="1" y="11318"/>
                    </a:cubicBezTo>
                    <a:cubicBezTo>
                      <a:pt x="1" y="11477"/>
                      <a:pt x="1" y="11620"/>
                      <a:pt x="17" y="11763"/>
                    </a:cubicBezTo>
                    <a:lnTo>
                      <a:pt x="22651" y="11763"/>
                    </a:lnTo>
                    <a:cubicBezTo>
                      <a:pt x="22651" y="11620"/>
                      <a:pt x="22651" y="11477"/>
                      <a:pt x="22651" y="11318"/>
                    </a:cubicBezTo>
                    <a:cubicBezTo>
                      <a:pt x="22651" y="5062"/>
                      <a:pt x="17590" y="0"/>
                      <a:pt x="113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72"/>
              <p:cNvSpPr/>
              <p:nvPr/>
            </p:nvSpPr>
            <p:spPr>
              <a:xfrm>
                <a:off x="751450" y="2828050"/>
                <a:ext cx="466400" cy="466400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8656" extrusionOk="0">
                    <a:moveTo>
                      <a:pt x="9328" y="0"/>
                    </a:moveTo>
                    <a:cubicBezTo>
                      <a:pt x="4171" y="0"/>
                      <a:pt x="1" y="4186"/>
                      <a:pt x="1" y="9328"/>
                    </a:cubicBezTo>
                    <a:cubicBezTo>
                      <a:pt x="1" y="14485"/>
                      <a:pt x="4171" y="18655"/>
                      <a:pt x="9328" y="18655"/>
                    </a:cubicBezTo>
                    <a:cubicBezTo>
                      <a:pt x="14485" y="18655"/>
                      <a:pt x="18656" y="14485"/>
                      <a:pt x="18656" y="9328"/>
                    </a:cubicBezTo>
                    <a:cubicBezTo>
                      <a:pt x="18656" y="4186"/>
                      <a:pt x="14485" y="0"/>
                      <a:pt x="9328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72"/>
              <p:cNvSpPr/>
              <p:nvPr/>
            </p:nvSpPr>
            <p:spPr>
              <a:xfrm>
                <a:off x="845750" y="2922350"/>
                <a:ext cx="277800" cy="278175"/>
              </a:xfrm>
              <a:custGeom>
                <a:avLst/>
                <a:gdLst/>
                <a:ahLst/>
                <a:cxnLst/>
                <a:rect l="l" t="t" r="r" b="b"/>
                <a:pathLst>
                  <a:path w="11112" h="11127" extrusionOk="0">
                    <a:moveTo>
                      <a:pt x="5556" y="1"/>
                    </a:moveTo>
                    <a:cubicBezTo>
                      <a:pt x="2484" y="1"/>
                      <a:pt x="1" y="2484"/>
                      <a:pt x="1" y="5556"/>
                    </a:cubicBezTo>
                    <a:cubicBezTo>
                      <a:pt x="1" y="8628"/>
                      <a:pt x="2484" y="11127"/>
                      <a:pt x="5556" y="11127"/>
                    </a:cubicBezTo>
                    <a:cubicBezTo>
                      <a:pt x="8628" y="11127"/>
                      <a:pt x="11111" y="8628"/>
                      <a:pt x="11111" y="5556"/>
                    </a:cubicBezTo>
                    <a:cubicBezTo>
                      <a:pt x="11111" y="2484"/>
                      <a:pt x="8628" y="1"/>
                      <a:pt x="55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72"/>
              <p:cNvSpPr/>
              <p:nvPr/>
            </p:nvSpPr>
            <p:spPr>
              <a:xfrm>
                <a:off x="1934525" y="2321875"/>
                <a:ext cx="312400" cy="253500"/>
              </a:xfrm>
              <a:custGeom>
                <a:avLst/>
                <a:gdLst/>
                <a:ahLst/>
                <a:cxnLst/>
                <a:rect l="l" t="t" r="r" b="b"/>
                <a:pathLst>
                  <a:path w="12496" h="10140" extrusionOk="0">
                    <a:moveTo>
                      <a:pt x="3184" y="0"/>
                    </a:moveTo>
                    <a:cubicBezTo>
                      <a:pt x="1417" y="0"/>
                      <a:pt x="0" y="1417"/>
                      <a:pt x="0" y="3184"/>
                    </a:cubicBezTo>
                    <a:lnTo>
                      <a:pt x="0" y="6956"/>
                    </a:lnTo>
                    <a:cubicBezTo>
                      <a:pt x="0" y="8707"/>
                      <a:pt x="1417" y="10140"/>
                      <a:pt x="3184" y="10140"/>
                    </a:cubicBezTo>
                    <a:lnTo>
                      <a:pt x="12288" y="10140"/>
                    </a:lnTo>
                    <a:cubicBezTo>
                      <a:pt x="12352" y="10108"/>
                      <a:pt x="12416" y="10108"/>
                      <a:pt x="12495" y="10108"/>
                    </a:cubicBezTo>
                    <a:lnTo>
                      <a:pt x="12495" y="2977"/>
                    </a:lnTo>
                    <a:cubicBezTo>
                      <a:pt x="12495" y="1958"/>
                      <a:pt x="12272" y="939"/>
                      <a:pt x="11843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72"/>
              <p:cNvSpPr/>
              <p:nvPr/>
            </p:nvSpPr>
            <p:spPr>
              <a:xfrm>
                <a:off x="1960775" y="2348125"/>
                <a:ext cx="286550" cy="200600"/>
              </a:xfrm>
              <a:custGeom>
                <a:avLst/>
                <a:gdLst/>
                <a:ahLst/>
                <a:cxnLst/>
                <a:rect l="l" t="t" r="r" b="b"/>
                <a:pathLst>
                  <a:path w="11462" h="8024" extrusionOk="0">
                    <a:moveTo>
                      <a:pt x="2134" y="1"/>
                    </a:moveTo>
                    <a:cubicBezTo>
                      <a:pt x="956" y="1"/>
                      <a:pt x="1" y="940"/>
                      <a:pt x="1" y="2118"/>
                    </a:cubicBezTo>
                    <a:lnTo>
                      <a:pt x="1" y="5890"/>
                    </a:lnTo>
                    <a:cubicBezTo>
                      <a:pt x="1" y="7068"/>
                      <a:pt x="956" y="8023"/>
                      <a:pt x="2134" y="8023"/>
                    </a:cubicBezTo>
                    <a:lnTo>
                      <a:pt x="11445" y="8023"/>
                    </a:lnTo>
                    <a:lnTo>
                      <a:pt x="11445" y="1927"/>
                    </a:lnTo>
                    <a:cubicBezTo>
                      <a:pt x="11461" y="1274"/>
                      <a:pt x="11366" y="621"/>
                      <a:pt x="11175" y="1"/>
                    </a:cubicBezTo>
                    <a:close/>
                  </a:path>
                </a:pathLst>
              </a:custGeom>
              <a:solidFill>
                <a:srgbClr val="9EDA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72"/>
              <p:cNvSpPr/>
              <p:nvPr/>
            </p:nvSpPr>
            <p:spPr>
              <a:xfrm>
                <a:off x="1971525" y="2349725"/>
                <a:ext cx="276200" cy="199000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7960" extrusionOk="0">
                    <a:moveTo>
                      <a:pt x="10761" y="0"/>
                    </a:moveTo>
                    <a:lnTo>
                      <a:pt x="0" y="7100"/>
                    </a:lnTo>
                    <a:cubicBezTo>
                      <a:pt x="398" y="7641"/>
                      <a:pt x="1035" y="7959"/>
                      <a:pt x="1704" y="7959"/>
                    </a:cubicBezTo>
                    <a:lnTo>
                      <a:pt x="11015" y="7959"/>
                    </a:lnTo>
                    <a:lnTo>
                      <a:pt x="11047" y="1895"/>
                    </a:lnTo>
                    <a:cubicBezTo>
                      <a:pt x="11047" y="1242"/>
                      <a:pt x="10952" y="605"/>
                      <a:pt x="107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72"/>
              <p:cNvSpPr/>
              <p:nvPr/>
            </p:nvSpPr>
            <p:spPr>
              <a:xfrm>
                <a:off x="1362275" y="2289225"/>
                <a:ext cx="443325" cy="728250"/>
              </a:xfrm>
              <a:custGeom>
                <a:avLst/>
                <a:gdLst/>
                <a:ahLst/>
                <a:cxnLst/>
                <a:rect l="l" t="t" r="r" b="b"/>
                <a:pathLst>
                  <a:path w="17733" h="29130" fill="none" extrusionOk="0">
                    <a:moveTo>
                      <a:pt x="17733" y="25135"/>
                    </a:moveTo>
                    <a:cubicBezTo>
                      <a:pt x="17733" y="27347"/>
                      <a:pt x="16109" y="29130"/>
                      <a:pt x="14088" y="29130"/>
                    </a:cubicBezTo>
                    <a:lnTo>
                      <a:pt x="3646" y="29130"/>
                    </a:lnTo>
                    <a:cubicBezTo>
                      <a:pt x="1640" y="29130"/>
                      <a:pt x="1" y="27347"/>
                      <a:pt x="1" y="25135"/>
                    </a:cubicBezTo>
                    <a:lnTo>
                      <a:pt x="1" y="3996"/>
                    </a:lnTo>
                    <a:cubicBezTo>
                      <a:pt x="1" y="1784"/>
                      <a:pt x="1640" y="1"/>
                      <a:pt x="3646" y="1"/>
                    </a:cubicBezTo>
                    <a:lnTo>
                      <a:pt x="14088" y="1"/>
                    </a:lnTo>
                    <a:cubicBezTo>
                      <a:pt x="16109" y="1"/>
                      <a:pt x="17733" y="1784"/>
                      <a:pt x="17733" y="3996"/>
                    </a:cubicBezTo>
                    <a:close/>
                  </a:path>
                </a:pathLst>
              </a:custGeom>
              <a:noFill/>
              <a:ln w="5175" cap="flat" cmpd="sng">
                <a:solidFill>
                  <a:srgbClr val="273E4A"/>
                </a:solidFill>
                <a:prstDash val="solid"/>
                <a:miter lim="1591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72"/>
              <p:cNvSpPr/>
              <p:nvPr/>
            </p:nvSpPr>
            <p:spPr>
              <a:xfrm>
                <a:off x="1790450" y="2778300"/>
                <a:ext cx="566300" cy="294100"/>
              </a:xfrm>
              <a:custGeom>
                <a:avLst/>
                <a:gdLst/>
                <a:ahLst/>
                <a:cxnLst/>
                <a:rect l="l" t="t" r="r" b="b"/>
                <a:pathLst>
                  <a:path w="22652" h="11764" extrusionOk="0">
                    <a:moveTo>
                      <a:pt x="11334" y="0"/>
                    </a:moveTo>
                    <a:cubicBezTo>
                      <a:pt x="5079" y="0"/>
                      <a:pt x="1" y="5062"/>
                      <a:pt x="1" y="11318"/>
                    </a:cubicBezTo>
                    <a:cubicBezTo>
                      <a:pt x="1" y="11477"/>
                      <a:pt x="1" y="11620"/>
                      <a:pt x="17" y="11763"/>
                    </a:cubicBezTo>
                    <a:lnTo>
                      <a:pt x="22636" y="11763"/>
                    </a:lnTo>
                    <a:cubicBezTo>
                      <a:pt x="22636" y="11620"/>
                      <a:pt x="22651" y="11477"/>
                      <a:pt x="22651" y="11318"/>
                    </a:cubicBezTo>
                    <a:cubicBezTo>
                      <a:pt x="22651" y="5062"/>
                      <a:pt x="17574" y="0"/>
                      <a:pt x="113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72"/>
              <p:cNvSpPr/>
              <p:nvPr/>
            </p:nvSpPr>
            <p:spPr>
              <a:xfrm>
                <a:off x="1840200" y="2828050"/>
                <a:ext cx="466800" cy="466400"/>
              </a:xfrm>
              <a:custGeom>
                <a:avLst/>
                <a:gdLst/>
                <a:ahLst/>
                <a:cxnLst/>
                <a:rect l="l" t="t" r="r" b="b"/>
                <a:pathLst>
                  <a:path w="18672" h="18656" extrusionOk="0">
                    <a:moveTo>
                      <a:pt x="9344" y="0"/>
                    </a:moveTo>
                    <a:cubicBezTo>
                      <a:pt x="4187" y="0"/>
                      <a:pt x="1" y="4186"/>
                      <a:pt x="1" y="9328"/>
                    </a:cubicBezTo>
                    <a:cubicBezTo>
                      <a:pt x="1" y="14485"/>
                      <a:pt x="4187" y="18655"/>
                      <a:pt x="9344" y="18655"/>
                    </a:cubicBezTo>
                    <a:cubicBezTo>
                      <a:pt x="14486" y="18655"/>
                      <a:pt x="18672" y="14485"/>
                      <a:pt x="18672" y="9328"/>
                    </a:cubicBezTo>
                    <a:cubicBezTo>
                      <a:pt x="18672" y="4186"/>
                      <a:pt x="14486" y="0"/>
                      <a:pt x="9344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72"/>
              <p:cNvSpPr/>
              <p:nvPr/>
            </p:nvSpPr>
            <p:spPr>
              <a:xfrm>
                <a:off x="1934525" y="2922350"/>
                <a:ext cx="278175" cy="278175"/>
              </a:xfrm>
              <a:custGeom>
                <a:avLst/>
                <a:gdLst/>
                <a:ahLst/>
                <a:cxnLst/>
                <a:rect l="l" t="t" r="r" b="b"/>
                <a:pathLst>
                  <a:path w="11127" h="11127" extrusionOk="0">
                    <a:moveTo>
                      <a:pt x="5571" y="1"/>
                    </a:moveTo>
                    <a:cubicBezTo>
                      <a:pt x="2499" y="1"/>
                      <a:pt x="0" y="2484"/>
                      <a:pt x="0" y="5556"/>
                    </a:cubicBezTo>
                    <a:cubicBezTo>
                      <a:pt x="0" y="8628"/>
                      <a:pt x="2499" y="11127"/>
                      <a:pt x="5571" y="11127"/>
                    </a:cubicBezTo>
                    <a:cubicBezTo>
                      <a:pt x="8627" y="11127"/>
                      <a:pt x="11126" y="8628"/>
                      <a:pt x="11126" y="5556"/>
                    </a:cubicBezTo>
                    <a:cubicBezTo>
                      <a:pt x="11126" y="2484"/>
                      <a:pt x="8627" y="1"/>
                      <a:pt x="55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72"/>
              <p:cNvSpPr/>
              <p:nvPr/>
            </p:nvSpPr>
            <p:spPr>
              <a:xfrm>
                <a:off x="529000" y="2595250"/>
                <a:ext cx="171792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68717" h="351" extrusionOk="0">
                    <a:moveTo>
                      <a:pt x="1" y="0"/>
                    </a:moveTo>
                    <a:lnTo>
                      <a:pt x="1" y="351"/>
                    </a:lnTo>
                    <a:lnTo>
                      <a:pt x="68716" y="351"/>
                    </a:lnTo>
                    <a:lnTo>
                      <a:pt x="68716" y="0"/>
                    </a:lnTo>
                    <a:close/>
                  </a:path>
                </a:pathLst>
              </a:custGeom>
              <a:solidFill>
                <a:srgbClr val="273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72"/>
              <p:cNvSpPr/>
              <p:nvPr/>
            </p:nvSpPr>
            <p:spPr>
              <a:xfrm>
                <a:off x="529000" y="2769550"/>
                <a:ext cx="2054175" cy="8775"/>
              </a:xfrm>
              <a:custGeom>
                <a:avLst/>
                <a:gdLst/>
                <a:ahLst/>
                <a:cxnLst/>
                <a:rect l="l" t="t" r="r" b="b"/>
                <a:pathLst>
                  <a:path w="82167" h="351" extrusionOk="0">
                    <a:moveTo>
                      <a:pt x="1" y="0"/>
                    </a:moveTo>
                    <a:lnTo>
                      <a:pt x="1" y="350"/>
                    </a:lnTo>
                    <a:lnTo>
                      <a:pt x="82167" y="350"/>
                    </a:lnTo>
                    <a:lnTo>
                      <a:pt x="82167" y="0"/>
                    </a:lnTo>
                    <a:close/>
                  </a:path>
                </a:pathLst>
              </a:custGeom>
              <a:solidFill>
                <a:srgbClr val="273E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72"/>
              <p:cNvSpPr/>
              <p:nvPr/>
            </p:nvSpPr>
            <p:spPr>
              <a:xfrm>
                <a:off x="2252875" y="2658925"/>
                <a:ext cx="69650" cy="69650"/>
              </a:xfrm>
              <a:custGeom>
                <a:avLst/>
                <a:gdLst/>
                <a:ahLst/>
                <a:cxnLst/>
                <a:rect l="l" t="t" r="r" b="b"/>
                <a:pathLst>
                  <a:path w="2786" h="2786" extrusionOk="0">
                    <a:moveTo>
                      <a:pt x="1401" y="0"/>
                    </a:moveTo>
                    <a:cubicBezTo>
                      <a:pt x="621" y="0"/>
                      <a:pt x="0" y="621"/>
                      <a:pt x="0" y="1385"/>
                    </a:cubicBezTo>
                    <a:cubicBezTo>
                      <a:pt x="0" y="2165"/>
                      <a:pt x="621" y="2786"/>
                      <a:pt x="1401" y="2786"/>
                    </a:cubicBezTo>
                    <a:cubicBezTo>
                      <a:pt x="2165" y="2786"/>
                      <a:pt x="2786" y="2165"/>
                      <a:pt x="2786" y="1385"/>
                    </a:cubicBezTo>
                    <a:cubicBezTo>
                      <a:pt x="2786" y="621"/>
                      <a:pt x="2165" y="0"/>
                      <a:pt x="1401" y="0"/>
                    </a:cubicBezTo>
                    <a:close/>
                  </a:path>
                </a:pathLst>
              </a:custGeom>
              <a:solidFill>
                <a:srgbClr val="E15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72"/>
              <p:cNvSpPr/>
              <p:nvPr/>
            </p:nvSpPr>
            <p:spPr>
              <a:xfrm>
                <a:off x="526625" y="2321875"/>
                <a:ext cx="3864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5456" h="10108" extrusionOk="0">
                    <a:moveTo>
                      <a:pt x="3168" y="0"/>
                    </a:moveTo>
                    <a:cubicBezTo>
                      <a:pt x="1417" y="0"/>
                      <a:pt x="0" y="1417"/>
                      <a:pt x="0" y="3168"/>
                    </a:cubicBezTo>
                    <a:lnTo>
                      <a:pt x="0" y="6940"/>
                    </a:lnTo>
                    <a:cubicBezTo>
                      <a:pt x="0" y="8691"/>
                      <a:pt x="1417" y="10108"/>
                      <a:pt x="3168" y="10108"/>
                    </a:cubicBezTo>
                    <a:lnTo>
                      <a:pt x="12288" y="10108"/>
                    </a:lnTo>
                    <a:cubicBezTo>
                      <a:pt x="14039" y="10108"/>
                      <a:pt x="15456" y="8691"/>
                      <a:pt x="15456" y="6940"/>
                    </a:cubicBezTo>
                    <a:lnTo>
                      <a:pt x="15456" y="3168"/>
                    </a:lnTo>
                    <a:cubicBezTo>
                      <a:pt x="15456" y="1417"/>
                      <a:pt x="14039" y="0"/>
                      <a:pt x="12288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72"/>
              <p:cNvSpPr/>
              <p:nvPr/>
            </p:nvSpPr>
            <p:spPr>
              <a:xfrm>
                <a:off x="552875" y="2347725"/>
                <a:ext cx="333900" cy="201000"/>
              </a:xfrm>
              <a:custGeom>
                <a:avLst/>
                <a:gdLst/>
                <a:ahLst/>
                <a:cxnLst/>
                <a:rect l="l" t="t" r="r" b="b"/>
                <a:pathLst>
                  <a:path w="13356" h="8040" extrusionOk="0">
                    <a:moveTo>
                      <a:pt x="2118" y="1"/>
                    </a:moveTo>
                    <a:cubicBezTo>
                      <a:pt x="940" y="1"/>
                      <a:pt x="1" y="956"/>
                      <a:pt x="1" y="2134"/>
                    </a:cubicBezTo>
                    <a:lnTo>
                      <a:pt x="1" y="5906"/>
                    </a:lnTo>
                    <a:cubicBezTo>
                      <a:pt x="1" y="7084"/>
                      <a:pt x="940" y="8039"/>
                      <a:pt x="2118" y="8039"/>
                    </a:cubicBezTo>
                    <a:lnTo>
                      <a:pt x="11238" y="8039"/>
                    </a:lnTo>
                    <a:cubicBezTo>
                      <a:pt x="12416" y="8039"/>
                      <a:pt x="13355" y="7084"/>
                      <a:pt x="13355" y="5906"/>
                    </a:cubicBezTo>
                    <a:lnTo>
                      <a:pt x="13355" y="2134"/>
                    </a:lnTo>
                    <a:cubicBezTo>
                      <a:pt x="13355" y="956"/>
                      <a:pt x="12416" y="1"/>
                      <a:pt x="11238" y="1"/>
                    </a:cubicBezTo>
                    <a:close/>
                  </a:path>
                </a:pathLst>
              </a:custGeom>
              <a:solidFill>
                <a:srgbClr val="9EDA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72"/>
              <p:cNvSpPr/>
              <p:nvPr/>
            </p:nvSpPr>
            <p:spPr>
              <a:xfrm>
                <a:off x="572375" y="2360875"/>
                <a:ext cx="314400" cy="187850"/>
              </a:xfrm>
              <a:custGeom>
                <a:avLst/>
                <a:gdLst/>
                <a:ahLst/>
                <a:cxnLst/>
                <a:rect l="l" t="t" r="r" b="b"/>
                <a:pathLst>
                  <a:path w="12576" h="7514" extrusionOk="0">
                    <a:moveTo>
                      <a:pt x="11843" y="0"/>
                    </a:moveTo>
                    <a:lnTo>
                      <a:pt x="1" y="7036"/>
                    </a:lnTo>
                    <a:cubicBezTo>
                      <a:pt x="383" y="7338"/>
                      <a:pt x="860" y="7513"/>
                      <a:pt x="1338" y="7513"/>
                    </a:cubicBezTo>
                    <a:lnTo>
                      <a:pt x="10458" y="7513"/>
                    </a:lnTo>
                    <a:cubicBezTo>
                      <a:pt x="11620" y="7513"/>
                      <a:pt x="12575" y="6558"/>
                      <a:pt x="12575" y="5380"/>
                    </a:cubicBezTo>
                    <a:lnTo>
                      <a:pt x="12575" y="1608"/>
                    </a:lnTo>
                    <a:cubicBezTo>
                      <a:pt x="12575" y="987"/>
                      <a:pt x="12305" y="414"/>
                      <a:pt x="118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72"/>
              <p:cNvSpPr/>
              <p:nvPr/>
            </p:nvSpPr>
            <p:spPr>
              <a:xfrm>
                <a:off x="953200" y="2321875"/>
                <a:ext cx="386425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5457" h="10108" extrusionOk="0">
                    <a:moveTo>
                      <a:pt x="3168" y="0"/>
                    </a:moveTo>
                    <a:cubicBezTo>
                      <a:pt x="1417" y="0"/>
                      <a:pt x="1" y="1417"/>
                      <a:pt x="1" y="3168"/>
                    </a:cubicBezTo>
                    <a:lnTo>
                      <a:pt x="1" y="6940"/>
                    </a:lnTo>
                    <a:cubicBezTo>
                      <a:pt x="1" y="8691"/>
                      <a:pt x="1417" y="10108"/>
                      <a:pt x="3168" y="10108"/>
                    </a:cubicBezTo>
                    <a:lnTo>
                      <a:pt x="12289" y="10108"/>
                    </a:lnTo>
                    <a:cubicBezTo>
                      <a:pt x="14040" y="10108"/>
                      <a:pt x="15456" y="8691"/>
                      <a:pt x="15456" y="6940"/>
                    </a:cubicBezTo>
                    <a:lnTo>
                      <a:pt x="15456" y="3168"/>
                    </a:lnTo>
                    <a:cubicBezTo>
                      <a:pt x="15456" y="1417"/>
                      <a:pt x="14040" y="0"/>
                      <a:pt x="12289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72"/>
              <p:cNvSpPr/>
              <p:nvPr/>
            </p:nvSpPr>
            <p:spPr>
              <a:xfrm>
                <a:off x="979475" y="2347725"/>
                <a:ext cx="333875" cy="201000"/>
              </a:xfrm>
              <a:custGeom>
                <a:avLst/>
                <a:gdLst/>
                <a:ahLst/>
                <a:cxnLst/>
                <a:rect l="l" t="t" r="r" b="b"/>
                <a:pathLst>
                  <a:path w="13355" h="8040" extrusionOk="0">
                    <a:moveTo>
                      <a:pt x="2117" y="1"/>
                    </a:moveTo>
                    <a:cubicBezTo>
                      <a:pt x="939" y="1"/>
                      <a:pt x="0" y="956"/>
                      <a:pt x="0" y="2134"/>
                    </a:cubicBezTo>
                    <a:lnTo>
                      <a:pt x="0" y="5906"/>
                    </a:lnTo>
                    <a:cubicBezTo>
                      <a:pt x="0" y="7084"/>
                      <a:pt x="939" y="8039"/>
                      <a:pt x="2117" y="8039"/>
                    </a:cubicBezTo>
                    <a:lnTo>
                      <a:pt x="11238" y="8039"/>
                    </a:lnTo>
                    <a:cubicBezTo>
                      <a:pt x="12416" y="8039"/>
                      <a:pt x="13355" y="7084"/>
                      <a:pt x="13355" y="5906"/>
                    </a:cubicBezTo>
                    <a:lnTo>
                      <a:pt x="13355" y="2134"/>
                    </a:lnTo>
                    <a:cubicBezTo>
                      <a:pt x="13355" y="956"/>
                      <a:pt x="12416" y="1"/>
                      <a:pt x="11238" y="1"/>
                    </a:cubicBezTo>
                    <a:close/>
                  </a:path>
                </a:pathLst>
              </a:custGeom>
              <a:solidFill>
                <a:srgbClr val="9EDA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72"/>
              <p:cNvSpPr/>
              <p:nvPr/>
            </p:nvSpPr>
            <p:spPr>
              <a:xfrm>
                <a:off x="999375" y="2360875"/>
                <a:ext cx="313975" cy="187850"/>
              </a:xfrm>
              <a:custGeom>
                <a:avLst/>
                <a:gdLst/>
                <a:ahLst/>
                <a:cxnLst/>
                <a:rect l="l" t="t" r="r" b="b"/>
                <a:pathLst>
                  <a:path w="12559" h="7514" extrusionOk="0">
                    <a:moveTo>
                      <a:pt x="11827" y="0"/>
                    </a:moveTo>
                    <a:lnTo>
                      <a:pt x="0" y="7036"/>
                    </a:lnTo>
                    <a:cubicBezTo>
                      <a:pt x="366" y="7338"/>
                      <a:pt x="844" y="7513"/>
                      <a:pt x="1321" y="7513"/>
                    </a:cubicBezTo>
                    <a:lnTo>
                      <a:pt x="10442" y="7513"/>
                    </a:lnTo>
                    <a:cubicBezTo>
                      <a:pt x="11604" y="7513"/>
                      <a:pt x="12559" y="6558"/>
                      <a:pt x="12559" y="5380"/>
                    </a:cubicBezTo>
                    <a:lnTo>
                      <a:pt x="12559" y="1608"/>
                    </a:lnTo>
                    <a:cubicBezTo>
                      <a:pt x="12559" y="1003"/>
                      <a:pt x="12288" y="414"/>
                      <a:pt x="118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72"/>
              <p:cNvSpPr/>
              <p:nvPr/>
            </p:nvSpPr>
            <p:spPr>
              <a:xfrm>
                <a:off x="1387750" y="2321875"/>
                <a:ext cx="386425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5457" h="10108" extrusionOk="0">
                    <a:moveTo>
                      <a:pt x="3184" y="0"/>
                    </a:moveTo>
                    <a:cubicBezTo>
                      <a:pt x="1417" y="0"/>
                      <a:pt x="1" y="1417"/>
                      <a:pt x="1" y="3168"/>
                    </a:cubicBezTo>
                    <a:lnTo>
                      <a:pt x="1" y="6940"/>
                    </a:lnTo>
                    <a:cubicBezTo>
                      <a:pt x="1" y="8691"/>
                      <a:pt x="1417" y="10108"/>
                      <a:pt x="3184" y="10108"/>
                    </a:cubicBezTo>
                    <a:lnTo>
                      <a:pt x="12289" y="10108"/>
                    </a:lnTo>
                    <a:cubicBezTo>
                      <a:pt x="14040" y="10108"/>
                      <a:pt x="15456" y="8691"/>
                      <a:pt x="15456" y="6940"/>
                    </a:cubicBezTo>
                    <a:lnTo>
                      <a:pt x="15456" y="3168"/>
                    </a:lnTo>
                    <a:cubicBezTo>
                      <a:pt x="15456" y="1417"/>
                      <a:pt x="14040" y="0"/>
                      <a:pt x="12289" y="0"/>
                    </a:cubicBezTo>
                    <a:close/>
                  </a:path>
                </a:pathLst>
              </a:custGeom>
              <a:solidFill>
                <a:srgbClr val="3B3B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72"/>
              <p:cNvSpPr/>
              <p:nvPr/>
            </p:nvSpPr>
            <p:spPr>
              <a:xfrm>
                <a:off x="1414025" y="2347725"/>
                <a:ext cx="334275" cy="201000"/>
              </a:xfrm>
              <a:custGeom>
                <a:avLst/>
                <a:gdLst/>
                <a:ahLst/>
                <a:cxnLst/>
                <a:rect l="l" t="t" r="r" b="b"/>
                <a:pathLst>
                  <a:path w="13371" h="8040" extrusionOk="0">
                    <a:moveTo>
                      <a:pt x="2133" y="1"/>
                    </a:moveTo>
                    <a:cubicBezTo>
                      <a:pt x="955" y="1"/>
                      <a:pt x="0" y="956"/>
                      <a:pt x="0" y="2134"/>
                    </a:cubicBezTo>
                    <a:lnTo>
                      <a:pt x="0" y="5906"/>
                    </a:lnTo>
                    <a:cubicBezTo>
                      <a:pt x="0" y="7084"/>
                      <a:pt x="955" y="8039"/>
                      <a:pt x="2133" y="8039"/>
                    </a:cubicBezTo>
                    <a:lnTo>
                      <a:pt x="11238" y="8039"/>
                    </a:lnTo>
                    <a:cubicBezTo>
                      <a:pt x="12416" y="8039"/>
                      <a:pt x="13371" y="7084"/>
                      <a:pt x="13371" y="5906"/>
                    </a:cubicBezTo>
                    <a:lnTo>
                      <a:pt x="13371" y="2134"/>
                    </a:lnTo>
                    <a:cubicBezTo>
                      <a:pt x="13371" y="956"/>
                      <a:pt x="12416" y="1"/>
                      <a:pt x="11238" y="1"/>
                    </a:cubicBezTo>
                    <a:close/>
                  </a:path>
                </a:pathLst>
              </a:custGeom>
              <a:solidFill>
                <a:srgbClr val="9EDA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72"/>
              <p:cNvSpPr/>
              <p:nvPr/>
            </p:nvSpPr>
            <p:spPr>
              <a:xfrm>
                <a:off x="1433900" y="2360875"/>
                <a:ext cx="314400" cy="187850"/>
              </a:xfrm>
              <a:custGeom>
                <a:avLst/>
                <a:gdLst/>
                <a:ahLst/>
                <a:cxnLst/>
                <a:rect l="l" t="t" r="r" b="b"/>
                <a:pathLst>
                  <a:path w="12576" h="7514" extrusionOk="0">
                    <a:moveTo>
                      <a:pt x="11828" y="0"/>
                    </a:moveTo>
                    <a:lnTo>
                      <a:pt x="1" y="7036"/>
                    </a:lnTo>
                    <a:cubicBezTo>
                      <a:pt x="367" y="7338"/>
                      <a:pt x="845" y="7513"/>
                      <a:pt x="1338" y="7513"/>
                    </a:cubicBezTo>
                    <a:lnTo>
                      <a:pt x="10443" y="7513"/>
                    </a:lnTo>
                    <a:cubicBezTo>
                      <a:pt x="11621" y="7513"/>
                      <a:pt x="12576" y="6558"/>
                      <a:pt x="12576" y="5380"/>
                    </a:cubicBezTo>
                    <a:lnTo>
                      <a:pt x="12576" y="1608"/>
                    </a:lnTo>
                    <a:cubicBezTo>
                      <a:pt x="12576" y="987"/>
                      <a:pt x="12305" y="414"/>
                      <a:pt x="118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64" name="Google Shape;3364;p72"/>
            <p:cNvGrpSpPr/>
            <p:nvPr/>
          </p:nvGrpSpPr>
          <p:grpSpPr>
            <a:xfrm>
              <a:off x="6301245" y="2189845"/>
              <a:ext cx="535822" cy="933905"/>
              <a:chOff x="6282452" y="1236847"/>
              <a:chExt cx="1533549" cy="2672881"/>
            </a:xfrm>
          </p:grpSpPr>
          <p:grpSp>
            <p:nvGrpSpPr>
              <p:cNvPr id="3365" name="Google Shape;3365;p72"/>
              <p:cNvGrpSpPr/>
              <p:nvPr/>
            </p:nvGrpSpPr>
            <p:grpSpPr>
              <a:xfrm>
                <a:off x="6282452" y="1236847"/>
                <a:ext cx="1533549" cy="2672881"/>
                <a:chOff x="12645075" y="2835438"/>
                <a:chExt cx="725700" cy="1264850"/>
              </a:xfrm>
            </p:grpSpPr>
            <p:sp>
              <p:nvSpPr>
                <p:cNvPr id="3366" name="Google Shape;3366;p72"/>
                <p:cNvSpPr/>
                <p:nvPr/>
              </p:nvSpPr>
              <p:spPr>
                <a:xfrm>
                  <a:off x="12664825" y="3367913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3A16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7" name="Google Shape;3367;p72"/>
                <p:cNvSpPr/>
                <p:nvPr/>
              </p:nvSpPr>
              <p:spPr>
                <a:xfrm>
                  <a:off x="12722400" y="3335213"/>
                  <a:ext cx="617100" cy="43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84" h="17205" extrusionOk="0">
                      <a:moveTo>
                        <a:pt x="1877" y="1"/>
                      </a:moveTo>
                      <a:lnTo>
                        <a:pt x="1" y="1423"/>
                      </a:lnTo>
                      <a:lnTo>
                        <a:pt x="2702" y="5517"/>
                      </a:lnTo>
                      <a:cubicBezTo>
                        <a:pt x="2987" y="5972"/>
                        <a:pt x="3385" y="6314"/>
                        <a:pt x="3840" y="6541"/>
                      </a:cubicBezTo>
                      <a:lnTo>
                        <a:pt x="8048" y="8674"/>
                      </a:lnTo>
                      <a:cubicBezTo>
                        <a:pt x="7906" y="10124"/>
                        <a:pt x="7792" y="11518"/>
                        <a:pt x="7821" y="12314"/>
                      </a:cubicBezTo>
                      <a:cubicBezTo>
                        <a:pt x="7906" y="13935"/>
                        <a:pt x="8105" y="15584"/>
                        <a:pt x="8418" y="17205"/>
                      </a:cubicBezTo>
                      <a:lnTo>
                        <a:pt x="20503" y="17205"/>
                      </a:lnTo>
                      <a:cubicBezTo>
                        <a:pt x="20816" y="15584"/>
                        <a:pt x="21015" y="13935"/>
                        <a:pt x="21101" y="12314"/>
                      </a:cubicBezTo>
                      <a:cubicBezTo>
                        <a:pt x="21101" y="11944"/>
                        <a:pt x="21101" y="11432"/>
                        <a:pt x="21072" y="10892"/>
                      </a:cubicBezTo>
                      <a:lnTo>
                        <a:pt x="21072" y="10892"/>
                      </a:lnTo>
                      <a:cubicBezTo>
                        <a:pt x="21584" y="12399"/>
                        <a:pt x="21897" y="13963"/>
                        <a:pt x="22039" y="15527"/>
                      </a:cubicBezTo>
                      <a:lnTo>
                        <a:pt x="24172" y="15186"/>
                      </a:lnTo>
                      <a:cubicBezTo>
                        <a:pt x="24172" y="15186"/>
                        <a:pt x="24684" y="13935"/>
                        <a:pt x="23774" y="10067"/>
                      </a:cubicBezTo>
                      <a:cubicBezTo>
                        <a:pt x="22864" y="6257"/>
                        <a:pt x="20390" y="4636"/>
                        <a:pt x="20390" y="4636"/>
                      </a:cubicBezTo>
                      <a:lnTo>
                        <a:pt x="20361" y="4664"/>
                      </a:lnTo>
                      <a:lnTo>
                        <a:pt x="20361" y="4636"/>
                      </a:lnTo>
                      <a:cubicBezTo>
                        <a:pt x="19707" y="3726"/>
                        <a:pt x="17575" y="3043"/>
                        <a:pt x="17120" y="2958"/>
                      </a:cubicBezTo>
                      <a:lnTo>
                        <a:pt x="11830" y="2958"/>
                      </a:lnTo>
                      <a:cubicBezTo>
                        <a:pt x="11375" y="3043"/>
                        <a:pt x="9584" y="3271"/>
                        <a:pt x="8589" y="3897"/>
                      </a:cubicBezTo>
                      <a:lnTo>
                        <a:pt x="5574" y="3527"/>
                      </a:lnTo>
                      <a:cubicBezTo>
                        <a:pt x="4721" y="3442"/>
                        <a:pt x="3953" y="2958"/>
                        <a:pt x="3441" y="2247"/>
                      </a:cubicBezTo>
                      <a:lnTo>
                        <a:pt x="187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8" name="Google Shape;3368;p72"/>
                <p:cNvSpPr/>
                <p:nvPr/>
              </p:nvSpPr>
              <p:spPr>
                <a:xfrm>
                  <a:off x="13045875" y="3352288"/>
                  <a:ext cx="76800" cy="9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3612" extrusionOk="0">
                      <a:moveTo>
                        <a:pt x="1536" y="0"/>
                      </a:moveTo>
                      <a:lnTo>
                        <a:pt x="0" y="398"/>
                      </a:lnTo>
                      <a:lnTo>
                        <a:pt x="0" y="1507"/>
                      </a:lnTo>
                      <a:lnTo>
                        <a:pt x="1536" y="3612"/>
                      </a:lnTo>
                      <a:lnTo>
                        <a:pt x="3072" y="1507"/>
                      </a:lnTo>
                      <a:lnTo>
                        <a:pt x="3072" y="398"/>
                      </a:lnTo>
                      <a:lnTo>
                        <a:pt x="1536" y="0"/>
                      </a:ln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9" name="Google Shape;3369;p72"/>
                <p:cNvSpPr/>
                <p:nvPr/>
              </p:nvSpPr>
              <p:spPr>
                <a:xfrm>
                  <a:off x="128126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1287" y="0"/>
                      </a:moveTo>
                      <a:cubicBezTo>
                        <a:pt x="892" y="0"/>
                        <a:pt x="370" y="192"/>
                        <a:pt x="200" y="1141"/>
                      </a:cubicBezTo>
                      <a:cubicBezTo>
                        <a:pt x="1" y="2382"/>
                        <a:pt x="1322" y="3192"/>
                        <a:pt x="2345" y="3192"/>
                      </a:cubicBezTo>
                      <a:cubicBezTo>
                        <a:pt x="2635" y="3192"/>
                        <a:pt x="2900" y="3127"/>
                        <a:pt x="3101" y="2989"/>
                      </a:cubicBezTo>
                      <a:cubicBezTo>
                        <a:pt x="4039" y="2335"/>
                        <a:pt x="2532" y="117"/>
                        <a:pt x="1764" y="89"/>
                      </a:cubicBezTo>
                      <a:cubicBezTo>
                        <a:pt x="1764" y="89"/>
                        <a:pt x="1555" y="0"/>
                        <a:pt x="1287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0" name="Google Shape;3370;p72"/>
                <p:cNvSpPr/>
                <p:nvPr/>
              </p:nvSpPr>
              <p:spPr>
                <a:xfrm>
                  <a:off x="13254875" y="3197938"/>
                  <a:ext cx="101000" cy="7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0" h="3192" extrusionOk="0">
                      <a:moveTo>
                        <a:pt x="2761" y="0"/>
                      </a:moveTo>
                      <a:cubicBezTo>
                        <a:pt x="2489" y="0"/>
                        <a:pt x="2276" y="89"/>
                        <a:pt x="2276" y="89"/>
                      </a:cubicBezTo>
                      <a:cubicBezTo>
                        <a:pt x="1479" y="117"/>
                        <a:pt x="1" y="2335"/>
                        <a:pt x="939" y="2989"/>
                      </a:cubicBezTo>
                      <a:cubicBezTo>
                        <a:pt x="1140" y="3127"/>
                        <a:pt x="1405" y="3192"/>
                        <a:pt x="1694" y="3192"/>
                      </a:cubicBezTo>
                      <a:cubicBezTo>
                        <a:pt x="2718" y="3192"/>
                        <a:pt x="4039" y="2382"/>
                        <a:pt x="3840" y="1141"/>
                      </a:cubicBezTo>
                      <a:cubicBezTo>
                        <a:pt x="3687" y="192"/>
                        <a:pt x="3161" y="0"/>
                        <a:pt x="2761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1" name="Google Shape;3371;p72"/>
                <p:cNvSpPr/>
                <p:nvPr/>
              </p:nvSpPr>
              <p:spPr>
                <a:xfrm>
                  <a:off x="1329682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195" y="1"/>
                      </a:moveTo>
                      <a:cubicBezTo>
                        <a:pt x="882" y="114"/>
                        <a:pt x="569" y="285"/>
                        <a:pt x="342" y="512"/>
                      </a:cubicBezTo>
                      <a:cubicBezTo>
                        <a:pt x="228" y="626"/>
                        <a:pt x="114" y="797"/>
                        <a:pt x="57" y="967"/>
                      </a:cubicBezTo>
                      <a:cubicBezTo>
                        <a:pt x="0" y="1138"/>
                        <a:pt x="0" y="1337"/>
                        <a:pt x="57" y="1536"/>
                      </a:cubicBezTo>
                      <a:cubicBezTo>
                        <a:pt x="86" y="1593"/>
                        <a:pt x="86" y="1621"/>
                        <a:pt x="114" y="1678"/>
                      </a:cubicBezTo>
                      <a:cubicBezTo>
                        <a:pt x="143" y="1707"/>
                        <a:pt x="171" y="1764"/>
                        <a:pt x="200" y="1792"/>
                      </a:cubicBezTo>
                      <a:cubicBezTo>
                        <a:pt x="256" y="1877"/>
                        <a:pt x="342" y="1963"/>
                        <a:pt x="427" y="2020"/>
                      </a:cubicBezTo>
                      <a:cubicBezTo>
                        <a:pt x="507" y="2040"/>
                        <a:pt x="588" y="2060"/>
                        <a:pt x="668" y="2060"/>
                      </a:cubicBezTo>
                      <a:cubicBezTo>
                        <a:pt x="702" y="2060"/>
                        <a:pt x="735" y="2056"/>
                        <a:pt x="768" y="2048"/>
                      </a:cubicBezTo>
                      <a:cubicBezTo>
                        <a:pt x="854" y="2020"/>
                        <a:pt x="967" y="1991"/>
                        <a:pt x="1024" y="1934"/>
                      </a:cubicBezTo>
                      <a:cubicBezTo>
                        <a:pt x="1195" y="1820"/>
                        <a:pt x="1309" y="1650"/>
                        <a:pt x="1337" y="1479"/>
                      </a:cubicBezTo>
                      <a:cubicBezTo>
                        <a:pt x="1365" y="1394"/>
                        <a:pt x="1365" y="1280"/>
                        <a:pt x="1309" y="1195"/>
                      </a:cubicBezTo>
                      <a:cubicBezTo>
                        <a:pt x="1280" y="1110"/>
                        <a:pt x="1195" y="1053"/>
                        <a:pt x="1110" y="1053"/>
                      </a:cubicBezTo>
                      <a:cubicBezTo>
                        <a:pt x="1166" y="1081"/>
                        <a:pt x="1223" y="1166"/>
                        <a:pt x="1223" y="1223"/>
                      </a:cubicBezTo>
                      <a:cubicBezTo>
                        <a:pt x="1223" y="1280"/>
                        <a:pt x="1195" y="1365"/>
                        <a:pt x="1166" y="1422"/>
                      </a:cubicBezTo>
                      <a:cubicBezTo>
                        <a:pt x="1110" y="1536"/>
                        <a:pt x="996" y="1621"/>
                        <a:pt x="882" y="1678"/>
                      </a:cubicBezTo>
                      <a:cubicBezTo>
                        <a:pt x="839" y="1707"/>
                        <a:pt x="790" y="1721"/>
                        <a:pt x="740" y="1721"/>
                      </a:cubicBezTo>
                      <a:cubicBezTo>
                        <a:pt x="690" y="1721"/>
                        <a:pt x="640" y="1707"/>
                        <a:pt x="598" y="1678"/>
                      </a:cubicBezTo>
                      <a:cubicBezTo>
                        <a:pt x="512" y="1621"/>
                        <a:pt x="455" y="1508"/>
                        <a:pt x="427" y="1422"/>
                      </a:cubicBezTo>
                      <a:cubicBezTo>
                        <a:pt x="342" y="1166"/>
                        <a:pt x="427" y="882"/>
                        <a:pt x="569" y="711"/>
                      </a:cubicBezTo>
                      <a:cubicBezTo>
                        <a:pt x="768" y="455"/>
                        <a:pt x="967" y="228"/>
                        <a:pt x="1195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2" name="Google Shape;3372;p72"/>
                <p:cNvSpPr/>
                <p:nvPr/>
              </p:nvSpPr>
              <p:spPr>
                <a:xfrm>
                  <a:off x="12837575" y="3214363"/>
                  <a:ext cx="34150" cy="5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" h="2060" extrusionOk="0">
                      <a:moveTo>
                        <a:pt x="171" y="1"/>
                      </a:moveTo>
                      <a:cubicBezTo>
                        <a:pt x="399" y="228"/>
                        <a:pt x="598" y="455"/>
                        <a:pt x="768" y="711"/>
                      </a:cubicBezTo>
                      <a:cubicBezTo>
                        <a:pt x="939" y="882"/>
                        <a:pt x="996" y="1166"/>
                        <a:pt x="939" y="1422"/>
                      </a:cubicBezTo>
                      <a:cubicBezTo>
                        <a:pt x="910" y="1508"/>
                        <a:pt x="854" y="1621"/>
                        <a:pt x="768" y="1678"/>
                      </a:cubicBezTo>
                      <a:cubicBezTo>
                        <a:pt x="726" y="1707"/>
                        <a:pt x="676" y="1721"/>
                        <a:pt x="626" y="1721"/>
                      </a:cubicBezTo>
                      <a:cubicBezTo>
                        <a:pt x="576" y="1721"/>
                        <a:pt x="526" y="1707"/>
                        <a:pt x="484" y="1678"/>
                      </a:cubicBezTo>
                      <a:cubicBezTo>
                        <a:pt x="370" y="1621"/>
                        <a:pt x="256" y="1536"/>
                        <a:pt x="199" y="1422"/>
                      </a:cubicBezTo>
                      <a:cubicBezTo>
                        <a:pt x="171" y="1365"/>
                        <a:pt x="143" y="1280"/>
                        <a:pt x="143" y="1223"/>
                      </a:cubicBezTo>
                      <a:cubicBezTo>
                        <a:pt x="143" y="1166"/>
                        <a:pt x="199" y="1081"/>
                        <a:pt x="256" y="1053"/>
                      </a:cubicBezTo>
                      <a:cubicBezTo>
                        <a:pt x="143" y="1053"/>
                        <a:pt x="86" y="1110"/>
                        <a:pt x="29" y="1195"/>
                      </a:cubicBezTo>
                      <a:cubicBezTo>
                        <a:pt x="0" y="1280"/>
                        <a:pt x="0" y="1394"/>
                        <a:pt x="29" y="1479"/>
                      </a:cubicBezTo>
                      <a:cubicBezTo>
                        <a:pt x="57" y="1650"/>
                        <a:pt x="171" y="1820"/>
                        <a:pt x="313" y="1934"/>
                      </a:cubicBezTo>
                      <a:cubicBezTo>
                        <a:pt x="399" y="1991"/>
                        <a:pt x="484" y="2020"/>
                        <a:pt x="598" y="2048"/>
                      </a:cubicBezTo>
                      <a:cubicBezTo>
                        <a:pt x="631" y="2056"/>
                        <a:pt x="664" y="2060"/>
                        <a:pt x="698" y="2060"/>
                      </a:cubicBezTo>
                      <a:cubicBezTo>
                        <a:pt x="778" y="2060"/>
                        <a:pt x="858" y="2040"/>
                        <a:pt x="939" y="2020"/>
                      </a:cubicBezTo>
                      <a:cubicBezTo>
                        <a:pt x="1024" y="1963"/>
                        <a:pt x="1109" y="1877"/>
                        <a:pt x="1166" y="1792"/>
                      </a:cubicBezTo>
                      <a:cubicBezTo>
                        <a:pt x="1195" y="1764"/>
                        <a:pt x="1223" y="1707"/>
                        <a:pt x="1252" y="1678"/>
                      </a:cubicBezTo>
                      <a:lnTo>
                        <a:pt x="1308" y="1536"/>
                      </a:lnTo>
                      <a:cubicBezTo>
                        <a:pt x="1365" y="1337"/>
                        <a:pt x="1365" y="1138"/>
                        <a:pt x="1308" y="967"/>
                      </a:cubicBezTo>
                      <a:cubicBezTo>
                        <a:pt x="1223" y="797"/>
                        <a:pt x="1138" y="626"/>
                        <a:pt x="1024" y="512"/>
                      </a:cubicBezTo>
                      <a:cubicBezTo>
                        <a:pt x="768" y="285"/>
                        <a:pt x="484" y="114"/>
                        <a:pt x="171" y="1"/>
                      </a:cubicBezTo>
                      <a:close/>
                    </a:path>
                  </a:pathLst>
                </a:custGeom>
                <a:solidFill>
                  <a:srgbClr val="E890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3" name="Google Shape;3373;p72"/>
                <p:cNvSpPr/>
                <p:nvPr/>
              </p:nvSpPr>
              <p:spPr>
                <a:xfrm>
                  <a:off x="12933550" y="3765313"/>
                  <a:ext cx="301450" cy="2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58" h="10324" extrusionOk="0">
                      <a:moveTo>
                        <a:pt x="0" y="1"/>
                      </a:moveTo>
                      <a:lnTo>
                        <a:pt x="1820" y="10323"/>
                      </a:lnTo>
                      <a:lnTo>
                        <a:pt x="5346" y="10323"/>
                      </a:lnTo>
                      <a:lnTo>
                        <a:pt x="6029" y="2674"/>
                      </a:lnTo>
                      <a:lnTo>
                        <a:pt x="6711" y="10323"/>
                      </a:lnTo>
                      <a:lnTo>
                        <a:pt x="10238" y="10323"/>
                      </a:lnTo>
                      <a:lnTo>
                        <a:pt x="1205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4" name="Google Shape;3374;p72"/>
                <p:cNvSpPr/>
                <p:nvPr/>
              </p:nvSpPr>
              <p:spPr>
                <a:xfrm>
                  <a:off x="13259150" y="3714838"/>
                  <a:ext cx="76800" cy="10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2" h="4257" extrusionOk="0">
                      <a:moveTo>
                        <a:pt x="2702" y="1"/>
                      </a:moveTo>
                      <a:lnTo>
                        <a:pt x="569" y="399"/>
                      </a:lnTo>
                      <a:cubicBezTo>
                        <a:pt x="569" y="399"/>
                        <a:pt x="0" y="1537"/>
                        <a:pt x="313" y="2020"/>
                      </a:cubicBezTo>
                      <a:cubicBezTo>
                        <a:pt x="424" y="2242"/>
                        <a:pt x="640" y="2360"/>
                        <a:pt x="851" y="2360"/>
                      </a:cubicBezTo>
                      <a:cubicBezTo>
                        <a:pt x="910" y="2360"/>
                        <a:pt x="968" y="2351"/>
                        <a:pt x="1024" y="2333"/>
                      </a:cubicBezTo>
                      <a:lnTo>
                        <a:pt x="1024" y="2333"/>
                      </a:lnTo>
                      <a:cubicBezTo>
                        <a:pt x="1024" y="2333"/>
                        <a:pt x="626" y="3755"/>
                        <a:pt x="1024" y="4124"/>
                      </a:cubicBezTo>
                      <a:cubicBezTo>
                        <a:pt x="1122" y="4208"/>
                        <a:pt x="1277" y="4256"/>
                        <a:pt x="1459" y="4256"/>
                      </a:cubicBezTo>
                      <a:cubicBezTo>
                        <a:pt x="2012" y="4256"/>
                        <a:pt x="2808" y="3810"/>
                        <a:pt x="2958" y="2589"/>
                      </a:cubicBezTo>
                      <a:cubicBezTo>
                        <a:pt x="3072" y="1736"/>
                        <a:pt x="2986" y="826"/>
                        <a:pt x="2702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5" name="Google Shape;3375;p72"/>
                <p:cNvSpPr/>
                <p:nvPr/>
              </p:nvSpPr>
              <p:spPr>
                <a:xfrm>
                  <a:off x="13061500" y="3442563"/>
                  <a:ext cx="455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2162" extrusionOk="0">
                      <a:moveTo>
                        <a:pt x="911" y="1"/>
                      </a:moveTo>
                      <a:lnTo>
                        <a:pt x="1" y="939"/>
                      </a:lnTo>
                      <a:lnTo>
                        <a:pt x="911" y="2162"/>
                      </a:lnTo>
                      <a:lnTo>
                        <a:pt x="1821" y="939"/>
                      </a:lnTo>
                      <a:lnTo>
                        <a:pt x="911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6" name="Google Shape;3376;p72"/>
                <p:cNvSpPr/>
                <p:nvPr/>
              </p:nvSpPr>
              <p:spPr>
                <a:xfrm>
                  <a:off x="13050850" y="3478813"/>
                  <a:ext cx="66125" cy="20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8049" extrusionOk="0">
                      <a:moveTo>
                        <a:pt x="797" y="1"/>
                      </a:moveTo>
                      <a:lnTo>
                        <a:pt x="0" y="6598"/>
                      </a:lnTo>
                      <a:lnTo>
                        <a:pt x="1337" y="8049"/>
                      </a:lnTo>
                      <a:lnTo>
                        <a:pt x="2645" y="6598"/>
                      </a:lnTo>
                      <a:lnTo>
                        <a:pt x="1877" y="1"/>
                      </a:lnTo>
                      <a:lnTo>
                        <a:pt x="1337" y="712"/>
                      </a:lnTo>
                      <a:lnTo>
                        <a:pt x="79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7" name="Google Shape;3377;p72"/>
                <p:cNvSpPr/>
                <p:nvPr/>
              </p:nvSpPr>
              <p:spPr>
                <a:xfrm>
                  <a:off x="12930700" y="3750388"/>
                  <a:ext cx="307150" cy="3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6" h="1252" extrusionOk="0">
                      <a:moveTo>
                        <a:pt x="1" y="1"/>
                      </a:moveTo>
                      <a:lnTo>
                        <a:pt x="228" y="1252"/>
                      </a:lnTo>
                      <a:lnTo>
                        <a:pt x="12058" y="1252"/>
                      </a:lnTo>
                      <a:lnTo>
                        <a:pt x="1228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8" name="Google Shape;3378;p72"/>
                <p:cNvSpPr/>
                <p:nvPr/>
              </p:nvSpPr>
              <p:spPr>
                <a:xfrm>
                  <a:off x="13043750" y="3734763"/>
                  <a:ext cx="81775" cy="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1" h="2446" extrusionOk="0">
                      <a:moveTo>
                        <a:pt x="2616" y="626"/>
                      </a:moveTo>
                      <a:lnTo>
                        <a:pt x="2616" y="1820"/>
                      </a:lnTo>
                      <a:lnTo>
                        <a:pt x="597" y="1820"/>
                      </a:lnTo>
                      <a:lnTo>
                        <a:pt x="597" y="626"/>
                      </a:lnTo>
                      <a:close/>
                      <a:moveTo>
                        <a:pt x="569" y="0"/>
                      </a:moveTo>
                      <a:cubicBezTo>
                        <a:pt x="228" y="0"/>
                        <a:pt x="0" y="256"/>
                        <a:pt x="0" y="569"/>
                      </a:cubicBezTo>
                      <a:lnTo>
                        <a:pt x="0" y="1877"/>
                      </a:lnTo>
                      <a:cubicBezTo>
                        <a:pt x="0" y="2190"/>
                        <a:pt x="228" y="2446"/>
                        <a:pt x="569" y="2446"/>
                      </a:cubicBezTo>
                      <a:lnTo>
                        <a:pt x="2702" y="2446"/>
                      </a:lnTo>
                      <a:cubicBezTo>
                        <a:pt x="3014" y="2446"/>
                        <a:pt x="3270" y="2190"/>
                        <a:pt x="3270" y="1877"/>
                      </a:cubicBezTo>
                      <a:lnTo>
                        <a:pt x="3270" y="569"/>
                      </a:lnTo>
                      <a:cubicBezTo>
                        <a:pt x="3270" y="256"/>
                        <a:pt x="3014" y="0"/>
                        <a:pt x="27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9" name="Google Shape;3379;p72"/>
                <p:cNvSpPr/>
                <p:nvPr/>
              </p:nvSpPr>
              <p:spPr>
                <a:xfrm>
                  <a:off x="12645075" y="3226513"/>
                  <a:ext cx="133525" cy="14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1" h="5775" extrusionOk="0">
                      <a:moveTo>
                        <a:pt x="2887" y="1"/>
                      </a:moveTo>
                      <a:cubicBezTo>
                        <a:pt x="2771" y="1"/>
                        <a:pt x="2660" y="115"/>
                        <a:pt x="2582" y="368"/>
                      </a:cubicBezTo>
                      <a:cubicBezTo>
                        <a:pt x="2326" y="1192"/>
                        <a:pt x="2866" y="2159"/>
                        <a:pt x="2582" y="2557"/>
                      </a:cubicBezTo>
                      <a:cubicBezTo>
                        <a:pt x="2572" y="2569"/>
                        <a:pt x="2562" y="2575"/>
                        <a:pt x="2549" y="2575"/>
                      </a:cubicBezTo>
                      <a:cubicBezTo>
                        <a:pt x="2322" y="2575"/>
                        <a:pt x="1606" y="599"/>
                        <a:pt x="1009" y="599"/>
                      </a:cubicBezTo>
                      <a:cubicBezTo>
                        <a:pt x="954" y="599"/>
                        <a:pt x="900" y="615"/>
                        <a:pt x="847" y="652"/>
                      </a:cubicBezTo>
                      <a:cubicBezTo>
                        <a:pt x="193" y="1079"/>
                        <a:pt x="1331" y="2529"/>
                        <a:pt x="1842" y="3041"/>
                      </a:cubicBezTo>
                      <a:cubicBezTo>
                        <a:pt x="2013" y="3211"/>
                        <a:pt x="1991" y="3278"/>
                        <a:pt x="1864" y="3278"/>
                      </a:cubicBezTo>
                      <a:cubicBezTo>
                        <a:pt x="1609" y="3278"/>
                        <a:pt x="932" y="3012"/>
                        <a:pt x="534" y="2785"/>
                      </a:cubicBezTo>
                      <a:cubicBezTo>
                        <a:pt x="449" y="2740"/>
                        <a:pt x="377" y="2720"/>
                        <a:pt x="315" y="2720"/>
                      </a:cubicBezTo>
                      <a:cubicBezTo>
                        <a:pt x="30" y="2720"/>
                        <a:pt x="1" y="3148"/>
                        <a:pt x="165" y="3382"/>
                      </a:cubicBezTo>
                      <a:cubicBezTo>
                        <a:pt x="392" y="3695"/>
                        <a:pt x="648" y="3752"/>
                        <a:pt x="932" y="3894"/>
                      </a:cubicBezTo>
                      <a:cubicBezTo>
                        <a:pt x="1359" y="4064"/>
                        <a:pt x="1729" y="4377"/>
                        <a:pt x="2013" y="4747"/>
                      </a:cubicBezTo>
                      <a:cubicBezTo>
                        <a:pt x="2354" y="5259"/>
                        <a:pt x="2582" y="5685"/>
                        <a:pt x="3264" y="5771"/>
                      </a:cubicBezTo>
                      <a:cubicBezTo>
                        <a:pt x="3288" y="5774"/>
                        <a:pt x="3312" y="5775"/>
                        <a:pt x="3336" y="5775"/>
                      </a:cubicBezTo>
                      <a:cubicBezTo>
                        <a:pt x="4007" y="5775"/>
                        <a:pt x="4828" y="4662"/>
                        <a:pt x="4828" y="4662"/>
                      </a:cubicBezTo>
                      <a:cubicBezTo>
                        <a:pt x="4999" y="4320"/>
                        <a:pt x="5056" y="3951"/>
                        <a:pt x="4942" y="3609"/>
                      </a:cubicBezTo>
                      <a:cubicBezTo>
                        <a:pt x="4771" y="2984"/>
                        <a:pt x="5340" y="2188"/>
                        <a:pt x="5084" y="1846"/>
                      </a:cubicBezTo>
                      <a:cubicBezTo>
                        <a:pt x="5008" y="1744"/>
                        <a:pt x="4918" y="1698"/>
                        <a:pt x="4828" y="1698"/>
                      </a:cubicBezTo>
                      <a:cubicBezTo>
                        <a:pt x="4616" y="1698"/>
                        <a:pt x="4396" y="1951"/>
                        <a:pt x="4316" y="2330"/>
                      </a:cubicBezTo>
                      <a:cubicBezTo>
                        <a:pt x="4287" y="2518"/>
                        <a:pt x="4174" y="2620"/>
                        <a:pt x="4039" y="2620"/>
                      </a:cubicBezTo>
                      <a:cubicBezTo>
                        <a:pt x="3786" y="2620"/>
                        <a:pt x="3453" y="2263"/>
                        <a:pt x="3435" y="1448"/>
                      </a:cubicBezTo>
                      <a:cubicBezTo>
                        <a:pt x="3435" y="581"/>
                        <a:pt x="3148" y="1"/>
                        <a:pt x="2887" y="1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0" name="Google Shape;3380;p72"/>
                <p:cNvSpPr/>
                <p:nvPr/>
              </p:nvSpPr>
              <p:spPr>
                <a:xfrm>
                  <a:off x="12851075" y="2949913"/>
                  <a:ext cx="466400" cy="42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56" h="17063" extrusionOk="0">
                      <a:moveTo>
                        <a:pt x="9328" y="0"/>
                      </a:moveTo>
                      <a:cubicBezTo>
                        <a:pt x="4181" y="0"/>
                        <a:pt x="1" y="3811"/>
                        <a:pt x="1" y="8531"/>
                      </a:cubicBezTo>
                      <a:cubicBezTo>
                        <a:pt x="1" y="13223"/>
                        <a:pt x="4181" y="17062"/>
                        <a:pt x="9328" y="17062"/>
                      </a:cubicBezTo>
                      <a:cubicBezTo>
                        <a:pt x="14475" y="17062"/>
                        <a:pt x="18655" y="13223"/>
                        <a:pt x="18655" y="8531"/>
                      </a:cubicBezTo>
                      <a:cubicBezTo>
                        <a:pt x="18655" y="3811"/>
                        <a:pt x="14475" y="0"/>
                        <a:pt x="9328" y="0"/>
                      </a:cubicBezTo>
                      <a:close/>
                    </a:path>
                  </a:pathLst>
                </a:custGeom>
                <a:solidFill>
                  <a:srgbClr val="FFC2A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1" name="Google Shape;3381;p72"/>
                <p:cNvSpPr/>
                <p:nvPr/>
              </p:nvSpPr>
              <p:spPr>
                <a:xfrm>
                  <a:off x="12866725" y="3070038"/>
                  <a:ext cx="450750" cy="30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0" h="12258" extrusionOk="0">
                      <a:moveTo>
                        <a:pt x="17091" y="1"/>
                      </a:moveTo>
                      <a:cubicBezTo>
                        <a:pt x="17517" y="996"/>
                        <a:pt x="17745" y="2048"/>
                        <a:pt x="17745" y="3100"/>
                      </a:cubicBezTo>
                      <a:cubicBezTo>
                        <a:pt x="17745" y="7821"/>
                        <a:pt x="13565" y="11631"/>
                        <a:pt x="8418" y="11631"/>
                      </a:cubicBezTo>
                      <a:cubicBezTo>
                        <a:pt x="4721" y="11631"/>
                        <a:pt x="1536" y="9669"/>
                        <a:pt x="0" y="6826"/>
                      </a:cubicBezTo>
                      <a:lnTo>
                        <a:pt x="0" y="6826"/>
                      </a:lnTo>
                      <a:cubicBezTo>
                        <a:pt x="1365" y="10011"/>
                        <a:pt x="4749" y="12257"/>
                        <a:pt x="8702" y="12257"/>
                      </a:cubicBezTo>
                      <a:cubicBezTo>
                        <a:pt x="13849" y="12257"/>
                        <a:pt x="18029" y="8418"/>
                        <a:pt x="18029" y="3726"/>
                      </a:cubicBezTo>
                      <a:cubicBezTo>
                        <a:pt x="18029" y="2418"/>
                        <a:pt x="17716" y="1138"/>
                        <a:pt x="17091" y="1"/>
                      </a:cubicBezTo>
                      <a:close/>
                    </a:path>
                  </a:pathLst>
                </a:custGeom>
                <a:solidFill>
                  <a:srgbClr val="FFB3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2" name="Google Shape;3382;p72"/>
                <p:cNvSpPr/>
                <p:nvPr/>
              </p:nvSpPr>
              <p:spPr>
                <a:xfrm>
                  <a:off x="13265800" y="3084788"/>
                  <a:ext cx="815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1" h="6407" extrusionOk="0">
                      <a:moveTo>
                        <a:pt x="1412" y="1"/>
                      </a:moveTo>
                      <a:cubicBezTo>
                        <a:pt x="675" y="1"/>
                        <a:pt x="1" y="1720"/>
                        <a:pt x="218" y="2766"/>
                      </a:cubicBezTo>
                      <a:cubicBezTo>
                        <a:pt x="332" y="3165"/>
                        <a:pt x="474" y="5098"/>
                        <a:pt x="1185" y="6406"/>
                      </a:cubicBezTo>
                      <a:cubicBezTo>
                        <a:pt x="1185" y="6406"/>
                        <a:pt x="3260" y="4074"/>
                        <a:pt x="2351" y="1202"/>
                      </a:cubicBezTo>
                      <a:cubicBezTo>
                        <a:pt x="2073" y="334"/>
                        <a:pt x="1736" y="1"/>
                        <a:pt x="14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3" name="Google Shape;3383;p72"/>
                <p:cNvSpPr/>
                <p:nvPr/>
              </p:nvSpPr>
              <p:spPr>
                <a:xfrm>
                  <a:off x="12820500" y="3084788"/>
                  <a:ext cx="82025" cy="16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" h="6407" extrusionOk="0">
                      <a:moveTo>
                        <a:pt x="1877" y="1"/>
                      </a:moveTo>
                      <a:cubicBezTo>
                        <a:pt x="1554" y="1"/>
                        <a:pt x="1217" y="334"/>
                        <a:pt x="939" y="1202"/>
                      </a:cubicBezTo>
                      <a:cubicBezTo>
                        <a:pt x="1" y="4074"/>
                        <a:pt x="2105" y="6406"/>
                        <a:pt x="2105" y="6406"/>
                      </a:cubicBezTo>
                      <a:cubicBezTo>
                        <a:pt x="2816" y="5098"/>
                        <a:pt x="2958" y="3165"/>
                        <a:pt x="3044" y="2766"/>
                      </a:cubicBezTo>
                      <a:cubicBezTo>
                        <a:pt x="3281" y="1720"/>
                        <a:pt x="2612" y="1"/>
                        <a:pt x="187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4" name="Google Shape;3384;p72"/>
                <p:cNvSpPr/>
                <p:nvPr/>
              </p:nvSpPr>
              <p:spPr>
                <a:xfrm>
                  <a:off x="13084250" y="3389963"/>
                  <a:ext cx="66150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6" h="3044" extrusionOk="0">
                      <a:moveTo>
                        <a:pt x="1537" y="0"/>
                      </a:moveTo>
                      <a:lnTo>
                        <a:pt x="1" y="2105"/>
                      </a:lnTo>
                      <a:lnTo>
                        <a:pt x="911" y="3043"/>
                      </a:lnTo>
                      <a:lnTo>
                        <a:pt x="2646" y="768"/>
                      </a:lnTo>
                      <a:lnTo>
                        <a:pt x="153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5" name="Google Shape;3385;p72"/>
                <p:cNvSpPr/>
                <p:nvPr/>
              </p:nvSpPr>
              <p:spPr>
                <a:xfrm>
                  <a:off x="13018150" y="3389963"/>
                  <a:ext cx="66125" cy="7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5" h="3044" extrusionOk="0">
                      <a:moveTo>
                        <a:pt x="1109" y="0"/>
                      </a:moveTo>
                      <a:lnTo>
                        <a:pt x="0" y="768"/>
                      </a:lnTo>
                      <a:lnTo>
                        <a:pt x="1735" y="3043"/>
                      </a:lnTo>
                      <a:lnTo>
                        <a:pt x="2645" y="2105"/>
                      </a:lnTo>
                      <a:lnTo>
                        <a:pt x="110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6" name="Google Shape;3386;p72"/>
                <p:cNvSpPr/>
                <p:nvPr/>
              </p:nvSpPr>
              <p:spPr>
                <a:xfrm>
                  <a:off x="13099900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1" y="0"/>
                      </a:moveTo>
                      <a:lnTo>
                        <a:pt x="1" y="939"/>
                      </a:lnTo>
                      <a:cubicBezTo>
                        <a:pt x="1" y="939"/>
                        <a:pt x="1565" y="2019"/>
                        <a:pt x="2332" y="2617"/>
                      </a:cubicBezTo>
                      <a:cubicBezTo>
                        <a:pt x="2730" y="2911"/>
                        <a:pt x="3469" y="3076"/>
                        <a:pt x="4162" y="3076"/>
                      </a:cubicBezTo>
                      <a:cubicBezTo>
                        <a:pt x="4808" y="3076"/>
                        <a:pt x="5412" y="2932"/>
                        <a:pt x="5659" y="2617"/>
                      </a:cubicBezTo>
                      <a:cubicBezTo>
                        <a:pt x="6058" y="1991"/>
                        <a:pt x="5773" y="1166"/>
                        <a:pt x="5062" y="996"/>
                      </a:cubicBezTo>
                      <a:cubicBezTo>
                        <a:pt x="4522" y="882"/>
                        <a:pt x="3584" y="0"/>
                        <a:pt x="358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7" name="Google Shape;3387;p72"/>
                <p:cNvSpPr/>
                <p:nvPr/>
              </p:nvSpPr>
              <p:spPr>
                <a:xfrm>
                  <a:off x="12916475" y="4023388"/>
                  <a:ext cx="151450" cy="7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8" h="3076" extrusionOk="0">
                      <a:moveTo>
                        <a:pt x="2503" y="0"/>
                      </a:moveTo>
                      <a:cubicBezTo>
                        <a:pt x="2503" y="0"/>
                        <a:pt x="1565" y="882"/>
                        <a:pt x="1025" y="996"/>
                      </a:cubicBezTo>
                      <a:cubicBezTo>
                        <a:pt x="314" y="1166"/>
                        <a:pt x="1" y="1991"/>
                        <a:pt x="427" y="2617"/>
                      </a:cubicBezTo>
                      <a:cubicBezTo>
                        <a:pt x="674" y="2932"/>
                        <a:pt x="1279" y="3076"/>
                        <a:pt x="1925" y="3076"/>
                      </a:cubicBezTo>
                      <a:cubicBezTo>
                        <a:pt x="2617" y="3076"/>
                        <a:pt x="3357" y="2911"/>
                        <a:pt x="3755" y="2617"/>
                      </a:cubicBezTo>
                      <a:cubicBezTo>
                        <a:pt x="4522" y="2019"/>
                        <a:pt x="6058" y="939"/>
                        <a:pt x="6058" y="939"/>
                      </a:cubicBezTo>
                      <a:lnTo>
                        <a:pt x="605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8" name="Google Shape;3388;p72"/>
                <p:cNvSpPr/>
                <p:nvPr/>
              </p:nvSpPr>
              <p:spPr>
                <a:xfrm>
                  <a:off x="12797750" y="2835438"/>
                  <a:ext cx="573025" cy="2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21" h="8447" extrusionOk="0">
                      <a:moveTo>
                        <a:pt x="11461" y="1"/>
                      </a:moveTo>
                      <a:cubicBezTo>
                        <a:pt x="7451" y="1"/>
                        <a:pt x="2503" y="1679"/>
                        <a:pt x="371" y="6655"/>
                      </a:cubicBezTo>
                      <a:cubicBezTo>
                        <a:pt x="1" y="7593"/>
                        <a:pt x="1849" y="8446"/>
                        <a:pt x="1849" y="8446"/>
                      </a:cubicBezTo>
                      <a:lnTo>
                        <a:pt x="11461" y="7053"/>
                      </a:lnTo>
                      <a:lnTo>
                        <a:pt x="21073" y="8446"/>
                      </a:lnTo>
                      <a:cubicBezTo>
                        <a:pt x="21073" y="8446"/>
                        <a:pt x="22921" y="7622"/>
                        <a:pt x="22551" y="6655"/>
                      </a:cubicBezTo>
                      <a:cubicBezTo>
                        <a:pt x="20418" y="1679"/>
                        <a:pt x="15470" y="1"/>
                        <a:pt x="1146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9" name="Google Shape;3389;p72"/>
                <p:cNvSpPr/>
                <p:nvPr/>
              </p:nvSpPr>
              <p:spPr>
                <a:xfrm>
                  <a:off x="13032375" y="3284738"/>
                  <a:ext cx="10380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" h="2504" extrusionOk="0">
                      <a:moveTo>
                        <a:pt x="2076" y="1"/>
                      </a:moveTo>
                      <a:cubicBezTo>
                        <a:pt x="938" y="1"/>
                        <a:pt x="0" y="541"/>
                        <a:pt x="0" y="1252"/>
                      </a:cubicBezTo>
                      <a:cubicBezTo>
                        <a:pt x="0" y="1934"/>
                        <a:pt x="938" y="2503"/>
                        <a:pt x="2076" y="2503"/>
                      </a:cubicBezTo>
                      <a:cubicBezTo>
                        <a:pt x="3213" y="2503"/>
                        <a:pt x="4152" y="1934"/>
                        <a:pt x="4152" y="1252"/>
                      </a:cubicBezTo>
                      <a:cubicBezTo>
                        <a:pt x="4152" y="541"/>
                        <a:pt x="3213" y="1"/>
                        <a:pt x="20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0" name="Google Shape;3390;p72"/>
                <p:cNvSpPr/>
                <p:nvPr/>
              </p:nvSpPr>
              <p:spPr>
                <a:xfrm>
                  <a:off x="12995400" y="3263413"/>
                  <a:ext cx="177050" cy="6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2" h="2504" extrusionOk="0">
                      <a:moveTo>
                        <a:pt x="1820" y="1"/>
                      </a:moveTo>
                      <a:cubicBezTo>
                        <a:pt x="1223" y="86"/>
                        <a:pt x="711" y="456"/>
                        <a:pt x="427" y="996"/>
                      </a:cubicBezTo>
                      <a:lnTo>
                        <a:pt x="57" y="1735"/>
                      </a:lnTo>
                      <a:cubicBezTo>
                        <a:pt x="0" y="1821"/>
                        <a:pt x="57" y="1934"/>
                        <a:pt x="171" y="1963"/>
                      </a:cubicBezTo>
                      <a:cubicBezTo>
                        <a:pt x="1280" y="2247"/>
                        <a:pt x="2417" y="2446"/>
                        <a:pt x="3555" y="2503"/>
                      </a:cubicBezTo>
                      <a:cubicBezTo>
                        <a:pt x="4692" y="2446"/>
                        <a:pt x="5830" y="2247"/>
                        <a:pt x="6939" y="1963"/>
                      </a:cubicBezTo>
                      <a:cubicBezTo>
                        <a:pt x="7053" y="1934"/>
                        <a:pt x="7081" y="1821"/>
                        <a:pt x="7053" y="1735"/>
                      </a:cubicBezTo>
                      <a:lnTo>
                        <a:pt x="6655" y="996"/>
                      </a:lnTo>
                      <a:cubicBezTo>
                        <a:pt x="6399" y="456"/>
                        <a:pt x="5887" y="86"/>
                        <a:pt x="529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1" name="Google Shape;3391;p72"/>
                <p:cNvSpPr/>
                <p:nvPr/>
              </p:nvSpPr>
              <p:spPr>
                <a:xfrm>
                  <a:off x="13148250" y="3527888"/>
                  <a:ext cx="60450" cy="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342" extrusionOk="0">
                      <a:moveTo>
                        <a:pt x="0" y="0"/>
                      </a:moveTo>
                      <a:lnTo>
                        <a:pt x="0" y="341"/>
                      </a:lnTo>
                      <a:lnTo>
                        <a:pt x="2417" y="341"/>
                      </a:lnTo>
                      <a:lnTo>
                        <a:pt x="2417" y="0"/>
                      </a:lnTo>
                      <a:close/>
                    </a:path>
                  </a:pathLst>
                </a:custGeom>
                <a:solidFill>
                  <a:srgbClr val="09476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2" name="Google Shape;3392;p72"/>
                <p:cNvSpPr/>
                <p:nvPr/>
              </p:nvSpPr>
              <p:spPr>
                <a:xfrm>
                  <a:off x="13148250" y="3532138"/>
                  <a:ext cx="60450" cy="6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8" h="2447" extrusionOk="0">
                      <a:moveTo>
                        <a:pt x="2190" y="200"/>
                      </a:moveTo>
                      <a:lnTo>
                        <a:pt x="2190" y="1508"/>
                      </a:lnTo>
                      <a:lnTo>
                        <a:pt x="1195" y="2190"/>
                      </a:lnTo>
                      <a:lnTo>
                        <a:pt x="199" y="1508"/>
                      </a:lnTo>
                      <a:lnTo>
                        <a:pt x="199" y="200"/>
                      </a:lnTo>
                      <a:close/>
                      <a:moveTo>
                        <a:pt x="0" y="1"/>
                      </a:moveTo>
                      <a:lnTo>
                        <a:pt x="0" y="1622"/>
                      </a:lnTo>
                      <a:lnTo>
                        <a:pt x="1195" y="2446"/>
                      </a:lnTo>
                      <a:lnTo>
                        <a:pt x="2417" y="1622"/>
                      </a:lnTo>
                      <a:lnTo>
                        <a:pt x="241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3" name="Google Shape;3393;p72"/>
                <p:cNvSpPr/>
                <p:nvPr/>
              </p:nvSpPr>
              <p:spPr>
                <a:xfrm>
                  <a:off x="12964825" y="3527888"/>
                  <a:ext cx="63300" cy="2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024" extrusionOk="0">
                      <a:moveTo>
                        <a:pt x="256" y="0"/>
                      </a:moveTo>
                      <a:cubicBezTo>
                        <a:pt x="114" y="0"/>
                        <a:pt x="1" y="85"/>
                        <a:pt x="1" y="228"/>
                      </a:cubicBezTo>
                      <a:lnTo>
                        <a:pt x="1" y="768"/>
                      </a:lnTo>
                      <a:cubicBezTo>
                        <a:pt x="1" y="910"/>
                        <a:pt x="114" y="1024"/>
                        <a:pt x="256" y="1024"/>
                      </a:cubicBezTo>
                      <a:lnTo>
                        <a:pt x="2275" y="1024"/>
                      </a:lnTo>
                      <a:cubicBezTo>
                        <a:pt x="2418" y="1024"/>
                        <a:pt x="2531" y="910"/>
                        <a:pt x="2531" y="768"/>
                      </a:cubicBezTo>
                      <a:lnTo>
                        <a:pt x="2531" y="228"/>
                      </a:lnTo>
                      <a:cubicBezTo>
                        <a:pt x="2531" y="85"/>
                        <a:pt x="2418" y="0"/>
                        <a:pt x="22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4" name="Google Shape;3394;p72"/>
                <p:cNvSpPr/>
                <p:nvPr/>
              </p:nvSpPr>
              <p:spPr>
                <a:xfrm>
                  <a:off x="13038050" y="2872413"/>
                  <a:ext cx="92450" cy="9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8" h="3698" extrusionOk="0">
                      <a:moveTo>
                        <a:pt x="1849" y="0"/>
                      </a:moveTo>
                      <a:cubicBezTo>
                        <a:pt x="825" y="0"/>
                        <a:pt x="1" y="825"/>
                        <a:pt x="1" y="1849"/>
                      </a:cubicBezTo>
                      <a:cubicBezTo>
                        <a:pt x="1" y="2873"/>
                        <a:pt x="825" y="3697"/>
                        <a:pt x="1849" y="3697"/>
                      </a:cubicBezTo>
                      <a:cubicBezTo>
                        <a:pt x="2873" y="3697"/>
                        <a:pt x="3697" y="2873"/>
                        <a:pt x="3697" y="1849"/>
                      </a:cubicBezTo>
                      <a:cubicBezTo>
                        <a:pt x="3697" y="825"/>
                        <a:pt x="2873" y="0"/>
                        <a:pt x="1849" y="0"/>
                      </a:cubicBezTo>
                      <a:close/>
                    </a:path>
                  </a:pathLst>
                </a:custGeom>
                <a:solidFill>
                  <a:srgbClr val="FFD1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5" name="Google Shape;3395;p72"/>
                <p:cNvSpPr/>
                <p:nvPr/>
              </p:nvSpPr>
              <p:spPr>
                <a:xfrm>
                  <a:off x="12722400" y="3370763"/>
                  <a:ext cx="208325" cy="18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3" h="7281" extrusionOk="0">
                      <a:moveTo>
                        <a:pt x="1" y="1"/>
                      </a:moveTo>
                      <a:lnTo>
                        <a:pt x="2702" y="4124"/>
                      </a:lnTo>
                      <a:cubicBezTo>
                        <a:pt x="2987" y="4550"/>
                        <a:pt x="3385" y="4892"/>
                        <a:pt x="3868" y="5148"/>
                      </a:cubicBezTo>
                      <a:lnTo>
                        <a:pt x="8048" y="7280"/>
                      </a:lnTo>
                      <a:lnTo>
                        <a:pt x="8333" y="5034"/>
                      </a:lnTo>
                      <a:lnTo>
                        <a:pt x="8333" y="5034"/>
                      </a:lnTo>
                      <a:cubicBezTo>
                        <a:pt x="7889" y="5247"/>
                        <a:pt x="7413" y="5360"/>
                        <a:pt x="6938" y="5360"/>
                      </a:cubicBezTo>
                      <a:cubicBezTo>
                        <a:pt x="6651" y="5360"/>
                        <a:pt x="6364" y="5319"/>
                        <a:pt x="6086" y="5233"/>
                      </a:cubicBezTo>
                      <a:cubicBezTo>
                        <a:pt x="4863" y="4892"/>
                        <a:pt x="3953" y="4522"/>
                        <a:pt x="3783" y="4295"/>
                      </a:cubicBezTo>
                      <a:cubicBezTo>
                        <a:pt x="3637" y="4100"/>
                        <a:pt x="3720" y="3405"/>
                        <a:pt x="3533" y="3405"/>
                      </a:cubicBezTo>
                      <a:cubicBezTo>
                        <a:pt x="3501" y="3405"/>
                        <a:pt x="3462" y="3425"/>
                        <a:pt x="3413" y="3470"/>
                      </a:cubicBezTo>
                      <a:cubicBezTo>
                        <a:pt x="3360" y="3514"/>
                        <a:pt x="3299" y="3534"/>
                        <a:pt x="3234" y="3534"/>
                      </a:cubicBezTo>
                      <a:cubicBezTo>
                        <a:pt x="2879" y="3534"/>
                        <a:pt x="2371" y="2950"/>
                        <a:pt x="1963" y="2446"/>
                      </a:cubicBezTo>
                      <a:cubicBezTo>
                        <a:pt x="1479" y="1878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6" name="Google Shape;3396;p72"/>
                <p:cNvSpPr/>
                <p:nvPr/>
              </p:nvSpPr>
              <p:spPr>
                <a:xfrm>
                  <a:off x="13124775" y="3550638"/>
                  <a:ext cx="201925" cy="19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7" h="7991" extrusionOk="0">
                      <a:moveTo>
                        <a:pt x="5091" y="0"/>
                      </a:moveTo>
                      <a:cubicBezTo>
                        <a:pt x="4977" y="540"/>
                        <a:pt x="4920" y="1081"/>
                        <a:pt x="4920" y="1649"/>
                      </a:cubicBezTo>
                      <a:cubicBezTo>
                        <a:pt x="4896" y="1866"/>
                        <a:pt x="4870" y="2095"/>
                        <a:pt x="4841" y="2330"/>
                      </a:cubicBezTo>
                      <a:lnTo>
                        <a:pt x="4841" y="2330"/>
                      </a:lnTo>
                      <a:cubicBezTo>
                        <a:pt x="4839" y="2321"/>
                        <a:pt x="4837" y="2312"/>
                        <a:pt x="4835" y="2303"/>
                      </a:cubicBezTo>
                      <a:lnTo>
                        <a:pt x="4835" y="2303"/>
                      </a:lnTo>
                      <a:cubicBezTo>
                        <a:pt x="4836" y="2321"/>
                        <a:pt x="4837" y="2339"/>
                        <a:pt x="4838" y="2356"/>
                      </a:cubicBezTo>
                      <a:lnTo>
                        <a:pt x="4838" y="2356"/>
                      </a:lnTo>
                      <a:cubicBezTo>
                        <a:pt x="4839" y="2348"/>
                        <a:pt x="4840" y="2339"/>
                        <a:pt x="4841" y="2330"/>
                      </a:cubicBezTo>
                      <a:lnTo>
                        <a:pt x="4841" y="2330"/>
                      </a:lnTo>
                      <a:cubicBezTo>
                        <a:pt x="4871" y="2460"/>
                        <a:pt x="4922" y="2568"/>
                        <a:pt x="4949" y="2702"/>
                      </a:cubicBezTo>
                      <a:cubicBezTo>
                        <a:pt x="5404" y="4095"/>
                        <a:pt x="5688" y="5517"/>
                        <a:pt x="5830" y="6967"/>
                      </a:cubicBezTo>
                      <a:lnTo>
                        <a:pt x="8077" y="6597"/>
                      </a:lnTo>
                      <a:cubicBezTo>
                        <a:pt x="8077" y="6597"/>
                        <a:pt x="6484" y="6114"/>
                        <a:pt x="6143" y="4578"/>
                      </a:cubicBezTo>
                      <a:cubicBezTo>
                        <a:pt x="5802" y="3014"/>
                        <a:pt x="5290" y="2048"/>
                        <a:pt x="5347" y="1194"/>
                      </a:cubicBezTo>
                      <a:cubicBezTo>
                        <a:pt x="5375" y="768"/>
                        <a:pt x="5318" y="341"/>
                        <a:pt x="5091" y="0"/>
                      </a:cubicBezTo>
                      <a:close/>
                      <a:moveTo>
                        <a:pt x="4838" y="2356"/>
                      </a:moveTo>
                      <a:cubicBezTo>
                        <a:pt x="4628" y="4056"/>
                        <a:pt x="4305" y="6079"/>
                        <a:pt x="3982" y="6427"/>
                      </a:cubicBezTo>
                      <a:cubicBezTo>
                        <a:pt x="3385" y="7024"/>
                        <a:pt x="1" y="7934"/>
                        <a:pt x="1" y="7934"/>
                      </a:cubicBezTo>
                      <a:lnTo>
                        <a:pt x="4522" y="7991"/>
                      </a:lnTo>
                      <a:lnTo>
                        <a:pt x="4551" y="7820"/>
                      </a:lnTo>
                      <a:lnTo>
                        <a:pt x="4551" y="7792"/>
                      </a:lnTo>
                      <a:lnTo>
                        <a:pt x="4579" y="7593"/>
                      </a:lnTo>
                      <a:lnTo>
                        <a:pt x="4608" y="7394"/>
                      </a:lnTo>
                      <a:lnTo>
                        <a:pt x="4608" y="7337"/>
                      </a:lnTo>
                      <a:lnTo>
                        <a:pt x="4636" y="7166"/>
                      </a:lnTo>
                      <a:lnTo>
                        <a:pt x="4636" y="7138"/>
                      </a:lnTo>
                      <a:lnTo>
                        <a:pt x="4693" y="6910"/>
                      </a:lnTo>
                      <a:lnTo>
                        <a:pt x="4693" y="6853"/>
                      </a:lnTo>
                      <a:cubicBezTo>
                        <a:pt x="4693" y="6796"/>
                        <a:pt x="4693" y="6711"/>
                        <a:pt x="4721" y="6654"/>
                      </a:cubicBezTo>
                      <a:lnTo>
                        <a:pt x="4721" y="6597"/>
                      </a:lnTo>
                      <a:lnTo>
                        <a:pt x="4750" y="6341"/>
                      </a:lnTo>
                      <a:lnTo>
                        <a:pt x="4750" y="6313"/>
                      </a:lnTo>
                      <a:lnTo>
                        <a:pt x="4778" y="6086"/>
                      </a:lnTo>
                      <a:lnTo>
                        <a:pt x="4778" y="6029"/>
                      </a:lnTo>
                      <a:lnTo>
                        <a:pt x="4807" y="5773"/>
                      </a:lnTo>
                      <a:cubicBezTo>
                        <a:pt x="4807" y="5687"/>
                        <a:pt x="4835" y="5602"/>
                        <a:pt x="4835" y="5517"/>
                      </a:cubicBezTo>
                      <a:lnTo>
                        <a:pt x="4835" y="5431"/>
                      </a:lnTo>
                      <a:lnTo>
                        <a:pt x="4863" y="5232"/>
                      </a:lnTo>
                      <a:lnTo>
                        <a:pt x="4863" y="5176"/>
                      </a:lnTo>
                      <a:cubicBezTo>
                        <a:pt x="4863" y="5090"/>
                        <a:pt x="4863" y="5005"/>
                        <a:pt x="4863" y="4920"/>
                      </a:cubicBezTo>
                      <a:lnTo>
                        <a:pt x="4863" y="4834"/>
                      </a:lnTo>
                      <a:lnTo>
                        <a:pt x="4863" y="4635"/>
                      </a:lnTo>
                      <a:lnTo>
                        <a:pt x="4863" y="4578"/>
                      </a:lnTo>
                      <a:lnTo>
                        <a:pt x="4863" y="4322"/>
                      </a:lnTo>
                      <a:lnTo>
                        <a:pt x="4863" y="4266"/>
                      </a:lnTo>
                      <a:lnTo>
                        <a:pt x="4863" y="4067"/>
                      </a:lnTo>
                      <a:lnTo>
                        <a:pt x="4863" y="3981"/>
                      </a:lnTo>
                      <a:lnTo>
                        <a:pt x="4863" y="3725"/>
                      </a:lnTo>
                      <a:cubicBezTo>
                        <a:pt x="4863" y="3395"/>
                        <a:pt x="4863" y="2904"/>
                        <a:pt x="4838" y="2356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7" name="Google Shape;3397;p72"/>
                <p:cNvSpPr/>
                <p:nvPr/>
              </p:nvSpPr>
              <p:spPr>
                <a:xfrm>
                  <a:off x="12918625" y="3591138"/>
                  <a:ext cx="124425" cy="15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7" h="6343" extrusionOk="0">
                      <a:moveTo>
                        <a:pt x="85" y="1"/>
                      </a:moveTo>
                      <a:cubicBezTo>
                        <a:pt x="85" y="257"/>
                        <a:pt x="57" y="484"/>
                        <a:pt x="29" y="683"/>
                      </a:cubicBezTo>
                      <a:cubicBezTo>
                        <a:pt x="0" y="1053"/>
                        <a:pt x="0" y="1337"/>
                        <a:pt x="0" y="1622"/>
                      </a:cubicBezTo>
                      <a:lnTo>
                        <a:pt x="0" y="1707"/>
                      </a:lnTo>
                      <a:lnTo>
                        <a:pt x="0" y="1792"/>
                      </a:lnTo>
                      <a:lnTo>
                        <a:pt x="0" y="2105"/>
                      </a:lnTo>
                      <a:lnTo>
                        <a:pt x="0" y="2162"/>
                      </a:lnTo>
                      <a:lnTo>
                        <a:pt x="0" y="2333"/>
                      </a:lnTo>
                      <a:lnTo>
                        <a:pt x="0" y="2447"/>
                      </a:lnTo>
                      <a:lnTo>
                        <a:pt x="0" y="2589"/>
                      </a:lnTo>
                      <a:lnTo>
                        <a:pt x="0" y="2674"/>
                      </a:lnTo>
                      <a:lnTo>
                        <a:pt x="0" y="2902"/>
                      </a:lnTo>
                      <a:lnTo>
                        <a:pt x="0" y="3015"/>
                      </a:lnTo>
                      <a:lnTo>
                        <a:pt x="0" y="3157"/>
                      </a:lnTo>
                      <a:lnTo>
                        <a:pt x="0" y="3300"/>
                      </a:lnTo>
                      <a:cubicBezTo>
                        <a:pt x="0" y="3356"/>
                        <a:pt x="0" y="3442"/>
                        <a:pt x="0" y="3499"/>
                      </a:cubicBezTo>
                      <a:lnTo>
                        <a:pt x="0" y="3641"/>
                      </a:lnTo>
                      <a:lnTo>
                        <a:pt x="0" y="3755"/>
                      </a:lnTo>
                      <a:lnTo>
                        <a:pt x="0" y="3897"/>
                      </a:lnTo>
                      <a:lnTo>
                        <a:pt x="0" y="4039"/>
                      </a:lnTo>
                      <a:cubicBezTo>
                        <a:pt x="0" y="4096"/>
                        <a:pt x="0" y="4181"/>
                        <a:pt x="29" y="4238"/>
                      </a:cubicBezTo>
                      <a:lnTo>
                        <a:pt x="29" y="4352"/>
                      </a:lnTo>
                      <a:lnTo>
                        <a:pt x="57" y="4494"/>
                      </a:lnTo>
                      <a:lnTo>
                        <a:pt x="57" y="4608"/>
                      </a:lnTo>
                      <a:cubicBezTo>
                        <a:pt x="57" y="4693"/>
                        <a:pt x="85" y="4778"/>
                        <a:pt x="85" y="4892"/>
                      </a:cubicBezTo>
                      <a:lnTo>
                        <a:pt x="85" y="4921"/>
                      </a:lnTo>
                      <a:lnTo>
                        <a:pt x="114" y="5091"/>
                      </a:lnTo>
                      <a:lnTo>
                        <a:pt x="114" y="5148"/>
                      </a:lnTo>
                      <a:cubicBezTo>
                        <a:pt x="142" y="5319"/>
                        <a:pt x="171" y="5489"/>
                        <a:pt x="199" y="5631"/>
                      </a:cubicBezTo>
                      <a:cubicBezTo>
                        <a:pt x="228" y="5916"/>
                        <a:pt x="256" y="6143"/>
                        <a:pt x="313" y="6342"/>
                      </a:cubicBezTo>
                      <a:lnTo>
                        <a:pt x="4977" y="6314"/>
                      </a:lnTo>
                      <a:cubicBezTo>
                        <a:pt x="4977" y="6314"/>
                        <a:pt x="1621" y="5404"/>
                        <a:pt x="1024" y="4807"/>
                      </a:cubicBezTo>
                      <a:cubicBezTo>
                        <a:pt x="654" y="4409"/>
                        <a:pt x="285" y="1792"/>
                        <a:pt x="8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8" name="Google Shape;3398;p72"/>
                <p:cNvSpPr/>
                <p:nvPr/>
              </p:nvSpPr>
              <p:spPr>
                <a:xfrm>
                  <a:off x="13084250" y="3832163"/>
                  <a:ext cx="105250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0" h="7650" extrusionOk="0">
                      <a:moveTo>
                        <a:pt x="1" y="0"/>
                      </a:moveTo>
                      <a:lnTo>
                        <a:pt x="655" y="7649"/>
                      </a:lnTo>
                      <a:lnTo>
                        <a:pt x="4210" y="7649"/>
                      </a:lnTo>
                      <a:lnTo>
                        <a:pt x="2674" y="7194"/>
                      </a:lnTo>
                      <a:cubicBezTo>
                        <a:pt x="1849" y="6939"/>
                        <a:pt x="1309" y="6228"/>
                        <a:pt x="1252" y="5403"/>
                      </a:cubicBezTo>
                      <a:lnTo>
                        <a:pt x="1167" y="4095"/>
                      </a:lnTo>
                      <a:lnTo>
                        <a:pt x="1650" y="3611"/>
                      </a:lnTo>
                      <a:lnTo>
                        <a:pt x="996" y="29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9" name="Google Shape;3399;p72"/>
                <p:cNvSpPr/>
                <p:nvPr/>
              </p:nvSpPr>
              <p:spPr>
                <a:xfrm>
                  <a:off x="12979050" y="3832163"/>
                  <a:ext cx="105225" cy="19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9" h="7650" extrusionOk="0">
                      <a:moveTo>
                        <a:pt x="4209" y="0"/>
                      </a:moveTo>
                      <a:lnTo>
                        <a:pt x="3214" y="2957"/>
                      </a:lnTo>
                      <a:lnTo>
                        <a:pt x="2560" y="3611"/>
                      </a:lnTo>
                      <a:lnTo>
                        <a:pt x="3071" y="4095"/>
                      </a:lnTo>
                      <a:lnTo>
                        <a:pt x="2986" y="5403"/>
                      </a:lnTo>
                      <a:cubicBezTo>
                        <a:pt x="2929" y="6228"/>
                        <a:pt x="2361" y="6939"/>
                        <a:pt x="1564" y="7194"/>
                      </a:cubicBezTo>
                      <a:lnTo>
                        <a:pt x="0" y="7649"/>
                      </a:lnTo>
                      <a:lnTo>
                        <a:pt x="3555" y="7649"/>
                      </a:lnTo>
                      <a:lnTo>
                        <a:pt x="4209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0" name="Google Shape;3400;p72"/>
                <p:cNvSpPr/>
                <p:nvPr/>
              </p:nvSpPr>
              <p:spPr>
                <a:xfrm>
                  <a:off x="12912925" y="2885913"/>
                  <a:ext cx="457850" cy="16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14" h="6428" extrusionOk="0">
                      <a:moveTo>
                        <a:pt x="14020" y="1"/>
                      </a:moveTo>
                      <a:lnTo>
                        <a:pt x="14020" y="1"/>
                      </a:lnTo>
                      <a:cubicBezTo>
                        <a:pt x="14048" y="29"/>
                        <a:pt x="16323" y="3214"/>
                        <a:pt x="15925" y="4067"/>
                      </a:cubicBezTo>
                      <a:cubicBezTo>
                        <a:pt x="15870" y="4182"/>
                        <a:pt x="15683" y="4227"/>
                        <a:pt x="15384" y="4227"/>
                      </a:cubicBezTo>
                      <a:cubicBezTo>
                        <a:pt x="14223" y="4227"/>
                        <a:pt x="11371" y="3542"/>
                        <a:pt x="7972" y="3542"/>
                      </a:cubicBezTo>
                      <a:cubicBezTo>
                        <a:pt x="5932" y="3542"/>
                        <a:pt x="3695" y="3789"/>
                        <a:pt x="1508" y="4579"/>
                      </a:cubicBezTo>
                      <a:cubicBezTo>
                        <a:pt x="313" y="5006"/>
                        <a:pt x="1" y="5489"/>
                        <a:pt x="285" y="6001"/>
                      </a:cubicBezTo>
                      <a:lnTo>
                        <a:pt x="6854" y="5062"/>
                      </a:lnTo>
                      <a:lnTo>
                        <a:pt x="16466" y="6427"/>
                      </a:lnTo>
                      <a:cubicBezTo>
                        <a:pt x="16466" y="6427"/>
                        <a:pt x="18314" y="5574"/>
                        <a:pt x="17916" y="4664"/>
                      </a:cubicBezTo>
                      <a:cubicBezTo>
                        <a:pt x="17120" y="2731"/>
                        <a:pt x="15755" y="1110"/>
                        <a:pt x="1402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1" name="Google Shape;3401;p72"/>
                <p:cNvSpPr/>
                <p:nvPr/>
              </p:nvSpPr>
              <p:spPr>
                <a:xfrm>
                  <a:off x="12843975" y="2986863"/>
                  <a:ext cx="480600" cy="1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5120" extrusionOk="0">
                      <a:moveTo>
                        <a:pt x="9612" y="1"/>
                      </a:moveTo>
                      <a:cubicBezTo>
                        <a:pt x="2105" y="1"/>
                        <a:pt x="0" y="2389"/>
                        <a:pt x="0" y="2389"/>
                      </a:cubicBezTo>
                      <a:lnTo>
                        <a:pt x="0" y="5119"/>
                      </a:lnTo>
                      <a:lnTo>
                        <a:pt x="9612" y="4209"/>
                      </a:lnTo>
                      <a:lnTo>
                        <a:pt x="19224" y="5119"/>
                      </a:lnTo>
                      <a:lnTo>
                        <a:pt x="19224" y="2389"/>
                      </a:lnTo>
                      <a:cubicBezTo>
                        <a:pt x="19224" y="2389"/>
                        <a:pt x="17119" y="1"/>
                        <a:pt x="96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2" name="Google Shape;3402;p72"/>
                <p:cNvSpPr/>
                <p:nvPr/>
              </p:nvSpPr>
              <p:spPr>
                <a:xfrm>
                  <a:off x="12843975" y="3028813"/>
                  <a:ext cx="480600" cy="8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442" extrusionOk="0">
                      <a:moveTo>
                        <a:pt x="18257" y="1"/>
                      </a:moveTo>
                      <a:cubicBezTo>
                        <a:pt x="18257" y="1"/>
                        <a:pt x="18399" y="1280"/>
                        <a:pt x="14389" y="1422"/>
                      </a:cubicBezTo>
                      <a:cubicBezTo>
                        <a:pt x="10351" y="1536"/>
                        <a:pt x="3271" y="1593"/>
                        <a:pt x="0" y="3413"/>
                      </a:cubicBezTo>
                      <a:lnTo>
                        <a:pt x="9612" y="2560"/>
                      </a:lnTo>
                      <a:lnTo>
                        <a:pt x="19224" y="3441"/>
                      </a:lnTo>
                      <a:lnTo>
                        <a:pt x="19224" y="711"/>
                      </a:lnTo>
                      <a:cubicBezTo>
                        <a:pt x="18939" y="427"/>
                        <a:pt x="18598" y="171"/>
                        <a:pt x="182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3" name="Google Shape;3403;p72"/>
                <p:cNvSpPr/>
                <p:nvPr/>
              </p:nvSpPr>
              <p:spPr>
                <a:xfrm>
                  <a:off x="12843975" y="3077138"/>
                  <a:ext cx="480600" cy="9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4" h="3983" extrusionOk="0">
                      <a:moveTo>
                        <a:pt x="9354" y="0"/>
                      </a:moveTo>
                      <a:cubicBezTo>
                        <a:pt x="6171" y="0"/>
                        <a:pt x="3018" y="512"/>
                        <a:pt x="0" y="1508"/>
                      </a:cubicBezTo>
                      <a:cubicBezTo>
                        <a:pt x="1365" y="3982"/>
                        <a:pt x="9612" y="3982"/>
                        <a:pt x="9612" y="3982"/>
                      </a:cubicBezTo>
                      <a:cubicBezTo>
                        <a:pt x="9612" y="3982"/>
                        <a:pt x="17859" y="3982"/>
                        <a:pt x="19224" y="1508"/>
                      </a:cubicBezTo>
                      <a:cubicBezTo>
                        <a:pt x="16206" y="512"/>
                        <a:pt x="13053" y="0"/>
                        <a:pt x="9870" y="0"/>
                      </a:cubicBezTo>
                      <a:cubicBezTo>
                        <a:pt x="9784" y="0"/>
                        <a:pt x="9698" y="0"/>
                        <a:pt x="9612" y="1"/>
                      </a:cubicBezTo>
                      <a:cubicBezTo>
                        <a:pt x="9526" y="0"/>
                        <a:pt x="9440" y="0"/>
                        <a:pt x="935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4" name="Google Shape;3404;p72"/>
                <p:cNvSpPr/>
                <p:nvPr/>
              </p:nvSpPr>
              <p:spPr>
                <a:xfrm>
                  <a:off x="12950600" y="3087813"/>
                  <a:ext cx="373975" cy="8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59" h="3556" extrusionOk="0">
                      <a:moveTo>
                        <a:pt x="10494" y="1"/>
                      </a:moveTo>
                      <a:cubicBezTo>
                        <a:pt x="10495" y="1"/>
                        <a:pt x="10495" y="1"/>
                        <a:pt x="10496" y="1"/>
                      </a:cubicBezTo>
                      <a:lnTo>
                        <a:pt x="10496" y="1"/>
                      </a:lnTo>
                      <a:cubicBezTo>
                        <a:pt x="10495" y="1"/>
                        <a:pt x="10494" y="1"/>
                        <a:pt x="10494" y="1"/>
                      </a:cubicBezTo>
                      <a:close/>
                      <a:moveTo>
                        <a:pt x="10496" y="1"/>
                      </a:moveTo>
                      <a:cubicBezTo>
                        <a:pt x="10570" y="16"/>
                        <a:pt x="12542" y="662"/>
                        <a:pt x="12627" y="1280"/>
                      </a:cubicBezTo>
                      <a:cubicBezTo>
                        <a:pt x="12700" y="1820"/>
                        <a:pt x="7273" y="3185"/>
                        <a:pt x="2313" y="3185"/>
                      </a:cubicBezTo>
                      <a:cubicBezTo>
                        <a:pt x="1522" y="3185"/>
                        <a:pt x="743" y="3150"/>
                        <a:pt x="1" y="3072"/>
                      </a:cubicBezTo>
                      <a:lnTo>
                        <a:pt x="1" y="3072"/>
                      </a:lnTo>
                      <a:cubicBezTo>
                        <a:pt x="1764" y="3385"/>
                        <a:pt x="3555" y="3527"/>
                        <a:pt x="5347" y="3555"/>
                      </a:cubicBezTo>
                      <a:cubicBezTo>
                        <a:pt x="5347" y="3555"/>
                        <a:pt x="13594" y="3555"/>
                        <a:pt x="14959" y="1081"/>
                      </a:cubicBezTo>
                      <a:cubicBezTo>
                        <a:pt x="13509" y="570"/>
                        <a:pt x="12031" y="229"/>
                        <a:pt x="1049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05" name="Google Shape;3405;p72"/>
              <p:cNvSpPr/>
              <p:nvPr/>
            </p:nvSpPr>
            <p:spPr>
              <a:xfrm>
                <a:off x="7135206" y="2028570"/>
                <a:ext cx="152276" cy="120555"/>
              </a:xfrm>
              <a:custGeom>
                <a:avLst/>
                <a:gdLst/>
                <a:ahLst/>
                <a:cxnLst/>
                <a:rect l="l" t="t" r="r" b="b"/>
                <a:pathLst>
                  <a:path w="5343" h="4230" extrusionOk="0">
                    <a:moveTo>
                      <a:pt x="2719" y="1"/>
                    </a:moveTo>
                    <a:cubicBezTo>
                      <a:pt x="2719" y="1"/>
                      <a:pt x="2549" y="20"/>
                      <a:pt x="2284" y="152"/>
                    </a:cubicBezTo>
                    <a:cubicBezTo>
                      <a:pt x="1907" y="265"/>
                      <a:pt x="1529" y="416"/>
                      <a:pt x="1171" y="624"/>
                    </a:cubicBezTo>
                    <a:cubicBezTo>
                      <a:pt x="944" y="756"/>
                      <a:pt x="718" y="907"/>
                      <a:pt x="510" y="1096"/>
                    </a:cubicBezTo>
                    <a:cubicBezTo>
                      <a:pt x="284" y="1322"/>
                      <a:pt x="114" y="1624"/>
                      <a:pt x="38" y="1945"/>
                    </a:cubicBezTo>
                    <a:cubicBezTo>
                      <a:pt x="0" y="2285"/>
                      <a:pt x="76" y="2662"/>
                      <a:pt x="284" y="2945"/>
                    </a:cubicBezTo>
                    <a:cubicBezTo>
                      <a:pt x="321" y="3021"/>
                      <a:pt x="378" y="3096"/>
                      <a:pt x="435" y="3153"/>
                    </a:cubicBezTo>
                    <a:lnTo>
                      <a:pt x="604" y="3361"/>
                    </a:lnTo>
                    <a:cubicBezTo>
                      <a:pt x="718" y="3493"/>
                      <a:pt x="850" y="3606"/>
                      <a:pt x="982" y="3700"/>
                    </a:cubicBezTo>
                    <a:lnTo>
                      <a:pt x="1095" y="3776"/>
                    </a:lnTo>
                    <a:lnTo>
                      <a:pt x="1208" y="3852"/>
                    </a:lnTo>
                    <a:lnTo>
                      <a:pt x="1454" y="3965"/>
                    </a:lnTo>
                    <a:cubicBezTo>
                      <a:pt x="1511" y="4021"/>
                      <a:pt x="1605" y="4040"/>
                      <a:pt x="1680" y="4078"/>
                    </a:cubicBezTo>
                    <a:cubicBezTo>
                      <a:pt x="1756" y="4097"/>
                      <a:pt x="1831" y="4135"/>
                      <a:pt x="1926" y="4154"/>
                    </a:cubicBezTo>
                    <a:cubicBezTo>
                      <a:pt x="2077" y="4191"/>
                      <a:pt x="2247" y="4229"/>
                      <a:pt x="2417" y="4229"/>
                    </a:cubicBezTo>
                    <a:lnTo>
                      <a:pt x="2662" y="4229"/>
                    </a:lnTo>
                    <a:lnTo>
                      <a:pt x="2907" y="4210"/>
                    </a:lnTo>
                    <a:cubicBezTo>
                      <a:pt x="3058" y="4210"/>
                      <a:pt x="3228" y="4172"/>
                      <a:pt x="3379" y="4135"/>
                    </a:cubicBezTo>
                    <a:cubicBezTo>
                      <a:pt x="3530" y="4097"/>
                      <a:pt x="3662" y="4040"/>
                      <a:pt x="3813" y="3984"/>
                    </a:cubicBezTo>
                    <a:cubicBezTo>
                      <a:pt x="4059" y="3870"/>
                      <a:pt x="4304" y="3738"/>
                      <a:pt x="4512" y="3549"/>
                    </a:cubicBezTo>
                    <a:cubicBezTo>
                      <a:pt x="4833" y="3304"/>
                      <a:pt x="5078" y="2964"/>
                      <a:pt x="5229" y="2568"/>
                    </a:cubicBezTo>
                    <a:cubicBezTo>
                      <a:pt x="5267" y="2474"/>
                      <a:pt x="5286" y="2360"/>
                      <a:pt x="5305" y="2247"/>
                    </a:cubicBezTo>
                    <a:lnTo>
                      <a:pt x="5342" y="2134"/>
                    </a:lnTo>
                    <a:lnTo>
                      <a:pt x="5286" y="2247"/>
                    </a:lnTo>
                    <a:cubicBezTo>
                      <a:pt x="5248" y="2360"/>
                      <a:pt x="5210" y="2455"/>
                      <a:pt x="5154" y="2549"/>
                    </a:cubicBezTo>
                    <a:cubicBezTo>
                      <a:pt x="4965" y="2889"/>
                      <a:pt x="4701" y="3172"/>
                      <a:pt x="4380" y="3398"/>
                    </a:cubicBezTo>
                    <a:cubicBezTo>
                      <a:pt x="4172" y="3531"/>
                      <a:pt x="3946" y="3663"/>
                      <a:pt x="3700" y="3738"/>
                    </a:cubicBezTo>
                    <a:cubicBezTo>
                      <a:pt x="3568" y="3776"/>
                      <a:pt x="3436" y="3814"/>
                      <a:pt x="3304" y="3852"/>
                    </a:cubicBezTo>
                    <a:cubicBezTo>
                      <a:pt x="3172" y="3889"/>
                      <a:pt x="3021" y="3908"/>
                      <a:pt x="2889" y="3908"/>
                    </a:cubicBezTo>
                    <a:lnTo>
                      <a:pt x="2662" y="3908"/>
                    </a:lnTo>
                    <a:cubicBezTo>
                      <a:pt x="2586" y="3908"/>
                      <a:pt x="2511" y="3889"/>
                      <a:pt x="2435" y="3889"/>
                    </a:cubicBezTo>
                    <a:cubicBezTo>
                      <a:pt x="2284" y="3870"/>
                      <a:pt x="2133" y="3852"/>
                      <a:pt x="2001" y="3814"/>
                    </a:cubicBezTo>
                    <a:cubicBezTo>
                      <a:pt x="1926" y="3795"/>
                      <a:pt x="1850" y="3776"/>
                      <a:pt x="1775" y="3738"/>
                    </a:cubicBezTo>
                    <a:cubicBezTo>
                      <a:pt x="1718" y="3700"/>
                      <a:pt x="1624" y="3682"/>
                      <a:pt x="1567" y="3644"/>
                    </a:cubicBezTo>
                    <a:lnTo>
                      <a:pt x="1378" y="3531"/>
                    </a:lnTo>
                    <a:lnTo>
                      <a:pt x="1265" y="3474"/>
                    </a:lnTo>
                    <a:lnTo>
                      <a:pt x="1190" y="3398"/>
                    </a:lnTo>
                    <a:cubicBezTo>
                      <a:pt x="1057" y="3323"/>
                      <a:pt x="944" y="3210"/>
                      <a:pt x="831" y="3096"/>
                    </a:cubicBezTo>
                    <a:lnTo>
                      <a:pt x="680" y="2927"/>
                    </a:lnTo>
                    <a:cubicBezTo>
                      <a:pt x="642" y="2870"/>
                      <a:pt x="586" y="2813"/>
                      <a:pt x="548" y="2757"/>
                    </a:cubicBezTo>
                    <a:cubicBezTo>
                      <a:pt x="378" y="2530"/>
                      <a:pt x="302" y="2247"/>
                      <a:pt x="321" y="1964"/>
                    </a:cubicBezTo>
                    <a:cubicBezTo>
                      <a:pt x="378" y="1700"/>
                      <a:pt x="491" y="1454"/>
                      <a:pt x="680" y="1247"/>
                    </a:cubicBezTo>
                    <a:cubicBezTo>
                      <a:pt x="869" y="1058"/>
                      <a:pt x="1057" y="888"/>
                      <a:pt x="1265" y="756"/>
                    </a:cubicBezTo>
                    <a:cubicBezTo>
                      <a:pt x="1586" y="529"/>
                      <a:pt x="1945" y="340"/>
                      <a:pt x="2303" y="171"/>
                    </a:cubicBezTo>
                    <a:cubicBezTo>
                      <a:pt x="2568" y="57"/>
                      <a:pt x="2719" y="1"/>
                      <a:pt x="2719" y="1"/>
                    </a:cubicBezTo>
                    <a:close/>
                  </a:path>
                </a:pathLst>
              </a:custGeom>
              <a:solidFill>
                <a:srgbClr val="DD92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2"/>
              <p:cNvSpPr/>
              <p:nvPr/>
            </p:nvSpPr>
            <p:spPr>
              <a:xfrm rot="-2184202">
                <a:off x="74028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2"/>
              <p:cNvSpPr/>
              <p:nvPr/>
            </p:nvSpPr>
            <p:spPr>
              <a:xfrm rot="2184202" flipH="1">
                <a:off x="6945673" y="1988706"/>
                <a:ext cx="88879" cy="84239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398" extrusionOk="0">
                    <a:moveTo>
                      <a:pt x="511" y="0"/>
                    </a:moveTo>
                    <a:cubicBezTo>
                      <a:pt x="435" y="19"/>
                      <a:pt x="378" y="38"/>
                      <a:pt x="303" y="57"/>
                    </a:cubicBezTo>
                    <a:cubicBezTo>
                      <a:pt x="246" y="76"/>
                      <a:pt x="209" y="95"/>
                      <a:pt x="152" y="132"/>
                    </a:cubicBezTo>
                    <a:cubicBezTo>
                      <a:pt x="133" y="151"/>
                      <a:pt x="95" y="189"/>
                      <a:pt x="58" y="227"/>
                    </a:cubicBezTo>
                    <a:cubicBezTo>
                      <a:pt x="20" y="265"/>
                      <a:pt x="1" y="302"/>
                      <a:pt x="1" y="302"/>
                    </a:cubicBezTo>
                    <a:lnTo>
                      <a:pt x="95" y="265"/>
                    </a:lnTo>
                    <a:cubicBezTo>
                      <a:pt x="133" y="265"/>
                      <a:pt x="171" y="246"/>
                      <a:pt x="227" y="246"/>
                    </a:cubicBezTo>
                    <a:lnTo>
                      <a:pt x="511" y="246"/>
                    </a:lnTo>
                    <a:cubicBezTo>
                      <a:pt x="567" y="265"/>
                      <a:pt x="624" y="265"/>
                      <a:pt x="681" y="283"/>
                    </a:cubicBezTo>
                    <a:cubicBezTo>
                      <a:pt x="850" y="340"/>
                      <a:pt x="1001" y="434"/>
                      <a:pt x="1115" y="585"/>
                    </a:cubicBezTo>
                    <a:cubicBezTo>
                      <a:pt x="1152" y="623"/>
                      <a:pt x="1171" y="680"/>
                      <a:pt x="1209" y="718"/>
                    </a:cubicBezTo>
                    <a:cubicBezTo>
                      <a:pt x="1228" y="774"/>
                      <a:pt x="1266" y="831"/>
                      <a:pt x="1285" y="887"/>
                    </a:cubicBezTo>
                    <a:cubicBezTo>
                      <a:pt x="1285" y="925"/>
                      <a:pt x="1303" y="982"/>
                      <a:pt x="1322" y="1038"/>
                    </a:cubicBezTo>
                    <a:cubicBezTo>
                      <a:pt x="1322" y="1076"/>
                      <a:pt x="1341" y="1133"/>
                      <a:pt x="1341" y="1171"/>
                    </a:cubicBezTo>
                    <a:cubicBezTo>
                      <a:pt x="1341" y="1208"/>
                      <a:pt x="1341" y="1246"/>
                      <a:pt x="1341" y="1284"/>
                    </a:cubicBezTo>
                    <a:lnTo>
                      <a:pt x="1341" y="1397"/>
                    </a:lnTo>
                    <a:lnTo>
                      <a:pt x="1398" y="1322"/>
                    </a:lnTo>
                    <a:cubicBezTo>
                      <a:pt x="1436" y="1284"/>
                      <a:pt x="1454" y="1246"/>
                      <a:pt x="1473" y="1208"/>
                    </a:cubicBezTo>
                    <a:cubicBezTo>
                      <a:pt x="1492" y="1152"/>
                      <a:pt x="1511" y="1095"/>
                      <a:pt x="1511" y="1057"/>
                    </a:cubicBezTo>
                    <a:cubicBezTo>
                      <a:pt x="1530" y="982"/>
                      <a:pt x="1530" y="906"/>
                      <a:pt x="1530" y="850"/>
                    </a:cubicBezTo>
                    <a:cubicBezTo>
                      <a:pt x="1530" y="680"/>
                      <a:pt x="1473" y="529"/>
                      <a:pt x="1379" y="397"/>
                    </a:cubicBezTo>
                    <a:cubicBezTo>
                      <a:pt x="1247" y="170"/>
                      <a:pt x="1001" y="38"/>
                      <a:pt x="737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47FF676-FA84-9E37-AC25-9B35598BE85F}"/>
                </a:ext>
              </a:extLst>
            </p:cNvPr>
            <p:cNvCxnSpPr/>
            <p:nvPr/>
          </p:nvCxnSpPr>
          <p:spPr>
            <a:xfrm>
              <a:off x="7063776" y="2739122"/>
              <a:ext cx="602058" cy="0"/>
            </a:xfrm>
            <a:prstGeom prst="straightConnector1">
              <a:avLst/>
            </a:prstGeom>
            <a:ln w="19050">
              <a:solidFill>
                <a:schemeClr val="accent6">
                  <a:lumMod val="5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4" name="Google Shape;3204;p72">
            <a:extLst>
              <a:ext uri="{FF2B5EF4-FFF2-40B4-BE49-F238E27FC236}">
                <a16:creationId xmlns:a16="http://schemas.microsoft.com/office/drawing/2014/main" id="{EB8CAA0A-FF80-C6D4-9050-1FA77217B078}"/>
              </a:ext>
            </a:extLst>
          </p:cNvPr>
          <p:cNvSpPr txBox="1"/>
          <p:nvPr/>
        </p:nvSpPr>
        <p:spPr>
          <a:xfrm>
            <a:off x="1293214" y="3329063"/>
            <a:ext cx="48317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accent1">
                    <a:lumMod val="75000"/>
                  </a:schemeClr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Tình hình vi phạm về tốc độ gây tai nạn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FFDB7C6F-F698-5AFE-A244-33ADC0A86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5778" r="91111">
                        <a14:foregroundMark x1="16444" y1="48889" x2="16444" y2="48889"/>
                        <a14:foregroundMark x1="5778" y1="62222" x2="9333" y2="69333"/>
                        <a14:foregroundMark x1="89778" y1="55556" x2="91111" y2="69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5660" y="2987575"/>
            <a:ext cx="1426166" cy="1426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4" grpId="0"/>
      <p:bldP spid="230" grpId="0"/>
      <p:bldP spid="2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3204;p72">
            <a:extLst>
              <a:ext uri="{FF2B5EF4-FFF2-40B4-BE49-F238E27FC236}">
                <a16:creationId xmlns:a16="http://schemas.microsoft.com/office/drawing/2014/main" id="{36918F5F-BD30-EE8A-3182-C022692F34FE}"/>
              </a:ext>
            </a:extLst>
          </p:cNvPr>
          <p:cNvSpPr txBox="1"/>
          <p:nvPr/>
        </p:nvSpPr>
        <p:spPr>
          <a:xfrm>
            <a:off x="1076268" y="568051"/>
            <a:ext cx="425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accent4"/>
                </a:solidFill>
                <a:latin typeface="Patrick hand" panose="00000500000000000000" pitchFamily="2" charset="0"/>
                <a:ea typeface="Mouse Memoirs"/>
                <a:cs typeface="Mouse Memoirs"/>
                <a:sym typeface="Mouse Memoirs"/>
              </a:rPr>
              <a:t>Quy định về tốc độ giới hạn</a:t>
            </a:r>
            <a:endParaRPr sz="2800" dirty="0">
              <a:solidFill>
                <a:schemeClr val="accent4"/>
              </a:solidFill>
              <a:latin typeface="Patrick hand" panose="00000500000000000000" pitchFamily="2" charset="0"/>
              <a:ea typeface="Mouse Memoirs"/>
              <a:cs typeface="Mouse Memoirs"/>
              <a:sym typeface="Mouse Memoirs"/>
            </a:endParaRP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0FA660E7-2D5D-FEB4-3267-D55AA134A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843" y="1554437"/>
            <a:ext cx="2981779" cy="2034626"/>
          </a:xfrm>
          <a:prstGeom prst="rect">
            <a:avLst/>
          </a:prstGeom>
        </p:spPr>
      </p:pic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1EFD868-EF6B-B802-06FC-7ADC84AB3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085" y="1621601"/>
            <a:ext cx="1484607" cy="1900297"/>
          </a:xfrm>
          <a:prstGeom prst="rect">
            <a:avLst/>
          </a:prstGeom>
        </p:spPr>
      </p:pic>
      <p:pic>
        <p:nvPicPr>
          <p:cNvPr id="19" name="Picture 18" descr="A picture containing text, sign, clipart, vector graphics&#10;&#10;Description automatically generated">
            <a:extLst>
              <a:ext uri="{FF2B5EF4-FFF2-40B4-BE49-F238E27FC236}">
                <a16:creationId xmlns:a16="http://schemas.microsoft.com/office/drawing/2014/main" id="{ECB8BF87-7700-72E1-C3FC-08C2E448E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9407" y="1760948"/>
            <a:ext cx="1621602" cy="16216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1345</Words>
  <PresentationFormat>On-screen Show (16:9)</PresentationFormat>
  <Paragraphs>133</Paragraphs>
  <Slides>46</Slides>
  <Notes>35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Times New Roman</vt:lpstr>
      <vt:lpstr>Calibri</vt:lpstr>
      <vt:lpstr>Mouse Memoirs</vt:lpstr>
      <vt:lpstr>Patrick Hand</vt:lpstr>
      <vt:lpstr>#9Slide05 SVNAnthem</vt:lpstr>
      <vt:lpstr>Arial</vt:lpstr>
      <vt:lpstr>Catamaran</vt:lpstr>
      <vt:lpstr>Segoe UI</vt:lpstr>
      <vt:lpstr>School Bus Drivers Day by Slidesgo</vt:lpstr>
      <vt:lpstr>KHOA HỌC TỰ NHIÊN LỚP 7</vt:lpstr>
      <vt:lpstr>PowerPoint Presentation</vt:lpstr>
      <vt:lpstr>Bài 11 THẢO LUẬN VỀ ẢNH HƯỞNG CỦA TỐC ĐỘ TRONG AN TOÀN GIAO THÔNG (Tiết 1)</vt:lpstr>
      <vt:lpstr>MỤC TIÊU</vt:lpstr>
      <vt:lpstr>I. Nguyên nhân gây tai nạn giao thông</vt:lpstr>
      <vt:lpstr>PowerPoint Presentation</vt:lpstr>
      <vt:lpstr>II. Sưu tầm tài liệu</vt:lpstr>
      <vt:lpstr>II. Sưu tầm tài liệu</vt:lpstr>
      <vt:lpstr>PowerPoint Presentation</vt:lpstr>
      <vt:lpstr>PowerPoint Presentation</vt:lpstr>
      <vt:lpstr>PowerPoint Presentation</vt:lpstr>
      <vt:lpstr>Hướng dẫn về nhà  (Tiết 1)</vt:lpstr>
      <vt:lpstr>Bài 11 THẢO LUẬN VỀ ẢNH HƯỞNG CỦA TỐC ĐỘ TRONG AN TOÀN GIAO THÔNG (Tiết 2)</vt:lpstr>
      <vt:lpstr>MỤC TIÊU</vt:lpstr>
      <vt:lpstr>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  (Tiết 2)</vt:lpstr>
      <vt:lpstr>Bài 11 THẢO LUẬN VỀ ẢNH HƯỞNG CỦA TỐC ĐỘ TRONG AN TOÀN GIAO THÔNG (Tiết 3)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về nhà  (Tiết 3)</vt:lpstr>
      <vt:lpstr>Bài 11 THẢO LUẬN VỀ ẢNH HƯỞNG CỦA TỐC ĐỘ TRONG AN TOÀN GIAO THÔNG (Tiết 4)</vt:lpstr>
      <vt:lpstr>MỤC TIÊU</vt:lpstr>
      <vt:lpstr>PowerPoint Presentation</vt:lpstr>
      <vt:lpstr>PowerPoint Presentation</vt:lpstr>
      <vt:lpstr>PowerPoint Presentation</vt:lpstr>
      <vt:lpstr>THẢO LUẬN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!</vt:lpstr>
      <vt:lpstr>PowerPoint Presentation</vt:lpstr>
      <vt:lpstr>Hướng dẫn về nhà  (Tiết 4)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2022-07-08T10:20:43Z</dcterms:modified>
</cp:coreProperties>
</file>