
<file path=[Content_Types].xml><?xml version="1.0" encoding="utf-8"?>
<Types xmlns="http://schemas.openxmlformats.org/package/2006/content-types">
  <Default Extension="mp3" ContentType="audio/mpeg"/>
  <Default Extension="png" ContentType="image/png"/>
  <Default Extension="jpeg" ContentType="image/jpeg"/>
  <Default Extension="emf" ContentType="image/x-emf"/>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4"/>
  </p:notesMasterIdLst>
  <p:sldIdLst>
    <p:sldId id="273" r:id="rId2"/>
    <p:sldId id="323" r:id="rId3"/>
    <p:sldId id="310" r:id="rId4"/>
    <p:sldId id="311" r:id="rId5"/>
    <p:sldId id="312" r:id="rId6"/>
    <p:sldId id="313" r:id="rId7"/>
    <p:sldId id="314" r:id="rId8"/>
    <p:sldId id="315" r:id="rId9"/>
    <p:sldId id="316" r:id="rId10"/>
    <p:sldId id="318" r:id="rId11"/>
    <p:sldId id="270" r:id="rId12"/>
    <p:sldId id="271" r:id="rId13"/>
    <p:sldId id="274" r:id="rId14"/>
    <p:sldId id="275" r:id="rId15"/>
    <p:sldId id="276" r:id="rId16"/>
    <p:sldId id="277" r:id="rId17"/>
    <p:sldId id="278" r:id="rId18"/>
    <p:sldId id="272" r:id="rId19"/>
    <p:sldId id="279" r:id="rId20"/>
    <p:sldId id="308" r:id="rId21"/>
    <p:sldId id="281" r:id="rId22"/>
    <p:sldId id="280" r:id="rId23"/>
    <p:sldId id="282" r:id="rId24"/>
    <p:sldId id="283" r:id="rId25"/>
    <p:sldId id="284" r:id="rId26"/>
    <p:sldId id="285" r:id="rId27"/>
    <p:sldId id="319" r:id="rId28"/>
    <p:sldId id="322" r:id="rId29"/>
    <p:sldId id="320" r:id="rId30"/>
    <p:sldId id="321" r:id="rId31"/>
    <p:sldId id="288" r:id="rId32"/>
    <p:sldId id="286" r:id="rId33"/>
    <p:sldId id="287" r:id="rId34"/>
    <p:sldId id="289" r:id="rId35"/>
    <p:sldId id="290" r:id="rId36"/>
    <p:sldId id="309" r:id="rId37"/>
    <p:sldId id="292" r:id="rId38"/>
    <p:sldId id="293" r:id="rId39"/>
    <p:sldId id="294" r:id="rId40"/>
    <p:sldId id="291" r:id="rId41"/>
    <p:sldId id="297" r:id="rId42"/>
    <p:sldId id="299" r:id="rId43"/>
    <p:sldId id="300" r:id="rId44"/>
    <p:sldId id="301" r:id="rId45"/>
    <p:sldId id="302" r:id="rId46"/>
    <p:sldId id="303" r:id="rId47"/>
    <p:sldId id="304" r:id="rId48"/>
    <p:sldId id="305" r:id="rId49"/>
    <p:sldId id="306" r:id="rId50"/>
    <p:sldId id="307" r:id="rId51"/>
    <p:sldId id="298" r:id="rId52"/>
    <p:sldId id="296" r:id="rId53"/>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5" roundtripDataSignature="AMtx7mhvjAKsWwRZ7SQxo6eKPwVs3DqOug=="/>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93" autoAdjust="0"/>
    <p:restoredTop sz="94660"/>
  </p:normalViewPr>
  <p:slideViewPr>
    <p:cSldViewPr snapToGrid="0">
      <p:cViewPr varScale="1">
        <p:scale>
          <a:sx n="73" d="100"/>
          <a:sy n="73" d="100"/>
        </p:scale>
        <p:origin x="1230"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92861160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xfrm>
            <a:off x="1143000" y="685800"/>
            <a:ext cx="4572000" cy="3429000"/>
          </a:xfrm>
          <a:ln/>
        </p:spPr>
      </p:sp>
      <p:sp>
        <p:nvSpPr>
          <p:cNvPr id="266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26628" name="Slide Number Placeholder 3"/>
          <p:cNvSpPr>
            <a:spLocks noGrp="1"/>
          </p:cNvSpPr>
          <p:nvPr>
            <p:ph type="sldNum" sz="quarter" idx="5"/>
          </p:nvPr>
        </p:nvSpPr>
        <p:spPr>
          <a:xfrm>
            <a:off x="3884613" y="8685213"/>
            <a:ext cx="2971800" cy="4572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8ECA1CF-76AE-4A90-9D41-8F5CBFAD4B34}" type="slidenum">
              <a:rPr lang="en-US" altLang="en-US"/>
              <a:pPr eaLnBrk="1" hangingPunct="1"/>
              <a:t>35</a:t>
            </a:fld>
            <a:endParaRPr lang="en-US" altLang="en-US"/>
          </a:p>
        </p:txBody>
      </p:sp>
    </p:spTree>
    <p:extLst>
      <p:ext uri="{BB962C8B-B14F-4D97-AF65-F5344CB8AC3E}">
        <p14:creationId xmlns:p14="http://schemas.microsoft.com/office/powerpoint/2010/main" val="326025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6"/>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6"/>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2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p:txBody>
          <a:bodyPr/>
          <a:lstStyle>
            <a:lvl1pPr>
              <a:defRPr/>
            </a:lvl1pPr>
          </a:lstStyle>
          <a:p>
            <a:fld id="{79E8CD9E-B22C-46BE-B9D8-B9E80C3BAA90}" type="slidenum">
              <a:rPr lang="en-US" altLang="en-US"/>
              <a:pPr/>
              <a:t>‹#›</a:t>
            </a:fld>
            <a:endParaRPr lang="en-US" altLang="en-US"/>
          </a:p>
        </p:txBody>
      </p:sp>
    </p:spTree>
    <p:extLst>
      <p:ext uri="{BB962C8B-B14F-4D97-AF65-F5344CB8AC3E}">
        <p14:creationId xmlns:p14="http://schemas.microsoft.com/office/powerpoint/2010/main" val="3252938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7"/>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7"/>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6"/>
        <p:cNvGrpSpPr/>
        <p:nvPr/>
      </p:nvGrpSpPr>
      <p:grpSpPr>
        <a:xfrm>
          <a:off x="0" y="0"/>
          <a:ext cx="0" cy="0"/>
          <a:chOff x="0" y="0"/>
          <a:chExt cx="0" cy="0"/>
        </a:xfrm>
      </p:grpSpPr>
      <p:sp>
        <p:nvSpPr>
          <p:cNvPr id="27" name="Google Shape;27;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19"/>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9" name="Google Shape;29;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2"/>
        <p:cNvGrpSpPr/>
        <p:nvPr/>
      </p:nvGrpSpPr>
      <p:grpSpPr>
        <a:xfrm>
          <a:off x="0" y="0"/>
          <a:ext cx="0" cy="0"/>
          <a:chOff x="0" y="0"/>
          <a:chExt cx="0" cy="0"/>
        </a:xfrm>
      </p:grpSpPr>
      <p:sp>
        <p:nvSpPr>
          <p:cNvPr id="33" name="Google Shape;33;p20"/>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20"/>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5" name="Google Shape;35;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
        <p:cNvGrpSpPr/>
        <p:nvPr/>
      </p:nvGrpSpPr>
      <p:grpSpPr>
        <a:xfrm>
          <a:off x="0" y="0"/>
          <a:ext cx="0" cy="0"/>
          <a:chOff x="0" y="0"/>
          <a:chExt cx="0" cy="0"/>
        </a:xfrm>
      </p:grpSpPr>
      <p:sp>
        <p:nvSpPr>
          <p:cNvPr id="39" name="Google Shape;39;p2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21"/>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21"/>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2" name="Google Shape;42;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5"/>
        <p:cNvGrpSpPr/>
        <p:nvPr/>
      </p:nvGrpSpPr>
      <p:grpSpPr>
        <a:xfrm>
          <a:off x="0" y="0"/>
          <a:ext cx="0" cy="0"/>
          <a:chOff x="0" y="0"/>
          <a:chExt cx="0" cy="0"/>
        </a:xfrm>
      </p:grpSpPr>
      <p:sp>
        <p:nvSpPr>
          <p:cNvPr id="46" name="Google Shape;46;p2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22"/>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8" name="Google Shape;48;p22"/>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9" name="Google Shape;49;p22"/>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50" name="Google Shape;50;p22"/>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1" name="Google Shape;51;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3"/>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3"/>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23"/>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4"/>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4"/>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rm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24"/>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5"/>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2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gif"/><Relationship Id="rId7" Type="http://schemas.openxmlformats.org/officeDocument/2006/relationships/image" Target="../media/image6.gif"/><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gif"/><Relationship Id="rId5" Type="http://schemas.openxmlformats.org/officeDocument/2006/relationships/image" Target="../media/image4.gif"/><Relationship Id="rId4" Type="http://schemas.openxmlformats.org/officeDocument/2006/relationships/image" Target="../media/image3.emf"/><Relationship Id="rId9" Type="http://schemas.openxmlformats.org/officeDocument/2006/relationships/image" Target="../media/image8.emf"/></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media" Target="../media/media3.mp3"/><Relationship Id="rId7" Type="http://schemas.openxmlformats.org/officeDocument/2006/relationships/image" Target="../media/image17.png"/><Relationship Id="rId12" Type="http://schemas.openxmlformats.org/officeDocument/2006/relationships/image" Target="../media/image19.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microsoft.com/office/2007/relationships/hdphoto" Target="../media/hdphoto8.wdp"/><Relationship Id="rId5" Type="http://schemas.openxmlformats.org/officeDocument/2006/relationships/slideLayout" Target="../slideLayouts/slideLayout1.xml"/><Relationship Id="rId10" Type="http://schemas.openxmlformats.org/officeDocument/2006/relationships/image" Target="../media/image22.png"/><Relationship Id="rId4" Type="http://schemas.openxmlformats.org/officeDocument/2006/relationships/audio" Target="../media/media3.mp3"/><Relationship Id="rId9" Type="http://schemas.openxmlformats.org/officeDocument/2006/relationships/slide" Target="slide4.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5.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slide" Target="slide9.xml"/><Relationship Id="rId18" Type="http://schemas.openxmlformats.org/officeDocument/2006/relationships/slide" Target="slide11.xml"/><Relationship Id="rId3" Type="http://schemas.openxmlformats.org/officeDocument/2006/relationships/image" Target="../media/image10.png"/><Relationship Id="rId7" Type="http://schemas.microsoft.com/office/2007/relationships/hdphoto" Target="../media/hdphoto2.wdp"/><Relationship Id="rId12" Type="http://schemas.microsoft.com/office/2007/relationships/hdphoto" Target="../media/hdphoto3.wdp"/><Relationship Id="rId17" Type="http://schemas.microsoft.com/office/2007/relationships/hdphoto" Target="../media/hdphoto4.wdp"/><Relationship Id="rId2" Type="http://schemas.openxmlformats.org/officeDocument/2006/relationships/slide" Target="slide5.xml"/><Relationship Id="rId16"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3.png"/><Relationship Id="rId5" Type="http://schemas.openxmlformats.org/officeDocument/2006/relationships/slide" Target="slide6.xml"/><Relationship Id="rId15" Type="http://schemas.openxmlformats.org/officeDocument/2006/relationships/slide" Target="slide10.xml"/><Relationship Id="rId10" Type="http://schemas.openxmlformats.org/officeDocument/2006/relationships/slide" Target="slide8.xml"/><Relationship Id="rId4" Type="http://schemas.microsoft.com/office/2007/relationships/hdphoto" Target="../media/hdphoto1.wdp"/><Relationship Id="rId9" Type="http://schemas.openxmlformats.org/officeDocument/2006/relationships/image" Target="../media/image12.jpg"/><Relationship Id="rId14" Type="http://schemas.openxmlformats.org/officeDocument/2006/relationships/image" Target="../media/image14.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8" Type="http://schemas.openxmlformats.org/officeDocument/2006/relationships/audio" Target="../media/audio3.wav"/><Relationship Id="rId13" Type="http://schemas.openxmlformats.org/officeDocument/2006/relationships/image" Target="../media/image47.gif"/><Relationship Id="rId18" Type="http://schemas.openxmlformats.org/officeDocument/2006/relationships/image" Target="../media/image52.gif"/><Relationship Id="rId3" Type="http://schemas.openxmlformats.org/officeDocument/2006/relationships/audio" Target="../media/media4.WAV"/><Relationship Id="rId21" Type="http://schemas.openxmlformats.org/officeDocument/2006/relationships/image" Target="../media/image55.png"/><Relationship Id="rId7" Type="http://schemas.openxmlformats.org/officeDocument/2006/relationships/slide" Target="slide43.xml"/><Relationship Id="rId12" Type="http://schemas.openxmlformats.org/officeDocument/2006/relationships/image" Target="../media/image46.gif"/><Relationship Id="rId17" Type="http://schemas.openxmlformats.org/officeDocument/2006/relationships/image" Target="../media/image51.gif"/><Relationship Id="rId2" Type="http://schemas.microsoft.com/office/2007/relationships/media" Target="../media/media4.WAV"/><Relationship Id="rId16" Type="http://schemas.openxmlformats.org/officeDocument/2006/relationships/image" Target="../media/image50.gif"/><Relationship Id="rId20" Type="http://schemas.openxmlformats.org/officeDocument/2006/relationships/image" Target="../media/image54.gif"/><Relationship Id="rId1" Type="http://schemas.openxmlformats.org/officeDocument/2006/relationships/audio" Target="file:///D:\Rung%20Chuong%20Vang\8.%20Ket%20thuc%20cau%20hoi.wav" TargetMode="External"/><Relationship Id="rId6" Type="http://schemas.openxmlformats.org/officeDocument/2006/relationships/audio" Target="../media/audio2.wav"/><Relationship Id="rId11" Type="http://schemas.openxmlformats.org/officeDocument/2006/relationships/image" Target="../media/image45.gif"/><Relationship Id="rId5" Type="http://schemas.openxmlformats.org/officeDocument/2006/relationships/slideLayout" Target="../slideLayouts/slideLayout2.xml"/><Relationship Id="rId15" Type="http://schemas.openxmlformats.org/officeDocument/2006/relationships/image" Target="../media/image49.gif"/><Relationship Id="rId10" Type="http://schemas.openxmlformats.org/officeDocument/2006/relationships/image" Target="../media/image44.gif"/><Relationship Id="rId19" Type="http://schemas.openxmlformats.org/officeDocument/2006/relationships/image" Target="../media/image53.gif"/><Relationship Id="rId4" Type="http://schemas.openxmlformats.org/officeDocument/2006/relationships/audio" Target="file:///D:\Rung%20Chuong%20Vang\chaomung.wav" TargetMode="External"/><Relationship Id="rId9" Type="http://schemas.openxmlformats.org/officeDocument/2006/relationships/image" Target="../media/image43.png"/><Relationship Id="rId14" Type="http://schemas.openxmlformats.org/officeDocument/2006/relationships/image" Target="../media/image48.gi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8" Type="http://schemas.openxmlformats.org/officeDocument/2006/relationships/slide" Target="slide47.xml"/><Relationship Id="rId3" Type="http://schemas.openxmlformats.org/officeDocument/2006/relationships/image" Target="../media/image52.gif"/><Relationship Id="rId7" Type="http://schemas.openxmlformats.org/officeDocument/2006/relationships/slide" Target="slide46.xml"/><Relationship Id="rId12" Type="http://schemas.openxmlformats.org/officeDocument/2006/relationships/image" Target="../media/image56.gif"/><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audio" Target="../media/audio4.wav"/><Relationship Id="rId11" Type="http://schemas.openxmlformats.org/officeDocument/2006/relationships/slide" Target="slide50.xml"/><Relationship Id="rId5" Type="http://schemas.openxmlformats.org/officeDocument/2006/relationships/slide" Target="slide45.xml"/><Relationship Id="rId10" Type="http://schemas.openxmlformats.org/officeDocument/2006/relationships/slide" Target="slide49.xml"/><Relationship Id="rId4" Type="http://schemas.openxmlformats.org/officeDocument/2006/relationships/image" Target="../media/image53.gif"/><Relationship Id="rId9" Type="http://schemas.openxmlformats.org/officeDocument/2006/relationships/slide" Target="slide48.xml"/></Relationships>
</file>

<file path=ppt/slides/_rels/slide45.xml.rels><?xml version="1.0" encoding="UTF-8" standalone="yes"?>
<Relationships xmlns="http://schemas.openxmlformats.org/package/2006/relationships"><Relationship Id="rId8" Type="http://schemas.openxmlformats.org/officeDocument/2006/relationships/image" Target="../media/image57.gif"/><Relationship Id="rId3" Type="http://schemas.openxmlformats.org/officeDocument/2006/relationships/audio" Target="../media/audio5.wav"/><Relationship Id="rId7" Type="http://schemas.openxmlformats.org/officeDocument/2006/relationships/image" Target="../media/image53.gif"/><Relationship Id="rId12" Type="http://schemas.openxmlformats.org/officeDocument/2006/relationships/slide" Target="slide44.xml"/><Relationship Id="rId2" Type="http://schemas.openxmlformats.org/officeDocument/2006/relationships/audio" Target="../media/audio4.wav"/><Relationship Id="rId1" Type="http://schemas.openxmlformats.org/officeDocument/2006/relationships/slideLayout" Target="../slideLayouts/slideLayout2.xml"/><Relationship Id="rId6" Type="http://schemas.openxmlformats.org/officeDocument/2006/relationships/image" Target="../media/image52.gif"/><Relationship Id="rId11" Type="http://schemas.openxmlformats.org/officeDocument/2006/relationships/image" Target="../media/image58.gif"/><Relationship Id="rId5" Type="http://schemas.openxmlformats.org/officeDocument/2006/relationships/audio" Target="../media/audio7.wav"/><Relationship Id="rId10" Type="http://schemas.openxmlformats.org/officeDocument/2006/relationships/image" Target="../media/image56.gif"/><Relationship Id="rId4" Type="http://schemas.openxmlformats.org/officeDocument/2006/relationships/audio" Target="../media/audio6.wav"/><Relationship Id="rId9" Type="http://schemas.openxmlformats.org/officeDocument/2006/relationships/slide" Target="slide1.xml"/></Relationships>
</file>

<file path=ppt/slides/_rels/slide46.xml.rels><?xml version="1.0" encoding="UTF-8" standalone="yes"?>
<Relationships xmlns="http://schemas.openxmlformats.org/package/2006/relationships"><Relationship Id="rId8" Type="http://schemas.openxmlformats.org/officeDocument/2006/relationships/image" Target="../media/image57.gif"/><Relationship Id="rId3" Type="http://schemas.openxmlformats.org/officeDocument/2006/relationships/audio" Target="../media/audio7.wav"/><Relationship Id="rId7" Type="http://schemas.openxmlformats.org/officeDocument/2006/relationships/image" Target="../media/image53.gif"/><Relationship Id="rId12" Type="http://schemas.openxmlformats.org/officeDocument/2006/relationships/slide" Target="slide44.xml"/><Relationship Id="rId2" Type="http://schemas.openxmlformats.org/officeDocument/2006/relationships/audio" Target="../media/audio4.wav"/><Relationship Id="rId1" Type="http://schemas.openxmlformats.org/officeDocument/2006/relationships/slideLayout" Target="../slideLayouts/slideLayout2.xml"/><Relationship Id="rId6" Type="http://schemas.openxmlformats.org/officeDocument/2006/relationships/image" Target="../media/image52.gif"/><Relationship Id="rId11" Type="http://schemas.openxmlformats.org/officeDocument/2006/relationships/image" Target="../media/image58.gif"/><Relationship Id="rId5" Type="http://schemas.openxmlformats.org/officeDocument/2006/relationships/audio" Target="../media/audio6.wav"/><Relationship Id="rId10" Type="http://schemas.openxmlformats.org/officeDocument/2006/relationships/image" Target="../media/image56.gif"/><Relationship Id="rId4" Type="http://schemas.openxmlformats.org/officeDocument/2006/relationships/audio" Target="../media/audio5.wav"/><Relationship Id="rId9" Type="http://schemas.openxmlformats.org/officeDocument/2006/relationships/slide" Target="slide1.xml"/></Relationships>
</file>

<file path=ppt/slides/_rels/slide47.xml.rels><?xml version="1.0" encoding="UTF-8" standalone="yes"?>
<Relationships xmlns="http://schemas.openxmlformats.org/package/2006/relationships"><Relationship Id="rId8" Type="http://schemas.openxmlformats.org/officeDocument/2006/relationships/image" Target="../media/image57.gif"/><Relationship Id="rId3" Type="http://schemas.openxmlformats.org/officeDocument/2006/relationships/audio" Target="../media/audio7.wav"/><Relationship Id="rId7" Type="http://schemas.openxmlformats.org/officeDocument/2006/relationships/image" Target="../media/image53.gif"/><Relationship Id="rId12" Type="http://schemas.openxmlformats.org/officeDocument/2006/relationships/slide" Target="slide44.xml"/><Relationship Id="rId2" Type="http://schemas.openxmlformats.org/officeDocument/2006/relationships/audio" Target="../media/audio4.wav"/><Relationship Id="rId1" Type="http://schemas.openxmlformats.org/officeDocument/2006/relationships/slideLayout" Target="../slideLayouts/slideLayout2.xml"/><Relationship Id="rId6" Type="http://schemas.openxmlformats.org/officeDocument/2006/relationships/image" Target="../media/image52.gif"/><Relationship Id="rId11" Type="http://schemas.openxmlformats.org/officeDocument/2006/relationships/image" Target="../media/image58.gif"/><Relationship Id="rId5" Type="http://schemas.openxmlformats.org/officeDocument/2006/relationships/audio" Target="../media/audio6.wav"/><Relationship Id="rId10" Type="http://schemas.openxmlformats.org/officeDocument/2006/relationships/image" Target="../media/image56.gif"/><Relationship Id="rId4" Type="http://schemas.openxmlformats.org/officeDocument/2006/relationships/audio" Target="../media/audio5.wav"/><Relationship Id="rId9" Type="http://schemas.openxmlformats.org/officeDocument/2006/relationships/slide" Target="slide1.xml"/></Relationships>
</file>

<file path=ppt/slides/_rels/slide48.xml.rels><?xml version="1.0" encoding="UTF-8" standalone="yes"?>
<Relationships xmlns="http://schemas.openxmlformats.org/package/2006/relationships"><Relationship Id="rId8" Type="http://schemas.openxmlformats.org/officeDocument/2006/relationships/image" Target="../media/image57.gif"/><Relationship Id="rId3" Type="http://schemas.openxmlformats.org/officeDocument/2006/relationships/audio" Target="../media/audio7.wav"/><Relationship Id="rId7" Type="http://schemas.openxmlformats.org/officeDocument/2006/relationships/image" Target="../media/image53.gif"/><Relationship Id="rId12" Type="http://schemas.openxmlformats.org/officeDocument/2006/relationships/slide" Target="slide44.xml"/><Relationship Id="rId2" Type="http://schemas.openxmlformats.org/officeDocument/2006/relationships/audio" Target="../media/audio4.wav"/><Relationship Id="rId1" Type="http://schemas.openxmlformats.org/officeDocument/2006/relationships/slideLayout" Target="../slideLayouts/slideLayout2.xml"/><Relationship Id="rId6" Type="http://schemas.openxmlformats.org/officeDocument/2006/relationships/image" Target="../media/image52.gif"/><Relationship Id="rId11" Type="http://schemas.openxmlformats.org/officeDocument/2006/relationships/image" Target="../media/image58.gif"/><Relationship Id="rId5" Type="http://schemas.openxmlformats.org/officeDocument/2006/relationships/audio" Target="../media/audio6.wav"/><Relationship Id="rId10" Type="http://schemas.openxmlformats.org/officeDocument/2006/relationships/image" Target="../media/image56.gif"/><Relationship Id="rId4" Type="http://schemas.openxmlformats.org/officeDocument/2006/relationships/audio" Target="../media/audio5.wav"/><Relationship Id="rId9" Type="http://schemas.openxmlformats.org/officeDocument/2006/relationships/slide" Target="slide1.xml"/></Relationships>
</file>

<file path=ppt/slides/_rels/slide49.xml.rels><?xml version="1.0" encoding="UTF-8" standalone="yes"?>
<Relationships xmlns="http://schemas.openxmlformats.org/package/2006/relationships"><Relationship Id="rId8" Type="http://schemas.openxmlformats.org/officeDocument/2006/relationships/image" Target="../media/image57.gif"/><Relationship Id="rId13" Type="http://schemas.openxmlformats.org/officeDocument/2006/relationships/image" Target="../media/image59.png"/><Relationship Id="rId3" Type="http://schemas.openxmlformats.org/officeDocument/2006/relationships/audio" Target="../media/audio7.wav"/><Relationship Id="rId7" Type="http://schemas.openxmlformats.org/officeDocument/2006/relationships/image" Target="../media/image53.gif"/><Relationship Id="rId12" Type="http://schemas.openxmlformats.org/officeDocument/2006/relationships/slide" Target="slide44.xml"/><Relationship Id="rId2" Type="http://schemas.openxmlformats.org/officeDocument/2006/relationships/audio" Target="../media/audio4.wav"/><Relationship Id="rId1" Type="http://schemas.openxmlformats.org/officeDocument/2006/relationships/slideLayout" Target="../slideLayouts/slideLayout2.xml"/><Relationship Id="rId6" Type="http://schemas.openxmlformats.org/officeDocument/2006/relationships/image" Target="../media/image52.gif"/><Relationship Id="rId11" Type="http://schemas.openxmlformats.org/officeDocument/2006/relationships/image" Target="../media/image58.gif"/><Relationship Id="rId5" Type="http://schemas.openxmlformats.org/officeDocument/2006/relationships/audio" Target="../media/audio6.wav"/><Relationship Id="rId10" Type="http://schemas.openxmlformats.org/officeDocument/2006/relationships/image" Target="../media/image56.gif"/><Relationship Id="rId4" Type="http://schemas.openxmlformats.org/officeDocument/2006/relationships/audio" Target="../media/audio5.wav"/><Relationship Id="rId9" Type="http://schemas.openxmlformats.org/officeDocument/2006/relationships/slide" Target="slide1.xml"/></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13" Type="http://schemas.microsoft.com/office/2007/relationships/hdphoto" Target="../media/hdphoto6.wdp"/><Relationship Id="rId3" Type="http://schemas.microsoft.com/office/2007/relationships/media" Target="../media/media3.mp3"/><Relationship Id="rId7" Type="http://schemas.openxmlformats.org/officeDocument/2006/relationships/slide" Target="slide4.xml"/><Relationship Id="rId12" Type="http://schemas.openxmlformats.org/officeDocument/2006/relationships/image" Target="../media/image18.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9.png"/><Relationship Id="rId5" Type="http://schemas.openxmlformats.org/officeDocument/2006/relationships/slideLayout" Target="../slideLayouts/slideLayout1.xml"/><Relationship Id="rId10" Type="http://schemas.openxmlformats.org/officeDocument/2006/relationships/image" Target="../media/image17.png"/><Relationship Id="rId4" Type="http://schemas.openxmlformats.org/officeDocument/2006/relationships/audio" Target="../media/media3.mp3"/><Relationship Id="rId9" Type="http://schemas.microsoft.com/office/2007/relationships/hdphoto" Target="../media/hdphoto5.wdp"/><Relationship Id="rId14" Type="http://schemas.openxmlformats.org/officeDocument/2006/relationships/image" Target="../media/image19.png"/></Relationships>
</file>

<file path=ppt/slides/_rels/slide50.xml.rels><?xml version="1.0" encoding="UTF-8" standalone="yes"?>
<Relationships xmlns="http://schemas.openxmlformats.org/package/2006/relationships"><Relationship Id="rId8" Type="http://schemas.openxmlformats.org/officeDocument/2006/relationships/image" Target="../media/image57.gif"/><Relationship Id="rId3" Type="http://schemas.openxmlformats.org/officeDocument/2006/relationships/audio" Target="../media/audio7.wav"/><Relationship Id="rId7" Type="http://schemas.openxmlformats.org/officeDocument/2006/relationships/image" Target="../media/image53.gif"/><Relationship Id="rId12" Type="http://schemas.openxmlformats.org/officeDocument/2006/relationships/slide" Target="slide51.xml"/><Relationship Id="rId2" Type="http://schemas.openxmlformats.org/officeDocument/2006/relationships/audio" Target="../media/audio4.wav"/><Relationship Id="rId1" Type="http://schemas.openxmlformats.org/officeDocument/2006/relationships/slideLayout" Target="../slideLayouts/slideLayout2.xml"/><Relationship Id="rId6" Type="http://schemas.openxmlformats.org/officeDocument/2006/relationships/image" Target="../media/image52.gif"/><Relationship Id="rId11" Type="http://schemas.openxmlformats.org/officeDocument/2006/relationships/image" Target="../media/image58.gif"/><Relationship Id="rId5" Type="http://schemas.openxmlformats.org/officeDocument/2006/relationships/audio" Target="../media/audio6.wav"/><Relationship Id="rId10" Type="http://schemas.openxmlformats.org/officeDocument/2006/relationships/image" Target="../media/image56.gif"/><Relationship Id="rId4" Type="http://schemas.openxmlformats.org/officeDocument/2006/relationships/audio" Target="../media/audio5.wav"/><Relationship Id="rId9" Type="http://schemas.openxmlformats.org/officeDocument/2006/relationships/slide" Target="slide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audio" Target="../media/audio8.wav"/><Relationship Id="rId1" Type="http://schemas.openxmlformats.org/officeDocument/2006/relationships/slideLayout" Target="../slideLayouts/slideLayout1.xml"/><Relationship Id="rId5" Type="http://schemas.openxmlformats.org/officeDocument/2006/relationships/slide" Target="slide22.xml"/><Relationship Id="rId4" Type="http://schemas.openxmlformats.org/officeDocument/2006/relationships/slide" Target="slide51.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13" Type="http://schemas.microsoft.com/office/2007/relationships/hdphoto" Target="../media/hdphoto7.wdp"/><Relationship Id="rId3" Type="http://schemas.microsoft.com/office/2007/relationships/media" Target="../media/media3.mp3"/><Relationship Id="rId7" Type="http://schemas.openxmlformats.org/officeDocument/2006/relationships/image" Target="../media/image17.png"/><Relationship Id="rId12" Type="http://schemas.openxmlformats.org/officeDocument/2006/relationships/image" Target="../media/image20.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slide" Target="slide4.xml"/><Relationship Id="rId5" Type="http://schemas.openxmlformats.org/officeDocument/2006/relationships/slideLayout" Target="../slideLayouts/slideLayout1.xml"/><Relationship Id="rId10" Type="http://schemas.microsoft.com/office/2007/relationships/hdphoto" Target="../media/hdphoto6.wdp"/><Relationship Id="rId4" Type="http://schemas.openxmlformats.org/officeDocument/2006/relationships/audio" Target="../media/media3.mp3"/><Relationship Id="rId9" Type="http://schemas.openxmlformats.org/officeDocument/2006/relationships/image" Target="../media/image18.png"/><Relationship Id="rId14" Type="http://schemas.openxmlformats.org/officeDocument/2006/relationships/image" Target="../media/image19.png"/></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9.png"/><Relationship Id="rId3" Type="http://schemas.microsoft.com/office/2007/relationships/media" Target="../media/media3.mp3"/><Relationship Id="rId7" Type="http://schemas.openxmlformats.org/officeDocument/2006/relationships/image" Target="../media/image17.png"/><Relationship Id="rId12" Type="http://schemas.openxmlformats.org/officeDocument/2006/relationships/image" Target="../media/image21.jpe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slide" Target="slide4.xml"/><Relationship Id="rId5" Type="http://schemas.openxmlformats.org/officeDocument/2006/relationships/slideLayout" Target="../slideLayouts/slideLayout1.xml"/><Relationship Id="rId10" Type="http://schemas.microsoft.com/office/2007/relationships/hdphoto" Target="../media/hdphoto6.wdp"/><Relationship Id="rId4" Type="http://schemas.openxmlformats.org/officeDocument/2006/relationships/audio" Target="../media/media3.mp3"/><Relationship Id="rId9"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media" Target="../media/media3.mp3"/><Relationship Id="rId7" Type="http://schemas.openxmlformats.org/officeDocument/2006/relationships/image" Target="../media/image17.png"/><Relationship Id="rId12" Type="http://schemas.openxmlformats.org/officeDocument/2006/relationships/image" Target="../media/image19.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microsoft.com/office/2007/relationships/hdphoto" Target="../media/hdphoto8.wdp"/><Relationship Id="rId5" Type="http://schemas.openxmlformats.org/officeDocument/2006/relationships/slideLayout" Target="../slideLayouts/slideLayout1.xml"/><Relationship Id="rId10" Type="http://schemas.openxmlformats.org/officeDocument/2006/relationships/image" Target="../media/image22.png"/><Relationship Id="rId4" Type="http://schemas.openxmlformats.org/officeDocument/2006/relationships/audio" Target="../media/media3.mp3"/><Relationship Id="rId9" Type="http://schemas.openxmlformats.org/officeDocument/2006/relationships/slide" Target="slide4.xml"/></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9.png"/><Relationship Id="rId3" Type="http://schemas.microsoft.com/office/2007/relationships/media" Target="../media/media3.mp3"/><Relationship Id="rId7" Type="http://schemas.openxmlformats.org/officeDocument/2006/relationships/image" Target="../media/image17.png"/><Relationship Id="rId12" Type="http://schemas.openxmlformats.org/officeDocument/2006/relationships/image" Target="../media/image14.jp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slide" Target="slide4.xml"/><Relationship Id="rId5" Type="http://schemas.openxmlformats.org/officeDocument/2006/relationships/slideLayout" Target="../slideLayouts/slideLayout1.xml"/><Relationship Id="rId10" Type="http://schemas.microsoft.com/office/2007/relationships/hdphoto" Target="../media/hdphoto6.wdp"/><Relationship Id="rId4" Type="http://schemas.openxmlformats.org/officeDocument/2006/relationships/audio" Target="../media/media3.mp3"/><Relationship Id="rId9"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SB_Background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14350"/>
            <a:ext cx="9144000" cy="7351713"/>
          </a:xfrm>
          <a:prstGeom prst="rect">
            <a:avLst/>
          </a:prstGeom>
          <a:noFill/>
          <a:ln w="57150" cmpd="thinThick">
            <a:solidFill>
              <a:srgbClr val="DAEDEF">
                <a:alpha val="96077"/>
              </a:srgbClr>
            </a:solidFill>
            <a:miter lim="800000"/>
            <a:headEnd/>
            <a:tailEnd/>
          </a:ln>
          <a:extLst>
            <a:ext uri="{909E8E84-426E-40DD-AFC4-6F175D3DCCD1}">
              <a14:hiddenFill xmlns:a14="http://schemas.microsoft.com/office/drawing/2010/main">
                <a:solidFill>
                  <a:srgbClr val="FFFFFF"/>
                </a:solidFill>
              </a14:hiddenFill>
            </a:ext>
          </a:extLst>
        </p:spPr>
      </p:pic>
      <p:grpSp>
        <p:nvGrpSpPr>
          <p:cNvPr id="4" name="Group 23"/>
          <p:cNvGrpSpPr>
            <a:grpSpLocks/>
          </p:cNvGrpSpPr>
          <p:nvPr/>
        </p:nvGrpSpPr>
        <p:grpSpPr bwMode="auto">
          <a:xfrm>
            <a:off x="3043238" y="2952750"/>
            <a:ext cx="1246187" cy="1371600"/>
            <a:chOff x="2844800" y="1422399"/>
            <a:chExt cx="2235200" cy="2235200"/>
          </a:xfrm>
        </p:grpSpPr>
        <p:sp>
          <p:nvSpPr>
            <p:cNvPr id="5" name=" 3"/>
            <p:cNvSpPr/>
            <p:nvPr/>
          </p:nvSpPr>
          <p:spPr>
            <a:xfrm>
              <a:off x="2844800" y="1422399"/>
              <a:ext cx="2235200" cy="2235200"/>
            </a:xfrm>
            <a:prstGeom prst="gear9">
              <a:avLst/>
            </a:prstGeom>
            <a:gradFill rotWithShape="1">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p>
        <p:sp>
          <p:nvSpPr>
            <p:cNvPr id="6" name=" 4"/>
            <p:cNvSpPr/>
            <p:nvPr/>
          </p:nvSpPr>
          <p:spPr>
            <a:xfrm>
              <a:off x="3294688" y="1944980"/>
              <a:ext cx="1335425" cy="1151232"/>
            </a:xfrm>
            <a:prstGeom prst="rect">
              <a:avLst/>
            </a:prstGeom>
            <a:noFill/>
            <a:ln>
              <a:noFill/>
            </a:ln>
            <a:effectLst/>
          </p:spPr>
          <p:txBody>
            <a:bodyPr lIns="40640" tIns="40640" rIns="40640" bIns="40640" anchor="ctr"/>
            <a:lstStyle/>
            <a:p>
              <a:pPr algn="ctr" defTabSz="1422400" fontAlgn="auto">
                <a:lnSpc>
                  <a:spcPct val="90000"/>
                </a:lnSpc>
                <a:spcBef>
                  <a:spcPts val="0"/>
                </a:spcBef>
                <a:spcAft>
                  <a:spcPct val="35000"/>
                </a:spcAft>
                <a:defRPr/>
              </a:pPr>
              <a:endParaRPr lang="en-US" kern="0">
                <a:solidFill>
                  <a:srgbClr val="FFFFFF"/>
                </a:solidFill>
                <a:latin typeface="Verdana" pitchFamily="34" charset="0"/>
                <a:cs typeface="Arial" charset="0"/>
              </a:endParaRPr>
            </a:p>
          </p:txBody>
        </p:sp>
      </p:grpSp>
      <p:grpSp>
        <p:nvGrpSpPr>
          <p:cNvPr id="7" name="Group 20"/>
          <p:cNvGrpSpPr/>
          <p:nvPr/>
        </p:nvGrpSpPr>
        <p:grpSpPr>
          <a:xfrm>
            <a:off x="1798748" y="2133600"/>
            <a:ext cx="1494695" cy="1606695"/>
            <a:chOff x="2844800" y="1828800"/>
            <a:chExt cx="2235200" cy="2235200"/>
          </a:xfrm>
          <a:solidFill>
            <a:srgbClr val="FF0000"/>
          </a:solidFill>
          <a:scene3d>
            <a:camera prst="orthographicFront">
              <a:rot lat="0" lon="0" rev="0"/>
            </a:camera>
            <a:lightRig rig="balanced" dir="t">
              <a:rot lat="0" lon="0" rev="8700000"/>
            </a:lightRig>
          </a:scene3d>
        </p:grpSpPr>
        <p:sp>
          <p:nvSpPr>
            <p:cNvPr id="8" name=" 3"/>
            <p:cNvSpPr/>
            <p:nvPr/>
          </p:nvSpPr>
          <p:spPr>
            <a:xfrm>
              <a:off x="2844800" y="1828800"/>
              <a:ext cx="2235200" cy="2235200"/>
            </a:xfrm>
            <a:prstGeom prst="gear9">
              <a:avLst/>
            </a:prstGeom>
            <a:grpFill/>
            <a:ln>
              <a:noFill/>
            </a:ln>
            <a:effectLst>
              <a:outerShdw blurRad="44450" dist="27940" dir="5400000" algn="ctr">
                <a:srgbClr val="000000">
                  <a:alpha val="32000"/>
                </a:srgbClr>
              </a:outerShdw>
            </a:effectLst>
            <a:scene3d>
              <a:camera prst="orthographicFront">
                <a:rot lat="0" lon="0" rev="0"/>
              </a:camera>
              <a:lightRig rig="threePt" dir="t">
                <a:rot lat="0" lon="0" rev="1200000"/>
              </a:lightRig>
            </a:scene3d>
            <a:sp3d>
              <a:bevelT w="190500" h="38100"/>
            </a:sp3d>
          </p:spPr>
        </p:sp>
        <p:sp>
          <p:nvSpPr>
            <p:cNvPr id="9" name=" 4"/>
            <p:cNvSpPr/>
            <p:nvPr/>
          </p:nvSpPr>
          <p:spPr>
            <a:xfrm>
              <a:off x="3294173" y="2352387"/>
              <a:ext cx="1336454" cy="1148937"/>
            </a:xfrm>
            <a:prstGeom prst="rect">
              <a:avLst/>
            </a:prstGeom>
            <a:grpFill/>
            <a:ln>
              <a:noFill/>
            </a:ln>
            <a:effectLst>
              <a:outerShdw blurRad="44450" dist="27940" dir="5400000" algn="ctr">
                <a:srgbClr val="000000">
                  <a:alpha val="32000"/>
                </a:srgbClr>
              </a:outerShdw>
            </a:effectLst>
            <a:sp3d>
              <a:bevelT w="190500" h="38100"/>
            </a:sp3d>
          </p:spPr>
          <p:txBody>
            <a:bodyPr lIns="40640" tIns="40640" rIns="40640" bIns="40640" spcCol="1270" anchor="ctr"/>
            <a:lstStyle/>
            <a:p>
              <a:pPr algn="ctr" defTabSz="1422400" fontAlgn="auto">
                <a:lnSpc>
                  <a:spcPct val="90000"/>
                </a:lnSpc>
                <a:spcBef>
                  <a:spcPts val="0"/>
                </a:spcBef>
                <a:spcAft>
                  <a:spcPct val="35000"/>
                </a:spcAft>
                <a:defRPr/>
              </a:pPr>
              <a:endParaRPr lang="vi-VN" kern="0">
                <a:solidFill>
                  <a:sysClr val="window" lastClr="FFFFFF"/>
                </a:solidFill>
                <a:latin typeface="Arial"/>
              </a:endParaRPr>
            </a:p>
          </p:txBody>
        </p:sp>
      </p:grpSp>
      <p:grpSp>
        <p:nvGrpSpPr>
          <p:cNvPr id="10" name="Group 23"/>
          <p:cNvGrpSpPr>
            <a:grpSpLocks/>
          </p:cNvGrpSpPr>
          <p:nvPr/>
        </p:nvGrpSpPr>
        <p:grpSpPr bwMode="auto">
          <a:xfrm>
            <a:off x="796925" y="2914650"/>
            <a:ext cx="1304925" cy="1524000"/>
            <a:chOff x="2844800" y="1422399"/>
            <a:chExt cx="2235200" cy="2235200"/>
          </a:xfrm>
        </p:grpSpPr>
        <p:sp>
          <p:nvSpPr>
            <p:cNvPr id="11" name=" 3"/>
            <p:cNvSpPr/>
            <p:nvPr/>
          </p:nvSpPr>
          <p:spPr>
            <a:xfrm>
              <a:off x="2844800" y="1422399"/>
              <a:ext cx="2235200" cy="2235200"/>
            </a:xfrm>
            <a:prstGeom prst="gear9">
              <a:avLst/>
            </a:prstGeom>
            <a:gradFill rotWithShape="1">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p>
        <p:sp>
          <p:nvSpPr>
            <p:cNvPr id="12" name=" 4"/>
            <p:cNvSpPr/>
            <p:nvPr/>
          </p:nvSpPr>
          <p:spPr>
            <a:xfrm>
              <a:off x="3293472" y="1946275"/>
              <a:ext cx="1337857" cy="1147868"/>
            </a:xfrm>
            <a:prstGeom prst="rect">
              <a:avLst/>
            </a:prstGeom>
            <a:noFill/>
            <a:ln>
              <a:noFill/>
            </a:ln>
            <a:effectLst/>
          </p:spPr>
          <p:txBody>
            <a:bodyPr lIns="40640" tIns="40640" rIns="40640" bIns="40640" anchor="ctr"/>
            <a:lstStyle/>
            <a:p>
              <a:pPr algn="ctr" defTabSz="1422400" fontAlgn="auto">
                <a:lnSpc>
                  <a:spcPct val="90000"/>
                </a:lnSpc>
                <a:spcBef>
                  <a:spcPts val="0"/>
                </a:spcBef>
                <a:spcAft>
                  <a:spcPct val="35000"/>
                </a:spcAft>
                <a:defRPr/>
              </a:pPr>
              <a:endParaRPr lang="en-US" kern="0">
                <a:solidFill>
                  <a:srgbClr val="FFFFFF"/>
                </a:solidFill>
                <a:latin typeface="Verdana" pitchFamily="34" charset="0"/>
                <a:cs typeface="Arial" charset="0"/>
              </a:endParaRPr>
            </a:p>
          </p:txBody>
        </p:sp>
      </p:grpSp>
      <p:grpSp>
        <p:nvGrpSpPr>
          <p:cNvPr id="13" name="Group 26"/>
          <p:cNvGrpSpPr/>
          <p:nvPr/>
        </p:nvGrpSpPr>
        <p:grpSpPr>
          <a:xfrm>
            <a:off x="1817269" y="3579509"/>
            <a:ext cx="1495198" cy="1642440"/>
            <a:chOff x="2032000" y="1015999"/>
            <a:chExt cx="2235200" cy="2235200"/>
          </a:xfrm>
          <a:solidFill>
            <a:srgbClr val="FFFF00"/>
          </a:solidFill>
          <a:scene3d>
            <a:camera prst="orthographicFront">
              <a:rot lat="0" lon="0" rev="0"/>
            </a:camera>
            <a:lightRig rig="balanced" dir="t">
              <a:rot lat="0" lon="0" rev="8700000"/>
            </a:lightRig>
          </a:scene3d>
        </p:grpSpPr>
        <p:sp>
          <p:nvSpPr>
            <p:cNvPr id="14" name=" 3"/>
            <p:cNvSpPr/>
            <p:nvPr/>
          </p:nvSpPr>
          <p:spPr>
            <a:xfrm>
              <a:off x="2032000" y="1015999"/>
              <a:ext cx="2235200" cy="2235200"/>
            </a:xfrm>
            <a:prstGeom prst="gear9">
              <a:avLst/>
            </a:prstGeom>
            <a:grpFill/>
            <a:ln>
              <a:noFill/>
            </a:ln>
            <a:effectLst>
              <a:outerShdw blurRad="44450" dist="27940" dir="5400000" algn="ctr">
                <a:srgbClr val="000000">
                  <a:alpha val="32000"/>
                </a:srgbClr>
              </a:outerShdw>
            </a:effectLst>
            <a:scene3d>
              <a:camera prst="orthographicFront">
                <a:rot lat="0" lon="0" rev="0"/>
              </a:camera>
              <a:lightRig rig="threePt" dir="t">
                <a:rot lat="0" lon="0" rev="1200000"/>
              </a:lightRig>
            </a:scene3d>
            <a:sp3d>
              <a:bevelT w="190500" h="38100"/>
            </a:sp3d>
          </p:spPr>
        </p:sp>
        <p:sp>
          <p:nvSpPr>
            <p:cNvPr id="15" name=" 4"/>
            <p:cNvSpPr/>
            <p:nvPr/>
          </p:nvSpPr>
          <p:spPr>
            <a:xfrm>
              <a:off x="2481373" y="1539586"/>
              <a:ext cx="1336454" cy="1148937"/>
            </a:xfrm>
            <a:prstGeom prst="rect">
              <a:avLst/>
            </a:prstGeom>
            <a:grpFill/>
            <a:ln>
              <a:noFill/>
            </a:ln>
            <a:effectLst>
              <a:outerShdw blurRad="44450" dist="27940" dir="5400000" algn="ctr">
                <a:srgbClr val="000000">
                  <a:alpha val="32000"/>
                </a:srgbClr>
              </a:outerShdw>
            </a:effectLst>
            <a:sp3d>
              <a:bevelT w="190500" h="38100"/>
            </a:sp3d>
          </p:spPr>
          <p:txBody>
            <a:bodyPr lIns="40640" tIns="40640" rIns="40640" bIns="40640" spcCol="1270" anchor="ctr"/>
            <a:lstStyle/>
            <a:p>
              <a:pPr algn="ctr" defTabSz="1422400" fontAlgn="auto">
                <a:lnSpc>
                  <a:spcPct val="90000"/>
                </a:lnSpc>
                <a:spcBef>
                  <a:spcPts val="0"/>
                </a:spcBef>
                <a:spcAft>
                  <a:spcPct val="35000"/>
                </a:spcAft>
                <a:defRPr/>
              </a:pPr>
              <a:endParaRPr lang="vi-VN" kern="0">
                <a:solidFill>
                  <a:sysClr val="window" lastClr="FFFFFF"/>
                </a:solidFill>
                <a:latin typeface="Arial"/>
              </a:endParaRPr>
            </a:p>
          </p:txBody>
        </p:sp>
      </p:grpSp>
      <p:sp>
        <p:nvSpPr>
          <p:cNvPr id="16" name="TextBox 15"/>
          <p:cNvSpPr txBox="1"/>
          <p:nvPr/>
        </p:nvSpPr>
        <p:spPr>
          <a:xfrm>
            <a:off x="749901" y="3004791"/>
            <a:ext cx="572295" cy="769441"/>
          </a:xfrm>
          <a:prstGeom prst="rect">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ln>
          <a:effectLst>
            <a:glow rad="228600">
              <a:srgbClr val="C0504D">
                <a:satMod val="175000"/>
                <a:alpha val="40000"/>
              </a:srgbClr>
            </a:glow>
            <a:outerShdw blurRad="40000" dist="20000" dir="5400000" rotWithShape="0">
              <a:srgbClr val="000000">
                <a:alpha val="38000"/>
              </a:srgbClr>
            </a:outerShdw>
          </a:effectLst>
        </p:spPr>
        <p:txBody>
          <a:bodyPr>
            <a:spAutoFit/>
          </a:bodyPr>
          <a:lstStyle>
            <a:lvl1pPr eaLnBrk="0" hangingPunct="0">
              <a:defRPr sz="3200">
                <a:solidFill>
                  <a:schemeClr val="tx1"/>
                </a:solidFill>
                <a:latin typeface="Times New Roman" pitchFamily="18" charset="0"/>
              </a:defRPr>
            </a:lvl1pPr>
            <a:lvl2pPr marL="742950" indent="-285750" eaLnBrk="0" hangingPunct="0">
              <a:defRPr sz="3200">
                <a:solidFill>
                  <a:schemeClr val="tx1"/>
                </a:solidFill>
                <a:latin typeface="Times New Roman" pitchFamily="18" charset="0"/>
              </a:defRPr>
            </a:lvl2pPr>
            <a:lvl3pPr marL="1143000" indent="-228600" eaLnBrk="0" hangingPunct="0">
              <a:defRPr sz="3200">
                <a:solidFill>
                  <a:schemeClr val="tx1"/>
                </a:solidFill>
                <a:latin typeface="Times New Roman" pitchFamily="18" charset="0"/>
              </a:defRPr>
            </a:lvl3pPr>
            <a:lvl4pPr marL="1600200" indent="-228600" eaLnBrk="0" hangingPunct="0">
              <a:defRPr sz="3200">
                <a:solidFill>
                  <a:schemeClr val="tx1"/>
                </a:solidFill>
                <a:latin typeface="Times New Roman" pitchFamily="18" charset="0"/>
              </a:defRPr>
            </a:lvl4pPr>
            <a:lvl5pPr marL="2057400" indent="-228600" eaLnBrk="0" hangingPunct="0">
              <a:defRPr sz="3200">
                <a:solidFill>
                  <a:schemeClr val="tx1"/>
                </a:solidFill>
                <a:latin typeface="Times New Roman" pitchFamily="18" charset="0"/>
              </a:defRPr>
            </a:lvl5pPr>
            <a:lvl6pPr marL="2514600" indent="-228600" eaLnBrk="0" fontAlgn="base" hangingPunct="0">
              <a:spcBef>
                <a:spcPct val="0"/>
              </a:spcBef>
              <a:spcAft>
                <a:spcPct val="0"/>
              </a:spcAft>
              <a:defRPr sz="3200">
                <a:solidFill>
                  <a:schemeClr val="tx1"/>
                </a:solidFill>
                <a:latin typeface="Times New Roman" pitchFamily="18" charset="0"/>
              </a:defRPr>
            </a:lvl6pPr>
            <a:lvl7pPr marL="2971800" indent="-228600" eaLnBrk="0" fontAlgn="base" hangingPunct="0">
              <a:spcBef>
                <a:spcPct val="0"/>
              </a:spcBef>
              <a:spcAft>
                <a:spcPct val="0"/>
              </a:spcAft>
              <a:defRPr sz="3200">
                <a:solidFill>
                  <a:schemeClr val="tx1"/>
                </a:solidFill>
                <a:latin typeface="Times New Roman" pitchFamily="18" charset="0"/>
              </a:defRPr>
            </a:lvl7pPr>
            <a:lvl8pPr marL="3429000" indent="-228600" eaLnBrk="0" fontAlgn="base" hangingPunct="0">
              <a:spcBef>
                <a:spcPct val="0"/>
              </a:spcBef>
              <a:spcAft>
                <a:spcPct val="0"/>
              </a:spcAft>
              <a:defRPr sz="3200">
                <a:solidFill>
                  <a:schemeClr val="tx1"/>
                </a:solidFill>
                <a:latin typeface="Times New Roman" pitchFamily="18" charset="0"/>
              </a:defRPr>
            </a:lvl8pPr>
            <a:lvl9pPr marL="3886200" indent="-228600" eaLnBrk="0" fontAlgn="base" hangingPunct="0">
              <a:spcBef>
                <a:spcPct val="0"/>
              </a:spcBef>
              <a:spcAft>
                <a:spcPct val="0"/>
              </a:spcAft>
              <a:defRPr sz="3200">
                <a:solidFill>
                  <a:schemeClr val="tx1"/>
                </a:solidFill>
                <a:latin typeface="Times New Roman" pitchFamily="18" charset="0"/>
              </a:defRPr>
            </a:lvl9pPr>
          </a:lstStyle>
          <a:p>
            <a:pPr algn="ctr" eaLnBrk="1" fontAlgn="auto" hangingPunct="1">
              <a:spcBef>
                <a:spcPts val="0"/>
              </a:spcBef>
              <a:spcAft>
                <a:spcPts val="0"/>
              </a:spcAft>
              <a:defRPr/>
            </a:pPr>
            <a:r>
              <a:rPr lang="en-US" sz="4400" b="1" kern="0" dirty="0" smtClean="0">
                <a:solidFill>
                  <a:srgbClr val="00C200"/>
                </a:solidFill>
                <a:cs typeface="Arial" charset="0"/>
              </a:rPr>
              <a:t>K</a:t>
            </a:r>
            <a:endParaRPr lang="vi-VN" sz="4400" b="1" kern="0" dirty="0" smtClean="0">
              <a:solidFill>
                <a:srgbClr val="00C200"/>
              </a:solidFill>
              <a:cs typeface="Arial" charset="0"/>
            </a:endParaRPr>
          </a:p>
        </p:txBody>
      </p:sp>
      <p:sp>
        <p:nvSpPr>
          <p:cNvPr id="17" name="TextBox 16"/>
          <p:cNvSpPr txBox="1"/>
          <p:nvPr/>
        </p:nvSpPr>
        <p:spPr>
          <a:xfrm>
            <a:off x="1419769" y="2995907"/>
            <a:ext cx="568575" cy="769441"/>
          </a:xfrm>
          <a:prstGeom prst="rect">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ln>
          <a:effectLst>
            <a:glow rad="228600">
              <a:srgbClr val="C0504D">
                <a:satMod val="175000"/>
                <a:alpha val="40000"/>
              </a:srgbClr>
            </a:glow>
            <a:outerShdw blurRad="40000" dist="20000" dir="5400000" rotWithShape="0">
              <a:srgbClr val="000000">
                <a:alpha val="38000"/>
              </a:srgbClr>
            </a:outerShdw>
          </a:effectLst>
        </p:spPr>
        <p:txBody>
          <a:bodyPr>
            <a:spAutoFit/>
          </a:bodyPr>
          <a:lstStyle>
            <a:lvl1pPr eaLnBrk="0" hangingPunct="0">
              <a:defRPr sz="3200">
                <a:solidFill>
                  <a:schemeClr val="tx1"/>
                </a:solidFill>
                <a:latin typeface="Times New Roman" pitchFamily="18" charset="0"/>
              </a:defRPr>
            </a:lvl1pPr>
            <a:lvl2pPr marL="742950" indent="-285750" eaLnBrk="0" hangingPunct="0">
              <a:defRPr sz="3200">
                <a:solidFill>
                  <a:schemeClr val="tx1"/>
                </a:solidFill>
                <a:latin typeface="Times New Roman" pitchFamily="18" charset="0"/>
              </a:defRPr>
            </a:lvl2pPr>
            <a:lvl3pPr marL="1143000" indent="-228600" eaLnBrk="0" hangingPunct="0">
              <a:defRPr sz="3200">
                <a:solidFill>
                  <a:schemeClr val="tx1"/>
                </a:solidFill>
                <a:latin typeface="Times New Roman" pitchFamily="18" charset="0"/>
              </a:defRPr>
            </a:lvl3pPr>
            <a:lvl4pPr marL="1600200" indent="-228600" eaLnBrk="0" hangingPunct="0">
              <a:defRPr sz="3200">
                <a:solidFill>
                  <a:schemeClr val="tx1"/>
                </a:solidFill>
                <a:latin typeface="Times New Roman" pitchFamily="18" charset="0"/>
              </a:defRPr>
            </a:lvl4pPr>
            <a:lvl5pPr marL="2057400" indent="-228600" eaLnBrk="0" hangingPunct="0">
              <a:defRPr sz="3200">
                <a:solidFill>
                  <a:schemeClr val="tx1"/>
                </a:solidFill>
                <a:latin typeface="Times New Roman" pitchFamily="18" charset="0"/>
              </a:defRPr>
            </a:lvl5pPr>
            <a:lvl6pPr marL="2514600" indent="-228600" eaLnBrk="0" fontAlgn="base" hangingPunct="0">
              <a:spcBef>
                <a:spcPct val="0"/>
              </a:spcBef>
              <a:spcAft>
                <a:spcPct val="0"/>
              </a:spcAft>
              <a:defRPr sz="3200">
                <a:solidFill>
                  <a:schemeClr val="tx1"/>
                </a:solidFill>
                <a:latin typeface="Times New Roman" pitchFamily="18" charset="0"/>
              </a:defRPr>
            </a:lvl6pPr>
            <a:lvl7pPr marL="2971800" indent="-228600" eaLnBrk="0" fontAlgn="base" hangingPunct="0">
              <a:spcBef>
                <a:spcPct val="0"/>
              </a:spcBef>
              <a:spcAft>
                <a:spcPct val="0"/>
              </a:spcAft>
              <a:defRPr sz="3200">
                <a:solidFill>
                  <a:schemeClr val="tx1"/>
                </a:solidFill>
                <a:latin typeface="Times New Roman" pitchFamily="18" charset="0"/>
              </a:defRPr>
            </a:lvl7pPr>
            <a:lvl8pPr marL="3429000" indent="-228600" eaLnBrk="0" fontAlgn="base" hangingPunct="0">
              <a:spcBef>
                <a:spcPct val="0"/>
              </a:spcBef>
              <a:spcAft>
                <a:spcPct val="0"/>
              </a:spcAft>
              <a:defRPr sz="3200">
                <a:solidFill>
                  <a:schemeClr val="tx1"/>
                </a:solidFill>
                <a:latin typeface="Times New Roman" pitchFamily="18" charset="0"/>
              </a:defRPr>
            </a:lvl8pPr>
            <a:lvl9pPr marL="3886200" indent="-228600" eaLnBrk="0" fontAlgn="base" hangingPunct="0">
              <a:spcBef>
                <a:spcPct val="0"/>
              </a:spcBef>
              <a:spcAft>
                <a:spcPct val="0"/>
              </a:spcAft>
              <a:defRPr sz="3200">
                <a:solidFill>
                  <a:schemeClr val="tx1"/>
                </a:solidFill>
                <a:latin typeface="Times New Roman" pitchFamily="18" charset="0"/>
              </a:defRPr>
            </a:lvl9pPr>
          </a:lstStyle>
          <a:p>
            <a:pPr eaLnBrk="1" fontAlgn="auto" hangingPunct="1">
              <a:spcBef>
                <a:spcPts val="0"/>
              </a:spcBef>
              <a:spcAft>
                <a:spcPts val="0"/>
              </a:spcAft>
              <a:defRPr/>
            </a:pPr>
            <a:r>
              <a:rPr lang="en-US" sz="4400" b="1" kern="0" dirty="0" smtClean="0">
                <a:solidFill>
                  <a:srgbClr val="FF0000"/>
                </a:solidFill>
                <a:cs typeface="Arial" charset="0"/>
              </a:rPr>
              <a:t>H</a:t>
            </a:r>
            <a:endParaRPr lang="vi-VN" sz="4400" b="1" kern="0" dirty="0" smtClean="0">
              <a:solidFill>
                <a:srgbClr val="FF0000"/>
              </a:solidFill>
              <a:cs typeface="Arial" charset="0"/>
            </a:endParaRPr>
          </a:p>
        </p:txBody>
      </p:sp>
      <p:sp>
        <p:nvSpPr>
          <p:cNvPr id="18" name="TextBox 17"/>
          <p:cNvSpPr txBox="1"/>
          <p:nvPr/>
        </p:nvSpPr>
        <p:spPr>
          <a:xfrm>
            <a:off x="2074838" y="2990239"/>
            <a:ext cx="568574" cy="769441"/>
          </a:xfrm>
          <a:prstGeom prst="rect">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ln>
          <a:effectLst>
            <a:glow rad="228600">
              <a:srgbClr val="C0504D">
                <a:satMod val="175000"/>
                <a:alpha val="40000"/>
              </a:srgbClr>
            </a:glow>
            <a:outerShdw blurRad="40000" dist="20000" dir="5400000" rotWithShape="0">
              <a:srgbClr val="000000">
                <a:alpha val="38000"/>
              </a:srgbClr>
            </a:outerShdw>
          </a:effectLst>
        </p:spPr>
        <p:txBody>
          <a:bodyPr>
            <a:spAutoFit/>
          </a:bodyPr>
          <a:lstStyle>
            <a:lvl1pPr eaLnBrk="0" hangingPunct="0">
              <a:defRPr sz="3200">
                <a:solidFill>
                  <a:schemeClr val="tx1"/>
                </a:solidFill>
                <a:latin typeface="Times New Roman" pitchFamily="18" charset="0"/>
              </a:defRPr>
            </a:lvl1pPr>
            <a:lvl2pPr marL="742950" indent="-285750" eaLnBrk="0" hangingPunct="0">
              <a:defRPr sz="3200">
                <a:solidFill>
                  <a:schemeClr val="tx1"/>
                </a:solidFill>
                <a:latin typeface="Times New Roman" pitchFamily="18" charset="0"/>
              </a:defRPr>
            </a:lvl2pPr>
            <a:lvl3pPr marL="1143000" indent="-228600" eaLnBrk="0" hangingPunct="0">
              <a:defRPr sz="3200">
                <a:solidFill>
                  <a:schemeClr val="tx1"/>
                </a:solidFill>
                <a:latin typeface="Times New Roman" pitchFamily="18" charset="0"/>
              </a:defRPr>
            </a:lvl3pPr>
            <a:lvl4pPr marL="1600200" indent="-228600" eaLnBrk="0" hangingPunct="0">
              <a:defRPr sz="3200">
                <a:solidFill>
                  <a:schemeClr val="tx1"/>
                </a:solidFill>
                <a:latin typeface="Times New Roman" pitchFamily="18" charset="0"/>
              </a:defRPr>
            </a:lvl4pPr>
            <a:lvl5pPr marL="2057400" indent="-228600" eaLnBrk="0" hangingPunct="0">
              <a:defRPr sz="3200">
                <a:solidFill>
                  <a:schemeClr val="tx1"/>
                </a:solidFill>
                <a:latin typeface="Times New Roman" pitchFamily="18" charset="0"/>
              </a:defRPr>
            </a:lvl5pPr>
            <a:lvl6pPr marL="2514600" indent="-228600" eaLnBrk="0" fontAlgn="base" hangingPunct="0">
              <a:spcBef>
                <a:spcPct val="0"/>
              </a:spcBef>
              <a:spcAft>
                <a:spcPct val="0"/>
              </a:spcAft>
              <a:defRPr sz="3200">
                <a:solidFill>
                  <a:schemeClr val="tx1"/>
                </a:solidFill>
                <a:latin typeface="Times New Roman" pitchFamily="18" charset="0"/>
              </a:defRPr>
            </a:lvl6pPr>
            <a:lvl7pPr marL="2971800" indent="-228600" eaLnBrk="0" fontAlgn="base" hangingPunct="0">
              <a:spcBef>
                <a:spcPct val="0"/>
              </a:spcBef>
              <a:spcAft>
                <a:spcPct val="0"/>
              </a:spcAft>
              <a:defRPr sz="3200">
                <a:solidFill>
                  <a:schemeClr val="tx1"/>
                </a:solidFill>
                <a:latin typeface="Times New Roman" pitchFamily="18" charset="0"/>
              </a:defRPr>
            </a:lvl7pPr>
            <a:lvl8pPr marL="3429000" indent="-228600" eaLnBrk="0" fontAlgn="base" hangingPunct="0">
              <a:spcBef>
                <a:spcPct val="0"/>
              </a:spcBef>
              <a:spcAft>
                <a:spcPct val="0"/>
              </a:spcAft>
              <a:defRPr sz="3200">
                <a:solidFill>
                  <a:schemeClr val="tx1"/>
                </a:solidFill>
                <a:latin typeface="Times New Roman" pitchFamily="18" charset="0"/>
              </a:defRPr>
            </a:lvl8pPr>
            <a:lvl9pPr marL="3886200" indent="-228600" eaLnBrk="0" fontAlgn="base" hangingPunct="0">
              <a:spcBef>
                <a:spcPct val="0"/>
              </a:spcBef>
              <a:spcAft>
                <a:spcPct val="0"/>
              </a:spcAft>
              <a:defRPr sz="3200">
                <a:solidFill>
                  <a:schemeClr val="tx1"/>
                </a:solidFill>
                <a:latin typeface="Times New Roman" pitchFamily="18" charset="0"/>
              </a:defRPr>
            </a:lvl9pPr>
          </a:lstStyle>
          <a:p>
            <a:pPr eaLnBrk="1" fontAlgn="auto" hangingPunct="1">
              <a:spcBef>
                <a:spcPts val="0"/>
              </a:spcBef>
              <a:spcAft>
                <a:spcPts val="0"/>
              </a:spcAft>
              <a:defRPr/>
            </a:pPr>
            <a:r>
              <a:rPr lang="en-US" sz="4400" b="1" kern="0" smtClean="0">
                <a:solidFill>
                  <a:srgbClr val="24602E"/>
                </a:solidFill>
                <a:cs typeface="Arial" charset="0"/>
              </a:rPr>
              <a:t>T</a:t>
            </a:r>
            <a:endParaRPr lang="vi-VN" sz="4400" b="1" kern="0" smtClean="0">
              <a:solidFill>
                <a:srgbClr val="24602E"/>
              </a:solidFill>
              <a:cs typeface="Arial" charset="0"/>
            </a:endParaRPr>
          </a:p>
        </p:txBody>
      </p:sp>
      <p:sp>
        <p:nvSpPr>
          <p:cNvPr id="19" name="TextBox 18"/>
          <p:cNvSpPr txBox="1"/>
          <p:nvPr/>
        </p:nvSpPr>
        <p:spPr>
          <a:xfrm>
            <a:off x="2726270" y="3004791"/>
            <a:ext cx="567784" cy="769441"/>
          </a:xfrm>
          <a:prstGeom prst="rect">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ln>
          <a:effectLst>
            <a:glow rad="228600">
              <a:srgbClr val="C0504D">
                <a:satMod val="175000"/>
                <a:alpha val="40000"/>
              </a:srgbClr>
            </a:glow>
            <a:outerShdw blurRad="40000" dist="20000" dir="5400000" rotWithShape="0">
              <a:srgbClr val="000000">
                <a:alpha val="38000"/>
              </a:srgbClr>
            </a:outerShdw>
          </a:effectLst>
        </p:spPr>
        <p:txBody>
          <a:bodyPr>
            <a:spAutoFit/>
          </a:bodyPr>
          <a:lstStyle>
            <a:lvl1pPr eaLnBrk="0" hangingPunct="0">
              <a:defRPr sz="3200">
                <a:solidFill>
                  <a:schemeClr val="tx1"/>
                </a:solidFill>
                <a:latin typeface="Times New Roman" pitchFamily="18" charset="0"/>
              </a:defRPr>
            </a:lvl1pPr>
            <a:lvl2pPr marL="742950" indent="-285750" eaLnBrk="0" hangingPunct="0">
              <a:defRPr sz="3200">
                <a:solidFill>
                  <a:schemeClr val="tx1"/>
                </a:solidFill>
                <a:latin typeface="Times New Roman" pitchFamily="18" charset="0"/>
              </a:defRPr>
            </a:lvl2pPr>
            <a:lvl3pPr marL="1143000" indent="-228600" eaLnBrk="0" hangingPunct="0">
              <a:defRPr sz="3200">
                <a:solidFill>
                  <a:schemeClr val="tx1"/>
                </a:solidFill>
                <a:latin typeface="Times New Roman" pitchFamily="18" charset="0"/>
              </a:defRPr>
            </a:lvl3pPr>
            <a:lvl4pPr marL="1600200" indent="-228600" eaLnBrk="0" hangingPunct="0">
              <a:defRPr sz="3200">
                <a:solidFill>
                  <a:schemeClr val="tx1"/>
                </a:solidFill>
                <a:latin typeface="Times New Roman" pitchFamily="18" charset="0"/>
              </a:defRPr>
            </a:lvl4pPr>
            <a:lvl5pPr marL="2057400" indent="-228600" eaLnBrk="0" hangingPunct="0">
              <a:defRPr sz="3200">
                <a:solidFill>
                  <a:schemeClr val="tx1"/>
                </a:solidFill>
                <a:latin typeface="Times New Roman" pitchFamily="18" charset="0"/>
              </a:defRPr>
            </a:lvl5pPr>
            <a:lvl6pPr marL="2514600" indent="-228600" eaLnBrk="0" fontAlgn="base" hangingPunct="0">
              <a:spcBef>
                <a:spcPct val="0"/>
              </a:spcBef>
              <a:spcAft>
                <a:spcPct val="0"/>
              </a:spcAft>
              <a:defRPr sz="3200">
                <a:solidFill>
                  <a:schemeClr val="tx1"/>
                </a:solidFill>
                <a:latin typeface="Times New Roman" pitchFamily="18" charset="0"/>
              </a:defRPr>
            </a:lvl6pPr>
            <a:lvl7pPr marL="2971800" indent="-228600" eaLnBrk="0" fontAlgn="base" hangingPunct="0">
              <a:spcBef>
                <a:spcPct val="0"/>
              </a:spcBef>
              <a:spcAft>
                <a:spcPct val="0"/>
              </a:spcAft>
              <a:defRPr sz="3200">
                <a:solidFill>
                  <a:schemeClr val="tx1"/>
                </a:solidFill>
                <a:latin typeface="Times New Roman" pitchFamily="18" charset="0"/>
              </a:defRPr>
            </a:lvl7pPr>
            <a:lvl8pPr marL="3429000" indent="-228600" eaLnBrk="0" fontAlgn="base" hangingPunct="0">
              <a:spcBef>
                <a:spcPct val="0"/>
              </a:spcBef>
              <a:spcAft>
                <a:spcPct val="0"/>
              </a:spcAft>
              <a:defRPr sz="3200">
                <a:solidFill>
                  <a:schemeClr val="tx1"/>
                </a:solidFill>
                <a:latin typeface="Times New Roman" pitchFamily="18" charset="0"/>
              </a:defRPr>
            </a:lvl8pPr>
            <a:lvl9pPr marL="3886200" indent="-228600" eaLnBrk="0" fontAlgn="base" hangingPunct="0">
              <a:spcBef>
                <a:spcPct val="0"/>
              </a:spcBef>
              <a:spcAft>
                <a:spcPct val="0"/>
              </a:spcAft>
              <a:defRPr sz="3200">
                <a:solidFill>
                  <a:schemeClr val="tx1"/>
                </a:solidFill>
                <a:latin typeface="Times New Roman" pitchFamily="18" charset="0"/>
              </a:defRPr>
            </a:lvl9pPr>
          </a:lstStyle>
          <a:p>
            <a:pPr eaLnBrk="1" fontAlgn="auto" hangingPunct="1">
              <a:spcBef>
                <a:spcPts val="0"/>
              </a:spcBef>
              <a:spcAft>
                <a:spcPts val="0"/>
              </a:spcAft>
              <a:defRPr/>
            </a:pPr>
            <a:r>
              <a:rPr lang="en-US" sz="4400" b="1" kern="0" dirty="0" smtClean="0">
                <a:solidFill>
                  <a:srgbClr val="5B34DA"/>
                </a:solidFill>
                <a:cs typeface="Arial" charset="0"/>
              </a:rPr>
              <a:t>N</a:t>
            </a:r>
            <a:endParaRPr lang="vi-VN" sz="4400" b="1" kern="0" dirty="0" smtClean="0">
              <a:solidFill>
                <a:srgbClr val="5B34DA"/>
              </a:solidFill>
              <a:cs typeface="Arial" charset="0"/>
            </a:endParaRPr>
          </a:p>
        </p:txBody>
      </p:sp>
      <p:sp>
        <p:nvSpPr>
          <p:cNvPr id="20" name="TextBox 19"/>
          <p:cNvSpPr txBox="1"/>
          <p:nvPr/>
        </p:nvSpPr>
        <p:spPr>
          <a:xfrm>
            <a:off x="3402003" y="2968079"/>
            <a:ext cx="567784" cy="769441"/>
          </a:xfrm>
          <a:prstGeom prst="rect">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ln>
          <a:effectLst>
            <a:glow rad="228600">
              <a:srgbClr val="C0504D">
                <a:satMod val="175000"/>
                <a:alpha val="40000"/>
              </a:srgbClr>
            </a:glow>
            <a:outerShdw blurRad="40000" dist="20000" dir="5400000" rotWithShape="0">
              <a:srgbClr val="000000">
                <a:alpha val="38000"/>
              </a:srgbClr>
            </a:outerShdw>
          </a:effectLst>
        </p:spPr>
        <p:txBody>
          <a:bodyPr>
            <a:spAutoFit/>
          </a:bodyPr>
          <a:lstStyle>
            <a:lvl1pPr eaLnBrk="0" hangingPunct="0">
              <a:defRPr sz="3200">
                <a:solidFill>
                  <a:schemeClr val="tx1"/>
                </a:solidFill>
                <a:latin typeface="Times New Roman" pitchFamily="18" charset="0"/>
              </a:defRPr>
            </a:lvl1pPr>
            <a:lvl2pPr marL="742950" indent="-285750" eaLnBrk="0" hangingPunct="0">
              <a:defRPr sz="3200">
                <a:solidFill>
                  <a:schemeClr val="tx1"/>
                </a:solidFill>
                <a:latin typeface="Times New Roman" pitchFamily="18" charset="0"/>
              </a:defRPr>
            </a:lvl2pPr>
            <a:lvl3pPr marL="1143000" indent="-228600" eaLnBrk="0" hangingPunct="0">
              <a:defRPr sz="3200">
                <a:solidFill>
                  <a:schemeClr val="tx1"/>
                </a:solidFill>
                <a:latin typeface="Times New Roman" pitchFamily="18" charset="0"/>
              </a:defRPr>
            </a:lvl3pPr>
            <a:lvl4pPr marL="1600200" indent="-228600" eaLnBrk="0" hangingPunct="0">
              <a:defRPr sz="3200">
                <a:solidFill>
                  <a:schemeClr val="tx1"/>
                </a:solidFill>
                <a:latin typeface="Times New Roman" pitchFamily="18" charset="0"/>
              </a:defRPr>
            </a:lvl4pPr>
            <a:lvl5pPr marL="2057400" indent="-228600" eaLnBrk="0" hangingPunct="0">
              <a:defRPr sz="3200">
                <a:solidFill>
                  <a:schemeClr val="tx1"/>
                </a:solidFill>
                <a:latin typeface="Times New Roman" pitchFamily="18" charset="0"/>
              </a:defRPr>
            </a:lvl5pPr>
            <a:lvl6pPr marL="2514600" indent="-228600" eaLnBrk="0" fontAlgn="base" hangingPunct="0">
              <a:spcBef>
                <a:spcPct val="0"/>
              </a:spcBef>
              <a:spcAft>
                <a:spcPct val="0"/>
              </a:spcAft>
              <a:defRPr sz="3200">
                <a:solidFill>
                  <a:schemeClr val="tx1"/>
                </a:solidFill>
                <a:latin typeface="Times New Roman" pitchFamily="18" charset="0"/>
              </a:defRPr>
            </a:lvl6pPr>
            <a:lvl7pPr marL="2971800" indent="-228600" eaLnBrk="0" fontAlgn="base" hangingPunct="0">
              <a:spcBef>
                <a:spcPct val="0"/>
              </a:spcBef>
              <a:spcAft>
                <a:spcPct val="0"/>
              </a:spcAft>
              <a:defRPr sz="3200">
                <a:solidFill>
                  <a:schemeClr val="tx1"/>
                </a:solidFill>
                <a:latin typeface="Times New Roman" pitchFamily="18" charset="0"/>
              </a:defRPr>
            </a:lvl7pPr>
            <a:lvl8pPr marL="3429000" indent="-228600" eaLnBrk="0" fontAlgn="base" hangingPunct="0">
              <a:spcBef>
                <a:spcPct val="0"/>
              </a:spcBef>
              <a:spcAft>
                <a:spcPct val="0"/>
              </a:spcAft>
              <a:defRPr sz="3200">
                <a:solidFill>
                  <a:schemeClr val="tx1"/>
                </a:solidFill>
                <a:latin typeface="Times New Roman" pitchFamily="18" charset="0"/>
              </a:defRPr>
            </a:lvl8pPr>
            <a:lvl9pPr marL="3886200" indent="-228600" eaLnBrk="0" fontAlgn="base" hangingPunct="0">
              <a:spcBef>
                <a:spcPct val="0"/>
              </a:spcBef>
              <a:spcAft>
                <a:spcPct val="0"/>
              </a:spcAft>
              <a:defRPr sz="3200">
                <a:solidFill>
                  <a:schemeClr val="tx1"/>
                </a:solidFill>
                <a:latin typeface="Times New Roman" pitchFamily="18" charset="0"/>
              </a:defRPr>
            </a:lvl9pPr>
          </a:lstStyle>
          <a:p>
            <a:pPr eaLnBrk="1" fontAlgn="auto" hangingPunct="1">
              <a:spcBef>
                <a:spcPts val="0"/>
              </a:spcBef>
              <a:spcAft>
                <a:spcPts val="0"/>
              </a:spcAft>
              <a:defRPr/>
            </a:pPr>
            <a:r>
              <a:rPr lang="en-US" sz="4400" b="1" kern="0" dirty="0" smtClean="0">
                <a:solidFill>
                  <a:srgbClr val="333300"/>
                </a:solidFill>
                <a:cs typeface="Arial" charset="0"/>
              </a:rPr>
              <a:t>7</a:t>
            </a:r>
            <a:endParaRPr lang="vi-VN" sz="4400" b="1" kern="0" dirty="0" smtClean="0">
              <a:solidFill>
                <a:srgbClr val="333300"/>
              </a:solidFill>
              <a:cs typeface="Arial" charset="0"/>
            </a:endParaRPr>
          </a:p>
        </p:txBody>
      </p:sp>
      <p:pic>
        <p:nvPicPr>
          <p:cNvPr id="2074" name="Picture 36" descr="butterflies_flowers_sm_nwm[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4450" y="6096000"/>
            <a:ext cx="7620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3" name="Picture 37" descr="Firewrk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7388" y="3810000"/>
            <a:ext cx="1295400"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Picture 38" descr="Firewrk5"/>
          <p:cNvSpPr>
            <a:spLocks noChangeAspect="1" noChangeArrowheads="1"/>
          </p:cNvSpPr>
          <p:nvPr/>
        </p:nvSpPr>
        <p:spPr bwMode="auto">
          <a:xfrm>
            <a:off x="6623050" y="3232150"/>
            <a:ext cx="747713"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auto">
              <a:spcBef>
                <a:spcPts val="0"/>
              </a:spcBef>
              <a:spcAft>
                <a:spcPts val="0"/>
              </a:spcAft>
              <a:defRPr/>
            </a:pPr>
            <a:endParaRPr lang="en-US" kern="0">
              <a:solidFill>
                <a:sysClr val="windowText" lastClr="000000"/>
              </a:solidFill>
              <a:latin typeface="Arial" charset="0"/>
            </a:endParaRPr>
          </a:p>
        </p:txBody>
      </p:sp>
      <p:sp>
        <p:nvSpPr>
          <p:cNvPr id="26" name="Oval 40"/>
          <p:cNvSpPr>
            <a:spLocks noChangeArrowheads="1"/>
          </p:cNvSpPr>
          <p:nvPr/>
        </p:nvSpPr>
        <p:spPr bwMode="auto">
          <a:xfrm>
            <a:off x="5900738" y="2946400"/>
            <a:ext cx="2362200" cy="2312988"/>
          </a:xfrm>
          <a:prstGeom prst="ellipse">
            <a:avLst/>
          </a:prstGeom>
          <a:gradFill rotWithShape="1">
            <a:gsLst>
              <a:gs pos="0">
                <a:srgbClr val="66FFCC"/>
              </a:gs>
              <a:gs pos="50000">
                <a:srgbClr val="FFFFFF"/>
              </a:gs>
              <a:gs pos="100000">
                <a:srgbClr val="66FFCC"/>
              </a:gs>
            </a:gsLst>
            <a:lin ang="5400000" scaled="1"/>
          </a:gra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2400">
              <a:cs typeface="Arial" panose="020B0604020202020204" pitchFamily="34" charset="0"/>
            </a:endParaRPr>
          </a:p>
        </p:txBody>
      </p:sp>
      <p:sp>
        <p:nvSpPr>
          <p:cNvPr id="28" name="Freeform 42"/>
          <p:cNvSpPr>
            <a:spLocks/>
          </p:cNvSpPr>
          <p:nvPr/>
        </p:nvSpPr>
        <p:spPr bwMode="auto">
          <a:xfrm>
            <a:off x="6470650" y="3714750"/>
            <a:ext cx="1123950" cy="104775"/>
          </a:xfrm>
          <a:custGeom>
            <a:avLst/>
            <a:gdLst>
              <a:gd name="T0" fmla="*/ 0 w 1440"/>
              <a:gd name="T1" fmla="*/ 0 h 128"/>
              <a:gd name="T2" fmla="*/ 98692176 w 1440"/>
              <a:gd name="T3" fmla="*/ 29481066 h 128"/>
              <a:gd name="T4" fmla="*/ 248558420 w 1440"/>
              <a:gd name="T5" fmla="*/ 63653268 h 128"/>
              <a:gd name="T6" fmla="*/ 418529320 w 1440"/>
              <a:gd name="T7" fmla="*/ 85764067 h 128"/>
              <a:gd name="T8" fmla="*/ 593982598 w 1440"/>
              <a:gd name="T9" fmla="*/ 69013164 h 128"/>
              <a:gd name="T10" fmla="*/ 733492112 w 1440"/>
              <a:gd name="T11" fmla="*/ 40872073 h 128"/>
              <a:gd name="T12" fmla="*/ 877266391 w 1440"/>
              <a:gd name="T13" fmla="*/ 670396 h 128"/>
              <a:gd name="T14" fmla="*/ 0 60000 65536"/>
              <a:gd name="T15" fmla="*/ 0 60000 65536"/>
              <a:gd name="T16" fmla="*/ 0 60000 65536"/>
              <a:gd name="T17" fmla="*/ 0 60000 65536"/>
              <a:gd name="T18" fmla="*/ 0 60000 65536"/>
              <a:gd name="T19" fmla="*/ 0 60000 65536"/>
              <a:gd name="T20" fmla="*/ 0 60000 65536"/>
              <a:gd name="T21" fmla="*/ 0 w 1440"/>
              <a:gd name="T22" fmla="*/ 0 h 128"/>
              <a:gd name="T23" fmla="*/ 1440 w 1440"/>
              <a:gd name="T24" fmla="*/ 128 h 1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40" h="128">
                <a:moveTo>
                  <a:pt x="0" y="0"/>
                </a:moveTo>
                <a:lnTo>
                  <a:pt x="162" y="44"/>
                </a:lnTo>
                <a:lnTo>
                  <a:pt x="408" y="95"/>
                </a:lnTo>
                <a:lnTo>
                  <a:pt x="687" y="128"/>
                </a:lnTo>
                <a:lnTo>
                  <a:pt x="975" y="103"/>
                </a:lnTo>
                <a:lnTo>
                  <a:pt x="1204" y="61"/>
                </a:lnTo>
                <a:lnTo>
                  <a:pt x="1440" y="1"/>
                </a:lnTo>
              </a:path>
            </a:pathLst>
          </a:custGeom>
          <a:noFill/>
          <a:ln w="28575">
            <a:solidFill>
              <a:srgbClr val="009900"/>
            </a:solidFill>
            <a:round/>
            <a:headEnd/>
            <a:tailEnd/>
          </a:ln>
          <a:extLst>
            <a:ext uri="{909E8E84-426E-40DD-AFC4-6F175D3DCCD1}">
              <a14:hiddenFill xmlns:a14="http://schemas.microsoft.com/office/drawing/2010/main">
                <a:solidFill>
                  <a:srgbClr val="FFFFFF"/>
                </a:solidFill>
              </a14:hiddenFill>
            </a:ext>
          </a:extLst>
        </p:spPr>
        <p:txBody>
          <a:bodyPr/>
          <a:lstStyle/>
          <a:p>
            <a:pPr fontAlgn="auto">
              <a:spcBef>
                <a:spcPts val="0"/>
              </a:spcBef>
              <a:spcAft>
                <a:spcPts val="0"/>
              </a:spcAft>
              <a:defRPr/>
            </a:pPr>
            <a:endParaRPr lang="en-US" kern="0">
              <a:solidFill>
                <a:sysClr val="windowText" lastClr="000000"/>
              </a:solidFill>
              <a:latin typeface="Arial" charset="0"/>
            </a:endParaRPr>
          </a:p>
        </p:txBody>
      </p:sp>
      <p:sp>
        <p:nvSpPr>
          <p:cNvPr id="29" name="Freeform 43"/>
          <p:cNvSpPr>
            <a:spLocks/>
          </p:cNvSpPr>
          <p:nvPr/>
        </p:nvSpPr>
        <p:spPr bwMode="auto">
          <a:xfrm rot="10800000">
            <a:off x="6473825" y="4627563"/>
            <a:ext cx="1127125" cy="104775"/>
          </a:xfrm>
          <a:custGeom>
            <a:avLst/>
            <a:gdLst>
              <a:gd name="T0" fmla="*/ 0 w 1440"/>
              <a:gd name="T1" fmla="*/ 0 h 128"/>
              <a:gd name="T2" fmla="*/ 99251184 w 1440"/>
              <a:gd name="T3" fmla="*/ 29481066 h 128"/>
              <a:gd name="T4" fmla="*/ 249965016 w 1440"/>
              <a:gd name="T5" fmla="*/ 63653268 h 128"/>
              <a:gd name="T6" fmla="*/ 420897436 w 1440"/>
              <a:gd name="T7" fmla="*/ 85764067 h 128"/>
              <a:gd name="T8" fmla="*/ 597342593 w 1440"/>
              <a:gd name="T9" fmla="*/ 69013164 h 128"/>
              <a:gd name="T10" fmla="*/ 737642260 w 1440"/>
              <a:gd name="T11" fmla="*/ 40872073 h 128"/>
              <a:gd name="T12" fmla="*/ 882229698 w 1440"/>
              <a:gd name="T13" fmla="*/ 670396 h 128"/>
              <a:gd name="T14" fmla="*/ 0 60000 65536"/>
              <a:gd name="T15" fmla="*/ 0 60000 65536"/>
              <a:gd name="T16" fmla="*/ 0 60000 65536"/>
              <a:gd name="T17" fmla="*/ 0 60000 65536"/>
              <a:gd name="T18" fmla="*/ 0 60000 65536"/>
              <a:gd name="T19" fmla="*/ 0 60000 65536"/>
              <a:gd name="T20" fmla="*/ 0 60000 65536"/>
              <a:gd name="T21" fmla="*/ 0 w 1440"/>
              <a:gd name="T22" fmla="*/ 0 h 128"/>
              <a:gd name="T23" fmla="*/ 1440 w 1440"/>
              <a:gd name="T24" fmla="*/ 128 h 1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40" h="128">
                <a:moveTo>
                  <a:pt x="0" y="0"/>
                </a:moveTo>
                <a:lnTo>
                  <a:pt x="162" y="44"/>
                </a:lnTo>
                <a:lnTo>
                  <a:pt x="408" y="95"/>
                </a:lnTo>
                <a:lnTo>
                  <a:pt x="687" y="128"/>
                </a:lnTo>
                <a:lnTo>
                  <a:pt x="975" y="103"/>
                </a:lnTo>
                <a:lnTo>
                  <a:pt x="1204" y="61"/>
                </a:lnTo>
                <a:lnTo>
                  <a:pt x="1440" y="1"/>
                </a:lnTo>
              </a:path>
            </a:pathLst>
          </a:custGeom>
          <a:noFill/>
          <a:ln w="28575">
            <a:solidFill>
              <a:srgbClr val="009900"/>
            </a:solidFill>
            <a:round/>
            <a:headEnd/>
            <a:tailEnd/>
          </a:ln>
          <a:extLst>
            <a:ext uri="{909E8E84-426E-40DD-AFC4-6F175D3DCCD1}">
              <a14:hiddenFill xmlns:a14="http://schemas.microsoft.com/office/drawing/2010/main">
                <a:solidFill>
                  <a:srgbClr val="FFFFFF"/>
                </a:solidFill>
              </a14:hiddenFill>
            </a:ext>
          </a:extLst>
        </p:spPr>
        <p:txBody>
          <a:bodyPr/>
          <a:lstStyle/>
          <a:p>
            <a:pPr fontAlgn="auto">
              <a:spcBef>
                <a:spcPts val="0"/>
              </a:spcBef>
              <a:spcAft>
                <a:spcPts val="0"/>
              </a:spcAft>
              <a:defRPr/>
            </a:pPr>
            <a:endParaRPr lang="en-US" kern="0">
              <a:solidFill>
                <a:sysClr val="windowText" lastClr="000000"/>
              </a:solidFill>
              <a:latin typeface="Arial" charset="0"/>
            </a:endParaRPr>
          </a:p>
        </p:txBody>
      </p:sp>
      <p:sp>
        <p:nvSpPr>
          <p:cNvPr id="30" name="Line 44"/>
          <p:cNvSpPr>
            <a:spLocks noChangeShapeType="1"/>
          </p:cNvSpPr>
          <p:nvPr/>
        </p:nvSpPr>
        <p:spPr bwMode="auto">
          <a:xfrm>
            <a:off x="6269038" y="4210050"/>
            <a:ext cx="1536700" cy="1588"/>
          </a:xfrm>
          <a:prstGeom prst="line">
            <a:avLst/>
          </a:prstGeom>
          <a:noFill/>
          <a:ln w="28575">
            <a:solidFill>
              <a:srgbClr val="009900"/>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kern="0">
              <a:solidFill>
                <a:sysClr val="windowText" lastClr="000000"/>
              </a:solidFill>
              <a:latin typeface="Arial" charset="0"/>
            </a:endParaRPr>
          </a:p>
        </p:txBody>
      </p:sp>
      <p:sp>
        <p:nvSpPr>
          <p:cNvPr id="31" name="Line 45"/>
          <p:cNvSpPr>
            <a:spLocks noChangeShapeType="1"/>
          </p:cNvSpPr>
          <p:nvPr/>
        </p:nvSpPr>
        <p:spPr bwMode="auto">
          <a:xfrm>
            <a:off x="7043738" y="3475038"/>
            <a:ext cx="1587" cy="1484312"/>
          </a:xfrm>
          <a:prstGeom prst="line">
            <a:avLst/>
          </a:prstGeom>
          <a:noFill/>
          <a:ln w="28575">
            <a:solidFill>
              <a:srgbClr val="009900"/>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defRPr/>
            </a:pPr>
            <a:endParaRPr lang="en-US" kern="0">
              <a:solidFill>
                <a:sysClr val="windowText" lastClr="000000"/>
              </a:solidFill>
              <a:latin typeface="Arial" charset="0"/>
            </a:endParaRPr>
          </a:p>
        </p:txBody>
      </p:sp>
      <p:pic>
        <p:nvPicPr>
          <p:cNvPr id="2084" name="Picture 46" descr="BOOKANI2"/>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697663" y="4206875"/>
            <a:ext cx="708025"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47" descr="TORCH"/>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6851650" y="3536950"/>
            <a:ext cx="37465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CurvedRibbon3"/>
          <p:cNvSpPr>
            <a:spLocks noEditPoints="1" noChangeArrowheads="1"/>
          </p:cNvSpPr>
          <p:nvPr/>
        </p:nvSpPr>
        <p:spPr bwMode="auto">
          <a:xfrm>
            <a:off x="5900738" y="2946400"/>
            <a:ext cx="2305050" cy="2276475"/>
          </a:xfrm>
          <a:custGeom>
            <a:avLst/>
            <a:gdLst>
              <a:gd name="T0" fmla="*/ 2147483647 w 21600"/>
              <a:gd name="T1" fmla="*/ 2147483647 h 21600"/>
              <a:gd name="T2" fmla="*/ 2147483647 w 21600"/>
              <a:gd name="T3" fmla="*/ 0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163 w 21600"/>
              <a:gd name="T13" fmla="*/ 3163 h 21600"/>
              <a:gd name="T14" fmla="*/ 18437 w 21600"/>
              <a:gd name="T15" fmla="*/ 18437 h 21600"/>
            </a:gdLst>
            <a:ahLst/>
            <a:cxnLst>
              <a:cxn ang="T8">
                <a:pos x="T0" y="T1"/>
              </a:cxn>
              <a:cxn ang="T9">
                <a:pos x="T2" y="T3"/>
              </a:cxn>
              <a:cxn ang="T10">
                <a:pos x="T4" y="T5"/>
              </a:cxn>
              <a:cxn ang="T11">
                <a:pos x="T6" y="T7"/>
              </a:cxn>
            </a:cxnLst>
            <a:rect l="T12" t="T13" r="T14" b="T15"/>
            <a:pathLst>
              <a:path w="21600" h="21600" extrusionOk="0">
                <a:moveTo>
                  <a:pt x="7144" y="18321"/>
                </a:moveTo>
                <a:lnTo>
                  <a:pt x="3410" y="16656"/>
                </a:lnTo>
                <a:lnTo>
                  <a:pt x="6211" y="20239"/>
                </a:lnTo>
                <a:cubicBezTo>
                  <a:pt x="3343" y="18844"/>
                  <a:pt x="1264" y="16221"/>
                  <a:pt x="562" y="13109"/>
                </a:cubicBezTo>
                <a:lnTo>
                  <a:pt x="264" y="13177"/>
                </a:lnTo>
                <a:cubicBezTo>
                  <a:pt x="88" y="12396"/>
                  <a:pt x="0" y="11599"/>
                  <a:pt x="0" y="10800"/>
                </a:cubicBezTo>
                <a:cubicBezTo>
                  <a:pt x="0" y="4835"/>
                  <a:pt x="4835" y="0"/>
                  <a:pt x="10800" y="0"/>
                </a:cubicBezTo>
                <a:cubicBezTo>
                  <a:pt x="16764" y="0"/>
                  <a:pt x="21600" y="4835"/>
                  <a:pt x="21600" y="10800"/>
                </a:cubicBezTo>
                <a:cubicBezTo>
                  <a:pt x="21600" y="11599"/>
                  <a:pt x="21511" y="12396"/>
                  <a:pt x="21335" y="13177"/>
                </a:cubicBezTo>
                <a:lnTo>
                  <a:pt x="21037" y="13109"/>
                </a:lnTo>
                <a:cubicBezTo>
                  <a:pt x="20335" y="16221"/>
                  <a:pt x="18256" y="18844"/>
                  <a:pt x="15388" y="20239"/>
                </a:cubicBezTo>
                <a:lnTo>
                  <a:pt x="18190" y="16656"/>
                </a:lnTo>
                <a:lnTo>
                  <a:pt x="14456" y="18321"/>
                </a:lnTo>
                <a:cubicBezTo>
                  <a:pt x="17335" y="16921"/>
                  <a:pt x="19163" y="14001"/>
                  <a:pt x="19163" y="10800"/>
                </a:cubicBezTo>
                <a:cubicBezTo>
                  <a:pt x="19163" y="10168"/>
                  <a:pt x="19091" y="9539"/>
                  <a:pt x="18949" y="8924"/>
                </a:cubicBezTo>
                <a:lnTo>
                  <a:pt x="19247" y="8855"/>
                </a:lnTo>
                <a:cubicBezTo>
                  <a:pt x="18341" y="4920"/>
                  <a:pt x="14837" y="2132"/>
                  <a:pt x="10800" y="2132"/>
                </a:cubicBezTo>
                <a:cubicBezTo>
                  <a:pt x="6762" y="2131"/>
                  <a:pt x="3258" y="4920"/>
                  <a:pt x="2352" y="8855"/>
                </a:cubicBezTo>
                <a:lnTo>
                  <a:pt x="2650" y="8924"/>
                </a:lnTo>
                <a:cubicBezTo>
                  <a:pt x="2508" y="9539"/>
                  <a:pt x="2437" y="10168"/>
                  <a:pt x="2437" y="10799"/>
                </a:cubicBezTo>
                <a:cubicBezTo>
                  <a:pt x="2436" y="14001"/>
                  <a:pt x="4264" y="16921"/>
                  <a:pt x="7143" y="18321"/>
                </a:cubicBezTo>
                <a:lnTo>
                  <a:pt x="7144" y="18321"/>
                </a:lnTo>
                <a:close/>
              </a:path>
              <a:path w="21600" h="21600" fill="none" extrusionOk="0">
                <a:moveTo>
                  <a:pt x="562" y="13110"/>
                </a:moveTo>
                <a:lnTo>
                  <a:pt x="2344" y="12707"/>
                </a:lnTo>
                <a:cubicBezTo>
                  <a:pt x="2203" y="12081"/>
                  <a:pt x="2132" y="11441"/>
                  <a:pt x="2132" y="10800"/>
                </a:cubicBezTo>
                <a:cubicBezTo>
                  <a:pt x="2131" y="10145"/>
                  <a:pt x="2206" y="9493"/>
                  <a:pt x="2352" y="8855"/>
                </a:cubicBezTo>
              </a:path>
              <a:path w="21600" h="21600" fill="none" extrusionOk="0">
                <a:moveTo>
                  <a:pt x="2344" y="12708"/>
                </a:moveTo>
                <a:lnTo>
                  <a:pt x="2650" y="8924"/>
                </a:lnTo>
              </a:path>
              <a:path w="21600" h="21600" fill="none" extrusionOk="0">
                <a:moveTo>
                  <a:pt x="21038" y="13110"/>
                </a:moveTo>
                <a:lnTo>
                  <a:pt x="19255" y="12707"/>
                </a:lnTo>
                <a:cubicBezTo>
                  <a:pt x="19396" y="12081"/>
                  <a:pt x="19468" y="11441"/>
                  <a:pt x="19468" y="10800"/>
                </a:cubicBezTo>
                <a:cubicBezTo>
                  <a:pt x="19468" y="10145"/>
                  <a:pt x="19393" y="9493"/>
                  <a:pt x="19247" y="8855"/>
                </a:cubicBezTo>
              </a:path>
              <a:path w="21600" h="21600" fill="none" extrusionOk="0">
                <a:moveTo>
                  <a:pt x="19256" y="12708"/>
                </a:moveTo>
                <a:lnTo>
                  <a:pt x="18950" y="8924"/>
                </a:lnTo>
              </a:path>
            </a:pathLst>
          </a:custGeom>
          <a:gradFill rotWithShape="1">
            <a:gsLst>
              <a:gs pos="0">
                <a:srgbClr val="A603AB"/>
              </a:gs>
              <a:gs pos="10501">
                <a:srgbClr val="0819FB"/>
              </a:gs>
              <a:gs pos="17500">
                <a:srgbClr val="1A8D48"/>
              </a:gs>
              <a:gs pos="25999">
                <a:srgbClr val="FFFF00"/>
              </a:gs>
              <a:gs pos="36501">
                <a:srgbClr val="EE3F17"/>
              </a:gs>
              <a:gs pos="44000">
                <a:srgbClr val="E81766"/>
              </a:gs>
              <a:gs pos="50000">
                <a:srgbClr val="A603AB"/>
              </a:gs>
              <a:gs pos="56000">
                <a:srgbClr val="E81766"/>
              </a:gs>
              <a:gs pos="63499">
                <a:srgbClr val="EE3F17"/>
              </a:gs>
              <a:gs pos="74001">
                <a:srgbClr val="FFFF00"/>
              </a:gs>
              <a:gs pos="82500">
                <a:srgbClr val="1A8D48"/>
              </a:gs>
              <a:gs pos="89500">
                <a:srgbClr val="0819FB"/>
              </a:gs>
              <a:gs pos="100000">
                <a:srgbClr val="A603AB"/>
              </a:gs>
            </a:gsLst>
            <a:lin ang="5400000" scaled="1"/>
          </a:gradFill>
          <a:ln>
            <a:noFill/>
          </a:ln>
          <a:effectLst>
            <a:prstShdw prst="shdw17" dist="17961" dir="2700000">
              <a:srgbClr val="640267"/>
            </a:prstShdw>
          </a:effectLst>
          <a:extLst>
            <a:ext uri="{91240B29-F687-4F45-9708-019B960494DF}">
              <a14:hiddenLine xmlns:a14="http://schemas.microsoft.com/office/drawing/2010/main" w="19050">
                <a:solidFill>
                  <a:srgbClr val="000000"/>
                </a:solidFill>
                <a:miter lim="800000"/>
                <a:headEnd/>
                <a:tailEnd/>
              </a14:hiddenLine>
            </a:ext>
          </a:extLst>
        </p:spPr>
        <p:txBody>
          <a:bodyPr/>
          <a:lstStyle/>
          <a:p>
            <a:pPr fontAlgn="auto">
              <a:spcBef>
                <a:spcPts val="0"/>
              </a:spcBef>
              <a:spcAft>
                <a:spcPts val="0"/>
              </a:spcAft>
              <a:defRPr/>
            </a:pPr>
            <a:endParaRPr lang="en-US" kern="0">
              <a:solidFill>
                <a:sysClr val="windowText" lastClr="000000"/>
              </a:solidFill>
              <a:latin typeface="Arial" charset="0"/>
            </a:endParaRPr>
          </a:p>
        </p:txBody>
      </p:sp>
      <p:sp>
        <p:nvSpPr>
          <p:cNvPr id="36" name="WordArt 54" descr="Green marble"/>
          <p:cNvSpPr>
            <a:spLocks noChangeArrowheads="1" noChangeShapeType="1" noTextEdit="1"/>
          </p:cNvSpPr>
          <p:nvPr/>
        </p:nvSpPr>
        <p:spPr bwMode="auto">
          <a:xfrm>
            <a:off x="1530350" y="381000"/>
            <a:ext cx="6188075" cy="796925"/>
          </a:xfrm>
          <a:prstGeom prst="rect">
            <a:avLst/>
          </a:prstGeom>
        </p:spPr>
        <p:txBody>
          <a:bodyPr wrap="none" fromWordArt="1">
            <a:prstTxWarp prst="textPlain">
              <a:avLst>
                <a:gd name="adj" fmla="val 50000"/>
              </a:avLst>
            </a:prstTxWarp>
          </a:bodyPr>
          <a:lstStyle/>
          <a:p>
            <a:pPr algn="ctr"/>
            <a:r>
              <a:rPr lang="en-US" sz="16600" b="1" kern="10" dirty="0" smtClean="0">
                <a:ln w="9525">
                  <a:solidFill>
                    <a:srgbClr val="FFFF00"/>
                  </a:solidFill>
                  <a:round/>
                  <a:headEnd/>
                  <a:tailEnd/>
                </a:ln>
                <a:solidFill>
                  <a:srgbClr val="953735"/>
                </a:solidFill>
                <a:effectLst>
                  <a:outerShdw dist="563972" dir="14049741" sx="125000" sy="125000" algn="tl" rotWithShape="0">
                    <a:srgbClr val="C7DFD3">
                      <a:alpha val="79999"/>
                    </a:srgbClr>
                  </a:outerShdw>
                </a:effectLst>
                <a:latin typeface="Times New Roman" panose="02020603050405020304" pitchFamily="18" charset="0"/>
                <a:cs typeface="Times New Roman" panose="02020603050405020304" pitchFamily="18" charset="0"/>
              </a:rPr>
              <a:t>SỰ PHẢN </a:t>
            </a:r>
            <a:r>
              <a:rPr lang="en-US" sz="16600" b="1" kern="10" dirty="0">
                <a:ln w="9525">
                  <a:solidFill>
                    <a:srgbClr val="FFFF00"/>
                  </a:solidFill>
                  <a:round/>
                  <a:headEnd/>
                  <a:tailEnd/>
                </a:ln>
                <a:solidFill>
                  <a:srgbClr val="953735"/>
                </a:solidFill>
                <a:effectLst>
                  <a:outerShdw dist="563972" dir="14049741" sx="125000" sy="125000" algn="tl" rotWithShape="0">
                    <a:srgbClr val="C7DFD3">
                      <a:alpha val="79999"/>
                    </a:srgbClr>
                  </a:outerShdw>
                </a:effectLst>
                <a:latin typeface="Times New Roman" panose="02020603050405020304" pitchFamily="18" charset="0"/>
                <a:cs typeface="Times New Roman" panose="02020603050405020304" pitchFamily="18" charset="0"/>
              </a:rPr>
              <a:t>XẠ ÁNH SÁNG</a:t>
            </a:r>
          </a:p>
        </p:txBody>
      </p:sp>
      <p:pic>
        <p:nvPicPr>
          <p:cNvPr id="2089" name="Picture 57" descr="atom1"/>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239000" y="1219200"/>
            <a:ext cx="15240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58" descr="Firewrk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35093" y="3261778"/>
            <a:ext cx="149542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59" descr="Firewrk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925" y="-111125"/>
            <a:ext cx="149542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058863" y="6296297"/>
            <a:ext cx="1059006" cy="3918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rgbClr val="FF0000"/>
                </a:solidFill>
                <a:latin typeface="Times New Roman" panose="02020603050405020304" pitchFamily="18" charset="0"/>
                <a:cs typeface="Times New Roman" panose="02020603050405020304" pitchFamily="18" charset="0"/>
              </a:rPr>
              <a:t>ST</a:t>
            </a:r>
            <a:endParaRPr lang="en-US" sz="20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57388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repeatCount="indefinite" fill="hold" nodeType="withEffect">
                                  <p:stCondLst>
                                    <p:cond delay="0"/>
                                  </p:stCondLst>
                                  <p:childTnLst>
                                    <p:animRot by="21600000">
                                      <p:cBhvr>
                                        <p:cTn id="6" dur="5000" fill="hold"/>
                                        <p:tgtEl>
                                          <p:spTgt spid="7"/>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5000" fill="hold"/>
                                        <p:tgtEl>
                                          <p:spTgt spid="13"/>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5000" fill="hold"/>
                                        <p:tgtEl>
                                          <p:spTgt spid="10"/>
                                        </p:tgtEl>
                                        <p:attrNameLst>
                                          <p:attrName>r</p:attrName>
                                        </p:attrNameLst>
                                      </p:cBhvr>
                                    </p:animRot>
                                  </p:childTnLst>
                                </p:cTn>
                              </p:par>
                              <p:par>
                                <p:cTn id="11" presetID="64" presetClass="path" presetSubtype="0" repeatCount="indefinite" accel="50000" decel="50000" autoRev="1" fill="hold" nodeType="withEffect">
                                  <p:stCondLst>
                                    <p:cond delay="0"/>
                                  </p:stCondLst>
                                  <p:childTnLst>
                                    <p:animMotion origin="layout" path="M -0.00156 -0.05995 L -0.0052 0.12986 " pathEditMode="relative" rAng="0" ptsTypes="AA">
                                      <p:cBhvr>
                                        <p:cTn id="12" dur="5000" spd="-100000" fill="hold"/>
                                        <p:tgtEl>
                                          <p:spTgt spid="16"/>
                                        </p:tgtEl>
                                        <p:attrNameLst>
                                          <p:attrName>ppt_x</p:attrName>
                                          <p:attrName>ppt_y</p:attrName>
                                        </p:attrNameLst>
                                      </p:cBhvr>
                                      <p:rCtr x="-191" y="9491"/>
                                    </p:animMotion>
                                  </p:childTnLst>
                                </p:cTn>
                              </p:par>
                              <p:par>
                                <p:cTn id="13" presetID="64" presetClass="path" presetSubtype="0" repeatCount="indefinite" accel="50000" decel="50000" autoRev="1" fill="hold" nodeType="withEffect">
                                  <p:stCondLst>
                                    <p:cond delay="0"/>
                                  </p:stCondLst>
                                  <p:childTnLst>
                                    <p:animMotion origin="layout" path="M 0.00053 0.1176 L -0.00173 -0.17083 " pathEditMode="relative" rAng="0" ptsTypes="AA">
                                      <p:cBhvr>
                                        <p:cTn id="14" dur="5000" spd="-100000" fill="hold"/>
                                        <p:tgtEl>
                                          <p:spTgt spid="17"/>
                                        </p:tgtEl>
                                        <p:attrNameLst>
                                          <p:attrName>ppt_x</p:attrName>
                                          <p:attrName>ppt_y</p:attrName>
                                        </p:attrNameLst>
                                      </p:cBhvr>
                                      <p:rCtr x="-122" y="-14421"/>
                                    </p:animMotion>
                                  </p:childTnLst>
                                </p:cTn>
                              </p:par>
                              <p:par>
                                <p:cTn id="15" presetID="64" presetClass="path" presetSubtype="0" repeatCount="indefinite" accel="50000" decel="50000" autoRev="1" fill="hold" nodeType="withEffect">
                                  <p:stCondLst>
                                    <p:cond delay="0"/>
                                  </p:stCondLst>
                                  <p:childTnLst>
                                    <p:animMotion origin="layout" path="M -0.00278 0.1625 L 3.88889E-6 -0.09259 " pathEditMode="relative" rAng="0" ptsTypes="AA">
                                      <p:cBhvr>
                                        <p:cTn id="16" dur="3000" spd="-100000" fill="hold"/>
                                        <p:tgtEl>
                                          <p:spTgt spid="18"/>
                                        </p:tgtEl>
                                        <p:attrNameLst>
                                          <p:attrName>ppt_x</p:attrName>
                                          <p:attrName>ppt_y</p:attrName>
                                        </p:attrNameLst>
                                      </p:cBhvr>
                                      <p:rCtr x="139" y="-12755"/>
                                    </p:animMotion>
                                  </p:childTnLst>
                                </p:cTn>
                              </p:par>
                              <p:par>
                                <p:cTn id="17" presetID="64" presetClass="path" presetSubtype="0" repeatCount="indefinite" accel="50000" decel="50000" autoRev="1" fill="hold" nodeType="withEffect">
                                  <p:stCondLst>
                                    <p:cond delay="0"/>
                                  </p:stCondLst>
                                  <p:childTnLst>
                                    <p:animMotion origin="layout" path="M -0.00018 0.12509 L 3.88889E-6 -0.09503 " pathEditMode="relative" rAng="0" ptsTypes="AA">
                                      <p:cBhvr>
                                        <p:cTn id="18" dur="5000" fill="hold"/>
                                        <p:tgtEl>
                                          <p:spTgt spid="19"/>
                                        </p:tgtEl>
                                        <p:attrNameLst>
                                          <p:attrName>ppt_x</p:attrName>
                                          <p:attrName>ppt_y</p:attrName>
                                        </p:attrNameLst>
                                      </p:cBhvr>
                                      <p:rCtr x="0" y="-11000"/>
                                    </p:animMotion>
                                  </p:childTnLst>
                                </p:cTn>
                              </p:par>
                              <p:par>
                                <p:cTn id="19" presetID="64" presetClass="path" presetSubtype="0" repeatCount="indefinite" accel="50000" decel="50000" autoRev="1" fill="hold" nodeType="withEffect">
                                  <p:stCondLst>
                                    <p:cond delay="0"/>
                                  </p:stCondLst>
                                  <p:childTnLst>
                                    <p:animMotion origin="layout" path="M 5E-6 0.2169 L 5E-6 -0.11597 " pathEditMode="relative" rAng="0" ptsTypes="AA">
                                      <p:cBhvr>
                                        <p:cTn id="20" dur="3000" fill="hold"/>
                                        <p:tgtEl>
                                          <p:spTgt spid="20"/>
                                        </p:tgtEl>
                                        <p:attrNameLst>
                                          <p:attrName>ppt_x</p:attrName>
                                          <p:attrName>ppt_y</p:attrName>
                                        </p:attrNameLst>
                                      </p:cBhvr>
                                      <p:rCtr x="0" y="-16644"/>
                                    </p:animMotion>
                                  </p:childTnLst>
                                </p:cTn>
                              </p:par>
                              <p:par>
                                <p:cTn id="21" presetID="8" presetClass="emph" presetSubtype="0" repeatCount="indefinite" fill="hold" nodeType="withEffect">
                                  <p:stCondLst>
                                    <p:cond delay="0"/>
                                  </p:stCondLst>
                                  <p:childTnLst>
                                    <p:animRot by="21600000">
                                      <p:cBhvr>
                                        <p:cTn id="22" dur="5000" fill="hold"/>
                                        <p:tgtEl>
                                          <p:spTgt spid="4"/>
                                        </p:tgtEl>
                                        <p:attrNameLst>
                                          <p:attrName>r</p:attrName>
                                        </p:attrNameLst>
                                      </p:cBhvr>
                                    </p:animRot>
                                  </p:childTnLst>
                                </p:cTn>
                              </p:par>
                              <p:par>
                                <p:cTn id="23" presetID="23" presetClass="entr" presetSubtype="16" repeatCount="indefinite" fill="hold" nodeType="withEffect">
                                  <p:stCondLst>
                                    <p:cond delay="500"/>
                                  </p:stCondLst>
                                  <p:endCondLst>
                                    <p:cond evt="onNext" delay="0">
                                      <p:tgtEl>
                                        <p:sldTgt/>
                                      </p:tgtEl>
                                    </p:cond>
                                  </p:endCondLst>
                                  <p:childTnLst>
                                    <p:set>
                                      <p:cBhvr>
                                        <p:cTn id="24" dur="1" fill="hold">
                                          <p:stCondLst>
                                            <p:cond delay="0"/>
                                          </p:stCondLst>
                                        </p:cTn>
                                        <p:tgtEl>
                                          <p:spTgt spid="38"/>
                                        </p:tgtEl>
                                        <p:attrNameLst>
                                          <p:attrName>style.visibility</p:attrName>
                                        </p:attrNameLst>
                                      </p:cBhvr>
                                      <p:to>
                                        <p:strVal val="visible"/>
                                      </p:to>
                                    </p:set>
                                    <p:anim calcmode="lin" valueType="num">
                                      <p:cBhvr>
                                        <p:cTn id="25" dur="3000" fill="hold"/>
                                        <p:tgtEl>
                                          <p:spTgt spid="38"/>
                                        </p:tgtEl>
                                        <p:attrNameLst>
                                          <p:attrName>ppt_w</p:attrName>
                                        </p:attrNameLst>
                                      </p:cBhvr>
                                      <p:tavLst>
                                        <p:tav tm="0">
                                          <p:val>
                                            <p:fltVal val="0"/>
                                          </p:val>
                                        </p:tav>
                                        <p:tav tm="100000">
                                          <p:val>
                                            <p:strVal val="#ppt_w"/>
                                          </p:val>
                                        </p:tav>
                                      </p:tavLst>
                                    </p:anim>
                                    <p:anim calcmode="lin" valueType="num">
                                      <p:cBhvr>
                                        <p:cTn id="26" dur="3000" fill="hold"/>
                                        <p:tgtEl>
                                          <p:spTgt spid="38"/>
                                        </p:tgtEl>
                                        <p:attrNameLst>
                                          <p:attrName>ppt_h</p:attrName>
                                        </p:attrNameLst>
                                      </p:cBhvr>
                                      <p:tavLst>
                                        <p:tav tm="0">
                                          <p:val>
                                            <p:fltVal val="0"/>
                                          </p:val>
                                        </p:tav>
                                        <p:tav tm="100000">
                                          <p:val>
                                            <p:strVal val="#ppt_h"/>
                                          </p:val>
                                        </p:tav>
                                      </p:tavLst>
                                    </p:anim>
                                  </p:childTnLst>
                                </p:cTn>
                              </p:par>
                              <p:par>
                                <p:cTn id="27" presetID="49" presetClass="entr" presetSubtype="0" repeatCount="indefinite" decel="100000" fill="hold" nodeType="withEffect">
                                  <p:stCondLst>
                                    <p:cond delay="500"/>
                                  </p:stCondLst>
                                  <p:childTnLst>
                                    <p:set>
                                      <p:cBhvr>
                                        <p:cTn id="28" dur="1" fill="hold">
                                          <p:stCondLst>
                                            <p:cond delay="0"/>
                                          </p:stCondLst>
                                        </p:cTn>
                                        <p:tgtEl>
                                          <p:spTgt spid="23"/>
                                        </p:tgtEl>
                                        <p:attrNameLst>
                                          <p:attrName>style.visibility</p:attrName>
                                        </p:attrNameLst>
                                      </p:cBhvr>
                                      <p:to>
                                        <p:strVal val="visible"/>
                                      </p:to>
                                    </p:set>
                                    <p:anim calcmode="lin" valueType="num">
                                      <p:cBhvr>
                                        <p:cTn id="29" dur="500" fill="hold"/>
                                        <p:tgtEl>
                                          <p:spTgt spid="23"/>
                                        </p:tgtEl>
                                        <p:attrNameLst>
                                          <p:attrName>ppt_w</p:attrName>
                                        </p:attrNameLst>
                                      </p:cBhvr>
                                      <p:tavLst>
                                        <p:tav tm="0">
                                          <p:val>
                                            <p:fltVal val="0"/>
                                          </p:val>
                                        </p:tav>
                                        <p:tav tm="100000">
                                          <p:val>
                                            <p:strVal val="#ppt_w"/>
                                          </p:val>
                                        </p:tav>
                                      </p:tavLst>
                                    </p:anim>
                                    <p:anim calcmode="lin" valueType="num">
                                      <p:cBhvr>
                                        <p:cTn id="30" dur="500" fill="hold"/>
                                        <p:tgtEl>
                                          <p:spTgt spid="23"/>
                                        </p:tgtEl>
                                        <p:attrNameLst>
                                          <p:attrName>ppt_h</p:attrName>
                                        </p:attrNameLst>
                                      </p:cBhvr>
                                      <p:tavLst>
                                        <p:tav tm="0">
                                          <p:val>
                                            <p:fltVal val="0"/>
                                          </p:val>
                                        </p:tav>
                                        <p:tav tm="100000">
                                          <p:val>
                                            <p:strVal val="#ppt_h"/>
                                          </p:val>
                                        </p:tav>
                                      </p:tavLst>
                                    </p:anim>
                                    <p:anim calcmode="lin" valueType="num">
                                      <p:cBhvr>
                                        <p:cTn id="31" dur="500" fill="hold"/>
                                        <p:tgtEl>
                                          <p:spTgt spid="23"/>
                                        </p:tgtEl>
                                        <p:attrNameLst>
                                          <p:attrName>style.rotation</p:attrName>
                                        </p:attrNameLst>
                                      </p:cBhvr>
                                      <p:tavLst>
                                        <p:tav tm="0">
                                          <p:val>
                                            <p:fltVal val="360"/>
                                          </p:val>
                                        </p:tav>
                                        <p:tav tm="100000">
                                          <p:val>
                                            <p:fltVal val="0"/>
                                          </p:val>
                                        </p:tav>
                                      </p:tavLst>
                                    </p:anim>
                                    <p:animEffect transition="in" filter="fade">
                                      <p:cBhvr>
                                        <p:cTn id="32" dur="500"/>
                                        <p:tgtEl>
                                          <p:spTgt spid="23"/>
                                        </p:tgtEl>
                                      </p:cBhvr>
                                    </p:animEffect>
                                  </p:childTnLst>
                                </p:cTn>
                              </p:par>
                              <p:par>
                                <p:cTn id="33" presetID="23" presetClass="entr" presetSubtype="16" repeatCount="indefinite" fill="hold" grpId="0" nodeType="withEffect" nodePh="1">
                                  <p:stCondLst>
                                    <p:cond delay="500"/>
                                  </p:stCondLst>
                                  <p:endCondLst>
                                    <p:cond evt="onNext" delay="0">
                                      <p:tgtEl>
                                        <p:sldTgt/>
                                      </p:tgtEl>
                                    </p:cond>
                                    <p:cond evt="begin" delay="0">
                                      <p:tn val="33"/>
                                    </p:cond>
                                  </p:endCondLst>
                                  <p:childTnLst>
                                    <p:set>
                                      <p:cBhvr>
                                        <p:cTn id="34" dur="1" fill="hold">
                                          <p:stCondLst>
                                            <p:cond delay="0"/>
                                          </p:stCondLst>
                                        </p:cTn>
                                        <p:tgtEl>
                                          <p:spTgt spid="24"/>
                                        </p:tgtEl>
                                        <p:attrNameLst>
                                          <p:attrName>style.visibility</p:attrName>
                                        </p:attrNameLst>
                                      </p:cBhvr>
                                      <p:to>
                                        <p:strVal val="visible"/>
                                      </p:to>
                                    </p:set>
                                    <p:anim calcmode="lin" valueType="num">
                                      <p:cBhvr>
                                        <p:cTn id="35" dur="3000" fill="hold"/>
                                        <p:tgtEl>
                                          <p:spTgt spid="24"/>
                                        </p:tgtEl>
                                        <p:attrNameLst>
                                          <p:attrName>ppt_w</p:attrName>
                                        </p:attrNameLst>
                                      </p:cBhvr>
                                      <p:tavLst>
                                        <p:tav tm="0">
                                          <p:val>
                                            <p:fltVal val="0"/>
                                          </p:val>
                                        </p:tav>
                                        <p:tav tm="100000">
                                          <p:val>
                                            <p:strVal val="#ppt_w"/>
                                          </p:val>
                                        </p:tav>
                                      </p:tavLst>
                                    </p:anim>
                                    <p:anim calcmode="lin" valueType="num">
                                      <p:cBhvr>
                                        <p:cTn id="36" dur="3000" fill="hold"/>
                                        <p:tgtEl>
                                          <p:spTgt spid="24"/>
                                        </p:tgtEl>
                                        <p:attrNameLst>
                                          <p:attrName>ppt_h</p:attrName>
                                        </p:attrNameLst>
                                      </p:cBhvr>
                                      <p:tavLst>
                                        <p:tav tm="0">
                                          <p:val>
                                            <p:fltVal val="0"/>
                                          </p:val>
                                        </p:tav>
                                        <p:tav tm="100000">
                                          <p:val>
                                            <p:strVal val="#ppt_h"/>
                                          </p:val>
                                        </p:tav>
                                      </p:tavLst>
                                    </p:anim>
                                  </p:childTnLst>
                                </p:cTn>
                              </p:par>
                              <p:par>
                                <p:cTn id="37" presetID="21" presetClass="entr" presetSubtype="4" repeatCount="indefinite" fill="hold" nodeType="withEffect">
                                  <p:stCondLst>
                                    <p:cond delay="500"/>
                                  </p:stCondLst>
                                  <p:endCondLst>
                                    <p:cond evt="onNext" delay="0">
                                      <p:tgtEl>
                                        <p:sldTgt/>
                                      </p:tgtEl>
                                    </p:cond>
                                  </p:endCondLst>
                                  <p:childTnLst>
                                    <p:set>
                                      <p:cBhvr>
                                        <p:cTn id="38" dur="1" fill="hold">
                                          <p:stCondLst>
                                            <p:cond delay="0"/>
                                          </p:stCondLst>
                                        </p:cTn>
                                        <p:tgtEl>
                                          <p:spTgt spid="34"/>
                                        </p:tgtEl>
                                        <p:attrNameLst>
                                          <p:attrName>style.visibility</p:attrName>
                                        </p:attrNameLst>
                                      </p:cBhvr>
                                      <p:to>
                                        <p:strVal val="visible"/>
                                      </p:to>
                                    </p:set>
                                    <p:animEffect transition="in" filter="wheel(4)">
                                      <p:cBhvr>
                                        <p:cTn id="39" dur="2000"/>
                                        <p:tgtEl>
                                          <p:spTgt spid="34"/>
                                        </p:tgtEl>
                                      </p:cBhvr>
                                    </p:animEffect>
                                  </p:childTnLst>
                                </p:cTn>
                              </p:par>
                              <p:par>
                                <p:cTn id="40" presetID="13" presetClass="exit" presetSubtype="16" repeatCount="indefinite" fill="hold" nodeType="withEffect">
                                  <p:stCondLst>
                                    <p:cond delay="500"/>
                                  </p:stCondLst>
                                  <p:endCondLst>
                                    <p:cond evt="onNext" delay="0">
                                      <p:tgtEl>
                                        <p:sldTgt/>
                                      </p:tgtEl>
                                    </p:cond>
                                  </p:endCondLst>
                                  <p:childTnLst>
                                    <p:animEffect transition="out" filter="plus(in)">
                                      <p:cBhvr>
                                        <p:cTn id="41" dur="2000"/>
                                        <p:tgtEl>
                                          <p:spTgt spid="33"/>
                                        </p:tgtEl>
                                      </p:cBhvr>
                                    </p:animEffect>
                                    <p:set>
                                      <p:cBhvr>
                                        <p:cTn id="42" dur="1" fill="hold">
                                          <p:stCondLst>
                                            <p:cond delay="1999"/>
                                          </p:stCondLst>
                                        </p:cTn>
                                        <p:tgtEl>
                                          <p:spTgt spid="33"/>
                                        </p:tgtEl>
                                        <p:attrNameLst>
                                          <p:attrName>style.visibility</p:attrName>
                                        </p:attrNameLst>
                                      </p:cBhvr>
                                      <p:to>
                                        <p:strVal val="hidden"/>
                                      </p:to>
                                    </p:set>
                                  </p:childTnLst>
                                </p:cTn>
                              </p:par>
                              <p:par>
                                <p:cTn id="43" presetID="8" presetClass="emph" presetSubtype="0" repeatCount="indefinite" fill="hold" grpId="0" nodeType="withEffect">
                                  <p:stCondLst>
                                    <p:cond delay="500"/>
                                  </p:stCondLst>
                                  <p:endCondLst>
                                    <p:cond evt="onNext" delay="0">
                                      <p:tgtEl>
                                        <p:sldTgt/>
                                      </p:tgtEl>
                                    </p:cond>
                                  </p:endCondLst>
                                  <p:childTnLst>
                                    <p:animRot by="-21600000">
                                      <p:cBhvr>
                                        <p:cTn id="44" dur="5000" fill="hold"/>
                                        <p:tgtEl>
                                          <p:spTgt spid="26"/>
                                        </p:tgtEl>
                                        <p:attrNameLst>
                                          <p:attrName>r</p:attrName>
                                        </p:attrNameLst>
                                      </p:cBhvr>
                                    </p:animRot>
                                  </p:childTnLst>
                                </p:cTn>
                              </p:par>
                              <p:par>
                                <p:cTn id="45" presetID="2" presetClass="entr" presetSubtype="2" repeatCount="indefinite" fill="hold" grpId="0" nodeType="withEffect">
                                  <p:stCondLst>
                                    <p:cond delay="0"/>
                                  </p:stCondLst>
                                  <p:childTnLst>
                                    <p:set>
                                      <p:cBhvr>
                                        <p:cTn id="46" dur="1" fill="hold">
                                          <p:stCondLst>
                                            <p:cond delay="0"/>
                                          </p:stCondLst>
                                        </p:cTn>
                                        <p:tgtEl>
                                          <p:spTgt spid="36"/>
                                        </p:tgtEl>
                                        <p:attrNameLst>
                                          <p:attrName>style.visibility</p:attrName>
                                        </p:attrNameLst>
                                      </p:cBhvr>
                                      <p:to>
                                        <p:strVal val="visible"/>
                                      </p:to>
                                    </p:set>
                                    <p:anim calcmode="lin" valueType="num">
                                      <p:cBhvr additive="base">
                                        <p:cTn id="47" dur="10000" fill="hold"/>
                                        <p:tgtEl>
                                          <p:spTgt spid="36"/>
                                        </p:tgtEl>
                                        <p:attrNameLst>
                                          <p:attrName>ppt_x</p:attrName>
                                        </p:attrNameLst>
                                      </p:cBhvr>
                                      <p:tavLst>
                                        <p:tav tm="0">
                                          <p:val>
                                            <p:strVal val="1+#ppt_w/2"/>
                                          </p:val>
                                        </p:tav>
                                        <p:tav tm="100000">
                                          <p:val>
                                            <p:strVal val="#ppt_x"/>
                                          </p:val>
                                        </p:tav>
                                      </p:tavLst>
                                    </p:anim>
                                    <p:anim calcmode="lin" valueType="num">
                                      <p:cBhvr additive="base">
                                        <p:cTn id="48" dur="10000" fill="hold"/>
                                        <p:tgtEl>
                                          <p:spTgt spid="36"/>
                                        </p:tgtEl>
                                        <p:attrNameLst>
                                          <p:attrName>ppt_y</p:attrName>
                                        </p:attrNameLst>
                                      </p:cBhvr>
                                      <p:tavLst>
                                        <p:tav tm="0">
                                          <p:val>
                                            <p:strVal val="#ppt_y"/>
                                          </p:val>
                                        </p:tav>
                                        <p:tav tm="100000">
                                          <p:val>
                                            <p:strVal val="#ppt_y"/>
                                          </p:val>
                                        </p:tav>
                                      </p:tavLst>
                                    </p:anim>
                                  </p:childTnLst>
                                </p:cTn>
                              </p:par>
                              <p:par>
                                <p:cTn id="49" presetID="23" presetClass="entr" presetSubtype="16" repeatCount="indefinite" fill="hold" nodeType="withEffect">
                                  <p:stCondLst>
                                    <p:cond delay="500"/>
                                  </p:stCondLst>
                                  <p:endCondLst>
                                    <p:cond evt="onNext" delay="0">
                                      <p:tgtEl>
                                        <p:sldTgt/>
                                      </p:tgtEl>
                                    </p:cond>
                                  </p:endCondLst>
                                  <p:childTnLst>
                                    <p:set>
                                      <p:cBhvr>
                                        <p:cTn id="50" dur="1" fill="hold">
                                          <p:stCondLst>
                                            <p:cond delay="0"/>
                                          </p:stCondLst>
                                        </p:cTn>
                                        <p:tgtEl>
                                          <p:spTgt spid="39"/>
                                        </p:tgtEl>
                                        <p:attrNameLst>
                                          <p:attrName>style.visibility</p:attrName>
                                        </p:attrNameLst>
                                      </p:cBhvr>
                                      <p:to>
                                        <p:strVal val="visible"/>
                                      </p:to>
                                    </p:set>
                                    <p:anim calcmode="lin" valueType="num">
                                      <p:cBhvr>
                                        <p:cTn id="51" dur="3000" fill="hold"/>
                                        <p:tgtEl>
                                          <p:spTgt spid="39"/>
                                        </p:tgtEl>
                                        <p:attrNameLst>
                                          <p:attrName>ppt_w</p:attrName>
                                        </p:attrNameLst>
                                      </p:cBhvr>
                                      <p:tavLst>
                                        <p:tav tm="0">
                                          <p:val>
                                            <p:fltVal val="0"/>
                                          </p:val>
                                        </p:tav>
                                        <p:tav tm="100000">
                                          <p:val>
                                            <p:strVal val="#ppt_w"/>
                                          </p:val>
                                        </p:tav>
                                      </p:tavLst>
                                    </p:anim>
                                    <p:anim calcmode="lin" valueType="num">
                                      <p:cBhvr>
                                        <p:cTn id="52" dur="3000" fill="hold"/>
                                        <p:tgtEl>
                                          <p:spTgt spid="3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animBg="1"/>
      <p:bldP spid="3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40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240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334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244330" y="2345801"/>
            <a:ext cx="609600" cy="609600"/>
          </a:xfrm>
          <a:prstGeom prst="rect">
            <a:avLst/>
          </a:prstGeom>
        </p:spPr>
      </p:pic>
      <p:sp>
        <p:nvSpPr>
          <p:cNvPr id="16" name="Cloud 15"/>
          <p:cNvSpPr/>
          <p:nvPr/>
        </p:nvSpPr>
        <p:spPr>
          <a:xfrm>
            <a:off x="1459518" y="1570366"/>
            <a:ext cx="4876800" cy="2722148"/>
          </a:xfrm>
          <a:prstGeom prst="cloud">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solidFill>
                <a:prstClr val="white"/>
              </a:solidFill>
            </a:endParaRPr>
          </a:p>
        </p:txBody>
      </p:sp>
      <p:sp>
        <p:nvSpPr>
          <p:cNvPr id="17" name="TextBox 16"/>
          <p:cNvSpPr txBox="1"/>
          <p:nvPr/>
        </p:nvSpPr>
        <p:spPr>
          <a:xfrm>
            <a:off x="2057400" y="2146610"/>
            <a:ext cx="3962400" cy="1569660"/>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CHÚC </a:t>
            </a:r>
            <a:r>
              <a:rPr lang="en-US" sz="3200" dirty="0" smtClean="0">
                <a:solidFill>
                  <a:prstClr val="black"/>
                </a:solidFill>
                <a:latin typeface="Times New Roman" pitchFamily="18" charset="0"/>
                <a:cs typeface="Times New Roman" pitchFamily="18" charset="0"/>
              </a:rPr>
              <a:t>MỪNG EM NHẬN ĐƯỢC MỘT TRÀNG PHÁO TAY</a:t>
            </a:r>
            <a:endParaRPr lang="en-US" sz="3200" dirty="0">
              <a:solidFill>
                <a:prstClr val="black"/>
              </a:solidFill>
              <a:latin typeface="Times New Roman" pitchFamily="18" charset="0"/>
              <a:cs typeface="Times New Roman" pitchFamily="18" charset="0"/>
            </a:endParaRPr>
          </a:p>
        </p:txBody>
      </p:sp>
      <p:pic>
        <p:nvPicPr>
          <p:cNvPr id="21" name="q4">
            <a:hlinkClick r:id="rId9" action="ppaction://hlinksldjump"/>
          </p:cNvPr>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200" b="96800" l="10000" r="90000"/>
                    </a14:imgEffect>
                  </a14:imgLayer>
                </a14:imgProps>
              </a:ext>
              <a:ext uri="{28A0092B-C50C-407E-A947-70E740481C1C}">
                <a14:useLocalDpi xmlns:a14="http://schemas.microsoft.com/office/drawing/2010/main" val="0"/>
              </a:ext>
            </a:extLst>
          </a:blip>
          <a:srcRect l="8728" t="2546" r="13090" b="4509"/>
          <a:stretch/>
        </p:blipFill>
        <p:spPr>
          <a:xfrm>
            <a:off x="7780968" y="5410200"/>
            <a:ext cx="1363031" cy="1350352"/>
          </a:xfrm>
          <a:prstGeom prst="rect">
            <a:avLst/>
          </a:prstGeom>
        </p:spPr>
      </p:pic>
      <p:grpSp>
        <p:nvGrpSpPr>
          <p:cNvPr id="22" name="times up"/>
          <p:cNvGrpSpPr/>
          <p:nvPr/>
        </p:nvGrpSpPr>
        <p:grpSpPr>
          <a:xfrm>
            <a:off x="7781353" y="1752029"/>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Hết</a:t>
              </a:r>
              <a:r>
                <a:rPr kumimoji="0" lang="en-GB" sz="1400" b="0" i="0" u="none" strike="noStrike" kern="0" cap="none" spc="0" normalizeH="0" baseline="0" noProof="0" dirty="0" smtClean="0">
                  <a:ln>
                    <a:noFill/>
                  </a:ln>
                  <a:solidFill>
                    <a:sysClr val="window" lastClr="FFFFFF"/>
                  </a:solidFill>
                  <a:effectLst/>
                  <a:uLnTx/>
                  <a:uFillTx/>
                  <a:latin typeface="Arial" panose="020B0604020202020204" pitchFamily="34" charset="0"/>
                  <a:ea typeface="+mn-ea"/>
                  <a:cs typeface="Arial" panose="020B0604020202020204" pitchFamily="34" charset="0"/>
                </a:rPr>
                <a:t> </a:t>
              </a: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Giờ</a:t>
              </a:r>
              <a:endPar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grpSp>
      <p:sp>
        <p:nvSpPr>
          <p:cNvPr id="25" name="Rectangle 24"/>
          <p:cNvSpPr/>
          <p:nvPr/>
        </p:nvSpPr>
        <p:spPr>
          <a:xfrm>
            <a:off x="8096467" y="419"/>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srgbClr val="FF0000"/>
                </a:solidFill>
                <a:effectLst/>
                <a:uLnTx/>
                <a:uFillTx/>
                <a:latin typeface="Calibri"/>
                <a:ea typeface="+mn-ea"/>
                <a:cs typeface="+mn-cs"/>
              </a:rPr>
              <a:t>START</a:t>
            </a:r>
            <a:endParaRPr kumimoji="0" lang="en-US" sz="1050" b="0" i="0" u="none" strike="noStrike" kern="0" cap="none" spc="0" normalizeH="0" baseline="0" noProof="0" dirty="0">
              <a:ln>
                <a:noFill/>
              </a:ln>
              <a:solidFill>
                <a:srgbClr val="FF0000"/>
              </a:solidFill>
              <a:effectLst/>
              <a:uLnTx/>
              <a:uFillTx/>
              <a:latin typeface="Calibri"/>
              <a:ea typeface="+mn-ea"/>
              <a:cs typeface="+mn-cs"/>
            </a:endParaRPr>
          </a:p>
        </p:txBody>
      </p:sp>
      <p:pic>
        <p:nvPicPr>
          <p:cNvPr id="26" name="Picture 2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696200" y="304800"/>
            <a:ext cx="1370670" cy="1366322"/>
          </a:xfrm>
          <a:prstGeom prst="rect">
            <a:avLst/>
          </a:prstGeom>
        </p:spPr>
      </p:pic>
      <p:grpSp>
        <p:nvGrpSpPr>
          <p:cNvPr id="27" name="Clock hand spin">
            <a:extLst>
              <a:ext uri="{FF2B5EF4-FFF2-40B4-BE49-F238E27FC236}">
                <a16:creationId xmlns:a16="http://schemas.microsoft.com/office/drawing/2014/main" id="{BB0445D5-A6E5-40E7-BBDD-5E3EFA13BDED}"/>
              </a:ext>
            </a:extLst>
          </p:cNvPr>
          <p:cNvGrpSpPr/>
          <p:nvPr/>
        </p:nvGrpSpPr>
        <p:grpSpPr>
          <a:xfrm rot="1786145">
            <a:off x="8118685" y="882170"/>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grpSp>
      <p:sp>
        <p:nvSpPr>
          <p:cNvPr id="30" name="TextBox 29"/>
          <p:cNvSpPr txBox="1"/>
          <p:nvPr/>
        </p:nvSpPr>
        <p:spPr>
          <a:xfrm>
            <a:off x="8538970" y="927533"/>
            <a:ext cx="281032"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3</a:t>
            </a:r>
            <a:endParaRPr kumimoji="0" lang="en-US" sz="1000" b="1" i="0" u="none" strike="noStrike" kern="0" cap="none" spc="0" normalizeH="0" baseline="0" noProof="0" dirty="0">
              <a:ln>
                <a:noFill/>
              </a:ln>
              <a:solidFill>
                <a:srgbClr val="99B2C8"/>
              </a:solidFill>
              <a:effectLst/>
              <a:uLnTx/>
              <a:uFillTx/>
            </a:endParaRPr>
          </a:p>
        </p:txBody>
      </p:sp>
      <p:sp>
        <p:nvSpPr>
          <p:cNvPr id="31" name="TextBox 30"/>
          <p:cNvSpPr txBox="1"/>
          <p:nvPr/>
        </p:nvSpPr>
        <p:spPr>
          <a:xfrm>
            <a:off x="8286383" y="1181180"/>
            <a:ext cx="341087"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6</a:t>
            </a:r>
            <a:endParaRPr kumimoji="0" lang="en-US" sz="1000" b="1" i="0" u="none" strike="noStrike" kern="0" cap="none" spc="0" normalizeH="0" baseline="0" noProof="0" dirty="0">
              <a:ln>
                <a:noFill/>
              </a:ln>
              <a:solidFill>
                <a:srgbClr val="99B2C8"/>
              </a:solidFill>
              <a:effectLst/>
              <a:uLnTx/>
              <a:uFillTx/>
            </a:endParaRPr>
          </a:p>
        </p:txBody>
      </p:sp>
      <p:sp>
        <p:nvSpPr>
          <p:cNvPr id="32" name="TextBox 31"/>
          <p:cNvSpPr txBox="1"/>
          <p:nvPr/>
        </p:nvSpPr>
        <p:spPr>
          <a:xfrm>
            <a:off x="7940658" y="965103"/>
            <a:ext cx="308455"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9</a:t>
            </a:r>
            <a:endParaRPr kumimoji="0" lang="en-US" sz="1000" b="1" i="0" u="none" strike="noStrike" kern="0" cap="none" spc="0" normalizeH="0" baseline="0" noProof="0" dirty="0">
              <a:ln>
                <a:noFill/>
              </a:ln>
              <a:solidFill>
                <a:srgbClr val="99B2C8"/>
              </a:solidFill>
              <a:effectLst/>
              <a:uLnTx/>
              <a:uFillTx/>
            </a:endParaRPr>
          </a:p>
        </p:txBody>
      </p:sp>
      <p:sp>
        <p:nvSpPr>
          <p:cNvPr id="33" name="TextBox 32"/>
          <p:cNvSpPr txBox="1"/>
          <p:nvPr/>
        </p:nvSpPr>
        <p:spPr>
          <a:xfrm>
            <a:off x="8224556" y="681312"/>
            <a:ext cx="371406"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12</a:t>
            </a:r>
            <a:endParaRPr kumimoji="0" lang="en-US" sz="1000" b="1" i="0" u="none" strike="noStrike" kern="0" cap="none" spc="0" normalizeH="0" baseline="0" noProof="0" dirty="0">
              <a:ln>
                <a:noFill/>
              </a:ln>
              <a:solidFill>
                <a:srgbClr val="99B2C8"/>
              </a:solidFill>
              <a:effectLst/>
              <a:uLnTx/>
              <a:uFillTx/>
            </a:endParaRPr>
          </a:p>
        </p:txBody>
      </p:sp>
    </p:spTree>
    <p:extLst>
      <p:ext uri="{BB962C8B-B14F-4D97-AF65-F5344CB8AC3E}">
        <p14:creationId xmlns:p14="http://schemas.microsoft.com/office/powerpoint/2010/main" val="2304757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 presetClass="mediacall" presetSubtype="0" fill="hold" nodeType="withEffect">
                                  <p:stCondLst>
                                    <p:cond delay="0"/>
                                  </p:stCondLst>
                                  <p:childTnLst>
                                    <p:cmd type="call" cmd="playFrom(0.0)">
                                      <p:cBhvr>
                                        <p:cTn id="12" dur="8091" fill="hold"/>
                                        <p:tgtEl>
                                          <p:spTgt spid="10"/>
                                        </p:tgtEl>
                                      </p:cBhvr>
                                    </p:cmd>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16"/>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17"/>
                                        </p:tgtEl>
                                        <p:attrNameLst>
                                          <p:attrName>style.visibility</p:attrName>
                                        </p:attrNameLst>
                                      </p:cBhvr>
                                      <p:to>
                                        <p:strVal val="hidden"/>
                                      </p:to>
                                    </p:set>
                                  </p:childTnLst>
                                </p:cTn>
                              </p:par>
                              <p:par>
                                <p:cTn id="19" presetID="1" presetClass="mediacall" presetSubtype="0" fill="hold" nodeType="withEffect">
                                  <p:stCondLst>
                                    <p:cond delay="0"/>
                                  </p:stCondLst>
                                  <p:childTnLst>
                                    <p:cmd type="call" cmd="playFrom(0.0)">
                                      <p:cBhvr>
                                        <p:cTn id="20" dur="8158" fill="hold"/>
                                        <p:tgtEl>
                                          <p:spTgt spid="13"/>
                                        </p:tgtEl>
                                      </p:cBhvr>
                                    </p:cmd>
                                  </p:childTnLst>
                                </p:cTn>
                              </p:par>
                              <p:par>
                                <p:cTn id="21" presetID="1" presetClass="mediacall" presetSubtype="0" fill="hold" nodeType="withEffect">
                                  <p:stCondLst>
                                    <p:cond delay="0"/>
                                  </p:stCondLst>
                                  <p:childTnLst>
                                    <p:cmd type="call" cmd="playFrom(0.0)">
                                      <p:cBhvr>
                                        <p:cTn id="22" dur="8158" fill="hold"/>
                                        <p:tgtEl>
                                          <p:spTgt spid="12"/>
                                        </p:tgtEl>
                                      </p:cBhvr>
                                    </p:cmd>
                                  </p:childTnLst>
                                </p:cTn>
                              </p:par>
                              <p:par>
                                <p:cTn id="23" presetID="1" presetClass="mediacall" presetSubtype="0" fill="hold" nodeType="withEffect">
                                  <p:stCondLst>
                                    <p:cond delay="0"/>
                                  </p:stCondLst>
                                  <p:childTnLst>
                                    <p:cmd type="call" cmd="playFrom(0.0)">
                                      <p:cBhvr>
                                        <p:cTn id="24" dur="8158"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10"/>
                </p:tgtEl>
              </p:cMediaNode>
            </p:audio>
            <p:audio>
              <p:cMediaNode vol="80000">
                <p:cTn id="26" fill="hold" display="0">
                  <p:stCondLst>
                    <p:cond delay="indefinite"/>
                  </p:stCondLst>
                  <p:endCondLst>
                    <p:cond evt="onStopAudio" delay="0">
                      <p:tgtEl>
                        <p:sldTgt/>
                      </p:tgtEl>
                    </p:cond>
                  </p:endCondLst>
                </p:cTn>
                <p:tgtEl>
                  <p:spTgt spid="11"/>
                </p:tgtEl>
              </p:cMediaNode>
            </p:audio>
            <p:audio>
              <p:cMediaNode vol="80000">
                <p:cTn id="27" fill="hold" display="0">
                  <p:stCondLst>
                    <p:cond delay="indefinite"/>
                  </p:stCondLst>
                  <p:endCondLst>
                    <p:cond evt="onStopAudio" delay="0">
                      <p:tgtEl>
                        <p:sldTgt/>
                      </p:tgtEl>
                    </p:cond>
                  </p:endCondLst>
                </p:cTn>
                <p:tgtEl>
                  <p:spTgt spid="12"/>
                </p:tgtEl>
              </p:cMediaNode>
            </p:audio>
            <p:audio>
              <p:cMediaNode vol="80000">
                <p:cTn id="28" fill="hold" display="0">
                  <p:stCondLst>
                    <p:cond delay="indefinite"/>
                  </p:stCondLst>
                  <p:endCondLst>
                    <p:cond evt="onStopAudio" delay="0">
                      <p:tgtEl>
                        <p:sldTgt/>
                      </p:tgtEl>
                    </p:cond>
                  </p:endCondLst>
                </p:cTn>
                <p:tgtEl>
                  <p:spTgt spid="13"/>
                </p:tgtEl>
              </p:cMediaNode>
            </p:audio>
            <p:seq concurrent="1" nextAc="seek">
              <p:cTn id="29" restart="whenNotActive" fill="hold" evtFilter="cancelBubble" nodeType="interactiveSeq">
                <p:stCondLst>
                  <p:cond evt="onClick" delay="0">
                    <p:tgtEl>
                      <p:spTgt spid="21"/>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21"/>
                                        </p:tgtEl>
                                      </p:cBhvr>
                                    </p:animEffect>
                                    <p:set>
                                      <p:cBhvr>
                                        <p:cTn id="34"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5" restart="whenNotActive" fill="hold" evtFilter="cancelBubble" nodeType="interactiveSeq">
                <p:stCondLst>
                  <p:cond evt="onClick" delay="0">
                    <p:tgtEl>
                      <p:spTgt spid="25"/>
                    </p:tgtEl>
                  </p:cond>
                </p:stCondLst>
                <p:endSync evt="end" delay="0">
                  <p:rtn val="all"/>
                </p:endSync>
                <p:childTnLst>
                  <p:par>
                    <p:cTn id="36" fill="hold">
                      <p:stCondLst>
                        <p:cond delay="0"/>
                      </p:stCondLst>
                      <p:childTnLst>
                        <p:par>
                          <p:cTn id="37" fill="hold">
                            <p:stCondLst>
                              <p:cond delay="0"/>
                            </p:stCondLst>
                            <p:childTnLst>
                              <p:par>
                                <p:cTn id="38" presetID="8" presetClass="emph" presetSubtype="0" fill="hold" nodeType="clickEffect">
                                  <p:stCondLst>
                                    <p:cond delay="0"/>
                                  </p:stCondLst>
                                  <p:childTnLst>
                                    <p:animRot by="21600000">
                                      <p:cBhvr>
                                        <p:cTn id="39" dur="10000" fill="hold"/>
                                        <p:tgtEl>
                                          <p:spTgt spid="27"/>
                                        </p:tgtEl>
                                        <p:attrNameLst>
                                          <p:attrName>r</p:attrName>
                                        </p:attrNameLst>
                                      </p:cBhvr>
                                    </p:animRot>
                                  </p:childTnLst>
                                </p:cTn>
                              </p:par>
                            </p:childTnLst>
                          </p:cTn>
                        </p:par>
                        <p:par>
                          <p:cTn id="40" fill="hold">
                            <p:stCondLst>
                              <p:cond delay="10000"/>
                            </p:stCondLst>
                            <p:childTnLst>
                              <p:par>
                                <p:cTn id="41" presetID="53" presetClass="entr" presetSubtype="16" fill="hold" nodeType="after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p:cTn id="43" dur="3000" fill="hold"/>
                                        <p:tgtEl>
                                          <p:spTgt spid="22"/>
                                        </p:tgtEl>
                                        <p:attrNameLst>
                                          <p:attrName>ppt_w</p:attrName>
                                        </p:attrNameLst>
                                      </p:cBhvr>
                                      <p:tavLst>
                                        <p:tav tm="0">
                                          <p:val>
                                            <p:fltVal val="0"/>
                                          </p:val>
                                        </p:tav>
                                        <p:tav tm="100000">
                                          <p:val>
                                            <p:strVal val="#ppt_w"/>
                                          </p:val>
                                        </p:tav>
                                      </p:tavLst>
                                    </p:anim>
                                    <p:anim calcmode="lin" valueType="num">
                                      <p:cBhvr>
                                        <p:cTn id="44" dur="3000" fill="hold"/>
                                        <p:tgtEl>
                                          <p:spTgt spid="22"/>
                                        </p:tgtEl>
                                        <p:attrNameLst>
                                          <p:attrName>ppt_h</p:attrName>
                                        </p:attrNameLst>
                                      </p:cBhvr>
                                      <p:tavLst>
                                        <p:tav tm="0">
                                          <p:val>
                                            <p:fltVal val="0"/>
                                          </p:val>
                                        </p:tav>
                                        <p:tav tm="100000">
                                          <p:val>
                                            <p:strVal val="#ppt_h"/>
                                          </p:val>
                                        </p:tav>
                                      </p:tavLst>
                                    </p:anim>
                                    <p:animEffect transition="in" filter="fade">
                                      <p:cBhvr>
                                        <p:cTn id="45" dur="3000"/>
                                        <p:tgtEl>
                                          <p:spTgt spid="22"/>
                                        </p:tgtEl>
                                      </p:cBhvr>
                                    </p:animEffect>
                                  </p:childTnLst>
                                  <p:subTnLst>
                                    <p:audio>
                                      <p:cMediaNode>
                                        <p:cTn display="0" masterRel="sameClick">
                                          <p:stCondLst>
                                            <p:cond evt="begin" delay="0">
                                              <p:tn val="41"/>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childTnLst>
        </p:cTn>
      </p:par>
    </p:tnLst>
    <p:bldLst>
      <p:bldP spid="16" grpId="0" animBg="1"/>
      <p:bldP spid="16" grpId="1" animBg="1"/>
      <p:bldP spid="17" grpId="0"/>
      <p:bldP spid="17"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73488" y="4866603"/>
            <a:ext cx="8480739" cy="2669147"/>
          </a:xfrm>
        </p:spPr>
        <p:txBody>
          <a:bodyPr>
            <a:normAutofit/>
          </a:bodyPr>
          <a:lstStyle/>
          <a:p>
            <a:r>
              <a:rPr lang="en-US" sz="2800" dirty="0" smtClean="0">
                <a:solidFill>
                  <a:schemeClr val="tx1"/>
                </a:solidFill>
                <a:latin typeface="Times New Roman" panose="02020603050405020304" pitchFamily="18" charset="0"/>
                <a:cs typeface="Times New Roman" panose="02020603050405020304" pitchFamily="18" charset="0"/>
              </a:rPr>
              <a:t>Theo </a:t>
            </a:r>
            <a:r>
              <a:rPr lang="en-US" sz="2800" dirty="0" err="1" smtClean="0">
                <a:solidFill>
                  <a:schemeClr val="tx1"/>
                </a:solidFill>
                <a:latin typeface="Times New Roman" panose="02020603050405020304" pitchFamily="18" charset="0"/>
                <a:cs typeface="Times New Roman" panose="02020603050405020304" pitchFamily="18" charset="0"/>
              </a:rPr>
              <a:t>em</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trong</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hình</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bên</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có</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những</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cách</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nào</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để</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làm</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cho</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ánh</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sáng</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phát</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ra</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từ</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đèn</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chiếu</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tới</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gương</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phản</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chiếu</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vào</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điểm</a:t>
            </a:r>
            <a:r>
              <a:rPr lang="en-US" sz="2800" dirty="0" smtClean="0">
                <a:solidFill>
                  <a:schemeClr val="tx1"/>
                </a:solidFill>
                <a:latin typeface="Times New Roman" panose="02020603050405020304" pitchFamily="18" charset="0"/>
                <a:cs typeface="Times New Roman" panose="02020603050405020304" pitchFamily="18" charset="0"/>
              </a:rPr>
              <a:t> S </a:t>
            </a:r>
            <a:r>
              <a:rPr lang="en-US" sz="2800" dirty="0" err="1" smtClean="0">
                <a:solidFill>
                  <a:schemeClr val="tx1"/>
                </a:solidFill>
                <a:latin typeface="Times New Roman" panose="02020603050405020304" pitchFamily="18" charset="0"/>
                <a:cs typeface="Times New Roman" panose="02020603050405020304" pitchFamily="18" charset="0"/>
              </a:rPr>
              <a:t>trên</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bảng</a:t>
            </a:r>
            <a:r>
              <a:rPr lang="en-US" sz="2800" dirty="0" smtClean="0">
                <a:solidFill>
                  <a:schemeClr val="tx1"/>
                </a:solidFill>
                <a:latin typeface="Times New Roman" panose="02020603050405020304" pitchFamily="18" charset="0"/>
                <a:cs typeface="Times New Roman" panose="02020603050405020304" pitchFamily="18" charset="0"/>
              </a:rPr>
              <a:t> ?</a:t>
            </a:r>
            <a:endParaRPr lang="en-US" sz="2000" dirty="0">
              <a:solidFill>
                <a:schemeClr val="tx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576" y="122350"/>
            <a:ext cx="8461420" cy="4520484"/>
          </a:xfrm>
          <a:prstGeom prst="rect">
            <a:avLst/>
          </a:prstGeom>
        </p:spPr>
      </p:pic>
    </p:spTree>
    <p:extLst>
      <p:ext uri="{BB962C8B-B14F-4D97-AF65-F5344CB8AC3E}">
        <p14:creationId xmlns:p14="http://schemas.microsoft.com/office/powerpoint/2010/main" val="574542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90152"/>
            <a:ext cx="9144000" cy="6858000"/>
          </a:xfrm>
          <a:prstGeom prst="rect">
            <a:avLst/>
          </a:prstGeom>
        </p:spPr>
      </p:pic>
      <p:sp>
        <p:nvSpPr>
          <p:cNvPr id="2" name="Title 1"/>
          <p:cNvSpPr>
            <a:spLocks noGrp="1"/>
          </p:cNvSpPr>
          <p:nvPr>
            <p:ph type="ctrTitle"/>
          </p:nvPr>
        </p:nvSpPr>
        <p:spPr>
          <a:xfrm>
            <a:off x="154545" y="1740034"/>
            <a:ext cx="8834907" cy="1470025"/>
          </a:xfrm>
          <a:noFill/>
          <a:ln w="38100">
            <a:noFill/>
          </a:ln>
        </p:spPr>
        <p:txBody>
          <a:bodyPr/>
          <a:lstStyle/>
          <a:p>
            <a:r>
              <a:rPr lang="en-US" dirty="0" err="1" smtClean="0">
                <a:solidFill>
                  <a:srgbClr val="FF0000"/>
                </a:solidFill>
                <a:latin typeface="Times New Roman" panose="02020603050405020304" pitchFamily="18" charset="0"/>
                <a:cs typeface="Times New Roman" panose="02020603050405020304" pitchFamily="18" charset="0"/>
              </a:rPr>
              <a:t>Bài</a:t>
            </a:r>
            <a:r>
              <a:rPr lang="en-US" dirty="0" smtClean="0">
                <a:solidFill>
                  <a:srgbClr val="FF0000"/>
                </a:solidFill>
                <a:latin typeface="Times New Roman" panose="02020603050405020304" pitchFamily="18" charset="0"/>
                <a:cs typeface="Times New Roman" panose="02020603050405020304" pitchFamily="18" charset="0"/>
              </a:rPr>
              <a:t> 16: SỰ PHẢN XẠ ÁNH SÁNG</a:t>
            </a:r>
            <a:endParaRPr lang="en-US"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05405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676400"/>
            <a:ext cx="6194425"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6"/>
          <p:cNvSpPr txBox="1">
            <a:spLocks noChangeArrowheads="1"/>
          </p:cNvSpPr>
          <p:nvPr/>
        </p:nvSpPr>
        <p:spPr bwMode="auto">
          <a:xfrm>
            <a:off x="328411" y="6057900"/>
            <a:ext cx="78486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ct val="20000"/>
              </a:spcBef>
            </a:pPr>
            <a:r>
              <a:rPr lang="en-US" altLang="en-US" sz="2400" b="1" dirty="0" err="1">
                <a:solidFill>
                  <a:srgbClr val="FF0000"/>
                </a:solidFill>
                <a:latin typeface="Times New Roman" panose="02020603050405020304" pitchFamily="18" charset="0"/>
                <a:cs typeface="Times New Roman" panose="02020603050405020304" pitchFamily="18" charset="0"/>
              </a:rPr>
              <a:t>Gương</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phẳng</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có</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bề</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mặt</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phẳng</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nhẵn</a:t>
            </a:r>
            <a:r>
              <a:rPr lang="en-US" altLang="en-US" sz="2400" b="1" dirty="0">
                <a:solidFill>
                  <a:srgbClr val="FF0000"/>
                </a:solidFill>
                <a:latin typeface="Times New Roman" panose="02020603050405020304" pitchFamily="18" charset="0"/>
                <a:cs typeface="Times New Roman" panose="02020603050405020304" pitchFamily="18" charset="0"/>
              </a:rPr>
              <a:t> , </a:t>
            </a:r>
            <a:r>
              <a:rPr lang="en-US" altLang="en-US" sz="2400" b="1" dirty="0" err="1">
                <a:solidFill>
                  <a:srgbClr val="FF0000"/>
                </a:solidFill>
                <a:latin typeface="Times New Roman" panose="02020603050405020304" pitchFamily="18" charset="0"/>
                <a:cs typeface="Times New Roman" panose="02020603050405020304" pitchFamily="18" charset="0"/>
              </a:rPr>
              <a:t>bóng</a:t>
            </a:r>
            <a:r>
              <a:rPr lang="en-US" altLang="en-US" sz="2400" b="1" dirty="0">
                <a:solidFill>
                  <a:srgbClr val="FF0000"/>
                </a:solidFill>
                <a:latin typeface="Times New Roman" panose="02020603050405020304" pitchFamily="18" charset="0"/>
                <a:cs typeface="Times New Roman" panose="02020603050405020304" pitchFamily="18" charset="0"/>
              </a:rPr>
              <a:t>. </a:t>
            </a:r>
          </a:p>
        </p:txBody>
      </p:sp>
      <p:sp>
        <p:nvSpPr>
          <p:cNvPr id="7" name="Rectangle 5"/>
          <p:cNvSpPr>
            <a:spLocks noChangeArrowheads="1"/>
          </p:cNvSpPr>
          <p:nvPr/>
        </p:nvSpPr>
        <p:spPr bwMode="auto">
          <a:xfrm>
            <a:off x="914400" y="762000"/>
            <a:ext cx="22955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b="1" i="1">
                <a:latin typeface="Times New Roman" panose="02020603050405020304" pitchFamily="18" charset="0"/>
                <a:cs typeface="Times New Roman" panose="02020603050405020304" pitchFamily="18" charset="0"/>
              </a:rPr>
              <a:t>Dùng để làm gì?</a:t>
            </a:r>
          </a:p>
        </p:txBody>
      </p:sp>
      <p:sp>
        <p:nvSpPr>
          <p:cNvPr id="8" name="Rectangle 5"/>
          <p:cNvSpPr>
            <a:spLocks noChangeArrowheads="1"/>
          </p:cNvSpPr>
          <p:nvPr/>
        </p:nvSpPr>
        <p:spPr bwMode="auto">
          <a:xfrm>
            <a:off x="609600" y="730250"/>
            <a:ext cx="83216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Khi</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soi</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gương</a:t>
            </a:r>
            <a:r>
              <a:rPr lang="en-US" altLang="en-US" sz="2400" b="1" i="1" dirty="0">
                <a:latin typeface="Times New Roman" panose="02020603050405020304" pitchFamily="18" charset="0"/>
                <a:cs typeface="Times New Roman" panose="02020603050405020304" pitchFamily="18" charset="0"/>
              </a:rPr>
              <a:t> ta </a:t>
            </a:r>
            <a:r>
              <a:rPr lang="en-US" altLang="en-US" sz="2400" b="1" i="1" dirty="0" err="1">
                <a:latin typeface="Times New Roman" panose="02020603050405020304" pitchFamily="18" charset="0"/>
                <a:cs typeface="Times New Roman" panose="02020603050405020304" pitchFamily="18" charset="0"/>
              </a:rPr>
              <a:t>thấy</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gì</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khi</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trong</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gương</a:t>
            </a:r>
            <a:r>
              <a:rPr lang="en-US" altLang="en-US" sz="2400" b="1" i="1" dirty="0">
                <a:latin typeface="Times New Roman" panose="02020603050405020304" pitchFamily="18" charset="0"/>
                <a:cs typeface="Times New Roman" panose="02020603050405020304" pitchFamily="18" charset="0"/>
              </a:rPr>
              <a:t>? </a:t>
            </a:r>
          </a:p>
          <a:p>
            <a:pPr algn="just" eaLnBrk="1" hangingPunct="1"/>
            <a:r>
              <a:rPr lang="en-US" altLang="en-US" sz="2400" b="1" i="1" dirty="0" err="1">
                <a:latin typeface="Times New Roman" panose="02020603050405020304" pitchFamily="18" charset="0"/>
                <a:cs typeface="Times New Roman" panose="02020603050405020304" pitchFamily="18" charset="0"/>
              </a:rPr>
              <a:t>Nêu</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đặc</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điểm</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của</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gương</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về</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hình</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dạng</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tính</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chất</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bề</a:t>
            </a:r>
            <a:r>
              <a:rPr lang="en-US" altLang="en-US" sz="2400" b="1" i="1" dirty="0">
                <a:latin typeface="Times New Roman" panose="02020603050405020304" pitchFamily="18" charset="0"/>
                <a:cs typeface="Times New Roman" panose="02020603050405020304" pitchFamily="18" charset="0"/>
              </a:rPr>
              <a:t> </a:t>
            </a:r>
            <a:r>
              <a:rPr lang="en-US" altLang="en-US" sz="2400" b="1" i="1" dirty="0" err="1">
                <a:latin typeface="Times New Roman" panose="02020603050405020304" pitchFamily="18" charset="0"/>
                <a:cs typeface="Times New Roman" panose="02020603050405020304" pitchFamily="18" charset="0"/>
              </a:rPr>
              <a:t>mặt</a:t>
            </a:r>
            <a:r>
              <a:rPr lang="en-US" altLang="en-US" sz="2400" b="1" i="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1456677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7" presetClass="entr" presetSubtype="0" fill="hold" grpId="0" nodeType="clickEffect">
                                  <p:stCondLst>
                                    <p:cond delay="0"/>
                                  </p:stCondLst>
                                  <p:iterate type="lt">
                                    <p:tmPct val="50000"/>
                                  </p:iterate>
                                  <p:childTnLst>
                                    <p:set>
                                      <p:cBhvr>
                                        <p:cTn id="14" dur="1" fill="hold">
                                          <p:stCondLst>
                                            <p:cond delay="0"/>
                                          </p:stCondLst>
                                        </p:cTn>
                                        <p:tgtEl>
                                          <p:spTgt spid="6"/>
                                        </p:tgtEl>
                                        <p:attrNameLst>
                                          <p:attrName>style.visibility</p:attrName>
                                        </p:attrNameLst>
                                      </p:cBhvr>
                                      <p:to>
                                        <p:strVal val="visible"/>
                                      </p:to>
                                    </p:set>
                                    <p:anim calcmode="discrete" valueType="clr">
                                      <p:cBhvr override="childStyle">
                                        <p:cTn id="15"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6"/>
                                        </p:tgtEl>
                                        <p:attrNameLst>
                                          <p:attrName>fillcolor</p:attrName>
                                        </p:attrNameLst>
                                      </p:cBhvr>
                                      <p:tavLst>
                                        <p:tav tm="0">
                                          <p:val>
                                            <p:clrVal>
                                              <a:schemeClr val="accent2"/>
                                            </p:clrVal>
                                          </p:val>
                                        </p:tav>
                                        <p:tav tm="50000">
                                          <p:val>
                                            <p:clrVal>
                                              <a:schemeClr val="hlink"/>
                                            </p:clrVal>
                                          </p:val>
                                        </p:tav>
                                      </p:tavLst>
                                    </p:anim>
                                    <p:set>
                                      <p:cBhvr>
                                        <p:cTn id="17" dur="80"/>
                                        <p:tgtEl>
                                          <p:spTgt spid="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ctrTitle"/>
          </p:nvPr>
        </p:nvSpPr>
        <p:spPr/>
        <p:txBody>
          <a:bodyPr/>
          <a:lstStyle/>
          <a:p>
            <a:endParaRPr lang="en-US" altLang="en-US" smtClean="0"/>
          </a:p>
        </p:txBody>
      </p:sp>
      <p:pic>
        <p:nvPicPr>
          <p:cNvPr id="6" name="Picture 8" descr="soi_guong_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295400"/>
            <a:ext cx="37338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descr="Mirro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1371600"/>
            <a:ext cx="39624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6"/>
          <p:cNvSpPr txBox="1">
            <a:spLocks noChangeArrowheads="1"/>
          </p:cNvSpPr>
          <p:nvPr/>
        </p:nvSpPr>
        <p:spPr bwMode="auto">
          <a:xfrm>
            <a:off x="457200" y="4884738"/>
            <a:ext cx="86868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 typeface="Arial" panose="020B0604020202020204" pitchFamily="34" charset="0"/>
              <a:buNone/>
            </a:pPr>
            <a:r>
              <a:rPr lang="en-US" altLang="en-US" sz="2400" b="1" dirty="0" err="1">
                <a:latin typeface="Times New Roman" panose="02020603050405020304" pitchFamily="18" charset="0"/>
                <a:cs typeface="Times New Roman" panose="02020603050405020304" pitchFamily="18" charset="0"/>
              </a:rPr>
              <a:t>Hình</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của</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một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vật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quan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sát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được</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trong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gương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gọi</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là</a:t>
            </a:r>
            <a:r>
              <a:rPr lang="en-US" altLang="en-US" sz="2400" b="1" dirty="0">
                <a:latin typeface="Times New Roman" panose="02020603050405020304" pitchFamily="18" charset="0"/>
                <a:cs typeface="Times New Roman" panose="02020603050405020304" pitchFamily="18" charset="0"/>
              </a:rPr>
              <a:t> </a:t>
            </a:r>
            <a:r>
              <a:rPr lang="en-US" altLang="en-US" sz="2400" b="1" i="1" dirty="0" err="1">
                <a:solidFill>
                  <a:srgbClr val="FF0000"/>
                </a:solidFill>
                <a:latin typeface="Times New Roman" panose="02020603050405020304" pitchFamily="18" charset="0"/>
                <a:cs typeface="Times New Roman" panose="02020603050405020304" pitchFamily="18" charset="0"/>
              </a:rPr>
              <a:t>ảnh</a:t>
            </a:r>
            <a:r>
              <a:rPr lang="en-US" altLang="en-US" sz="2400" b="1" i="1" dirty="0">
                <a:solidFill>
                  <a:srgbClr val="FF0000"/>
                </a:solidFill>
                <a:latin typeface="Times New Roman" panose="02020603050405020304" pitchFamily="18" charset="0"/>
                <a:cs typeface="Times New Roman" panose="02020603050405020304" pitchFamily="18" charset="0"/>
              </a:rPr>
              <a:t> </a:t>
            </a:r>
            <a:r>
              <a:rPr lang="en-US" altLang="en-US" sz="2400" b="1" i="1" dirty="0" err="1">
                <a:solidFill>
                  <a:srgbClr val="FF0000"/>
                </a:solidFill>
                <a:latin typeface="Times New Roman" panose="02020603050405020304" pitchFamily="18" charset="0"/>
                <a:cs typeface="Times New Roman" panose="02020603050405020304" pitchFamily="18" charset="0"/>
              </a:rPr>
              <a:t>của</a:t>
            </a:r>
            <a:r>
              <a:rPr lang="en-US" altLang="en-US" sz="2400" b="1" i="1" dirty="0">
                <a:solidFill>
                  <a:srgbClr val="FF0000"/>
                </a:solidFill>
                <a:latin typeface="Times New Roman" panose="02020603050405020304" pitchFamily="18" charset="0"/>
                <a:cs typeface="Times New Roman" panose="02020603050405020304" pitchFamily="18" charset="0"/>
              </a:rPr>
              <a:t> </a:t>
            </a:r>
            <a:r>
              <a:rPr lang="en-US" altLang="en-US" sz="2400" b="1" i="1" dirty="0" err="1">
                <a:solidFill>
                  <a:srgbClr val="FF0000"/>
                </a:solidFill>
                <a:latin typeface="Times New Roman" panose="02020603050405020304" pitchFamily="18" charset="0"/>
                <a:cs typeface="Times New Roman" panose="02020603050405020304" pitchFamily="18" charset="0"/>
              </a:rPr>
              <a:t>vật</a:t>
            </a:r>
            <a:r>
              <a:rPr lang="en-US" altLang="en-US" sz="2400" b="1" i="1" dirty="0">
                <a:solidFill>
                  <a:srgbClr val="FF0000"/>
                </a:solidFill>
                <a:latin typeface="Times New Roman" panose="02020603050405020304" pitchFamily="18" charset="0"/>
                <a:cs typeface="Times New Roman" panose="02020603050405020304" pitchFamily="18" charset="0"/>
              </a:rPr>
              <a:t> </a:t>
            </a:r>
            <a:r>
              <a:rPr lang="en-US" altLang="en-US" sz="2400" b="1" i="1" dirty="0" err="1">
                <a:solidFill>
                  <a:srgbClr val="FF0000"/>
                </a:solidFill>
                <a:latin typeface="Times New Roman" panose="02020603050405020304" pitchFamily="18" charset="0"/>
                <a:cs typeface="Times New Roman" panose="02020603050405020304" pitchFamily="18" charset="0"/>
              </a:rPr>
              <a:t>tạo</a:t>
            </a:r>
            <a:r>
              <a:rPr lang="en-US" altLang="en-US" sz="2400" b="1" i="1" dirty="0">
                <a:solidFill>
                  <a:srgbClr val="FF0000"/>
                </a:solidFill>
                <a:latin typeface="Times New Roman" panose="02020603050405020304" pitchFamily="18" charset="0"/>
                <a:cs typeface="Times New Roman" panose="02020603050405020304" pitchFamily="18" charset="0"/>
              </a:rPr>
              <a:t> </a:t>
            </a:r>
            <a:r>
              <a:rPr lang="en-US" altLang="en-US" sz="2400" b="1" i="1" dirty="0" err="1">
                <a:solidFill>
                  <a:srgbClr val="FF0000"/>
                </a:solidFill>
                <a:latin typeface="Times New Roman" panose="02020603050405020304" pitchFamily="18" charset="0"/>
                <a:cs typeface="Times New Roman" panose="02020603050405020304" pitchFamily="18" charset="0"/>
              </a:rPr>
              <a:t>bởi</a:t>
            </a:r>
            <a:r>
              <a:rPr lang="en-US" altLang="en-US" sz="2400" b="1" i="1" dirty="0">
                <a:solidFill>
                  <a:srgbClr val="FF0000"/>
                </a:solidFill>
                <a:latin typeface="Times New Roman" panose="02020603050405020304" pitchFamily="18" charset="0"/>
                <a:cs typeface="Times New Roman" panose="02020603050405020304" pitchFamily="18" charset="0"/>
              </a:rPr>
              <a:t> </a:t>
            </a:r>
            <a:r>
              <a:rPr lang="en-US" altLang="en-US" sz="2400" b="1" i="1" dirty="0" err="1">
                <a:solidFill>
                  <a:srgbClr val="FF0000"/>
                </a:solidFill>
                <a:latin typeface="Times New Roman" panose="02020603050405020304" pitchFamily="18" charset="0"/>
                <a:cs typeface="Times New Roman" panose="02020603050405020304" pitchFamily="18" charset="0"/>
              </a:rPr>
              <a:t>gương</a:t>
            </a:r>
            <a:r>
              <a:rPr lang="en-US" altLang="en-US" sz="2400" b="1" i="1" dirty="0">
                <a:solidFill>
                  <a:srgbClr val="FF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7676042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4)">
                                      <p:cBhvr>
                                        <p:cTn id="7" dur="1000"/>
                                        <p:tgtEl>
                                          <p:spTgt spid="6"/>
                                        </p:tgtEl>
                                      </p:cBhvr>
                                    </p:animEffect>
                                  </p:childTnLst>
                                </p:cTn>
                              </p:par>
                              <p:par>
                                <p:cTn id="8" presetID="21"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4)">
                                      <p:cBhvr>
                                        <p:cTn id="10" dur="1000"/>
                                        <p:tgtEl>
                                          <p:spTgt spid="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7" presetClass="entr" presetSubtype="0" fill="hold" grpId="0" nodeType="clickEffect">
                                  <p:stCondLst>
                                    <p:cond delay="0"/>
                                  </p:stCondLst>
                                  <p:iterate type="lt">
                                    <p:tmPct val="50000"/>
                                  </p:iterate>
                                  <p:childTnLst>
                                    <p:set>
                                      <p:cBhvr>
                                        <p:cTn id="14" dur="1" fill="hold">
                                          <p:stCondLst>
                                            <p:cond delay="0"/>
                                          </p:stCondLst>
                                        </p:cTn>
                                        <p:tgtEl>
                                          <p:spTgt spid="9"/>
                                        </p:tgtEl>
                                        <p:attrNameLst>
                                          <p:attrName>style.visibility</p:attrName>
                                        </p:attrNameLst>
                                      </p:cBhvr>
                                      <p:to>
                                        <p:strVal val="visible"/>
                                      </p:to>
                                    </p:set>
                                    <p:anim calcmode="discrete" valueType="clr">
                                      <p:cBhvr override="childStyle">
                                        <p:cTn id="15"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9"/>
                                        </p:tgtEl>
                                        <p:attrNameLst>
                                          <p:attrName>fillcolor</p:attrName>
                                        </p:attrNameLst>
                                      </p:cBhvr>
                                      <p:tavLst>
                                        <p:tav tm="0">
                                          <p:val>
                                            <p:clrVal>
                                              <a:schemeClr val="accent2"/>
                                            </p:clrVal>
                                          </p:val>
                                        </p:tav>
                                        <p:tav tm="50000">
                                          <p:val>
                                            <p:clrVal>
                                              <a:schemeClr val="hlink"/>
                                            </p:clrVal>
                                          </p:val>
                                        </p:tav>
                                      </p:tavLst>
                                    </p:anim>
                                    <p:set>
                                      <p:cBhvr>
                                        <p:cTn id="17" dur="80"/>
                                        <p:tgtEl>
                                          <p:spTgt spid="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_Văn_Bản 21"/>
          <p:cNvSpPr txBox="1">
            <a:spLocks noChangeArrowheads="1"/>
          </p:cNvSpPr>
          <p:nvPr/>
        </p:nvSpPr>
        <p:spPr bwMode="auto">
          <a:xfrm>
            <a:off x="304800" y="2133600"/>
            <a:ext cx="83010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Một</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số</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vật</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được</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xem</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là</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gương</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phẳng</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i="1" dirty="0" err="1">
                <a:solidFill>
                  <a:srgbClr val="0000FF"/>
                </a:solidFill>
                <a:latin typeface="Times New Roman" panose="02020603050405020304" pitchFamily="18" charset="0"/>
                <a:cs typeface="Times New Roman" panose="02020603050405020304" pitchFamily="18" charset="0"/>
              </a:rPr>
              <a:t>mặt</a:t>
            </a:r>
            <a:r>
              <a:rPr lang="en-US" altLang="en-US" sz="2400" b="1" i="1" dirty="0">
                <a:solidFill>
                  <a:srgbClr val="0000FF"/>
                </a:solidFill>
                <a:latin typeface="Times New Roman" panose="02020603050405020304" pitchFamily="18" charset="0"/>
                <a:cs typeface="Times New Roman" panose="02020603050405020304" pitchFamily="18" charset="0"/>
              </a:rPr>
              <a:t> </a:t>
            </a:r>
            <a:r>
              <a:rPr lang="en-US" altLang="en-US" sz="2400" b="1" i="1" dirty="0" err="1">
                <a:solidFill>
                  <a:srgbClr val="0000FF"/>
                </a:solidFill>
                <a:latin typeface="Times New Roman" panose="02020603050405020304" pitchFamily="18" charset="0"/>
                <a:cs typeface="Times New Roman" panose="02020603050405020304" pitchFamily="18" charset="0"/>
              </a:rPr>
              <a:t>kính</a:t>
            </a:r>
            <a:r>
              <a:rPr lang="en-US" altLang="en-US" sz="2400" b="1" i="1" dirty="0">
                <a:solidFill>
                  <a:srgbClr val="0000FF"/>
                </a:solidFill>
                <a:latin typeface="Times New Roman" panose="02020603050405020304" pitchFamily="18" charset="0"/>
                <a:cs typeface="Times New Roman" panose="02020603050405020304" pitchFamily="18" charset="0"/>
              </a:rPr>
              <a:t> </a:t>
            </a:r>
            <a:r>
              <a:rPr lang="en-US" altLang="en-US" sz="2400" b="1" i="1" dirty="0" err="1">
                <a:solidFill>
                  <a:srgbClr val="0000FF"/>
                </a:solidFill>
                <a:latin typeface="Times New Roman" panose="02020603050405020304" pitchFamily="18" charset="0"/>
                <a:cs typeface="Times New Roman" panose="02020603050405020304" pitchFamily="18" charset="0"/>
              </a:rPr>
              <a:t>cửa</a:t>
            </a:r>
            <a:r>
              <a:rPr lang="en-US" altLang="en-US" sz="2400" b="1" i="1" dirty="0">
                <a:solidFill>
                  <a:srgbClr val="0000FF"/>
                </a:solidFill>
                <a:latin typeface="Times New Roman" panose="02020603050405020304" pitchFamily="18" charset="0"/>
                <a:cs typeface="Times New Roman" panose="02020603050405020304" pitchFamily="18" charset="0"/>
              </a:rPr>
              <a:t> </a:t>
            </a:r>
            <a:r>
              <a:rPr lang="en-US" altLang="en-US" sz="2400" b="1" i="1" dirty="0" err="1">
                <a:solidFill>
                  <a:srgbClr val="0000FF"/>
                </a:solidFill>
                <a:latin typeface="Times New Roman" panose="02020603050405020304" pitchFamily="18" charset="0"/>
                <a:cs typeface="Times New Roman" panose="02020603050405020304" pitchFamily="18" charset="0"/>
              </a:rPr>
              <a:t>sổ</a:t>
            </a:r>
            <a:r>
              <a:rPr lang="en-US" altLang="en-US" sz="2400" b="1" i="1" dirty="0">
                <a:solidFill>
                  <a:srgbClr val="0000FF"/>
                </a:solidFill>
                <a:latin typeface="Times New Roman" panose="02020603050405020304" pitchFamily="18" charset="0"/>
                <a:cs typeface="Times New Roman" panose="02020603050405020304" pitchFamily="18" charset="0"/>
              </a:rPr>
              <a:t>, </a:t>
            </a:r>
            <a:r>
              <a:rPr lang="en-US" altLang="en-US" sz="2400" b="1" i="1" dirty="0" err="1">
                <a:solidFill>
                  <a:srgbClr val="0000FF"/>
                </a:solidFill>
                <a:latin typeface="Times New Roman" panose="02020603050405020304" pitchFamily="18" charset="0"/>
                <a:cs typeface="Times New Roman" panose="02020603050405020304" pitchFamily="18" charset="0"/>
              </a:rPr>
              <a:t>mặt</a:t>
            </a:r>
            <a:r>
              <a:rPr lang="en-US" altLang="en-US" sz="2400" b="1" i="1" dirty="0">
                <a:solidFill>
                  <a:srgbClr val="0000FF"/>
                </a:solidFill>
                <a:latin typeface="Times New Roman" panose="02020603050405020304" pitchFamily="18" charset="0"/>
                <a:cs typeface="Times New Roman" panose="02020603050405020304" pitchFamily="18" charset="0"/>
              </a:rPr>
              <a:t> </a:t>
            </a:r>
            <a:r>
              <a:rPr lang="en-US" altLang="en-US" sz="2400" b="1" i="1" dirty="0" err="1">
                <a:solidFill>
                  <a:srgbClr val="0000FF"/>
                </a:solidFill>
                <a:latin typeface="Times New Roman" panose="02020603050405020304" pitchFamily="18" charset="0"/>
                <a:cs typeface="Times New Roman" panose="02020603050405020304" pitchFamily="18" charset="0"/>
              </a:rPr>
              <a:t>nước</a:t>
            </a:r>
            <a:r>
              <a:rPr lang="en-US" altLang="en-US" sz="2400" b="1" i="1" dirty="0">
                <a:solidFill>
                  <a:srgbClr val="0000FF"/>
                </a:solidFill>
                <a:latin typeface="Times New Roman" panose="02020603050405020304" pitchFamily="18" charset="0"/>
                <a:cs typeface="Times New Roman" panose="02020603050405020304" pitchFamily="18" charset="0"/>
              </a:rPr>
              <a:t> … </a:t>
            </a:r>
          </a:p>
        </p:txBody>
      </p:sp>
      <p:sp>
        <p:nvSpPr>
          <p:cNvPr id="7172" name="Hộp_Văn_Bản 21"/>
          <p:cNvSpPr txBox="1">
            <a:spLocks noChangeArrowheads="1"/>
          </p:cNvSpPr>
          <p:nvPr/>
        </p:nvSpPr>
        <p:spPr bwMode="auto">
          <a:xfrm>
            <a:off x="228600" y="1219200"/>
            <a:ext cx="83010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dirty="0" smtClean="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Em</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hãy</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chỉ</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ra</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một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số</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vật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có</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bề</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mặt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phẳng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nhẵn</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bóng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có</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thể</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dùng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để</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soi</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ảnh</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của</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mình</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như</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một</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gương</a:t>
            </a:r>
            <a:r>
              <a:rPr lang="en-US" altLang="en-US" sz="2400" b="1" dirty="0">
                <a:latin typeface="Times New Roman" panose="02020603050405020304" pitchFamily="18" charset="0"/>
                <a:cs typeface="Times New Roman" panose="02020603050405020304" pitchFamily="18" charset="0"/>
              </a:rPr>
              <a:t> </a:t>
            </a:r>
            <a:r>
              <a:rPr lang="en-US" altLang="en-US" sz="2400" b="1" dirty="0" err="1">
                <a:latin typeface="Times New Roman" panose="02020603050405020304" pitchFamily="18" charset="0"/>
                <a:cs typeface="Times New Roman" panose="02020603050405020304" pitchFamily="18" charset="0"/>
              </a:rPr>
              <a:t>phẳng</a:t>
            </a:r>
            <a:r>
              <a:rPr lang="en-US" altLang="en-US" sz="2400" b="1" dirty="0">
                <a:latin typeface="Times New Roman" panose="02020603050405020304" pitchFamily="18" charset="0"/>
                <a:cs typeface="Times New Roman" panose="02020603050405020304" pitchFamily="18" charset="0"/>
              </a:rPr>
              <a:t>.</a:t>
            </a:r>
            <a:endParaRPr lang="en-US" altLang="en-US" sz="2400" b="1" i="1" dirty="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2" cstate="print">
            <a:extLst/>
          </a:blip>
          <a:stretch>
            <a:fillRect/>
          </a:stretch>
        </p:blipFill>
        <p:spPr>
          <a:xfrm>
            <a:off x="1371600" y="2964597"/>
            <a:ext cx="3276600" cy="351240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151" name="Picture 22" descr="Káº¿t quáº£ hÃ¬nh áº£nh cho máº·t ná»n nhÃ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3775" y="2895600"/>
            <a:ext cx="2816225" cy="366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7583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6151"/>
                                        </p:tgtEl>
                                        <p:attrNameLst>
                                          <p:attrName>style.visibility</p:attrName>
                                        </p:attrNameLst>
                                      </p:cBhvr>
                                      <p:to>
                                        <p:strVal val="visible"/>
                                      </p:to>
                                    </p:set>
                                    <p:animEffect transition="in" filter="fade">
                                      <p:cBhvr>
                                        <p:cTn id="17" dur="500"/>
                                        <p:tgtEl>
                                          <p:spTgt spid="6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80305" y="4597758"/>
            <a:ext cx="2485622" cy="1217053"/>
          </a:xfrm>
          <a:ln>
            <a:solidFill>
              <a:srgbClr val="FF0000"/>
            </a:solidFill>
          </a:ln>
        </p:spPr>
        <p:txBody>
          <a:bodyPr>
            <a:normAutofit/>
          </a:bodyPr>
          <a:lstStyle/>
          <a:p>
            <a:r>
              <a:rPr lang="en-US" altLang="en-US" sz="2800" dirty="0" err="1" smtClean="0">
                <a:latin typeface="Times New Roman" panose="02020603050405020304" pitchFamily="18" charset="0"/>
                <a:cs typeface="Times New Roman" panose="02020603050405020304" pitchFamily="18" charset="0"/>
              </a:rPr>
              <a:t>Mặt</a:t>
            </a:r>
            <a:r>
              <a:rPr lang="en-US" altLang="en-US" sz="2800" dirty="0" smtClean="0">
                <a:latin typeface="Times New Roman" panose="02020603050405020304" pitchFamily="18" charset="0"/>
                <a:cs typeface="Times New Roman" panose="02020603050405020304" pitchFamily="18" charset="0"/>
              </a:rPr>
              <a:t> </a:t>
            </a:r>
            <a:r>
              <a:rPr lang="en-US" altLang="en-US" sz="2800" dirty="0" err="1" smtClean="0">
                <a:latin typeface="Times New Roman" panose="02020603050405020304" pitchFamily="18" charset="0"/>
                <a:cs typeface="Times New Roman" panose="02020603050405020304" pitchFamily="18" charset="0"/>
              </a:rPr>
              <a:t>hồ</a:t>
            </a:r>
            <a:r>
              <a:rPr lang="en-US" altLang="en-US" sz="2800" dirty="0" smtClean="0">
                <a:latin typeface="Times New Roman" panose="02020603050405020304" pitchFamily="18" charset="0"/>
                <a:cs typeface="Times New Roman" panose="02020603050405020304" pitchFamily="18" charset="0"/>
              </a:rPr>
              <a:t> </a:t>
            </a:r>
            <a:r>
              <a:rPr lang="en-US" altLang="en-US" sz="2800" dirty="0" err="1" smtClean="0">
                <a:latin typeface="Times New Roman" panose="02020603050405020304" pitchFamily="18" charset="0"/>
                <a:cs typeface="Times New Roman" panose="02020603050405020304" pitchFamily="18" charset="0"/>
              </a:rPr>
              <a:t>nước</a:t>
            </a:r>
            <a:r>
              <a:rPr lang="en-US" altLang="en-US" sz="2800" dirty="0" smtClean="0">
                <a:latin typeface="Times New Roman" panose="02020603050405020304" pitchFamily="18" charset="0"/>
                <a:cs typeface="Times New Roman" panose="02020603050405020304" pitchFamily="18" charset="0"/>
              </a:rPr>
              <a:t> </a:t>
            </a:r>
            <a:r>
              <a:rPr lang="en-US" altLang="en-US" sz="2800" dirty="0" err="1" smtClean="0">
                <a:latin typeface="Times New Roman" panose="02020603050405020304" pitchFamily="18" charset="0"/>
                <a:cs typeface="Times New Roman" panose="02020603050405020304" pitchFamily="18" charset="0"/>
              </a:rPr>
              <a:t>phẳng</a:t>
            </a:r>
            <a:r>
              <a:rPr lang="en-US" altLang="en-US" sz="2800" dirty="0" smtClean="0">
                <a:latin typeface="Times New Roman" panose="02020603050405020304" pitchFamily="18" charset="0"/>
                <a:cs typeface="Times New Roman" panose="02020603050405020304" pitchFamily="18" charset="0"/>
              </a:rPr>
              <a:t> </a:t>
            </a:r>
            <a:r>
              <a:rPr lang="en-US" altLang="en-US" sz="2800" dirty="0" err="1" smtClean="0">
                <a:latin typeface="Times New Roman" panose="02020603050405020304" pitchFamily="18" charset="0"/>
                <a:cs typeface="Times New Roman" panose="02020603050405020304" pitchFamily="18" charset="0"/>
              </a:rPr>
              <a:t>lặng</a:t>
            </a:r>
            <a:endParaRPr lang="en-US" altLang="en-US" sz="2800" dirty="0" smtClean="0">
              <a:latin typeface="Times New Roman" panose="02020603050405020304" pitchFamily="18" charset="0"/>
              <a:cs typeface="Times New Roman" panose="02020603050405020304" pitchFamily="18" charset="0"/>
            </a:endParaRPr>
          </a:p>
        </p:txBody>
      </p:sp>
      <p:pic>
        <p:nvPicPr>
          <p:cNvPr id="819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874" t="35345" r="11409" b="32674"/>
          <a:stretch/>
        </p:blipFill>
        <p:spPr bwMode="auto">
          <a:xfrm>
            <a:off x="0" y="117944"/>
            <a:ext cx="9053848" cy="4479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txBox="1">
            <a:spLocks/>
          </p:cNvSpPr>
          <p:nvPr/>
        </p:nvSpPr>
        <p:spPr>
          <a:xfrm>
            <a:off x="2846232" y="4597757"/>
            <a:ext cx="2691684" cy="1217053"/>
          </a:xfrm>
          <a:prstGeom prst="rect">
            <a:avLst/>
          </a:prstGeom>
          <a:noFill/>
          <a:ln>
            <a:solidFill>
              <a:srgbClr val="FF0000"/>
            </a:solid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altLang="en-US" sz="2800" dirty="0" err="1" smtClean="0">
                <a:latin typeface="Times New Roman" panose="02020603050405020304" pitchFamily="18" charset="0"/>
                <a:cs typeface="Times New Roman" panose="02020603050405020304" pitchFamily="18" charset="0"/>
              </a:rPr>
              <a:t>Mặt</a:t>
            </a:r>
            <a:r>
              <a:rPr lang="en-US" altLang="en-US" sz="2800" dirty="0" smtClean="0">
                <a:latin typeface="Times New Roman" panose="02020603050405020304" pitchFamily="18" charset="0"/>
                <a:cs typeface="Times New Roman" panose="02020603050405020304" pitchFamily="18" charset="0"/>
              </a:rPr>
              <a:t> </a:t>
            </a:r>
            <a:r>
              <a:rPr lang="en-US" altLang="en-US" sz="2800" dirty="0" err="1" smtClean="0">
                <a:latin typeface="Times New Roman" panose="02020603050405020304" pitchFamily="18" charset="0"/>
                <a:cs typeface="Times New Roman" panose="02020603050405020304" pitchFamily="18" charset="0"/>
              </a:rPr>
              <a:t>sàn</a:t>
            </a:r>
            <a:r>
              <a:rPr lang="en-US" altLang="en-US" sz="2800" dirty="0" smtClean="0">
                <a:latin typeface="Times New Roman" panose="02020603050405020304" pitchFamily="18" charset="0"/>
                <a:cs typeface="Times New Roman" panose="02020603050405020304" pitchFamily="18" charset="0"/>
              </a:rPr>
              <a:t> </a:t>
            </a:r>
            <a:r>
              <a:rPr lang="en-US" altLang="en-US" sz="2800" dirty="0" err="1" smtClean="0">
                <a:latin typeface="Times New Roman" panose="02020603050405020304" pitchFamily="18" charset="0"/>
                <a:cs typeface="Times New Roman" panose="02020603050405020304" pitchFamily="18" charset="0"/>
              </a:rPr>
              <a:t>nhà</a:t>
            </a:r>
            <a:r>
              <a:rPr lang="en-US" altLang="en-US" sz="2800" dirty="0" smtClean="0">
                <a:latin typeface="Times New Roman" panose="02020603050405020304" pitchFamily="18" charset="0"/>
                <a:cs typeface="Times New Roman" panose="02020603050405020304" pitchFamily="18" charset="0"/>
              </a:rPr>
              <a:t> </a:t>
            </a:r>
            <a:r>
              <a:rPr lang="en-US" altLang="en-US" sz="2800" dirty="0" err="1" smtClean="0">
                <a:latin typeface="Times New Roman" panose="02020603050405020304" pitchFamily="18" charset="0"/>
                <a:cs typeface="Times New Roman" panose="02020603050405020304" pitchFamily="18" charset="0"/>
              </a:rPr>
              <a:t>nhẵn</a:t>
            </a:r>
            <a:r>
              <a:rPr lang="en-US" altLang="en-US" sz="2800" dirty="0" smtClean="0">
                <a:latin typeface="Times New Roman" panose="02020603050405020304" pitchFamily="18" charset="0"/>
                <a:cs typeface="Times New Roman" panose="02020603050405020304" pitchFamily="18" charset="0"/>
              </a:rPr>
              <a:t> </a:t>
            </a:r>
            <a:r>
              <a:rPr lang="en-US" altLang="en-US" sz="2800" dirty="0" err="1" smtClean="0">
                <a:latin typeface="Times New Roman" panose="02020603050405020304" pitchFamily="18" charset="0"/>
                <a:cs typeface="Times New Roman" panose="02020603050405020304" pitchFamily="18" charset="0"/>
              </a:rPr>
              <a:t>bóng</a:t>
            </a:r>
            <a:endParaRPr lang="en-US" altLang="en-US" sz="2800" dirty="0" smtClean="0">
              <a:latin typeface="Times New Roman" panose="02020603050405020304" pitchFamily="18" charset="0"/>
              <a:cs typeface="Times New Roman" panose="02020603050405020304" pitchFamily="18" charset="0"/>
            </a:endParaRPr>
          </a:p>
        </p:txBody>
      </p:sp>
      <p:sp>
        <p:nvSpPr>
          <p:cNvPr id="8" name="Title 1"/>
          <p:cNvSpPr txBox="1">
            <a:spLocks/>
          </p:cNvSpPr>
          <p:nvPr/>
        </p:nvSpPr>
        <p:spPr>
          <a:xfrm>
            <a:off x="5950040" y="4597756"/>
            <a:ext cx="2691684" cy="1217053"/>
          </a:xfrm>
          <a:prstGeom prst="rect">
            <a:avLst/>
          </a:prstGeom>
          <a:noFill/>
          <a:ln>
            <a:solidFill>
              <a:srgbClr val="FF0000"/>
            </a:solid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altLang="en-US" sz="2800" dirty="0" err="1" smtClean="0">
                <a:latin typeface="Times New Roman" panose="02020603050405020304" pitchFamily="18" charset="0"/>
                <a:cs typeface="Times New Roman" panose="02020603050405020304" pitchFamily="18" charset="0"/>
              </a:rPr>
              <a:t>Mặt</a:t>
            </a:r>
            <a:r>
              <a:rPr lang="en-US" altLang="en-US" sz="2800" dirty="0" smtClean="0">
                <a:latin typeface="Times New Roman" panose="02020603050405020304" pitchFamily="18" charset="0"/>
                <a:cs typeface="Times New Roman" panose="02020603050405020304" pitchFamily="18" charset="0"/>
              </a:rPr>
              <a:t> </a:t>
            </a:r>
            <a:r>
              <a:rPr lang="en-US" altLang="en-US" sz="2800" dirty="0" err="1" smtClean="0">
                <a:latin typeface="Times New Roman" panose="02020603050405020304" pitchFamily="18" charset="0"/>
                <a:cs typeface="Times New Roman" panose="02020603050405020304" pitchFamily="18" charset="0"/>
              </a:rPr>
              <a:t>bàn</a:t>
            </a:r>
            <a:r>
              <a:rPr lang="en-US" altLang="en-US" sz="2800" dirty="0" smtClean="0">
                <a:latin typeface="Times New Roman" panose="02020603050405020304" pitchFamily="18" charset="0"/>
                <a:cs typeface="Times New Roman" panose="02020603050405020304" pitchFamily="18" charset="0"/>
              </a:rPr>
              <a:t> </a:t>
            </a:r>
            <a:r>
              <a:rPr lang="en-US" altLang="en-US" sz="2800" dirty="0" err="1" smtClean="0">
                <a:latin typeface="Times New Roman" panose="02020603050405020304" pitchFamily="18" charset="0"/>
                <a:cs typeface="Times New Roman" panose="02020603050405020304" pitchFamily="18" charset="0"/>
              </a:rPr>
              <a:t>thủy</a:t>
            </a:r>
            <a:r>
              <a:rPr lang="en-US" altLang="en-US" sz="2800" dirty="0" smtClean="0">
                <a:latin typeface="Times New Roman" panose="02020603050405020304" pitchFamily="18" charset="0"/>
                <a:cs typeface="Times New Roman" panose="02020603050405020304" pitchFamily="18" charset="0"/>
              </a:rPr>
              <a:t> </a:t>
            </a:r>
            <a:r>
              <a:rPr lang="en-US" altLang="en-US" sz="2800" dirty="0" err="1" smtClean="0">
                <a:latin typeface="Times New Roman" panose="02020603050405020304" pitchFamily="18" charset="0"/>
                <a:cs typeface="Times New Roman" panose="02020603050405020304" pitchFamily="18" charset="0"/>
              </a:rPr>
              <a:t>tinh</a:t>
            </a:r>
            <a:r>
              <a:rPr lang="en-US" altLang="en-US" sz="2800" dirty="0" smtClean="0">
                <a:latin typeface="Times New Roman" panose="02020603050405020304" pitchFamily="18" charset="0"/>
                <a:cs typeface="Times New Roman" panose="02020603050405020304" pitchFamily="18" charset="0"/>
              </a:rPr>
              <a:t> </a:t>
            </a:r>
            <a:r>
              <a:rPr lang="en-US" altLang="en-US" sz="2800" dirty="0" err="1" smtClean="0">
                <a:latin typeface="Times New Roman" panose="02020603050405020304" pitchFamily="18" charset="0"/>
                <a:cs typeface="Times New Roman" panose="02020603050405020304" pitchFamily="18" charset="0"/>
              </a:rPr>
              <a:t>nhẵn</a:t>
            </a:r>
            <a:endParaRPr lang="en-US" altLang="en-US" sz="28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54947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81"/>
          <p:cNvSpPr txBox="1">
            <a:spLocks noChangeArrowheads="1"/>
          </p:cNvSpPr>
          <p:nvPr/>
        </p:nvSpPr>
        <p:spPr bwMode="auto">
          <a:xfrm>
            <a:off x="6048375" y="4495800"/>
            <a:ext cx="6334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endParaRPr lang="en-US" altLang="en-US" sz="2800" b="1">
              <a:latin typeface="Times New Roman" panose="02020603050405020304" pitchFamily="18" charset="0"/>
              <a:cs typeface="Times New Roman" panose="02020603050405020304" pitchFamily="18" charset="0"/>
            </a:endParaRPr>
          </a:p>
        </p:txBody>
      </p:sp>
      <p:grpSp>
        <p:nvGrpSpPr>
          <p:cNvPr id="10" name="Group 82"/>
          <p:cNvGrpSpPr>
            <a:grpSpLocks/>
          </p:cNvGrpSpPr>
          <p:nvPr/>
        </p:nvGrpSpPr>
        <p:grpSpPr bwMode="auto">
          <a:xfrm>
            <a:off x="6746875" y="3382963"/>
            <a:ext cx="1143000" cy="1379537"/>
            <a:chOff x="4824" y="1968"/>
            <a:chExt cx="780" cy="984"/>
          </a:xfrm>
        </p:grpSpPr>
        <p:sp>
          <p:nvSpPr>
            <p:cNvPr id="9228" name="Text Box 73"/>
            <p:cNvSpPr txBox="1">
              <a:spLocks noChangeArrowheads="1"/>
            </p:cNvSpPr>
            <p:nvPr/>
          </p:nvSpPr>
          <p:spPr bwMode="auto">
            <a:xfrm>
              <a:off x="5172" y="2721"/>
              <a:ext cx="43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a:solidFill>
                    <a:srgbClr val="000000"/>
                  </a:solidFill>
                </a:rPr>
                <a:t>S</a:t>
              </a:r>
            </a:p>
          </p:txBody>
        </p:sp>
        <p:grpSp>
          <p:nvGrpSpPr>
            <p:cNvPr id="9229" name="Group 74"/>
            <p:cNvGrpSpPr>
              <a:grpSpLocks/>
            </p:cNvGrpSpPr>
            <p:nvPr/>
          </p:nvGrpSpPr>
          <p:grpSpPr bwMode="auto">
            <a:xfrm>
              <a:off x="4956" y="2520"/>
              <a:ext cx="192" cy="144"/>
              <a:chOff x="5376" y="2496"/>
              <a:chExt cx="192" cy="144"/>
            </a:xfrm>
          </p:grpSpPr>
          <p:sp>
            <p:nvSpPr>
              <p:cNvPr id="9231" name="Line 75"/>
              <p:cNvSpPr>
                <a:spLocks noChangeShapeType="1"/>
              </p:cNvSpPr>
              <p:nvPr/>
            </p:nvSpPr>
            <p:spPr bwMode="auto">
              <a:xfrm flipH="1">
                <a:off x="5376" y="2496"/>
                <a:ext cx="48" cy="144"/>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32" name="Line 76"/>
              <p:cNvSpPr>
                <a:spLocks noChangeShapeType="1"/>
              </p:cNvSpPr>
              <p:nvPr/>
            </p:nvSpPr>
            <p:spPr bwMode="auto">
              <a:xfrm>
                <a:off x="5424" y="2496"/>
                <a:ext cx="144" cy="48"/>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9230" name="Text Box 77"/>
            <p:cNvSpPr txBox="1">
              <a:spLocks noChangeArrowheads="1"/>
            </p:cNvSpPr>
            <p:nvPr/>
          </p:nvSpPr>
          <p:spPr bwMode="auto">
            <a:xfrm>
              <a:off x="4824" y="1968"/>
              <a:ext cx="2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a:solidFill>
                    <a:srgbClr val="000000"/>
                  </a:solidFill>
                  <a:latin typeface="Times New Roman" panose="02020603050405020304" pitchFamily="18" charset="0"/>
                </a:rPr>
                <a:t>I</a:t>
              </a:r>
            </a:p>
          </p:txBody>
        </p:sp>
      </p:grpSp>
      <p:grpSp>
        <p:nvGrpSpPr>
          <p:cNvPr id="16" name="Group 78"/>
          <p:cNvGrpSpPr>
            <a:grpSpLocks/>
          </p:cNvGrpSpPr>
          <p:nvPr/>
        </p:nvGrpSpPr>
        <p:grpSpPr bwMode="auto">
          <a:xfrm rot="20932712" flipV="1">
            <a:off x="6496050" y="4268788"/>
            <a:ext cx="280988" cy="228600"/>
            <a:chOff x="5376" y="2496"/>
            <a:chExt cx="192" cy="144"/>
          </a:xfrm>
        </p:grpSpPr>
        <p:sp>
          <p:nvSpPr>
            <p:cNvPr id="9226" name="Line 79"/>
            <p:cNvSpPr>
              <a:spLocks noChangeShapeType="1"/>
            </p:cNvSpPr>
            <p:nvPr/>
          </p:nvSpPr>
          <p:spPr bwMode="auto">
            <a:xfrm flipH="1">
              <a:off x="5376" y="2496"/>
              <a:ext cx="48" cy="144"/>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27" name="Line 80"/>
            <p:cNvSpPr>
              <a:spLocks noChangeShapeType="1"/>
            </p:cNvSpPr>
            <p:nvPr/>
          </p:nvSpPr>
          <p:spPr bwMode="auto">
            <a:xfrm>
              <a:off x="5424" y="2496"/>
              <a:ext cx="144" cy="48"/>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752" t="23112" r="11525" b="17780"/>
          <a:stretch/>
        </p:blipFill>
        <p:spPr bwMode="auto">
          <a:xfrm>
            <a:off x="76200" y="609600"/>
            <a:ext cx="8861738" cy="4323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a:spLocks noChangeArrowheads="1"/>
          </p:cNvSpPr>
          <p:nvPr/>
        </p:nvSpPr>
        <p:spPr bwMode="auto">
          <a:xfrm>
            <a:off x="811369" y="5134064"/>
            <a:ext cx="795914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dirty="0" smtClean="0">
                <a:solidFill>
                  <a:srgbClr val="FF0000"/>
                </a:solidFill>
                <a:latin typeface="Times New Roman" panose="02020603050405020304" pitchFamily="18" charset="0"/>
                <a:cs typeface="Times New Roman" panose="02020603050405020304" pitchFamily="18" charset="0"/>
              </a:rPr>
              <a:t>- </a:t>
            </a:r>
            <a:r>
              <a:rPr lang="en-US" altLang="en-US" sz="2400" b="1" dirty="0" err="1" smtClean="0">
                <a:solidFill>
                  <a:srgbClr val="FF0000"/>
                </a:solidFill>
                <a:latin typeface="Times New Roman" panose="02020603050405020304" pitchFamily="18" charset="0"/>
                <a:cs typeface="Times New Roman" panose="02020603050405020304" pitchFamily="18" charset="0"/>
              </a:rPr>
              <a:t>Các</a:t>
            </a:r>
            <a:r>
              <a:rPr lang="en-US" altLang="en-US" sz="2400" b="1" dirty="0" smtClean="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vết</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sáng</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chói</a:t>
            </a:r>
            <a:r>
              <a:rPr lang="en-US" altLang="en-US" sz="2400" b="1" dirty="0">
                <a:solidFill>
                  <a:srgbClr val="FF0000"/>
                </a:solidFill>
                <a:latin typeface="Times New Roman" panose="02020603050405020304" pitchFamily="18" charset="0"/>
                <a:cs typeface="Times New Roman" panose="02020603050405020304" pitchFamily="18" charset="0"/>
              </a:rPr>
              <a:t> ta </a:t>
            </a:r>
            <a:r>
              <a:rPr lang="en-US" altLang="en-US" sz="2400" b="1" dirty="0" err="1">
                <a:solidFill>
                  <a:srgbClr val="FF0000"/>
                </a:solidFill>
                <a:latin typeface="Times New Roman" panose="02020603050405020304" pitchFamily="18" charset="0"/>
                <a:cs typeface="Times New Roman" panose="02020603050405020304" pitchFamily="18" charset="0"/>
              </a:rPr>
              <a:t>nhìn</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thầy</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là</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nơi</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ánh</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sáng</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của</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đèn</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mặt</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trời</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chiếu</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tới</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bề</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mặt</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phẳng</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và</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phản</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chiếu</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đến</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mắt</a:t>
            </a:r>
            <a:r>
              <a:rPr lang="en-US" altLang="en-US" sz="2400" b="1" dirty="0">
                <a:solidFill>
                  <a:srgbClr val="FF0000"/>
                </a:solidFill>
                <a:latin typeface="Times New Roman" panose="02020603050405020304" pitchFamily="18" charset="0"/>
                <a:cs typeface="Times New Roman" panose="02020603050405020304" pitchFamily="18" charset="0"/>
              </a:rPr>
              <a:t> ta.</a:t>
            </a:r>
          </a:p>
        </p:txBody>
      </p:sp>
      <p:sp>
        <p:nvSpPr>
          <p:cNvPr id="24" name="TextBox 23"/>
          <p:cNvSpPr txBox="1">
            <a:spLocks noChangeArrowheads="1"/>
          </p:cNvSpPr>
          <p:nvPr/>
        </p:nvSpPr>
        <p:spPr bwMode="auto">
          <a:xfrm>
            <a:off x="811369" y="6018516"/>
            <a:ext cx="7391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dirty="0" smtClean="0">
                <a:solidFill>
                  <a:srgbClr val="FF0000"/>
                </a:solidFill>
                <a:latin typeface="Times New Roman" panose="02020603050405020304" pitchFamily="18" charset="0"/>
                <a:cs typeface="Times New Roman" panose="02020603050405020304" pitchFamily="18" charset="0"/>
              </a:rPr>
              <a:t>=&gt; </a:t>
            </a:r>
            <a:r>
              <a:rPr lang="en-US" altLang="en-US" sz="2400" b="1" dirty="0" err="1" smtClean="0">
                <a:solidFill>
                  <a:srgbClr val="FF0000"/>
                </a:solidFill>
                <a:latin typeface="Times New Roman" panose="02020603050405020304" pitchFamily="18" charset="0"/>
                <a:cs typeface="Times New Roman" panose="02020603050405020304" pitchFamily="18" charset="0"/>
              </a:rPr>
              <a:t>Hiện</a:t>
            </a:r>
            <a:r>
              <a:rPr lang="en-US" altLang="en-US" sz="2400" b="1" dirty="0" smtClean="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tượng</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đó</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gọi</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là</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hiện</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tượng</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phản</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xạ</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ánh</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sáng</a:t>
            </a:r>
            <a:endParaRPr lang="en-US" altLang="en-US" sz="2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47669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4" fill="hold" grpId="0" nodeType="afterEffect" nodePh="1">
                                  <p:stCondLst>
                                    <p:cond delay="0"/>
                                  </p:stCondLst>
                                  <p:endCondLst>
                                    <p:cond evt="begin" delay="0">
                                      <p:tn val="5"/>
                                    </p:cond>
                                  </p:endCondLst>
                                  <p:childTnLst>
                                    <p:set>
                                      <p:cBhvr>
                                        <p:cTn id="6" dur="1" fill="hold">
                                          <p:stCondLst>
                                            <p:cond delay="0"/>
                                          </p:stCondLst>
                                        </p:cTn>
                                        <p:tgtEl>
                                          <p:spTgt spid="6"/>
                                        </p:tgtEl>
                                        <p:attrNameLst>
                                          <p:attrName>style.visibility</p:attrName>
                                        </p:attrNameLst>
                                      </p:cBhvr>
                                      <p:to>
                                        <p:strVal val="visible"/>
                                      </p:to>
                                    </p:set>
                                    <p:animEffect transition="in" filter="slide(fromBottom)">
                                      <p:cBhvr>
                                        <p:cTn id="7" dur="500"/>
                                        <p:tgtEl>
                                          <p:spTgt spid="6"/>
                                        </p:tgtEl>
                                      </p:cBhvr>
                                    </p:animEffect>
                                  </p:childTnLst>
                                </p:cTn>
                              </p:par>
                            </p:childTnLst>
                          </p:cTn>
                        </p:par>
                        <p:par>
                          <p:cTn id="8" fill="hold" nodeType="afterGroup">
                            <p:stCondLst>
                              <p:cond delay="500"/>
                            </p:stCondLst>
                            <p:childTnLst>
                              <p:par>
                                <p:cTn id="9" presetID="12" presetClass="entr" presetSubtype="4"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slide(fromBottom)">
                                      <p:cBhvr>
                                        <p:cTn id="11" dur="500"/>
                                        <p:tgtEl>
                                          <p:spTgt spid="10"/>
                                        </p:tgtEl>
                                      </p:cBhvr>
                                    </p:animEffect>
                                  </p:childTnLst>
                                </p:cTn>
                              </p:par>
                            </p:childTnLst>
                          </p:cTn>
                        </p:par>
                        <p:par>
                          <p:cTn id="12" fill="hold" nodeType="afterGroup">
                            <p:stCondLst>
                              <p:cond delay="1000"/>
                            </p:stCondLst>
                            <p:childTnLst>
                              <p:par>
                                <p:cTn id="13" presetID="12" presetClass="entr" presetSubtype="4"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slide(fromBottom)">
                                      <p:cBhvr>
                                        <p:cTn id="15" dur="500"/>
                                        <p:tgtEl>
                                          <p:spTgt spid="1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0"/>
                                          </p:stCondLst>
                                        </p:cTn>
                                        <p:tgtEl>
                                          <p:spTgt spid="4098"/>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P spid="2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2161" y="224352"/>
            <a:ext cx="7772400" cy="1470025"/>
          </a:xfrm>
        </p:spPr>
        <p:txBody>
          <a:bodyPr>
            <a:normAutofit/>
          </a:bodyPr>
          <a:lstStyle/>
          <a:p>
            <a:r>
              <a:rPr lang="en-US" sz="3200" b="1" dirty="0" smtClean="0">
                <a:solidFill>
                  <a:srgbClr val="0070C0"/>
                </a:solidFill>
                <a:latin typeface="Times New Roman" panose="02020603050405020304" pitchFamily="18" charset="0"/>
                <a:cs typeface="Times New Roman" panose="02020603050405020304" pitchFamily="18" charset="0"/>
              </a:rPr>
              <a:t>I. HIỆN TƯỢNG PHẢN XẠ ÁNH SÁNG</a:t>
            </a:r>
            <a:endParaRPr lang="en-US" sz="3200" b="1" dirty="0">
              <a:solidFill>
                <a:srgbClr val="0070C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560231" y="1439214"/>
            <a:ext cx="6400800" cy="1752600"/>
          </a:xfrm>
        </p:spPr>
        <p:txBody>
          <a:bodyPr/>
          <a:lstStyle/>
          <a:p>
            <a:endParaRPr lang="en-US" dirty="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8443" t="38308" r="11436" b="23931"/>
          <a:stretch/>
        </p:blipFill>
        <p:spPr bwMode="auto">
          <a:xfrm>
            <a:off x="914400" y="1439215"/>
            <a:ext cx="6096000" cy="37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a:spLocks noChangeArrowheads="1"/>
          </p:cNvSpPr>
          <p:nvPr/>
        </p:nvSpPr>
        <p:spPr bwMode="auto">
          <a:xfrm>
            <a:off x="717998" y="5415853"/>
            <a:ext cx="81297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b="1" dirty="0" err="1">
                <a:latin typeface="Times New Roman" panose="02020603050405020304" pitchFamily="18" charset="0"/>
                <a:cs typeface="Times New Roman" panose="02020603050405020304" pitchFamily="18" charset="0"/>
              </a:rPr>
              <a:t>Hiện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tượng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ntn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gọi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là</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hiện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tượng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phản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xạ</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ánh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sáng</a:t>
            </a:r>
            <a:r>
              <a:rPr lang="en-US" altLang="en-US" sz="28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901987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6"/>
          <p:cNvSpPr>
            <a:spLocks noChangeArrowheads="1"/>
          </p:cNvSpPr>
          <p:nvPr/>
        </p:nvSpPr>
        <p:spPr bwMode="auto">
          <a:xfrm>
            <a:off x="181952" y="349250"/>
            <a:ext cx="73914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smtClean="0">
                <a:solidFill>
                  <a:srgbClr val="0000FF"/>
                </a:solidFill>
                <a:latin typeface="Times New Roman" panose="02020603050405020304" pitchFamily="18" charset="0"/>
                <a:cs typeface="Times New Roman" panose="02020603050405020304" pitchFamily="18" charset="0"/>
              </a:rPr>
              <a:t>I</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smtClean="0">
                <a:solidFill>
                  <a:srgbClr val="0000FF"/>
                </a:solidFill>
                <a:latin typeface="Times New Roman" panose="02020603050405020304" pitchFamily="18" charset="0"/>
                <a:cs typeface="Times New Roman" panose="02020603050405020304" pitchFamily="18" charset="0"/>
              </a:rPr>
              <a:t>HIỆN TƯỢNG PHẢN </a:t>
            </a:r>
            <a:r>
              <a:rPr lang="en-US" altLang="en-US" sz="2400" b="1" dirty="0">
                <a:solidFill>
                  <a:srgbClr val="0000FF"/>
                </a:solidFill>
                <a:latin typeface="Times New Roman" panose="02020603050405020304" pitchFamily="18" charset="0"/>
                <a:cs typeface="Times New Roman" panose="02020603050405020304" pitchFamily="18" charset="0"/>
              </a:rPr>
              <a:t>XẠ ÁNH SÁNG</a:t>
            </a:r>
          </a:p>
        </p:txBody>
      </p:sp>
      <p:sp>
        <p:nvSpPr>
          <p:cNvPr id="9" name="Rectangle 8"/>
          <p:cNvSpPr>
            <a:spLocks noChangeArrowheads="1"/>
          </p:cNvSpPr>
          <p:nvPr/>
        </p:nvSpPr>
        <p:spPr bwMode="auto">
          <a:xfrm>
            <a:off x="303727" y="865485"/>
            <a:ext cx="200567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dirty="0" smtClean="0">
                <a:solidFill>
                  <a:srgbClr val="0070C0"/>
                </a:solidFill>
                <a:latin typeface="Times New Roman" panose="02020603050405020304" pitchFamily="18" charset="0"/>
                <a:cs typeface="Times New Roman" panose="02020603050405020304" pitchFamily="18" charset="0"/>
              </a:rPr>
              <a:t>1. </a:t>
            </a:r>
            <a:r>
              <a:rPr lang="en-US" altLang="en-US" sz="2400" b="1" dirty="0" err="1" smtClean="0">
                <a:solidFill>
                  <a:srgbClr val="0070C0"/>
                </a:solidFill>
                <a:latin typeface="Times New Roman" panose="02020603050405020304" pitchFamily="18" charset="0"/>
                <a:cs typeface="Times New Roman" panose="02020603050405020304" pitchFamily="18" charset="0"/>
              </a:rPr>
              <a:t>Thí</a:t>
            </a:r>
            <a:r>
              <a:rPr lang="en-US" altLang="en-US" sz="2400" b="1" dirty="0" smtClean="0">
                <a:solidFill>
                  <a:srgbClr val="0070C0"/>
                </a:solidFill>
                <a:latin typeface="Times New Roman" panose="02020603050405020304" pitchFamily="18" charset="0"/>
                <a:cs typeface="Times New Roman" panose="02020603050405020304" pitchFamily="18" charset="0"/>
              </a:rPr>
              <a:t> </a:t>
            </a:r>
            <a:r>
              <a:rPr lang="en-US" altLang="en-US" sz="2400" b="1" dirty="0" err="1" smtClean="0">
                <a:solidFill>
                  <a:srgbClr val="0070C0"/>
                </a:solidFill>
                <a:latin typeface="Times New Roman" panose="02020603050405020304" pitchFamily="18" charset="0"/>
                <a:cs typeface="Times New Roman" panose="02020603050405020304" pitchFamily="18" charset="0"/>
              </a:rPr>
              <a:t>nghiệm</a:t>
            </a:r>
            <a:endParaRPr lang="en-US" altLang="en-US" sz="2400" b="1" dirty="0">
              <a:solidFill>
                <a:srgbClr val="0070C0"/>
              </a:solidFill>
              <a:latin typeface="Times New Roman" panose="02020603050405020304" pitchFamily="18" charset="0"/>
              <a:cs typeface="Times New Roman" panose="02020603050405020304" pitchFamily="18" charset="0"/>
            </a:endParaRPr>
          </a:p>
        </p:txBody>
      </p:sp>
      <p:sp>
        <p:nvSpPr>
          <p:cNvPr id="6" name="Text Box 81"/>
          <p:cNvSpPr txBox="1">
            <a:spLocks noChangeArrowheads="1"/>
          </p:cNvSpPr>
          <p:nvPr/>
        </p:nvSpPr>
        <p:spPr bwMode="auto">
          <a:xfrm>
            <a:off x="6048375" y="4495800"/>
            <a:ext cx="6334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endParaRPr lang="en-US" altLang="en-US" sz="2800" b="1">
              <a:latin typeface="Times New Roman" panose="02020603050405020304" pitchFamily="18" charset="0"/>
              <a:cs typeface="Times New Roman" panose="02020603050405020304" pitchFamily="18" charset="0"/>
            </a:endParaRPr>
          </a:p>
        </p:txBody>
      </p:sp>
      <p:pic>
        <p:nvPicPr>
          <p:cNvPr id="7" name="Picture 61" descr="IMG0078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981200"/>
            <a:ext cx="4360863" cy="4359275"/>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nvGrpSpPr>
          <p:cNvPr id="10" name="Group 82"/>
          <p:cNvGrpSpPr>
            <a:grpSpLocks/>
          </p:cNvGrpSpPr>
          <p:nvPr/>
        </p:nvGrpSpPr>
        <p:grpSpPr bwMode="auto">
          <a:xfrm>
            <a:off x="6746875" y="3382963"/>
            <a:ext cx="1143000" cy="1379537"/>
            <a:chOff x="4824" y="1968"/>
            <a:chExt cx="780" cy="984"/>
          </a:xfrm>
        </p:grpSpPr>
        <p:sp>
          <p:nvSpPr>
            <p:cNvPr id="11279" name="Text Box 73"/>
            <p:cNvSpPr txBox="1">
              <a:spLocks noChangeArrowheads="1"/>
            </p:cNvSpPr>
            <p:nvPr/>
          </p:nvSpPr>
          <p:spPr bwMode="auto">
            <a:xfrm>
              <a:off x="5172" y="2721"/>
              <a:ext cx="43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a:solidFill>
                    <a:srgbClr val="000000"/>
                  </a:solidFill>
                </a:rPr>
                <a:t>S</a:t>
              </a:r>
            </a:p>
          </p:txBody>
        </p:sp>
        <p:grpSp>
          <p:nvGrpSpPr>
            <p:cNvPr id="11280" name="Group 74"/>
            <p:cNvGrpSpPr>
              <a:grpSpLocks/>
            </p:cNvGrpSpPr>
            <p:nvPr/>
          </p:nvGrpSpPr>
          <p:grpSpPr bwMode="auto">
            <a:xfrm>
              <a:off x="4956" y="2520"/>
              <a:ext cx="192" cy="144"/>
              <a:chOff x="5376" y="2496"/>
              <a:chExt cx="192" cy="144"/>
            </a:xfrm>
          </p:grpSpPr>
          <p:sp>
            <p:nvSpPr>
              <p:cNvPr id="11282" name="Line 75"/>
              <p:cNvSpPr>
                <a:spLocks noChangeShapeType="1"/>
              </p:cNvSpPr>
              <p:nvPr/>
            </p:nvSpPr>
            <p:spPr bwMode="auto">
              <a:xfrm flipH="1">
                <a:off x="5376" y="2496"/>
                <a:ext cx="48" cy="144"/>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283" name="Line 76"/>
              <p:cNvSpPr>
                <a:spLocks noChangeShapeType="1"/>
              </p:cNvSpPr>
              <p:nvPr/>
            </p:nvSpPr>
            <p:spPr bwMode="auto">
              <a:xfrm>
                <a:off x="5424" y="2496"/>
                <a:ext cx="144" cy="48"/>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1281" name="Text Box 77"/>
            <p:cNvSpPr txBox="1">
              <a:spLocks noChangeArrowheads="1"/>
            </p:cNvSpPr>
            <p:nvPr/>
          </p:nvSpPr>
          <p:spPr bwMode="auto">
            <a:xfrm>
              <a:off x="4824" y="1968"/>
              <a:ext cx="2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a:solidFill>
                    <a:srgbClr val="000000"/>
                  </a:solidFill>
                  <a:latin typeface="Times New Roman" panose="02020603050405020304" pitchFamily="18" charset="0"/>
                </a:rPr>
                <a:t>I</a:t>
              </a:r>
            </a:p>
          </p:txBody>
        </p:sp>
      </p:grpSp>
      <p:grpSp>
        <p:nvGrpSpPr>
          <p:cNvPr id="16" name="Group 78"/>
          <p:cNvGrpSpPr>
            <a:grpSpLocks/>
          </p:cNvGrpSpPr>
          <p:nvPr/>
        </p:nvGrpSpPr>
        <p:grpSpPr bwMode="auto">
          <a:xfrm rot="20932712" flipV="1">
            <a:off x="6496050" y="4268788"/>
            <a:ext cx="280988" cy="228600"/>
            <a:chOff x="5376" y="2496"/>
            <a:chExt cx="192" cy="144"/>
          </a:xfrm>
        </p:grpSpPr>
        <p:sp>
          <p:nvSpPr>
            <p:cNvPr id="11277" name="Line 79"/>
            <p:cNvSpPr>
              <a:spLocks noChangeShapeType="1"/>
            </p:cNvSpPr>
            <p:nvPr/>
          </p:nvSpPr>
          <p:spPr bwMode="auto">
            <a:xfrm flipH="1">
              <a:off x="5376" y="2496"/>
              <a:ext cx="48" cy="144"/>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278" name="Line 80"/>
            <p:cNvSpPr>
              <a:spLocks noChangeShapeType="1"/>
            </p:cNvSpPr>
            <p:nvPr/>
          </p:nvSpPr>
          <p:spPr bwMode="auto">
            <a:xfrm>
              <a:off x="5424" y="2496"/>
              <a:ext cx="144" cy="48"/>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9" name="Text Box 81"/>
          <p:cNvSpPr txBox="1">
            <a:spLocks noChangeArrowheads="1"/>
          </p:cNvSpPr>
          <p:nvPr/>
        </p:nvSpPr>
        <p:spPr bwMode="auto">
          <a:xfrm>
            <a:off x="6057900" y="4854575"/>
            <a:ext cx="6334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en-US" b="1">
                <a:solidFill>
                  <a:srgbClr val="000000"/>
                </a:solidFill>
              </a:rPr>
              <a:t>R</a:t>
            </a:r>
          </a:p>
        </p:txBody>
      </p:sp>
      <p:sp>
        <p:nvSpPr>
          <p:cNvPr id="2" name="Rectangle 1"/>
          <p:cNvSpPr/>
          <p:nvPr/>
        </p:nvSpPr>
        <p:spPr>
          <a:xfrm>
            <a:off x="211136" y="2583433"/>
            <a:ext cx="3952167" cy="2246769"/>
          </a:xfrm>
          <a:prstGeom prst="rect">
            <a:avLst/>
          </a:prstGeom>
        </p:spPr>
        <p:txBody>
          <a:bodyPr wrap="square">
            <a:spAutoFit/>
          </a:bodyPr>
          <a:lstStyle/>
          <a:p>
            <a:pPr eaLnBrk="1" hangingPunct="1"/>
            <a:r>
              <a:rPr lang="en-US" altLang="en-US" sz="2800" dirty="0" smtClean="0">
                <a:solidFill>
                  <a:srgbClr val="0000FF"/>
                </a:solidFill>
                <a:latin typeface="Times New Roman" panose="02020603050405020304" pitchFamily="18" charset="0"/>
                <a:cs typeface="Times New Roman" panose="02020603050405020304" pitchFamily="18" charset="0"/>
              </a:rPr>
              <a:t>2. </a:t>
            </a:r>
            <a:r>
              <a:rPr lang="en-US" altLang="en-US" sz="2800" u="sng" dirty="0" err="1">
                <a:solidFill>
                  <a:srgbClr val="0000FF"/>
                </a:solidFill>
                <a:latin typeface="Times New Roman" panose="02020603050405020304" pitchFamily="18" charset="0"/>
                <a:cs typeface="Times New Roman" panose="02020603050405020304" pitchFamily="18" charset="0"/>
              </a:rPr>
              <a:t>Nhận</a:t>
            </a:r>
            <a:r>
              <a:rPr lang="en-US" altLang="en-US" sz="2800" u="sng" dirty="0">
                <a:solidFill>
                  <a:srgbClr val="0000FF"/>
                </a:solidFill>
                <a:latin typeface="Times New Roman" panose="02020603050405020304" pitchFamily="18" charset="0"/>
                <a:cs typeface="Times New Roman" panose="02020603050405020304" pitchFamily="18" charset="0"/>
              </a:rPr>
              <a:t> </a:t>
            </a:r>
            <a:r>
              <a:rPr lang="en-US" altLang="en-US" sz="2800" u="sng" dirty="0" err="1">
                <a:solidFill>
                  <a:srgbClr val="0000FF"/>
                </a:solidFill>
                <a:latin typeface="Times New Roman" panose="02020603050405020304" pitchFamily="18" charset="0"/>
                <a:cs typeface="Times New Roman" panose="02020603050405020304" pitchFamily="18" charset="0"/>
              </a:rPr>
              <a:t>xét</a:t>
            </a:r>
            <a:r>
              <a:rPr lang="en-US" altLang="en-US" sz="2800" u="sng" dirty="0">
                <a:solidFill>
                  <a:srgbClr val="0000FF"/>
                </a:solidFill>
                <a:latin typeface="Times New Roman" panose="02020603050405020304" pitchFamily="18" charset="0"/>
                <a:cs typeface="Times New Roman" panose="02020603050405020304" pitchFamily="18" charset="0"/>
              </a:rPr>
              <a:t>: </a:t>
            </a:r>
            <a:r>
              <a:rPr lang="en-US" altLang="en-US" sz="2800" dirty="0">
                <a:latin typeface="Times New Roman" panose="02020603050405020304" pitchFamily="18" charset="0"/>
                <a:cs typeface="Times New Roman" panose="02020603050405020304" pitchFamily="18" charset="0"/>
              </a:rPr>
              <a:t>Tia </a:t>
            </a:r>
            <a:r>
              <a:rPr lang="en-US" altLang="en-US" sz="2800" dirty="0" err="1">
                <a:latin typeface="Times New Roman" panose="02020603050405020304" pitchFamily="18" charset="0"/>
                <a:cs typeface="Times New Roman" panose="02020603050405020304" pitchFamily="18" charset="0"/>
              </a:rPr>
              <a:t>sáng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sau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khi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tới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mặt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gương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phẳng</a:t>
            </a:r>
            <a:r>
              <a:rPr lang="en-US" altLang="en-US" sz="2800" dirty="0">
                <a:latin typeface="Times New Roman" panose="02020603050405020304" pitchFamily="18" charset="0"/>
                <a:cs typeface="Times New Roman" panose="02020603050405020304" pitchFamily="18" charset="0"/>
              </a:rPr>
              <a:t> bị </a:t>
            </a:r>
            <a:r>
              <a:rPr lang="en-US" altLang="en-US" sz="2800" dirty="0" err="1">
                <a:latin typeface="Times New Roman" panose="02020603050405020304" pitchFamily="18" charset="0"/>
                <a:cs typeface="Times New Roman" panose="02020603050405020304" pitchFamily="18" charset="0"/>
              </a:rPr>
              <a:t>hắt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lại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theo</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một</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hướng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xác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định</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gọi</a:t>
            </a:r>
            <a:r>
              <a:rPr lang="en-US" altLang="en-US" sz="2800" dirty="0">
                <a:latin typeface="Times New Roman" panose="02020603050405020304" pitchFamily="18" charset="0"/>
                <a:cs typeface="Times New Roman" panose="02020603050405020304" pitchFamily="18" charset="0"/>
              </a:rPr>
              <a:t> là </a:t>
            </a:r>
            <a:r>
              <a:rPr lang="en-US" altLang="en-US" sz="2800" b="1" dirty="0" err="1">
                <a:latin typeface="Times New Roman" panose="02020603050405020304" pitchFamily="18" charset="0"/>
                <a:cs typeface="Times New Roman" panose="02020603050405020304" pitchFamily="18" charset="0"/>
              </a:rPr>
              <a:t>hiện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tượng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phản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xa</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ánh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sáng</a:t>
            </a:r>
            <a:r>
              <a:rPr lang="en-US" altLang="en-US" sz="2800" b="1" dirty="0">
                <a:latin typeface="Times New Roman" panose="02020603050405020304" pitchFamily="18" charset="0"/>
                <a:cs typeface="Times New Roman" panose="02020603050405020304" pitchFamily="18" charset="0"/>
              </a:rPr>
              <a:t>.</a:t>
            </a:r>
            <a:endParaRPr lang="en-US" altLang="en-US" b="1" dirty="0">
              <a:latin typeface="Times New Roman" panose="02020603050405020304" pitchFamily="18" charset="0"/>
              <a:cs typeface="Times New Roman" panose="02020603050405020304" pitchFamily="18" charset="0"/>
            </a:endParaRPr>
          </a:p>
        </p:txBody>
      </p:sp>
      <p:sp>
        <p:nvSpPr>
          <p:cNvPr id="3" name="Rectangle 2"/>
          <p:cNvSpPr/>
          <p:nvPr/>
        </p:nvSpPr>
        <p:spPr>
          <a:xfrm>
            <a:off x="303727" y="1484393"/>
            <a:ext cx="4087969" cy="941796"/>
          </a:xfrm>
          <a:prstGeom prst="rect">
            <a:avLst/>
          </a:prstGeom>
        </p:spPr>
        <p:txBody>
          <a:bodyPr wrap="square">
            <a:spAutoFit/>
          </a:bodyPr>
          <a:lstStyle/>
          <a:p>
            <a:pPr indent="6985" algn="just">
              <a:lnSpc>
                <a:spcPct val="115000"/>
              </a:lnSpc>
              <a:spcBef>
                <a:spcPts val="600"/>
              </a:spcBef>
              <a:spcAft>
                <a:spcPts val="1000"/>
              </a:spcAft>
            </a:pPr>
            <a:r>
              <a:rPr lang="en-US" sz="2400" b="1" dirty="0" err="1">
                <a:latin typeface="Times New Roman" panose="02020603050405020304" pitchFamily="18" charset="0"/>
                <a:ea typeface="Arial" panose="020B0604020202020204" pitchFamily="34" charset="0"/>
                <a:cs typeface="Times New Roman" panose="02020603050405020304" pitchFamily="18" charset="0"/>
              </a:rPr>
              <a:t>Kq</a:t>
            </a:r>
            <a:r>
              <a:rPr lang="en-US" sz="2400" b="1"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Chùm</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sáng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bị</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hắt</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trở</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lại</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theo</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hướng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khác</a:t>
            </a:r>
            <a:r>
              <a:rPr lang="en-US" sz="2400" dirty="0">
                <a:latin typeface="Times New Roman" panose="02020603050405020304" pitchFamily="18" charset="0"/>
                <a:ea typeface="Arial" panose="020B0604020202020204" pitchFamily="34" charset="0"/>
                <a:cs typeface="Times New Roman" panose="02020603050405020304" pitchFamily="18" charset="0"/>
              </a:rPr>
              <a:t>.</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995024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Horizontal)">
                                      <p:cBhvr>
                                        <p:cTn id="7" dur="500"/>
                                        <p:tgtEl>
                                          <p:spTgt spid="9"/>
                                        </p:tgtEl>
                                      </p:cBhvr>
                                    </p:animEffect>
                                  </p:childTnLst>
                                </p:cTn>
                              </p:par>
                            </p:childTnLst>
                          </p:cTn>
                        </p:par>
                        <p:par>
                          <p:cTn id="8" fill="hold" nodeType="afterGroup">
                            <p:stCondLst>
                              <p:cond delay="500"/>
                            </p:stCondLst>
                            <p:childTnLst>
                              <p:par>
                                <p:cTn id="9" presetID="12" presetClass="entr" presetSubtype="4" fill="hold" grpId="0" nodeType="afterEffect" nodePh="1">
                                  <p:stCondLst>
                                    <p:cond delay="0"/>
                                  </p:stCondLst>
                                  <p:endCondLst>
                                    <p:cond evt="begin" delay="0">
                                      <p:tn val="9"/>
                                    </p:cond>
                                  </p:endCondLst>
                                  <p:childTnLst>
                                    <p:set>
                                      <p:cBhvr>
                                        <p:cTn id="10" dur="1" fill="hold">
                                          <p:stCondLst>
                                            <p:cond delay="0"/>
                                          </p:stCondLst>
                                        </p:cTn>
                                        <p:tgtEl>
                                          <p:spTgt spid="6"/>
                                        </p:tgtEl>
                                        <p:attrNameLst>
                                          <p:attrName>style.visibility</p:attrName>
                                        </p:attrNameLst>
                                      </p:cBhvr>
                                      <p:to>
                                        <p:strVal val="visible"/>
                                      </p:to>
                                    </p:set>
                                    <p:animEffect transition="in" filter="slide(fromBottom)">
                                      <p:cBhvr>
                                        <p:cTn id="11" dur="500"/>
                                        <p:tgtEl>
                                          <p:spTgt spid="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8" presetClass="entr" presetSubtype="16"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diamond(in)">
                                      <p:cBhvr>
                                        <p:cTn id="16" dur="2000"/>
                                        <p:tgtEl>
                                          <p:spTgt spid="7"/>
                                        </p:tgtEl>
                                      </p:cBhvr>
                                    </p:animEffect>
                                  </p:childTnLst>
                                </p:cTn>
                              </p:par>
                            </p:childTnLst>
                          </p:cTn>
                        </p:par>
                      </p:childTnLst>
                    </p:cTn>
                  </p:par>
                  <p:par>
                    <p:cTn id="17" fill="hold">
                      <p:stCondLst>
                        <p:cond delay="indefinite"/>
                      </p:stCondLst>
                      <p:childTnLst>
                        <p:par>
                          <p:cTn id="18" fill="hold" nodeType="after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12" presetClass="entr" presetSubtype="4"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slide(fromBottom)">
                                      <p:cBhvr>
                                        <p:cTn id="27" dur="500"/>
                                        <p:tgtEl>
                                          <p:spTgt spid="10"/>
                                        </p:tgtEl>
                                      </p:cBhvr>
                                    </p:animEffect>
                                  </p:childTnLst>
                                </p:cTn>
                              </p:par>
                            </p:childTnLst>
                          </p:cTn>
                        </p:par>
                        <p:par>
                          <p:cTn id="28" fill="hold">
                            <p:stCondLst>
                              <p:cond delay="1500"/>
                            </p:stCondLst>
                            <p:childTnLst>
                              <p:par>
                                <p:cTn id="29" presetID="12" presetClass="entr" presetSubtype="4" fill="hold"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slide(fromBottom)">
                                      <p:cBhvr>
                                        <p:cTn id="31" dur="500"/>
                                        <p:tgtEl>
                                          <p:spTgt spid="16"/>
                                        </p:tgtEl>
                                      </p:cBhvr>
                                    </p:animEffect>
                                  </p:childTnLst>
                                </p:cTn>
                              </p:par>
                            </p:childTnLst>
                          </p:cTn>
                        </p:par>
                        <p:par>
                          <p:cTn id="32" fill="hold">
                            <p:stCondLst>
                              <p:cond delay="2000"/>
                            </p:stCondLst>
                            <p:childTnLst>
                              <p:par>
                                <p:cTn id="33" presetID="12" presetClass="entr" presetSubtype="4" fill="hold" grpId="0" nodeType="after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slide(fromBottom)">
                                      <p:cBhvr>
                                        <p:cTn id="35" dur="500"/>
                                        <p:tgtEl>
                                          <p:spTgt spid="19"/>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barn(inVertical)">
                                      <p:cBhvr>
                                        <p:cTn id="4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6" grpId="0"/>
      <p:bldP spid="19" grpId="0"/>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u="sng" smtClean="0">
                <a:solidFill>
                  <a:srgbClr val="FF0000"/>
                </a:solidFill>
                <a:latin typeface="Times New Roman" panose="02020603050405020304" pitchFamily="18" charset="0"/>
                <a:cs typeface="Times New Roman" panose="02020603050405020304" pitchFamily="18" charset="0"/>
              </a:rPr>
              <a:t>TIẾT 1</a:t>
            </a:r>
            <a:endParaRPr lang="en-US" u="sng">
              <a:solidFill>
                <a:srgbClr val="FF000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7915589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67459" y="682580"/>
            <a:ext cx="3412902" cy="312479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p:cNvGrpSpPr/>
          <p:nvPr/>
        </p:nvGrpSpPr>
        <p:grpSpPr>
          <a:xfrm>
            <a:off x="1858535" y="3970532"/>
            <a:ext cx="371475" cy="120650"/>
            <a:chOff x="0" y="0"/>
            <a:chExt cx="371475" cy="120650"/>
          </a:xfrm>
        </p:grpSpPr>
        <p:cxnSp>
          <p:nvCxnSpPr>
            <p:cNvPr id="7" name="Line 111"/>
            <p:cNvCxnSpPr/>
            <p:nvPr/>
          </p:nvCxnSpPr>
          <p:spPr bwMode="auto">
            <a:xfrm flipV="1">
              <a:off x="0" y="0"/>
              <a:ext cx="204295" cy="111125"/>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cxnSp>
        <p:cxnSp>
          <p:nvCxnSpPr>
            <p:cNvPr id="8" name="Line 112"/>
            <p:cNvCxnSpPr/>
            <p:nvPr/>
          </p:nvCxnSpPr>
          <p:spPr bwMode="auto">
            <a:xfrm>
              <a:off x="200025" y="9525"/>
              <a:ext cx="171450" cy="111125"/>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cxnSp>
      </p:grpSp>
      <p:sp>
        <p:nvSpPr>
          <p:cNvPr id="5" name="Rectangle 5"/>
          <p:cNvSpPr>
            <a:spLocks noChangeArrowheads="1"/>
          </p:cNvSpPr>
          <p:nvPr/>
        </p:nvSpPr>
        <p:spPr bwMode="auto">
          <a:xfrm>
            <a:off x="399245" y="451697"/>
            <a:ext cx="1624163"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smtClean="0">
                <a:ln>
                  <a:noFill/>
                </a:ln>
                <a:solidFill>
                  <a:schemeClr val="bg2"/>
                </a:solidFill>
                <a:effectLst/>
                <a:latin typeface="Times New Roman" panose="02020603050405020304" pitchFamily="18" charset="0"/>
                <a:ea typeface="Calibri" panose="020F0502020204030204" pitchFamily="34" charset="0"/>
                <a:cs typeface="Times New Roman" panose="02020603050405020304" pitchFamily="18" charset="0"/>
              </a:rPr>
              <a:t>3. </a:t>
            </a:r>
            <a:r>
              <a:rPr kumimoji="0" lang="en-US" altLang="en-US" sz="2400" b="1" i="0" u="none" strike="noStrike" cap="none" normalizeH="0" baseline="0" dirty="0" err="1" smtClean="0">
                <a:ln>
                  <a:noFill/>
                </a:ln>
                <a:solidFill>
                  <a:schemeClr val="bg2"/>
                </a:solidFill>
                <a:effectLst/>
                <a:latin typeface="Times New Roman" panose="02020603050405020304" pitchFamily="18" charset="0"/>
                <a:ea typeface="Calibri" panose="020F0502020204030204" pitchFamily="34" charset="0"/>
                <a:cs typeface="Times New Roman" panose="02020603050405020304" pitchFamily="18" charset="0"/>
              </a:rPr>
              <a:t>Quy</a:t>
            </a:r>
            <a:r>
              <a:rPr kumimoji="0" lang="en-US" altLang="en-US" sz="2400" b="1" i="0" u="none" strike="noStrike" cap="none" normalizeH="0" baseline="0" dirty="0" smtClean="0">
                <a:ln>
                  <a:noFill/>
                </a:ln>
                <a:solidFill>
                  <a:schemeClr val="bg2"/>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1" i="0" u="none" strike="noStrike" cap="none" normalizeH="0" baseline="0" dirty="0" err="1" smtClean="0">
                <a:ln>
                  <a:noFill/>
                </a:ln>
                <a:solidFill>
                  <a:schemeClr val="bg2"/>
                </a:solidFill>
                <a:effectLst/>
                <a:latin typeface="Times New Roman" panose="02020603050405020304" pitchFamily="18" charset="0"/>
                <a:ea typeface="Calibri" panose="020F0502020204030204" pitchFamily="34" charset="0"/>
                <a:cs typeface="Times New Roman" panose="02020603050405020304" pitchFamily="18" charset="0"/>
              </a:rPr>
              <a:t>ước</a:t>
            </a:r>
            <a:endParaRPr kumimoji="0" lang="en-US" altLang="en-US" sz="2400" b="1" i="0" u="none" strike="noStrike" cap="none" normalizeH="0" baseline="0" dirty="0" smtClean="0">
              <a:ln>
                <a:noFill/>
              </a:ln>
              <a:solidFill>
                <a:schemeClr val="bg2"/>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9" name="Rectangle 6"/>
          <p:cNvSpPr>
            <a:spLocks noChangeArrowheads="1"/>
          </p:cNvSpPr>
          <p:nvPr/>
        </p:nvSpPr>
        <p:spPr bwMode="auto">
          <a:xfrm>
            <a:off x="90153" y="816721"/>
            <a:ext cx="5074276"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G: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gương</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phẳng</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mặt</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phản</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xạ</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en-US" alt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SI: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là</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tia</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tới</a:t>
            </a:r>
            <a:endParaRPr kumimoji="0" lang="en-US" alt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IR: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là</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tia</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phản</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xạ</a:t>
            </a:r>
            <a:endParaRPr kumimoji="0" lang="en-US" alt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IN :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là</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đường</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pháp</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tuyến</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của</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gương</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tại</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điểm</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tới</a:t>
            </a:r>
            <a:endParaRPr kumimoji="0" lang="en-US" alt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I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là</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điểm</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tới</a:t>
            </a:r>
            <a:endParaRPr kumimoji="0" lang="en-US" alt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0" name="Rectangle 7"/>
          <p:cNvSpPr>
            <a:spLocks noChangeArrowheads="1"/>
          </p:cNvSpPr>
          <p:nvPr/>
        </p:nvSpPr>
        <p:spPr bwMode="auto">
          <a:xfrm>
            <a:off x="257577" y="4030857"/>
            <a:ext cx="5811358"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Góc</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tới</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vi-VN" altLang="en-US" sz="2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SIN = i </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là</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góc</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tạo</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bởi</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tia</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tới</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và</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đường</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pháp</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tuyến</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cua</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gương</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tại</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điểm</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tới</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Góc</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tới</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a:t>
            </a:r>
            <a:r>
              <a:rPr kumimoji="0" lang="vi-VN" altLang="en-US" sz="2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a:t>
            </a:r>
            <a:r>
              <a:rPr kumimoji="0" lang="en-US" altLang="en-US" sz="2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a:t>
            </a:r>
            <a:r>
              <a:rPr kumimoji="0" lang="vi-VN" altLang="en-US" sz="2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 i </a:t>
            </a:r>
            <a:r>
              <a:rPr kumimoji="0" lang="en-US" altLang="en-US" sz="2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là</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góc</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tạo</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bởi</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tia</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phản</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xạ</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và</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đường</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pháp</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tuyến</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của</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gương</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tại</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điểm</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400" b="0"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tới</a:t>
            </a:r>
            <a:r>
              <a:rPr kumimoji="0" lang="en-US" altLang="en-US" sz="24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r>
              <a:rPr kumimoji="0" lang="en-US" alt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p>
        </p:txBody>
      </p:sp>
      <p:grpSp>
        <p:nvGrpSpPr>
          <p:cNvPr id="12" name="Group 11"/>
          <p:cNvGrpSpPr/>
          <p:nvPr/>
        </p:nvGrpSpPr>
        <p:grpSpPr>
          <a:xfrm>
            <a:off x="1858535" y="5073894"/>
            <a:ext cx="371475" cy="120650"/>
            <a:chOff x="0" y="0"/>
            <a:chExt cx="371475" cy="120650"/>
          </a:xfrm>
        </p:grpSpPr>
        <p:cxnSp>
          <p:nvCxnSpPr>
            <p:cNvPr id="13" name="Line 111"/>
            <p:cNvCxnSpPr/>
            <p:nvPr/>
          </p:nvCxnSpPr>
          <p:spPr bwMode="auto">
            <a:xfrm flipV="1">
              <a:off x="0" y="0"/>
              <a:ext cx="204295" cy="111125"/>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cxnSp>
        <p:cxnSp>
          <p:nvCxnSpPr>
            <p:cNvPr id="14" name="Line 112"/>
            <p:cNvCxnSpPr/>
            <p:nvPr/>
          </p:nvCxnSpPr>
          <p:spPr bwMode="auto">
            <a:xfrm>
              <a:off x="200025" y="9525"/>
              <a:ext cx="171450" cy="111125"/>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3183428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rgbClr val="FF0000"/>
                </a:solidFill>
                <a:latin typeface="Times New Roman" panose="02020603050405020304" pitchFamily="18" charset="0"/>
                <a:cs typeface="Times New Roman" panose="02020603050405020304" pitchFamily="18" charset="0"/>
              </a:rPr>
              <a:t>HOẠT ĐỘNG NHÓM</a:t>
            </a: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457200" y="1600200"/>
            <a:ext cx="8390586" cy="4525963"/>
          </a:xfrm>
        </p:spPr>
        <p:txBody>
          <a:bodyPr/>
          <a:lstStyle/>
          <a:p>
            <a:pPr marL="50800" indent="0">
              <a:buNone/>
            </a:pPr>
            <a:r>
              <a:rPr lang="en-US" dirty="0" err="1" smtClean="0">
                <a:latin typeface="Times New Roman" panose="02020603050405020304" pitchFamily="18" charset="0"/>
                <a:cs typeface="Times New Roman" panose="02020603050405020304" pitchFamily="18" charset="0"/>
              </a:rPr>
              <a:t>Với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dụng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cụ</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thí</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nghiệm</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có</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sẵn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trên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bàn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Em</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hãy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thảo</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luận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đề</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ra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phương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án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thí</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nghiệm</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để</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trả</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lời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câu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hỏi</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4" name="Text Placeholder 3"/>
          <p:cNvSpPr>
            <a:spLocks noGrp="1"/>
          </p:cNvSpPr>
          <p:nvPr>
            <p:ph type="body" idx="2"/>
          </p:nvPr>
        </p:nvSpPr>
        <p:spPr>
          <a:xfrm>
            <a:off x="613892" y="2809203"/>
            <a:ext cx="7615707" cy="2107955"/>
          </a:xfrm>
        </p:spPr>
        <p:txBody>
          <a:bodyPr/>
          <a:lstStyle/>
          <a:p>
            <a:pPr marL="50800" indent="0">
              <a:buNone/>
            </a:pPr>
            <a:r>
              <a:rPr lang="en-US" u="sng" dirty="0" err="1" smtClean="0">
                <a:latin typeface="Times New Roman" panose="02020603050405020304" pitchFamily="18" charset="0"/>
                <a:cs typeface="Times New Roman" panose="02020603050405020304" pitchFamily="18" charset="0"/>
              </a:rPr>
              <a:t>Câu</a:t>
            </a:r>
            <a:r>
              <a:rPr lang="en-US" u="sng" dirty="0" smtClean="0">
                <a:latin typeface="Times New Roman" panose="02020603050405020304" pitchFamily="18" charset="0"/>
                <a:cs typeface="Times New Roman" panose="02020603050405020304" pitchFamily="18" charset="0"/>
              </a:rPr>
              <a:t> 1</a:t>
            </a:r>
            <a:r>
              <a:rPr lang="en-US" dirty="0" smtClean="0">
                <a:latin typeface="Times New Roman" panose="02020603050405020304" pitchFamily="18" charset="0"/>
                <a:cs typeface="Times New Roman" panose="02020603050405020304" pitchFamily="18" charset="0"/>
              </a:rPr>
              <a:t>: Tia </a:t>
            </a:r>
            <a:r>
              <a:rPr lang="en-US" dirty="0" err="1" smtClean="0">
                <a:latin typeface="Times New Roman" panose="02020603050405020304" pitchFamily="18" charset="0"/>
                <a:cs typeface="Times New Roman" panose="02020603050405020304" pitchFamily="18" charset="0"/>
              </a:rPr>
              <a:t>sáng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phản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xạ</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nằm</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trong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mặt</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phẳng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nào</a:t>
            </a:r>
            <a:r>
              <a:rPr lang="en-US" dirty="0" smtClean="0">
                <a:latin typeface="Times New Roman" panose="02020603050405020304" pitchFamily="18" charset="0"/>
                <a:cs typeface="Times New Roman" panose="02020603050405020304" pitchFamily="18" charset="0"/>
              </a:rPr>
              <a:t>? </a:t>
            </a:r>
          </a:p>
          <a:p>
            <a:pPr marL="50800" indent="0">
              <a:buNone/>
            </a:pPr>
            <a:r>
              <a:rPr lang="en-US" u="sng" dirty="0" err="1" smtClean="0">
                <a:latin typeface="Times New Roman" panose="02020603050405020304" pitchFamily="18" charset="0"/>
                <a:cs typeface="Times New Roman" panose="02020603050405020304" pitchFamily="18" charset="0"/>
              </a:rPr>
              <a:t>Câu</a:t>
            </a:r>
            <a:r>
              <a:rPr lang="en-US" u="sng" dirty="0" smtClean="0">
                <a:latin typeface="Times New Roman" panose="02020603050405020304" pitchFamily="18" charset="0"/>
                <a:cs typeface="Times New Roman" panose="02020603050405020304" pitchFamily="18" charset="0"/>
              </a:rPr>
              <a:t> 2</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Góc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phản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xạ</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liên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hệ</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như</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thế</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nào</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với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góc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tới</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92818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119" descr="IMG0086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4115" y="3600450"/>
            <a:ext cx="3868737" cy="31432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2290" name="Rectangle 8"/>
          <p:cNvSpPr>
            <a:spLocks noChangeArrowheads="1"/>
          </p:cNvSpPr>
          <p:nvPr/>
        </p:nvSpPr>
        <p:spPr bwMode="auto">
          <a:xfrm>
            <a:off x="266700" y="319793"/>
            <a:ext cx="832350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dirty="0" err="1">
                <a:latin typeface="Times New Roman" panose="02020603050405020304" pitchFamily="18" charset="0"/>
                <a:cs typeface="Times New Roman" panose="02020603050405020304" pitchFamily="18" charset="0"/>
              </a:rPr>
              <a:t>Thí</a:t>
            </a:r>
            <a:r>
              <a:rPr lang="en-US" altLang="en-US" sz="2400" b="1" dirty="0">
                <a:latin typeface="Times New Roman" panose="02020603050405020304" pitchFamily="18" charset="0"/>
                <a:cs typeface="Times New Roman" panose="02020603050405020304" pitchFamily="18" charset="0"/>
              </a:rPr>
              <a:t> </a:t>
            </a:r>
            <a:r>
              <a:rPr lang="en-US" altLang="en-US" sz="2400" b="1" dirty="0" err="1" smtClean="0">
                <a:latin typeface="Times New Roman" panose="02020603050405020304" pitchFamily="18" charset="0"/>
                <a:cs typeface="Times New Roman" panose="02020603050405020304" pitchFamily="18" charset="0"/>
              </a:rPr>
              <a:t>nghiệm</a:t>
            </a:r>
            <a:endParaRPr lang="en-US" altLang="en-US" sz="2400" b="1" dirty="0" smtClean="0">
              <a:latin typeface="Times New Roman" panose="02020603050405020304" pitchFamily="18" charset="0"/>
              <a:cs typeface="Times New Roman" panose="02020603050405020304" pitchFamily="18" charset="0"/>
            </a:endParaRPr>
          </a:p>
          <a:p>
            <a:pPr eaLnBrk="1" hangingPunct="1"/>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Bước</a:t>
            </a:r>
            <a:r>
              <a:rPr lang="en-US" altLang="en-US" sz="2400" dirty="0" smtClean="0">
                <a:latin typeface="Times New Roman" panose="02020603050405020304" pitchFamily="18" charset="0"/>
                <a:cs typeface="Times New Roman" panose="02020603050405020304" pitchFamily="18" charset="0"/>
              </a:rPr>
              <a:t> 1:  </a:t>
            </a:r>
            <a:r>
              <a:rPr lang="en-US" altLang="en-US" sz="2400" dirty="0" err="1" smtClean="0">
                <a:latin typeface="Times New Roman" panose="02020603050405020304" pitchFamily="18" charset="0"/>
                <a:cs typeface="Times New Roman" panose="02020603050405020304" pitchFamily="18" charset="0"/>
              </a:rPr>
              <a:t>đặt</a:t>
            </a:r>
            <a:r>
              <a:rPr lang="en-US" altLang="en-US" sz="2400" dirty="0" smtClean="0">
                <a:latin typeface="Times New Roman" panose="02020603050405020304" pitchFamily="18" charset="0"/>
                <a:cs typeface="Times New Roman" panose="02020603050405020304" pitchFamily="18" charset="0"/>
              </a:rPr>
              <a:t> 1 </a:t>
            </a:r>
            <a:r>
              <a:rPr lang="en-US" altLang="en-US" sz="2400" dirty="0" err="1" smtClean="0">
                <a:latin typeface="Times New Roman" panose="02020603050405020304" pitchFamily="18" charset="0"/>
                <a:cs typeface="Times New Roman" panose="02020603050405020304" pitchFamily="18" charset="0"/>
              </a:rPr>
              <a:t>gương</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phẳng</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vuông</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góc</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với</a:t>
            </a:r>
            <a:r>
              <a:rPr lang="en-US" altLang="en-US" sz="2400" dirty="0" smtClean="0">
                <a:latin typeface="Times New Roman" panose="02020603050405020304" pitchFamily="18" charset="0"/>
                <a:cs typeface="Times New Roman" panose="02020603050405020304" pitchFamily="18" charset="0"/>
              </a:rPr>
              <a:t> 1 </a:t>
            </a:r>
            <a:r>
              <a:rPr lang="en-US" altLang="en-US" sz="2400" dirty="0" err="1" smtClean="0">
                <a:latin typeface="Times New Roman" panose="02020603050405020304" pitchFamily="18" charset="0"/>
                <a:cs typeface="Times New Roman" panose="02020603050405020304" pitchFamily="18" charset="0"/>
              </a:rPr>
              <a:t>thước</a:t>
            </a:r>
            <a:r>
              <a:rPr lang="en-US" altLang="en-US" sz="2400" dirty="0" smtClean="0">
                <a:latin typeface="Times New Roman" panose="02020603050405020304" pitchFamily="18" charset="0"/>
                <a:cs typeface="Times New Roman" panose="02020603050405020304" pitchFamily="18" charset="0"/>
              </a:rPr>
              <a:t> chia </a:t>
            </a:r>
            <a:r>
              <a:rPr lang="en-US" altLang="en-US" sz="2400" dirty="0" err="1" smtClean="0">
                <a:latin typeface="Times New Roman" panose="02020603050405020304" pitchFamily="18" charset="0"/>
                <a:cs typeface="Times New Roman" panose="02020603050405020304" pitchFamily="18" charset="0"/>
              </a:rPr>
              <a:t>độ</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tại</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tâm</a:t>
            </a:r>
            <a:r>
              <a:rPr lang="en-US" altLang="en-US" sz="2400" dirty="0" smtClean="0">
                <a:latin typeface="Times New Roman" panose="02020603050405020304" pitchFamily="18" charset="0"/>
                <a:cs typeface="Times New Roman" panose="02020603050405020304" pitchFamily="18" charset="0"/>
              </a:rPr>
              <a:t> I </a:t>
            </a:r>
            <a:r>
              <a:rPr lang="en-US" altLang="en-US" sz="2400" dirty="0" err="1" smtClean="0">
                <a:latin typeface="Times New Roman" panose="02020603050405020304" pitchFamily="18" charset="0"/>
                <a:cs typeface="Times New Roman" panose="02020603050405020304" pitchFamily="18" charset="0"/>
              </a:rPr>
              <a:t>của</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thước</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đường</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thẳng</a:t>
            </a:r>
            <a:r>
              <a:rPr lang="en-US" altLang="en-US" sz="2400" dirty="0" smtClean="0">
                <a:latin typeface="Times New Roman" panose="02020603050405020304" pitchFamily="18" charset="0"/>
                <a:cs typeface="Times New Roman" panose="02020603050405020304" pitchFamily="18" charset="0"/>
              </a:rPr>
              <a:t> IN </a:t>
            </a:r>
            <a:r>
              <a:rPr lang="en-US" altLang="en-US" sz="2400" dirty="0" err="1" smtClean="0">
                <a:latin typeface="Times New Roman" panose="02020603050405020304" pitchFamily="18" charset="0"/>
                <a:cs typeface="Times New Roman" panose="02020603050405020304" pitchFamily="18" charset="0"/>
              </a:rPr>
              <a:t>vuông</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góc</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với</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mặt</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gương</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tạ</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vị</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trí</a:t>
            </a:r>
            <a:r>
              <a:rPr lang="en-US" altLang="en-US" sz="2400" dirty="0" smtClean="0">
                <a:latin typeface="Times New Roman" panose="02020603050405020304" pitchFamily="18" charset="0"/>
                <a:cs typeface="Times New Roman" panose="02020603050405020304" pitchFamily="18" charset="0"/>
              </a:rPr>
              <a:t> 0</a:t>
            </a:r>
            <a:r>
              <a:rPr lang="en-US" altLang="en-US" sz="2400" baseline="30000" dirty="0" smtClean="0">
                <a:latin typeface="Times New Roman" panose="02020603050405020304" pitchFamily="18" charset="0"/>
                <a:cs typeface="Times New Roman" panose="02020603050405020304" pitchFamily="18" charset="0"/>
              </a:rPr>
              <a:t>0</a:t>
            </a:r>
            <a:r>
              <a:rPr lang="en-US" altLang="en-US" sz="2400" dirty="0" smtClean="0">
                <a:latin typeface="Times New Roman" panose="02020603050405020304" pitchFamily="18" charset="0"/>
                <a:cs typeface="Times New Roman" panose="02020603050405020304" pitchFamily="18" charset="0"/>
              </a:rPr>
              <a:t> . </a:t>
            </a:r>
            <a:r>
              <a:rPr lang="en-US" altLang="en-US" sz="2400" dirty="0" err="1" smtClean="0">
                <a:latin typeface="Times New Roman" panose="02020603050405020304" pitchFamily="18" charset="0"/>
                <a:cs typeface="Times New Roman" panose="02020603050405020304" pitchFamily="18" charset="0"/>
              </a:rPr>
              <a:t>Đường</a:t>
            </a:r>
            <a:r>
              <a:rPr lang="en-US" altLang="en-US" sz="2400" dirty="0" smtClean="0">
                <a:latin typeface="Times New Roman" panose="02020603050405020304" pitchFamily="18" charset="0"/>
                <a:cs typeface="Times New Roman" panose="02020603050405020304" pitchFamily="18" charset="0"/>
              </a:rPr>
              <a:t> IN </a:t>
            </a:r>
            <a:r>
              <a:rPr lang="en-US" altLang="en-US" sz="2400" dirty="0" err="1" smtClean="0">
                <a:latin typeface="Times New Roman" panose="02020603050405020304" pitchFamily="18" charset="0"/>
                <a:cs typeface="Times New Roman" panose="02020603050405020304" pitchFamily="18" charset="0"/>
              </a:rPr>
              <a:t>được</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gọi</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là</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pháp</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tuyến</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của</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gương</a:t>
            </a:r>
            <a:r>
              <a:rPr lang="en-US" altLang="en-US" sz="2400" dirty="0" smtClean="0">
                <a:latin typeface="Times New Roman" panose="02020603050405020304" pitchFamily="18" charset="0"/>
                <a:cs typeface="Times New Roman" panose="02020603050405020304" pitchFamily="18" charset="0"/>
              </a:rPr>
              <a:t>.</a:t>
            </a:r>
            <a:endParaRPr lang="en-US" altLang="en-US" sz="2400" dirty="0">
              <a:latin typeface="Times New Roman" panose="02020603050405020304" pitchFamily="18" charset="0"/>
              <a:cs typeface="Times New Roman" panose="02020603050405020304" pitchFamily="18" charset="0"/>
            </a:endParaRPr>
          </a:p>
        </p:txBody>
      </p:sp>
      <p:sp>
        <p:nvSpPr>
          <p:cNvPr id="6" name="Text Box 81"/>
          <p:cNvSpPr txBox="1">
            <a:spLocks noChangeArrowheads="1"/>
          </p:cNvSpPr>
          <p:nvPr/>
        </p:nvSpPr>
        <p:spPr bwMode="auto">
          <a:xfrm>
            <a:off x="7704931" y="3562350"/>
            <a:ext cx="6334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endParaRPr lang="en-US" altLang="en-US" sz="2800" b="1">
              <a:latin typeface="Times New Roman" panose="02020603050405020304" pitchFamily="18" charset="0"/>
              <a:cs typeface="Times New Roman" panose="02020603050405020304" pitchFamily="18" charset="0"/>
            </a:endParaRPr>
          </a:p>
        </p:txBody>
      </p:sp>
      <p:pic>
        <p:nvPicPr>
          <p:cNvPr id="12292" name="Picture 61" descr="IMG0078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3562350"/>
            <a:ext cx="3886200" cy="3219450"/>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nvGrpSpPr>
          <p:cNvPr id="10" name="Group 82"/>
          <p:cNvGrpSpPr>
            <a:grpSpLocks/>
          </p:cNvGrpSpPr>
          <p:nvPr/>
        </p:nvGrpSpPr>
        <p:grpSpPr bwMode="auto">
          <a:xfrm rot="10800000">
            <a:off x="6986954" y="4297804"/>
            <a:ext cx="1040423" cy="946328"/>
            <a:chOff x="4548" y="2326"/>
            <a:chExt cx="710" cy="675"/>
          </a:xfrm>
        </p:grpSpPr>
        <p:sp>
          <p:nvSpPr>
            <p:cNvPr id="12300" name="Text Box 73"/>
            <p:cNvSpPr txBox="1">
              <a:spLocks noChangeArrowheads="1"/>
            </p:cNvSpPr>
            <p:nvPr/>
          </p:nvSpPr>
          <p:spPr bwMode="auto">
            <a:xfrm>
              <a:off x="4548" y="2326"/>
              <a:ext cx="432" cy="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dirty="0">
                  <a:solidFill>
                    <a:srgbClr val="FF0000"/>
                  </a:solidFill>
                </a:rPr>
                <a:t>S</a:t>
              </a:r>
            </a:p>
          </p:txBody>
        </p:sp>
        <p:grpSp>
          <p:nvGrpSpPr>
            <p:cNvPr id="12301" name="Group 74"/>
            <p:cNvGrpSpPr>
              <a:grpSpLocks/>
            </p:cNvGrpSpPr>
            <p:nvPr/>
          </p:nvGrpSpPr>
          <p:grpSpPr bwMode="auto">
            <a:xfrm>
              <a:off x="4956" y="2520"/>
              <a:ext cx="192" cy="144"/>
              <a:chOff x="5376" y="2496"/>
              <a:chExt cx="192" cy="144"/>
            </a:xfrm>
          </p:grpSpPr>
          <p:sp>
            <p:nvSpPr>
              <p:cNvPr id="12303" name="Line 75"/>
              <p:cNvSpPr>
                <a:spLocks noChangeShapeType="1"/>
              </p:cNvSpPr>
              <p:nvPr/>
            </p:nvSpPr>
            <p:spPr bwMode="auto">
              <a:xfrm flipH="1">
                <a:off x="5376" y="2496"/>
                <a:ext cx="48" cy="144"/>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04" name="Line 76"/>
              <p:cNvSpPr>
                <a:spLocks noChangeShapeType="1"/>
              </p:cNvSpPr>
              <p:nvPr/>
            </p:nvSpPr>
            <p:spPr bwMode="auto">
              <a:xfrm>
                <a:off x="5424" y="2496"/>
                <a:ext cx="144" cy="48"/>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2302" name="Text Box 77"/>
            <p:cNvSpPr txBox="1">
              <a:spLocks noChangeArrowheads="1"/>
            </p:cNvSpPr>
            <p:nvPr/>
          </p:nvSpPr>
          <p:spPr bwMode="auto">
            <a:xfrm>
              <a:off x="4970" y="2781"/>
              <a:ext cx="288" cy="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dirty="0">
                  <a:solidFill>
                    <a:srgbClr val="FF0000"/>
                  </a:solidFill>
                  <a:latin typeface="Times New Roman" panose="02020603050405020304" pitchFamily="18" charset="0"/>
                </a:rPr>
                <a:t>I</a:t>
              </a:r>
            </a:p>
          </p:txBody>
        </p:sp>
      </p:grpSp>
      <p:grpSp>
        <p:nvGrpSpPr>
          <p:cNvPr id="16" name="Group 78"/>
          <p:cNvGrpSpPr>
            <a:grpSpLocks/>
          </p:cNvGrpSpPr>
          <p:nvPr/>
        </p:nvGrpSpPr>
        <p:grpSpPr bwMode="auto">
          <a:xfrm rot="20932712" flipV="1">
            <a:off x="6848828" y="4740272"/>
            <a:ext cx="280988" cy="228600"/>
            <a:chOff x="5376" y="2496"/>
            <a:chExt cx="192" cy="144"/>
          </a:xfrm>
        </p:grpSpPr>
        <p:sp>
          <p:nvSpPr>
            <p:cNvPr id="12298" name="Line 79"/>
            <p:cNvSpPr>
              <a:spLocks noChangeShapeType="1"/>
            </p:cNvSpPr>
            <p:nvPr/>
          </p:nvSpPr>
          <p:spPr bwMode="auto">
            <a:xfrm flipH="1">
              <a:off x="5376" y="2496"/>
              <a:ext cx="48" cy="144"/>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299" name="Line 80"/>
            <p:cNvSpPr>
              <a:spLocks noChangeShapeType="1"/>
            </p:cNvSpPr>
            <p:nvPr/>
          </p:nvSpPr>
          <p:spPr bwMode="auto">
            <a:xfrm>
              <a:off x="5424" y="2496"/>
              <a:ext cx="144" cy="48"/>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9" name="Text Box 81"/>
          <p:cNvSpPr txBox="1">
            <a:spLocks noChangeArrowheads="1"/>
          </p:cNvSpPr>
          <p:nvPr/>
        </p:nvSpPr>
        <p:spPr bwMode="auto">
          <a:xfrm>
            <a:off x="6045158" y="5142603"/>
            <a:ext cx="63341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US" altLang="en-US" b="1" dirty="0">
                <a:solidFill>
                  <a:srgbClr val="FF0000"/>
                </a:solidFill>
              </a:rPr>
              <a:t>R</a:t>
            </a:r>
          </a:p>
        </p:txBody>
      </p:sp>
      <p:sp>
        <p:nvSpPr>
          <p:cNvPr id="2" name="TextBox 1"/>
          <p:cNvSpPr txBox="1"/>
          <p:nvPr/>
        </p:nvSpPr>
        <p:spPr>
          <a:xfrm rot="10800000" flipV="1">
            <a:off x="266700" y="1809983"/>
            <a:ext cx="7894750" cy="1200329"/>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Bước</a:t>
            </a:r>
            <a:r>
              <a:rPr lang="en-US" sz="2400" dirty="0" smtClean="0">
                <a:latin typeface="Times New Roman" panose="02020603050405020304" pitchFamily="18" charset="0"/>
                <a:cs typeface="Times New Roman" panose="02020603050405020304" pitchFamily="18" charset="0"/>
              </a:rPr>
              <a:t> 2: </a:t>
            </a:r>
            <a:r>
              <a:rPr lang="en-US" sz="2400" dirty="0" err="1" smtClean="0">
                <a:latin typeface="Times New Roman" panose="02020603050405020304" pitchFamily="18" charset="0"/>
                <a:cs typeface="Times New Roman" panose="02020603050405020304" pitchFamily="18" charset="0"/>
              </a:rPr>
              <a:t>Dùng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đèn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chiếu</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một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tia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sáng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tới</a:t>
            </a:r>
            <a:r>
              <a:rPr lang="en-US" sz="2400" dirty="0" smtClean="0">
                <a:latin typeface="Times New Roman" panose="02020603050405020304" pitchFamily="18" charset="0"/>
                <a:cs typeface="Times New Roman" panose="02020603050405020304" pitchFamily="18" charset="0"/>
              </a:rPr>
              <a:t> SI </a:t>
            </a:r>
            <a:r>
              <a:rPr lang="en-US" sz="2400" dirty="0" err="1" smtClean="0">
                <a:latin typeface="Times New Roman" panose="02020603050405020304" pitchFamily="18" charset="0"/>
                <a:cs typeface="Times New Roman" panose="02020603050405020304" pitchFamily="18" charset="0"/>
              </a:rPr>
              <a:t>đi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là</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là</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trên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mặt</a:t>
            </a:r>
            <a:r>
              <a:rPr lang="en-US" sz="2400" dirty="0" smtClean="0">
                <a:latin typeface="Times New Roman" panose="02020603050405020304" pitchFamily="18" charset="0"/>
                <a:cs typeface="Times New Roman" panose="02020603050405020304" pitchFamily="18" charset="0"/>
              </a:rPr>
              <a:t> chia </a:t>
            </a:r>
            <a:r>
              <a:rPr lang="en-US" sz="2400" dirty="0" err="1" smtClean="0">
                <a:latin typeface="Times New Roman" panose="02020603050405020304" pitchFamily="18" charset="0"/>
                <a:cs typeface="Times New Roman" panose="02020603050405020304" pitchFamily="18" charset="0"/>
              </a:rPr>
              <a:t>độ</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đến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gương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tia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này</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có</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tia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phản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xạ</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từ</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gương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là</a:t>
            </a:r>
            <a:r>
              <a:rPr lang="en-US" sz="2400" dirty="0" smtClean="0">
                <a:latin typeface="Times New Roman" panose="02020603050405020304" pitchFamily="18" charset="0"/>
                <a:cs typeface="Times New Roman" panose="02020603050405020304" pitchFamily="18" charset="0"/>
              </a:rPr>
              <a:t> IR. </a:t>
            </a:r>
            <a:r>
              <a:rPr lang="en-US" sz="2400" dirty="0" err="1" smtClean="0">
                <a:latin typeface="Times New Roman" panose="02020603050405020304" pitchFamily="18" charset="0"/>
                <a:cs typeface="Times New Roman" panose="02020603050405020304" pitchFamily="18" charset="0"/>
              </a:rPr>
              <a:t>Điểm</a:t>
            </a:r>
            <a:r>
              <a:rPr lang="en-US" sz="2400" dirty="0" smtClean="0">
                <a:latin typeface="Times New Roman" panose="02020603050405020304" pitchFamily="18" charset="0"/>
                <a:cs typeface="Times New Roman" panose="02020603050405020304" pitchFamily="18" charset="0"/>
              </a:rPr>
              <a:t> I </a:t>
            </a:r>
            <a:r>
              <a:rPr lang="en-US" sz="2400" dirty="0" err="1" smtClean="0">
                <a:latin typeface="Times New Roman" panose="02020603050405020304" pitchFamily="18" charset="0"/>
                <a:cs typeface="Times New Roman" panose="02020603050405020304" pitchFamily="18" charset="0"/>
              </a:rPr>
              <a:t>được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gọi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là</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điểm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tới</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73393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grpId="0" nodeType="afterEffect" nodePh="1">
                                  <p:stCondLst>
                                    <p:cond delay="0"/>
                                  </p:stCondLst>
                                  <p:endCondLst>
                                    <p:cond evt="begin" delay="0">
                                      <p:tn val="5"/>
                                    </p:cond>
                                  </p:endCondLst>
                                  <p:childTnLst>
                                    <p:set>
                                      <p:cBhvr>
                                        <p:cTn id="6" dur="1" fill="hold">
                                          <p:stCondLst>
                                            <p:cond delay="0"/>
                                          </p:stCondLst>
                                        </p:cTn>
                                        <p:tgtEl>
                                          <p:spTgt spid="6"/>
                                        </p:tgtEl>
                                        <p:attrNameLst>
                                          <p:attrName>style.visibility</p:attrName>
                                        </p:attrNameLst>
                                      </p:cBhvr>
                                      <p:to>
                                        <p:strVal val="visible"/>
                                      </p:to>
                                    </p:set>
                                    <p:animEffect transition="in" filter="slide(fromBottom)">
                                      <p:cBhvr>
                                        <p:cTn id="7" dur="500"/>
                                        <p:tgtEl>
                                          <p:spTgt spid="6"/>
                                        </p:tgtEl>
                                      </p:cBhvr>
                                    </p:animEffect>
                                  </p:childTnLst>
                                </p:cTn>
                              </p:par>
                            </p:childTnLst>
                          </p:cTn>
                        </p:par>
                        <p:par>
                          <p:cTn id="8" fill="hold" nodeType="afterGroup">
                            <p:stCondLst>
                              <p:cond delay="500"/>
                            </p:stCondLst>
                            <p:childTnLst>
                              <p:par>
                                <p:cTn id="9" presetID="12" presetClass="entr" presetSubtype="4"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slide(fromBottom)">
                                      <p:cBhvr>
                                        <p:cTn id="11" dur="500"/>
                                        <p:tgtEl>
                                          <p:spTgt spid="10"/>
                                        </p:tgtEl>
                                      </p:cBhvr>
                                    </p:animEffect>
                                  </p:childTnLst>
                                </p:cTn>
                              </p:par>
                            </p:childTnLst>
                          </p:cTn>
                        </p:par>
                        <p:par>
                          <p:cTn id="12" fill="hold" nodeType="afterGroup">
                            <p:stCondLst>
                              <p:cond delay="1000"/>
                            </p:stCondLst>
                            <p:childTnLst>
                              <p:par>
                                <p:cTn id="13" presetID="12" presetClass="entr" presetSubtype="4"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slide(fromBottom)">
                                      <p:cBhvr>
                                        <p:cTn id="15" dur="500"/>
                                        <p:tgtEl>
                                          <p:spTgt spid="16"/>
                                        </p:tgtEl>
                                      </p:cBhvr>
                                    </p:animEffect>
                                  </p:childTnLst>
                                </p:cTn>
                              </p:par>
                            </p:childTnLst>
                          </p:cTn>
                        </p:par>
                        <p:par>
                          <p:cTn id="16" fill="hold" nodeType="afterGroup">
                            <p:stCondLst>
                              <p:cond delay="1500"/>
                            </p:stCondLst>
                            <p:childTnLst>
                              <p:par>
                                <p:cTn id="17" presetID="12" presetClass="entr" presetSubtype="4"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slide(fromBottom)">
                                      <p:cBhvr>
                                        <p:cTn id="19" dur="500"/>
                                        <p:tgtEl>
                                          <p:spTgt spid="19"/>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nodeType="clickEffect">
                                  <p:stCondLst>
                                    <p:cond delay="0"/>
                                  </p:stCondLst>
                                  <p:childTnLst>
                                    <p:set>
                                      <p:cBhvr>
                                        <p:cTn id="23"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9" grpId="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19491" name="Group 35"/>
          <p:cNvGraphicFramePr>
            <a:graphicFrameLocks noGrp="1"/>
          </p:cNvGraphicFramePr>
          <p:nvPr>
            <p:ph sz="half" idx="4294967295"/>
          </p:nvPr>
        </p:nvGraphicFramePr>
        <p:xfrm>
          <a:off x="5345113" y="1905000"/>
          <a:ext cx="3446462" cy="1314450"/>
        </p:xfrm>
        <a:graphic>
          <a:graphicData uri="http://schemas.openxmlformats.org/drawingml/2006/table">
            <a:tbl>
              <a:tblPr/>
              <a:tblGrid>
                <a:gridCol w="1355725">
                  <a:extLst>
                    <a:ext uri="{9D8B030D-6E8A-4147-A177-3AD203B41FA5}">
                      <a16:colId xmlns:a16="http://schemas.microsoft.com/office/drawing/2014/main" val="20000"/>
                    </a:ext>
                  </a:extLst>
                </a:gridCol>
                <a:gridCol w="2090737">
                  <a:extLst>
                    <a:ext uri="{9D8B030D-6E8A-4147-A177-3AD203B41FA5}">
                      <a16:colId xmlns:a16="http://schemas.microsoft.com/office/drawing/2014/main" val="20001"/>
                    </a:ext>
                  </a:extLst>
                </a:gridCol>
              </a:tblGrid>
              <a:tr h="6000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rPr>
                        <a:t>Góc tới 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rPr>
                        <a:t>Góc phản xạ 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extLst>
                  <a:ext uri="{0D108BD9-81ED-4DB2-BD59-A6C34878D82A}">
                    <a16:rowId xmlns:a16="http://schemas.microsoft.com/office/drawing/2014/main" val="10000"/>
                  </a:ext>
                </a:extLst>
              </a:tr>
              <a:tr h="7143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rgbClr val="FF0000"/>
                          </a:solidFill>
                          <a:effectLst/>
                          <a:latin typeface="Times New Roman" pitchFamily="18" charset="0"/>
                        </a:rPr>
                        <a:t>60</a:t>
                      </a:r>
                      <a:r>
                        <a:rPr kumimoji="0" lang="en-US" sz="2400" b="1" i="0" u="none" strike="noStrike" cap="none" normalizeH="0" baseline="30000" smtClean="0">
                          <a:ln>
                            <a:noFill/>
                          </a:ln>
                          <a:solidFill>
                            <a:srgbClr val="FF0000"/>
                          </a:solidFill>
                          <a:effectLst/>
                          <a:latin typeface="Times New Roman" pitchFamily="18" charset="0"/>
                        </a:rPr>
                        <a:t>o</a:t>
                      </a:r>
                      <a:endParaRPr kumimoji="0" lang="en-US" sz="2400" b="1" i="0" u="none" strike="noStrike" cap="none" normalizeH="0" baseline="0" smtClean="0">
                        <a:ln>
                          <a:noFill/>
                        </a:ln>
                        <a:solidFill>
                          <a:srgbClr val="FF0000"/>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15378" name="Picture 30" descr="IMG0089A"/>
          <p:cNvPicPr>
            <a:picLocks noGrp="1" noChangeAspect="1" noChangeArrowheads="1"/>
          </p:cNvPicPr>
          <p:nvPr>
            <p:ph sz="half" idx="4294967295"/>
          </p:nvPr>
        </p:nvPicPr>
        <p:blipFill>
          <a:blip r:embed="rId2">
            <a:lum contrast="60000"/>
            <a:extLst>
              <a:ext uri="{28A0092B-C50C-407E-A947-70E740481C1C}">
                <a14:useLocalDpi xmlns:a14="http://schemas.microsoft.com/office/drawing/2010/main" val="0"/>
              </a:ext>
            </a:extLst>
          </a:blip>
          <a:srcRect/>
          <a:stretch>
            <a:fillRect/>
          </a:stretch>
        </p:blipFill>
        <p:spPr>
          <a:xfrm>
            <a:off x="141288" y="1905000"/>
            <a:ext cx="5064125" cy="4114800"/>
          </a:xfrm>
        </p:spPr>
      </p:pic>
      <p:sp>
        <p:nvSpPr>
          <p:cNvPr id="15379" name="Line 34"/>
          <p:cNvSpPr>
            <a:spLocks noChangeShapeType="1"/>
          </p:cNvSpPr>
          <p:nvPr/>
        </p:nvSpPr>
        <p:spPr bwMode="auto">
          <a:xfrm flipH="1">
            <a:off x="2549525" y="3200400"/>
            <a:ext cx="34925" cy="2667000"/>
          </a:xfrm>
          <a:prstGeom prst="line">
            <a:avLst/>
          </a:prstGeom>
          <a:noFill/>
          <a:ln w="9525">
            <a:solidFill>
              <a:srgbClr val="0000CC"/>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80" name="Text Box 35"/>
          <p:cNvSpPr txBox="1">
            <a:spLocks noChangeArrowheads="1"/>
          </p:cNvSpPr>
          <p:nvPr/>
        </p:nvSpPr>
        <p:spPr bwMode="auto">
          <a:xfrm>
            <a:off x="4502150" y="3962400"/>
            <a:ext cx="4921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b="1">
                <a:solidFill>
                  <a:srgbClr val="0000CC"/>
                </a:solidFill>
              </a:rPr>
              <a:t>S</a:t>
            </a:r>
          </a:p>
        </p:txBody>
      </p:sp>
      <p:sp>
        <p:nvSpPr>
          <p:cNvPr id="15381" name="Text Box 36"/>
          <p:cNvSpPr txBox="1">
            <a:spLocks noChangeArrowheads="1"/>
          </p:cNvSpPr>
          <p:nvPr/>
        </p:nvSpPr>
        <p:spPr bwMode="auto">
          <a:xfrm>
            <a:off x="2601913" y="2514600"/>
            <a:ext cx="49371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4800" b="1" baseline="-25000">
                <a:solidFill>
                  <a:srgbClr val="0000CC"/>
                </a:solidFill>
                <a:latin typeface="Times New Roman" panose="02020603050405020304" pitchFamily="18" charset="0"/>
              </a:rPr>
              <a:t>I</a:t>
            </a:r>
          </a:p>
        </p:txBody>
      </p:sp>
      <p:sp>
        <p:nvSpPr>
          <p:cNvPr id="15382" name="Text Box 37"/>
          <p:cNvSpPr txBox="1">
            <a:spLocks noChangeArrowheads="1"/>
          </p:cNvSpPr>
          <p:nvPr/>
        </p:nvSpPr>
        <p:spPr bwMode="auto">
          <a:xfrm>
            <a:off x="2532063" y="5715000"/>
            <a:ext cx="422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solidFill>
                  <a:srgbClr val="0000CC"/>
                </a:solidFill>
              </a:rPr>
              <a:t>N</a:t>
            </a:r>
          </a:p>
        </p:txBody>
      </p:sp>
      <p:sp>
        <p:nvSpPr>
          <p:cNvPr id="15383" name="Text Box 41"/>
          <p:cNvSpPr txBox="1">
            <a:spLocks noChangeArrowheads="1"/>
          </p:cNvSpPr>
          <p:nvPr/>
        </p:nvSpPr>
        <p:spPr bwMode="auto">
          <a:xfrm>
            <a:off x="141288" y="3810000"/>
            <a:ext cx="4921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b="1">
                <a:solidFill>
                  <a:srgbClr val="0000CC"/>
                </a:solidFill>
              </a:rPr>
              <a:t>R</a:t>
            </a:r>
          </a:p>
        </p:txBody>
      </p:sp>
      <p:sp>
        <p:nvSpPr>
          <p:cNvPr id="84013" name="Freeform 45"/>
          <p:cNvSpPr>
            <a:spLocks/>
          </p:cNvSpPr>
          <p:nvPr/>
        </p:nvSpPr>
        <p:spPr bwMode="auto">
          <a:xfrm>
            <a:off x="2584450" y="3429000"/>
            <a:ext cx="439738" cy="387350"/>
          </a:xfrm>
          <a:custGeom>
            <a:avLst/>
            <a:gdLst>
              <a:gd name="T0" fmla="*/ 2147483647 w 180"/>
              <a:gd name="T1" fmla="*/ 0 h 109"/>
              <a:gd name="T2" fmla="*/ 0 w 180"/>
              <a:gd name="T3" fmla="*/ 2147483647 h 109"/>
              <a:gd name="T4" fmla="*/ 0 60000 65536"/>
              <a:gd name="T5" fmla="*/ 0 60000 65536"/>
              <a:gd name="T6" fmla="*/ 0 w 180"/>
              <a:gd name="T7" fmla="*/ 0 h 109"/>
              <a:gd name="T8" fmla="*/ 180 w 180"/>
              <a:gd name="T9" fmla="*/ 109 h 109"/>
            </a:gdLst>
            <a:ahLst/>
            <a:cxnLst>
              <a:cxn ang="T4">
                <a:pos x="T0" y="T1"/>
              </a:cxn>
              <a:cxn ang="T5">
                <a:pos x="T2" y="T3"/>
              </a:cxn>
            </a:cxnLst>
            <a:rect l="T6" t="T7" r="T8" b="T9"/>
            <a:pathLst>
              <a:path w="180" h="109">
                <a:moveTo>
                  <a:pt x="180" y="0"/>
                </a:moveTo>
                <a:cubicBezTo>
                  <a:pt x="144" y="109"/>
                  <a:pt x="115" y="96"/>
                  <a:pt x="0" y="96"/>
                </a:cubicBezTo>
              </a:path>
            </a:pathLst>
          </a:cu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014" name="Freeform 46"/>
          <p:cNvSpPr>
            <a:spLocks/>
          </p:cNvSpPr>
          <p:nvPr/>
        </p:nvSpPr>
        <p:spPr bwMode="auto">
          <a:xfrm>
            <a:off x="2039938" y="3429000"/>
            <a:ext cx="544512" cy="427038"/>
          </a:xfrm>
          <a:custGeom>
            <a:avLst/>
            <a:gdLst>
              <a:gd name="T0" fmla="*/ 2147483647 w 240"/>
              <a:gd name="T1" fmla="*/ 2147483647 h 134"/>
              <a:gd name="T2" fmla="*/ 2147483647 w 240"/>
              <a:gd name="T3" fmla="*/ 2147483647 h 134"/>
              <a:gd name="T4" fmla="*/ 2147483647 w 240"/>
              <a:gd name="T5" fmla="*/ 0 h 134"/>
              <a:gd name="T6" fmla="*/ 0 60000 65536"/>
              <a:gd name="T7" fmla="*/ 0 60000 65536"/>
              <a:gd name="T8" fmla="*/ 0 60000 65536"/>
              <a:gd name="T9" fmla="*/ 0 w 240"/>
              <a:gd name="T10" fmla="*/ 0 h 134"/>
              <a:gd name="T11" fmla="*/ 240 w 240"/>
              <a:gd name="T12" fmla="*/ 134 h 134"/>
            </a:gdLst>
            <a:ahLst/>
            <a:cxnLst>
              <a:cxn ang="T6">
                <a:pos x="T0" y="T1"/>
              </a:cxn>
              <a:cxn ang="T7">
                <a:pos x="T2" y="T3"/>
              </a:cxn>
              <a:cxn ang="T8">
                <a:pos x="T4" y="T5"/>
              </a:cxn>
            </a:cxnLst>
            <a:rect l="T9" t="T10" r="T11" b="T12"/>
            <a:pathLst>
              <a:path w="240" h="134">
                <a:moveTo>
                  <a:pt x="240" y="48"/>
                </a:moveTo>
                <a:cubicBezTo>
                  <a:pt x="196" y="113"/>
                  <a:pt x="106" y="134"/>
                  <a:pt x="24" y="84"/>
                </a:cubicBezTo>
                <a:cubicBezTo>
                  <a:pt x="0" y="69"/>
                  <a:pt x="24" y="28"/>
                  <a:pt x="24" y="0"/>
                </a:cubicBezTo>
              </a:path>
            </a:pathLst>
          </a:cu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015" name="Text Box 47"/>
          <p:cNvSpPr txBox="1">
            <a:spLocks noChangeArrowheads="1"/>
          </p:cNvSpPr>
          <p:nvPr/>
        </p:nvSpPr>
        <p:spPr bwMode="auto">
          <a:xfrm>
            <a:off x="2813050" y="3733800"/>
            <a:ext cx="4222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200" b="1">
                <a:solidFill>
                  <a:srgbClr val="FF0000"/>
                </a:solidFill>
                <a:latin typeface="Times New Roman" panose="02020603050405020304" pitchFamily="18" charset="0"/>
              </a:rPr>
              <a:t>i</a:t>
            </a:r>
          </a:p>
        </p:txBody>
      </p:sp>
      <p:sp>
        <p:nvSpPr>
          <p:cNvPr id="84016" name="Text Box 48"/>
          <p:cNvSpPr txBox="1">
            <a:spLocks noChangeArrowheads="1"/>
          </p:cNvSpPr>
          <p:nvPr/>
        </p:nvSpPr>
        <p:spPr bwMode="auto">
          <a:xfrm>
            <a:off x="2039938" y="3852863"/>
            <a:ext cx="54451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200" b="1">
                <a:solidFill>
                  <a:srgbClr val="FF0000"/>
                </a:solidFill>
                <a:latin typeface="Times New Roman" panose="02020603050405020304" pitchFamily="18" charset="0"/>
              </a:rPr>
              <a:t>i’</a:t>
            </a:r>
          </a:p>
        </p:txBody>
      </p:sp>
      <p:sp>
        <p:nvSpPr>
          <p:cNvPr id="19490" name="Text Box 34"/>
          <p:cNvSpPr txBox="1">
            <a:spLocks noChangeArrowheads="1"/>
          </p:cNvSpPr>
          <p:nvPr/>
        </p:nvSpPr>
        <p:spPr bwMode="auto">
          <a:xfrm>
            <a:off x="7086600" y="2590800"/>
            <a:ext cx="838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solidFill>
                  <a:srgbClr val="FF3300"/>
                </a:solidFill>
                <a:latin typeface=".VnTime" panose="020B7200000000000000" pitchFamily="34" charset="0"/>
              </a:rPr>
              <a:t>60</a:t>
            </a:r>
            <a:r>
              <a:rPr lang="en-US" altLang="en-US" sz="2400" b="1" baseline="30000">
                <a:solidFill>
                  <a:srgbClr val="FF3300"/>
                </a:solidFill>
                <a:latin typeface=".VnTime" panose="020B7200000000000000" pitchFamily="34" charset="0"/>
              </a:rPr>
              <a:t>0</a:t>
            </a:r>
            <a:endParaRPr lang="en-US" altLang="en-US" sz="2400" b="1">
              <a:solidFill>
                <a:srgbClr val="FF3300"/>
              </a:solidFill>
              <a:latin typeface=".VnTime" panose="020B7200000000000000" pitchFamily="34" charset="0"/>
            </a:endParaRPr>
          </a:p>
        </p:txBody>
      </p:sp>
    </p:spTree>
    <p:extLst>
      <p:ext uri="{BB962C8B-B14F-4D97-AF65-F5344CB8AC3E}">
        <p14:creationId xmlns:p14="http://schemas.microsoft.com/office/powerpoint/2010/main" val="46015266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nodeType="clickEffect">
                                  <p:stCondLst>
                                    <p:cond delay="0"/>
                                  </p:stCondLst>
                                  <p:childTnLst>
                                    <p:set>
                                      <p:cBhvr>
                                        <p:cTn id="6" dur="1" fill="hold">
                                          <p:stCondLst>
                                            <p:cond delay="0"/>
                                          </p:stCondLst>
                                        </p:cTn>
                                        <p:tgtEl>
                                          <p:spTgt spid="19491"/>
                                        </p:tgtEl>
                                        <p:attrNameLst>
                                          <p:attrName>style.visibility</p:attrName>
                                        </p:attrNameLst>
                                      </p:cBhvr>
                                      <p:to>
                                        <p:strVal val="visible"/>
                                      </p:to>
                                    </p:set>
                                    <p:animEffect transition="in" filter="wedge">
                                      <p:cBhvr>
                                        <p:cTn id="7" dur="500"/>
                                        <p:tgtEl>
                                          <p:spTgt spid="19491"/>
                                        </p:tgtEl>
                                      </p:cBhvr>
                                    </p:animEffect>
                                  </p:childTnLst>
                                </p:cTn>
                              </p:par>
                            </p:childTnLst>
                          </p:cTn>
                        </p:par>
                        <p:par>
                          <p:cTn id="8" fill="hold" nodeType="afterGroup">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84013"/>
                                        </p:tgtEl>
                                        <p:attrNameLst>
                                          <p:attrName>style.visibility</p:attrName>
                                        </p:attrNameLst>
                                      </p:cBhvr>
                                      <p:to>
                                        <p:strVal val="visible"/>
                                      </p:to>
                                    </p:set>
                                    <p:animEffect transition="in" filter="slide(fromBottom)">
                                      <p:cBhvr>
                                        <p:cTn id="11" dur="500"/>
                                        <p:tgtEl>
                                          <p:spTgt spid="84013"/>
                                        </p:tgtEl>
                                      </p:cBhvr>
                                    </p:animEffect>
                                  </p:childTnLst>
                                </p:cTn>
                              </p:par>
                            </p:childTnLst>
                          </p:cTn>
                        </p:par>
                        <p:par>
                          <p:cTn id="12" fill="hold" nodeType="afterGroup">
                            <p:stCondLst>
                              <p:cond delay="1000"/>
                            </p:stCondLst>
                            <p:childTnLst>
                              <p:par>
                                <p:cTn id="13" presetID="12" presetClass="entr" presetSubtype="4" fill="hold" grpId="0" nodeType="afterEffect">
                                  <p:stCondLst>
                                    <p:cond delay="0"/>
                                  </p:stCondLst>
                                  <p:childTnLst>
                                    <p:set>
                                      <p:cBhvr>
                                        <p:cTn id="14" dur="1" fill="hold">
                                          <p:stCondLst>
                                            <p:cond delay="0"/>
                                          </p:stCondLst>
                                        </p:cTn>
                                        <p:tgtEl>
                                          <p:spTgt spid="84015"/>
                                        </p:tgtEl>
                                        <p:attrNameLst>
                                          <p:attrName>style.visibility</p:attrName>
                                        </p:attrNameLst>
                                      </p:cBhvr>
                                      <p:to>
                                        <p:strVal val="visible"/>
                                      </p:to>
                                    </p:set>
                                    <p:animEffect transition="in" filter="slide(fromBottom)">
                                      <p:cBhvr>
                                        <p:cTn id="15" dur="500"/>
                                        <p:tgtEl>
                                          <p:spTgt spid="84015"/>
                                        </p:tgtEl>
                                      </p:cBhvr>
                                    </p:animEffect>
                                  </p:childTnLst>
                                </p:cTn>
                              </p:par>
                            </p:childTnLst>
                          </p:cTn>
                        </p:par>
                        <p:par>
                          <p:cTn id="16" fill="hold" nodeType="afterGroup">
                            <p:stCondLst>
                              <p:cond delay="1500"/>
                            </p:stCondLst>
                            <p:childTnLst>
                              <p:par>
                                <p:cTn id="17" presetID="12" presetClass="entr" presetSubtype="4" fill="hold" grpId="0" nodeType="afterEffect">
                                  <p:stCondLst>
                                    <p:cond delay="0"/>
                                  </p:stCondLst>
                                  <p:childTnLst>
                                    <p:set>
                                      <p:cBhvr>
                                        <p:cTn id="18" dur="1" fill="hold">
                                          <p:stCondLst>
                                            <p:cond delay="0"/>
                                          </p:stCondLst>
                                        </p:cTn>
                                        <p:tgtEl>
                                          <p:spTgt spid="84014"/>
                                        </p:tgtEl>
                                        <p:attrNameLst>
                                          <p:attrName>style.visibility</p:attrName>
                                        </p:attrNameLst>
                                      </p:cBhvr>
                                      <p:to>
                                        <p:strVal val="visible"/>
                                      </p:to>
                                    </p:set>
                                    <p:animEffect transition="in" filter="slide(fromBottom)">
                                      <p:cBhvr>
                                        <p:cTn id="19" dur="500"/>
                                        <p:tgtEl>
                                          <p:spTgt spid="84014"/>
                                        </p:tgtEl>
                                      </p:cBhvr>
                                    </p:animEffect>
                                  </p:childTnLst>
                                </p:cTn>
                              </p:par>
                            </p:childTnLst>
                          </p:cTn>
                        </p:par>
                        <p:par>
                          <p:cTn id="20" fill="hold" nodeType="afterGroup">
                            <p:stCondLst>
                              <p:cond delay="2000"/>
                            </p:stCondLst>
                            <p:childTnLst>
                              <p:par>
                                <p:cTn id="21" presetID="12" presetClass="entr" presetSubtype="4" fill="hold" grpId="0" nodeType="afterEffect">
                                  <p:stCondLst>
                                    <p:cond delay="0"/>
                                  </p:stCondLst>
                                  <p:childTnLst>
                                    <p:set>
                                      <p:cBhvr>
                                        <p:cTn id="22" dur="1" fill="hold">
                                          <p:stCondLst>
                                            <p:cond delay="0"/>
                                          </p:stCondLst>
                                        </p:cTn>
                                        <p:tgtEl>
                                          <p:spTgt spid="84016"/>
                                        </p:tgtEl>
                                        <p:attrNameLst>
                                          <p:attrName>style.visibility</p:attrName>
                                        </p:attrNameLst>
                                      </p:cBhvr>
                                      <p:to>
                                        <p:strVal val="visible"/>
                                      </p:to>
                                    </p:set>
                                    <p:animEffect transition="in" filter="slide(fromBottom)">
                                      <p:cBhvr>
                                        <p:cTn id="23" dur="500"/>
                                        <p:tgtEl>
                                          <p:spTgt spid="84016"/>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499"/>
                                          </p:stCondLst>
                                        </p:cTn>
                                        <p:tgtEl>
                                          <p:spTgt spid="194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013" grpId="0" animBg="1"/>
      <p:bldP spid="84014" grpId="0" animBg="1"/>
      <p:bldP spid="84015" grpId="0" autoUpdateAnimBg="0"/>
      <p:bldP spid="84016" grpId="0" autoUpdateAnimBg="0"/>
      <p:bldP spid="19490"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36" descr="IMG0086A"/>
          <p:cNvPicPr>
            <a:picLocks noGrp="1" noChangeAspect="1" noChangeArrowheads="1"/>
          </p:cNvPicPr>
          <p:nvPr>
            <p:ph sz="half" idx="4294967295"/>
          </p:nvPr>
        </p:nvPicPr>
        <p:blipFill>
          <a:blip r:embed="rId2">
            <a:lum contrast="58000"/>
            <a:extLst>
              <a:ext uri="{28A0092B-C50C-407E-A947-70E740481C1C}">
                <a14:useLocalDpi xmlns:a14="http://schemas.microsoft.com/office/drawing/2010/main" val="0"/>
              </a:ext>
            </a:extLst>
          </a:blip>
          <a:srcRect/>
          <a:stretch>
            <a:fillRect/>
          </a:stretch>
        </p:blipFill>
        <p:spPr>
          <a:xfrm>
            <a:off x="69850" y="1828800"/>
            <a:ext cx="5205413" cy="4229100"/>
          </a:xfrm>
        </p:spPr>
      </p:pic>
      <p:graphicFrame>
        <p:nvGraphicFramePr>
          <p:cNvPr id="20515" name="Group 35"/>
          <p:cNvGraphicFramePr>
            <a:graphicFrameLocks noGrp="1"/>
          </p:cNvGraphicFramePr>
          <p:nvPr>
            <p:ph sz="half" idx="4294967295"/>
          </p:nvPr>
        </p:nvGraphicFramePr>
        <p:xfrm>
          <a:off x="5345113" y="1905000"/>
          <a:ext cx="3446462" cy="1314450"/>
        </p:xfrm>
        <a:graphic>
          <a:graphicData uri="http://schemas.openxmlformats.org/drawingml/2006/table">
            <a:tbl>
              <a:tblPr/>
              <a:tblGrid>
                <a:gridCol w="1355725">
                  <a:extLst>
                    <a:ext uri="{9D8B030D-6E8A-4147-A177-3AD203B41FA5}">
                      <a16:colId xmlns:a16="http://schemas.microsoft.com/office/drawing/2014/main" val="20000"/>
                    </a:ext>
                  </a:extLst>
                </a:gridCol>
                <a:gridCol w="2090737">
                  <a:extLst>
                    <a:ext uri="{9D8B030D-6E8A-4147-A177-3AD203B41FA5}">
                      <a16:colId xmlns:a16="http://schemas.microsoft.com/office/drawing/2014/main" val="20001"/>
                    </a:ext>
                  </a:extLst>
                </a:gridCol>
              </a:tblGrid>
              <a:tr h="6000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rPr>
                        <a:t>Góc tới 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rPr>
                        <a:t>Góc phản xạ 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extLst>
                  <a:ext uri="{0D108BD9-81ED-4DB2-BD59-A6C34878D82A}">
                    <a16:rowId xmlns:a16="http://schemas.microsoft.com/office/drawing/2014/main" val="10000"/>
                  </a:ext>
                </a:extLst>
              </a:tr>
              <a:tr h="7143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rgbClr val="FF0000"/>
                          </a:solidFill>
                          <a:effectLst/>
                          <a:latin typeface="Times New Roman" pitchFamily="18" charset="0"/>
                        </a:rPr>
                        <a:t>45</a:t>
                      </a:r>
                      <a:r>
                        <a:rPr kumimoji="0" lang="en-US" sz="2400" b="1" i="0" u="none" strike="noStrike" cap="none" normalizeH="0" baseline="30000" smtClean="0">
                          <a:ln>
                            <a:noFill/>
                          </a:ln>
                          <a:solidFill>
                            <a:srgbClr val="FF0000"/>
                          </a:solidFill>
                          <a:effectLst/>
                          <a:latin typeface="Times New Roman" pitchFamily="18" charset="0"/>
                        </a:rPr>
                        <a:t>o</a:t>
                      </a:r>
                      <a:endParaRPr kumimoji="0" lang="en-US" sz="2400" b="1" i="0" u="none" strike="noStrike" cap="none" normalizeH="0" baseline="0" smtClean="0">
                        <a:ln>
                          <a:noFill/>
                        </a:ln>
                        <a:solidFill>
                          <a:srgbClr val="FF0000"/>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6403" name="Line 26"/>
          <p:cNvSpPr>
            <a:spLocks noChangeShapeType="1"/>
          </p:cNvSpPr>
          <p:nvPr/>
        </p:nvSpPr>
        <p:spPr bwMode="auto">
          <a:xfrm flipH="1">
            <a:off x="2673350" y="3009900"/>
            <a:ext cx="17463" cy="3009900"/>
          </a:xfrm>
          <a:prstGeom prst="line">
            <a:avLst/>
          </a:prstGeom>
          <a:noFill/>
          <a:ln w="9525">
            <a:solidFill>
              <a:srgbClr val="0000CC"/>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404" name="Text Box 27"/>
          <p:cNvSpPr txBox="1">
            <a:spLocks noChangeArrowheads="1"/>
          </p:cNvSpPr>
          <p:nvPr/>
        </p:nvSpPr>
        <p:spPr bwMode="auto">
          <a:xfrm>
            <a:off x="4430713" y="4433888"/>
            <a:ext cx="49371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b="1">
                <a:solidFill>
                  <a:srgbClr val="0000CC"/>
                </a:solidFill>
              </a:rPr>
              <a:t>S</a:t>
            </a:r>
          </a:p>
        </p:txBody>
      </p:sp>
      <p:sp>
        <p:nvSpPr>
          <p:cNvPr id="16405" name="Text Box 28"/>
          <p:cNvSpPr txBox="1">
            <a:spLocks noChangeArrowheads="1"/>
          </p:cNvSpPr>
          <p:nvPr/>
        </p:nvSpPr>
        <p:spPr bwMode="auto">
          <a:xfrm>
            <a:off x="2813050" y="2286000"/>
            <a:ext cx="4921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4800" b="1" baseline="-25000">
                <a:solidFill>
                  <a:srgbClr val="0000CC"/>
                </a:solidFill>
                <a:latin typeface="Times New Roman" panose="02020603050405020304" pitchFamily="18" charset="0"/>
              </a:rPr>
              <a:t>I</a:t>
            </a:r>
          </a:p>
        </p:txBody>
      </p:sp>
      <p:sp>
        <p:nvSpPr>
          <p:cNvPr id="16406" name="Text Box 29"/>
          <p:cNvSpPr txBox="1">
            <a:spLocks noChangeArrowheads="1"/>
          </p:cNvSpPr>
          <p:nvPr/>
        </p:nvSpPr>
        <p:spPr bwMode="auto">
          <a:xfrm>
            <a:off x="2673350" y="5638800"/>
            <a:ext cx="422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solidFill>
                  <a:srgbClr val="0000CC"/>
                </a:solidFill>
              </a:rPr>
              <a:t>N</a:t>
            </a:r>
          </a:p>
        </p:txBody>
      </p:sp>
      <p:sp>
        <p:nvSpPr>
          <p:cNvPr id="16407" name="Text Box 30"/>
          <p:cNvSpPr txBox="1">
            <a:spLocks noChangeArrowheads="1"/>
          </p:cNvSpPr>
          <p:nvPr/>
        </p:nvSpPr>
        <p:spPr bwMode="auto">
          <a:xfrm>
            <a:off x="492125" y="4357688"/>
            <a:ext cx="4921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b="1">
                <a:solidFill>
                  <a:srgbClr val="0000CC"/>
                </a:solidFill>
              </a:rPr>
              <a:t>R</a:t>
            </a:r>
          </a:p>
        </p:txBody>
      </p:sp>
      <p:sp>
        <p:nvSpPr>
          <p:cNvPr id="85023" name="Freeform 31"/>
          <p:cNvSpPr>
            <a:spLocks/>
          </p:cNvSpPr>
          <p:nvPr/>
        </p:nvSpPr>
        <p:spPr bwMode="auto">
          <a:xfrm>
            <a:off x="2673350" y="3498850"/>
            <a:ext cx="561975" cy="387350"/>
          </a:xfrm>
          <a:custGeom>
            <a:avLst/>
            <a:gdLst>
              <a:gd name="T0" fmla="*/ 2147483647 w 180"/>
              <a:gd name="T1" fmla="*/ 0 h 109"/>
              <a:gd name="T2" fmla="*/ 0 w 180"/>
              <a:gd name="T3" fmla="*/ 2147483647 h 109"/>
              <a:gd name="T4" fmla="*/ 0 60000 65536"/>
              <a:gd name="T5" fmla="*/ 0 60000 65536"/>
              <a:gd name="T6" fmla="*/ 0 w 180"/>
              <a:gd name="T7" fmla="*/ 0 h 109"/>
              <a:gd name="T8" fmla="*/ 180 w 180"/>
              <a:gd name="T9" fmla="*/ 109 h 109"/>
            </a:gdLst>
            <a:ahLst/>
            <a:cxnLst>
              <a:cxn ang="T4">
                <a:pos x="T0" y="T1"/>
              </a:cxn>
              <a:cxn ang="T5">
                <a:pos x="T2" y="T3"/>
              </a:cxn>
            </a:cxnLst>
            <a:rect l="T6" t="T7" r="T8" b="T9"/>
            <a:pathLst>
              <a:path w="180" h="109">
                <a:moveTo>
                  <a:pt x="180" y="0"/>
                </a:moveTo>
                <a:cubicBezTo>
                  <a:pt x="144" y="109"/>
                  <a:pt x="115" y="96"/>
                  <a:pt x="0" y="96"/>
                </a:cubicBezTo>
              </a:path>
            </a:pathLst>
          </a:cu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024" name="Freeform 32"/>
          <p:cNvSpPr>
            <a:spLocks/>
          </p:cNvSpPr>
          <p:nvPr/>
        </p:nvSpPr>
        <p:spPr bwMode="auto">
          <a:xfrm>
            <a:off x="2162175" y="3429000"/>
            <a:ext cx="546100" cy="427038"/>
          </a:xfrm>
          <a:custGeom>
            <a:avLst/>
            <a:gdLst>
              <a:gd name="T0" fmla="*/ 2147483647 w 240"/>
              <a:gd name="T1" fmla="*/ 2147483647 h 134"/>
              <a:gd name="T2" fmla="*/ 2147483647 w 240"/>
              <a:gd name="T3" fmla="*/ 2147483647 h 134"/>
              <a:gd name="T4" fmla="*/ 2147483647 w 240"/>
              <a:gd name="T5" fmla="*/ 0 h 134"/>
              <a:gd name="T6" fmla="*/ 0 60000 65536"/>
              <a:gd name="T7" fmla="*/ 0 60000 65536"/>
              <a:gd name="T8" fmla="*/ 0 60000 65536"/>
              <a:gd name="T9" fmla="*/ 0 w 240"/>
              <a:gd name="T10" fmla="*/ 0 h 134"/>
              <a:gd name="T11" fmla="*/ 240 w 240"/>
              <a:gd name="T12" fmla="*/ 134 h 134"/>
            </a:gdLst>
            <a:ahLst/>
            <a:cxnLst>
              <a:cxn ang="T6">
                <a:pos x="T0" y="T1"/>
              </a:cxn>
              <a:cxn ang="T7">
                <a:pos x="T2" y="T3"/>
              </a:cxn>
              <a:cxn ang="T8">
                <a:pos x="T4" y="T5"/>
              </a:cxn>
            </a:cxnLst>
            <a:rect l="T9" t="T10" r="T11" b="T12"/>
            <a:pathLst>
              <a:path w="240" h="134">
                <a:moveTo>
                  <a:pt x="240" y="48"/>
                </a:moveTo>
                <a:cubicBezTo>
                  <a:pt x="196" y="113"/>
                  <a:pt x="106" y="134"/>
                  <a:pt x="24" y="84"/>
                </a:cubicBezTo>
                <a:cubicBezTo>
                  <a:pt x="0" y="69"/>
                  <a:pt x="24" y="28"/>
                  <a:pt x="24" y="0"/>
                </a:cubicBezTo>
              </a:path>
            </a:pathLst>
          </a:cu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025" name="Text Box 33"/>
          <p:cNvSpPr txBox="1">
            <a:spLocks noChangeArrowheads="1"/>
          </p:cNvSpPr>
          <p:nvPr/>
        </p:nvSpPr>
        <p:spPr bwMode="auto">
          <a:xfrm>
            <a:off x="2813050" y="3733800"/>
            <a:ext cx="4222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200" b="1">
                <a:solidFill>
                  <a:srgbClr val="FF0000"/>
                </a:solidFill>
                <a:latin typeface="Times New Roman" panose="02020603050405020304" pitchFamily="18" charset="0"/>
              </a:rPr>
              <a:t>i</a:t>
            </a:r>
          </a:p>
        </p:txBody>
      </p:sp>
      <p:sp>
        <p:nvSpPr>
          <p:cNvPr id="85026" name="Text Box 34"/>
          <p:cNvSpPr txBox="1">
            <a:spLocks noChangeArrowheads="1"/>
          </p:cNvSpPr>
          <p:nvPr/>
        </p:nvSpPr>
        <p:spPr bwMode="auto">
          <a:xfrm>
            <a:off x="2144713" y="3757613"/>
            <a:ext cx="5461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200" b="1">
                <a:solidFill>
                  <a:srgbClr val="FF0000"/>
                </a:solidFill>
                <a:latin typeface="Times New Roman" panose="02020603050405020304" pitchFamily="18" charset="0"/>
              </a:rPr>
              <a:t>i’</a:t>
            </a:r>
          </a:p>
        </p:txBody>
      </p:sp>
      <p:sp>
        <p:nvSpPr>
          <p:cNvPr id="20516" name="Text Box 36"/>
          <p:cNvSpPr txBox="1">
            <a:spLocks noChangeArrowheads="1"/>
          </p:cNvSpPr>
          <p:nvPr/>
        </p:nvSpPr>
        <p:spPr bwMode="auto">
          <a:xfrm>
            <a:off x="7086600" y="2590800"/>
            <a:ext cx="76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solidFill>
                  <a:srgbClr val="FF3300"/>
                </a:solidFill>
                <a:latin typeface=".VnTime" panose="020B7200000000000000" pitchFamily="34" charset="0"/>
              </a:rPr>
              <a:t>45</a:t>
            </a:r>
            <a:r>
              <a:rPr lang="en-US" altLang="en-US" sz="2400" b="1" baseline="30000">
                <a:solidFill>
                  <a:srgbClr val="FF3300"/>
                </a:solidFill>
                <a:latin typeface=".VnTime" panose="020B7200000000000000" pitchFamily="34" charset="0"/>
              </a:rPr>
              <a:t>0</a:t>
            </a:r>
            <a:endParaRPr lang="en-US" altLang="en-US" sz="2400" b="1">
              <a:solidFill>
                <a:srgbClr val="FF3300"/>
              </a:solidFill>
              <a:latin typeface=".VnTime" panose="020B7200000000000000" pitchFamily="34" charset="0"/>
            </a:endParaRPr>
          </a:p>
        </p:txBody>
      </p:sp>
    </p:spTree>
    <p:extLst>
      <p:ext uri="{BB962C8B-B14F-4D97-AF65-F5344CB8AC3E}">
        <p14:creationId xmlns:p14="http://schemas.microsoft.com/office/powerpoint/2010/main" val="269021980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nodeType="clickEffect">
                                  <p:stCondLst>
                                    <p:cond delay="0"/>
                                  </p:stCondLst>
                                  <p:childTnLst>
                                    <p:set>
                                      <p:cBhvr>
                                        <p:cTn id="6" dur="1" fill="hold">
                                          <p:stCondLst>
                                            <p:cond delay="0"/>
                                          </p:stCondLst>
                                        </p:cTn>
                                        <p:tgtEl>
                                          <p:spTgt spid="20515"/>
                                        </p:tgtEl>
                                        <p:attrNameLst>
                                          <p:attrName>style.visibility</p:attrName>
                                        </p:attrNameLst>
                                      </p:cBhvr>
                                      <p:to>
                                        <p:strVal val="visible"/>
                                      </p:to>
                                    </p:set>
                                    <p:animEffect transition="in" filter="wedge">
                                      <p:cBhvr>
                                        <p:cTn id="7" dur="2000"/>
                                        <p:tgtEl>
                                          <p:spTgt spid="20515"/>
                                        </p:tgtEl>
                                      </p:cBhvr>
                                    </p:animEffect>
                                  </p:childTnLst>
                                </p:cTn>
                              </p:par>
                            </p:childTnLst>
                          </p:cTn>
                        </p:par>
                        <p:par>
                          <p:cTn id="8" fill="hold" nodeType="afterGroup">
                            <p:stCondLst>
                              <p:cond delay="2000"/>
                            </p:stCondLst>
                            <p:childTnLst>
                              <p:par>
                                <p:cTn id="9" presetID="12" presetClass="entr" presetSubtype="4" fill="hold" grpId="0" nodeType="afterEffect">
                                  <p:stCondLst>
                                    <p:cond delay="0"/>
                                  </p:stCondLst>
                                  <p:childTnLst>
                                    <p:set>
                                      <p:cBhvr>
                                        <p:cTn id="10" dur="1" fill="hold">
                                          <p:stCondLst>
                                            <p:cond delay="0"/>
                                          </p:stCondLst>
                                        </p:cTn>
                                        <p:tgtEl>
                                          <p:spTgt spid="85023"/>
                                        </p:tgtEl>
                                        <p:attrNameLst>
                                          <p:attrName>style.visibility</p:attrName>
                                        </p:attrNameLst>
                                      </p:cBhvr>
                                      <p:to>
                                        <p:strVal val="visible"/>
                                      </p:to>
                                    </p:set>
                                    <p:animEffect transition="in" filter="slide(fromBottom)">
                                      <p:cBhvr>
                                        <p:cTn id="11" dur="500"/>
                                        <p:tgtEl>
                                          <p:spTgt spid="85023"/>
                                        </p:tgtEl>
                                      </p:cBhvr>
                                    </p:animEffect>
                                  </p:childTnLst>
                                </p:cTn>
                              </p:par>
                            </p:childTnLst>
                          </p:cTn>
                        </p:par>
                        <p:par>
                          <p:cTn id="12" fill="hold" nodeType="afterGroup">
                            <p:stCondLst>
                              <p:cond delay="2500"/>
                            </p:stCondLst>
                            <p:childTnLst>
                              <p:par>
                                <p:cTn id="13" presetID="12" presetClass="entr" presetSubtype="4" fill="hold" grpId="0" nodeType="afterEffect">
                                  <p:stCondLst>
                                    <p:cond delay="0"/>
                                  </p:stCondLst>
                                  <p:childTnLst>
                                    <p:set>
                                      <p:cBhvr>
                                        <p:cTn id="14" dur="1" fill="hold">
                                          <p:stCondLst>
                                            <p:cond delay="0"/>
                                          </p:stCondLst>
                                        </p:cTn>
                                        <p:tgtEl>
                                          <p:spTgt spid="85025"/>
                                        </p:tgtEl>
                                        <p:attrNameLst>
                                          <p:attrName>style.visibility</p:attrName>
                                        </p:attrNameLst>
                                      </p:cBhvr>
                                      <p:to>
                                        <p:strVal val="visible"/>
                                      </p:to>
                                    </p:set>
                                    <p:animEffect transition="in" filter="slide(fromBottom)">
                                      <p:cBhvr>
                                        <p:cTn id="15" dur="500"/>
                                        <p:tgtEl>
                                          <p:spTgt spid="85025"/>
                                        </p:tgtEl>
                                      </p:cBhvr>
                                    </p:animEffect>
                                  </p:childTnLst>
                                </p:cTn>
                              </p:par>
                            </p:childTnLst>
                          </p:cTn>
                        </p:par>
                        <p:par>
                          <p:cTn id="16" fill="hold" nodeType="afterGroup">
                            <p:stCondLst>
                              <p:cond delay="3000"/>
                            </p:stCondLst>
                            <p:childTnLst>
                              <p:par>
                                <p:cTn id="17" presetID="12" presetClass="entr" presetSubtype="4" fill="hold" grpId="0" nodeType="afterEffect">
                                  <p:stCondLst>
                                    <p:cond delay="0"/>
                                  </p:stCondLst>
                                  <p:childTnLst>
                                    <p:set>
                                      <p:cBhvr>
                                        <p:cTn id="18" dur="1" fill="hold">
                                          <p:stCondLst>
                                            <p:cond delay="0"/>
                                          </p:stCondLst>
                                        </p:cTn>
                                        <p:tgtEl>
                                          <p:spTgt spid="85024"/>
                                        </p:tgtEl>
                                        <p:attrNameLst>
                                          <p:attrName>style.visibility</p:attrName>
                                        </p:attrNameLst>
                                      </p:cBhvr>
                                      <p:to>
                                        <p:strVal val="visible"/>
                                      </p:to>
                                    </p:set>
                                    <p:animEffect transition="in" filter="slide(fromBottom)">
                                      <p:cBhvr>
                                        <p:cTn id="19" dur="500"/>
                                        <p:tgtEl>
                                          <p:spTgt spid="85024"/>
                                        </p:tgtEl>
                                      </p:cBhvr>
                                    </p:animEffect>
                                  </p:childTnLst>
                                </p:cTn>
                              </p:par>
                            </p:childTnLst>
                          </p:cTn>
                        </p:par>
                        <p:par>
                          <p:cTn id="20" fill="hold" nodeType="afterGroup">
                            <p:stCondLst>
                              <p:cond delay="3500"/>
                            </p:stCondLst>
                            <p:childTnLst>
                              <p:par>
                                <p:cTn id="21" presetID="12" presetClass="entr" presetSubtype="4" fill="hold" grpId="0" nodeType="afterEffect">
                                  <p:stCondLst>
                                    <p:cond delay="0"/>
                                  </p:stCondLst>
                                  <p:childTnLst>
                                    <p:set>
                                      <p:cBhvr>
                                        <p:cTn id="22" dur="1" fill="hold">
                                          <p:stCondLst>
                                            <p:cond delay="0"/>
                                          </p:stCondLst>
                                        </p:cTn>
                                        <p:tgtEl>
                                          <p:spTgt spid="85026"/>
                                        </p:tgtEl>
                                        <p:attrNameLst>
                                          <p:attrName>style.visibility</p:attrName>
                                        </p:attrNameLst>
                                      </p:cBhvr>
                                      <p:to>
                                        <p:strVal val="visible"/>
                                      </p:to>
                                    </p:set>
                                    <p:animEffect transition="in" filter="slide(fromBottom)">
                                      <p:cBhvr>
                                        <p:cTn id="23" dur="500"/>
                                        <p:tgtEl>
                                          <p:spTgt spid="85026"/>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0516"/>
                                        </p:tgtEl>
                                        <p:attrNameLst>
                                          <p:attrName>style.visibility</p:attrName>
                                        </p:attrNameLst>
                                      </p:cBhvr>
                                      <p:to>
                                        <p:strVal val="visible"/>
                                      </p:to>
                                    </p:set>
                                    <p:animEffect transition="in" filter="fade">
                                      <p:cBhvr>
                                        <p:cTn id="28" dur="1000"/>
                                        <p:tgtEl>
                                          <p:spTgt spid="20516"/>
                                        </p:tgtEl>
                                      </p:cBhvr>
                                    </p:animEffect>
                                    <p:anim calcmode="lin" valueType="num">
                                      <p:cBhvr>
                                        <p:cTn id="29" dur="1000" fill="hold"/>
                                        <p:tgtEl>
                                          <p:spTgt spid="20516"/>
                                        </p:tgtEl>
                                        <p:attrNameLst>
                                          <p:attrName>ppt_x</p:attrName>
                                        </p:attrNameLst>
                                      </p:cBhvr>
                                      <p:tavLst>
                                        <p:tav tm="0">
                                          <p:val>
                                            <p:strVal val="#ppt_x"/>
                                          </p:val>
                                        </p:tav>
                                        <p:tav tm="100000">
                                          <p:val>
                                            <p:strVal val="#ppt_x"/>
                                          </p:val>
                                        </p:tav>
                                      </p:tavLst>
                                    </p:anim>
                                    <p:anim calcmode="lin" valueType="num">
                                      <p:cBhvr>
                                        <p:cTn id="30" dur="1000" fill="hold"/>
                                        <p:tgtEl>
                                          <p:spTgt spid="205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023" grpId="0" animBg="1"/>
      <p:bldP spid="85024" grpId="0" animBg="1"/>
      <p:bldP spid="85025" grpId="0"/>
      <p:bldP spid="85026" grpId="0"/>
      <p:bldP spid="2051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6" descr="IMG0094A_2"/>
          <p:cNvPicPr>
            <a:picLocks noGrp="1" noChangeAspect="1" noChangeArrowheads="1"/>
          </p:cNvPicPr>
          <p:nvPr>
            <p:ph sz="half" idx="4294967295"/>
          </p:nvPr>
        </p:nvPicPr>
        <p:blipFill>
          <a:blip r:embed="rId2">
            <a:lum contrast="66000"/>
            <a:extLst>
              <a:ext uri="{28A0092B-C50C-407E-A947-70E740481C1C}">
                <a14:useLocalDpi xmlns:a14="http://schemas.microsoft.com/office/drawing/2010/main" val="0"/>
              </a:ext>
            </a:extLst>
          </a:blip>
          <a:srcRect/>
          <a:stretch>
            <a:fillRect/>
          </a:stretch>
        </p:blipFill>
        <p:spPr>
          <a:xfrm>
            <a:off x="180303" y="2057400"/>
            <a:ext cx="4773367" cy="4171950"/>
          </a:xfrm>
        </p:spPr>
      </p:pic>
      <p:graphicFrame>
        <p:nvGraphicFramePr>
          <p:cNvPr id="21538" name="Group 34"/>
          <p:cNvGraphicFramePr>
            <a:graphicFrameLocks noGrp="1"/>
          </p:cNvGraphicFramePr>
          <p:nvPr>
            <p:ph sz="half" idx="4294967295"/>
          </p:nvPr>
        </p:nvGraphicFramePr>
        <p:xfrm>
          <a:off x="5345113" y="1905000"/>
          <a:ext cx="3446462" cy="1314450"/>
        </p:xfrm>
        <a:graphic>
          <a:graphicData uri="http://schemas.openxmlformats.org/drawingml/2006/table">
            <a:tbl>
              <a:tblPr/>
              <a:tblGrid>
                <a:gridCol w="1355725">
                  <a:extLst>
                    <a:ext uri="{9D8B030D-6E8A-4147-A177-3AD203B41FA5}">
                      <a16:colId xmlns:a16="http://schemas.microsoft.com/office/drawing/2014/main" val="20000"/>
                    </a:ext>
                  </a:extLst>
                </a:gridCol>
                <a:gridCol w="2090737">
                  <a:extLst>
                    <a:ext uri="{9D8B030D-6E8A-4147-A177-3AD203B41FA5}">
                      <a16:colId xmlns:a16="http://schemas.microsoft.com/office/drawing/2014/main" val="20001"/>
                    </a:ext>
                  </a:extLst>
                </a:gridCol>
              </a:tblGrid>
              <a:tr h="6000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rPr>
                        <a:t>Góc tới 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rPr>
                        <a:t>Góc phản xạ 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extLst>
                  <a:ext uri="{0D108BD9-81ED-4DB2-BD59-A6C34878D82A}">
                    <a16:rowId xmlns:a16="http://schemas.microsoft.com/office/drawing/2014/main" val="10000"/>
                  </a:ext>
                </a:extLst>
              </a:tr>
              <a:tr h="7143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rgbClr val="FF0000"/>
                          </a:solidFill>
                          <a:effectLst/>
                          <a:latin typeface="Times New Roman" pitchFamily="18" charset="0"/>
                        </a:rPr>
                        <a:t>30</a:t>
                      </a:r>
                      <a:r>
                        <a:rPr kumimoji="0" lang="en-US" sz="2400" b="1" i="0" u="none" strike="noStrike" cap="none" normalizeH="0" baseline="30000" smtClean="0">
                          <a:ln>
                            <a:noFill/>
                          </a:ln>
                          <a:solidFill>
                            <a:srgbClr val="FF0000"/>
                          </a:solidFill>
                          <a:effectLst/>
                          <a:latin typeface="Times New Roman" pitchFamily="18" charset="0"/>
                        </a:rPr>
                        <a:t>o</a:t>
                      </a:r>
                      <a:endParaRPr kumimoji="0" lang="en-US" sz="2400" b="1" i="0" u="none" strike="noStrike" cap="none" normalizeH="0" baseline="0" smtClean="0">
                        <a:ln>
                          <a:noFill/>
                        </a:ln>
                        <a:solidFill>
                          <a:srgbClr val="FF0000"/>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7427" name="Line 26"/>
          <p:cNvSpPr>
            <a:spLocks noChangeShapeType="1"/>
          </p:cNvSpPr>
          <p:nvPr/>
        </p:nvSpPr>
        <p:spPr bwMode="auto">
          <a:xfrm flipH="1">
            <a:off x="2373313" y="2781300"/>
            <a:ext cx="17462" cy="3009900"/>
          </a:xfrm>
          <a:prstGeom prst="line">
            <a:avLst/>
          </a:prstGeom>
          <a:noFill/>
          <a:ln w="9525">
            <a:solidFill>
              <a:srgbClr val="0000CC"/>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28" name="Text Box 27"/>
          <p:cNvSpPr txBox="1">
            <a:spLocks noChangeArrowheads="1"/>
          </p:cNvSpPr>
          <p:nvPr/>
        </p:nvSpPr>
        <p:spPr bwMode="auto">
          <a:xfrm>
            <a:off x="3587750" y="4433888"/>
            <a:ext cx="4921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b="1">
                <a:solidFill>
                  <a:srgbClr val="0000CC"/>
                </a:solidFill>
              </a:rPr>
              <a:t>S</a:t>
            </a:r>
          </a:p>
        </p:txBody>
      </p:sp>
      <p:sp>
        <p:nvSpPr>
          <p:cNvPr id="17429" name="Text Box 28"/>
          <p:cNvSpPr txBox="1">
            <a:spLocks noChangeArrowheads="1"/>
          </p:cNvSpPr>
          <p:nvPr/>
        </p:nvSpPr>
        <p:spPr bwMode="auto">
          <a:xfrm>
            <a:off x="2320925" y="2057400"/>
            <a:ext cx="4921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4800" b="1" baseline="-25000">
                <a:solidFill>
                  <a:srgbClr val="0000CC"/>
                </a:solidFill>
                <a:latin typeface="Times New Roman" panose="02020603050405020304" pitchFamily="18" charset="0"/>
              </a:rPr>
              <a:t>I</a:t>
            </a:r>
          </a:p>
        </p:txBody>
      </p:sp>
      <p:sp>
        <p:nvSpPr>
          <p:cNvPr id="17430" name="Text Box 29"/>
          <p:cNvSpPr txBox="1">
            <a:spLocks noChangeArrowheads="1"/>
          </p:cNvSpPr>
          <p:nvPr/>
        </p:nvSpPr>
        <p:spPr bwMode="auto">
          <a:xfrm>
            <a:off x="2390775" y="5105400"/>
            <a:ext cx="422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solidFill>
                  <a:srgbClr val="0000CC"/>
                </a:solidFill>
              </a:rPr>
              <a:t>N</a:t>
            </a:r>
          </a:p>
        </p:txBody>
      </p:sp>
      <p:sp>
        <p:nvSpPr>
          <p:cNvPr id="17431" name="Text Box 30"/>
          <p:cNvSpPr txBox="1">
            <a:spLocks noChangeArrowheads="1"/>
          </p:cNvSpPr>
          <p:nvPr/>
        </p:nvSpPr>
        <p:spPr bwMode="auto">
          <a:xfrm>
            <a:off x="703263" y="4510088"/>
            <a:ext cx="4921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b="1">
                <a:solidFill>
                  <a:srgbClr val="0000CC"/>
                </a:solidFill>
              </a:rPr>
              <a:t>R</a:t>
            </a:r>
          </a:p>
        </p:txBody>
      </p:sp>
      <p:sp>
        <p:nvSpPr>
          <p:cNvPr id="86047" name="Freeform 31"/>
          <p:cNvSpPr>
            <a:spLocks/>
          </p:cNvSpPr>
          <p:nvPr/>
        </p:nvSpPr>
        <p:spPr bwMode="auto">
          <a:xfrm>
            <a:off x="2390775" y="3429000"/>
            <a:ext cx="422275" cy="228600"/>
          </a:xfrm>
          <a:custGeom>
            <a:avLst/>
            <a:gdLst>
              <a:gd name="T0" fmla="*/ 2147483647 w 180"/>
              <a:gd name="T1" fmla="*/ 0 h 109"/>
              <a:gd name="T2" fmla="*/ 0 w 180"/>
              <a:gd name="T3" fmla="*/ 2147483647 h 109"/>
              <a:gd name="T4" fmla="*/ 0 60000 65536"/>
              <a:gd name="T5" fmla="*/ 0 60000 65536"/>
              <a:gd name="T6" fmla="*/ 0 w 180"/>
              <a:gd name="T7" fmla="*/ 0 h 109"/>
              <a:gd name="T8" fmla="*/ 180 w 180"/>
              <a:gd name="T9" fmla="*/ 109 h 109"/>
            </a:gdLst>
            <a:ahLst/>
            <a:cxnLst>
              <a:cxn ang="T4">
                <a:pos x="T0" y="T1"/>
              </a:cxn>
              <a:cxn ang="T5">
                <a:pos x="T2" y="T3"/>
              </a:cxn>
            </a:cxnLst>
            <a:rect l="T6" t="T7" r="T8" b="T9"/>
            <a:pathLst>
              <a:path w="180" h="109">
                <a:moveTo>
                  <a:pt x="180" y="0"/>
                </a:moveTo>
                <a:cubicBezTo>
                  <a:pt x="144" y="109"/>
                  <a:pt x="115" y="96"/>
                  <a:pt x="0" y="96"/>
                </a:cubicBezTo>
              </a:path>
            </a:pathLst>
          </a:cu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6048" name="Freeform 32"/>
          <p:cNvSpPr>
            <a:spLocks/>
          </p:cNvSpPr>
          <p:nvPr/>
        </p:nvSpPr>
        <p:spPr bwMode="auto">
          <a:xfrm>
            <a:off x="1898650" y="3581400"/>
            <a:ext cx="492125" cy="274638"/>
          </a:xfrm>
          <a:custGeom>
            <a:avLst/>
            <a:gdLst>
              <a:gd name="T0" fmla="*/ 2147483647 w 240"/>
              <a:gd name="T1" fmla="*/ 2147483647 h 134"/>
              <a:gd name="T2" fmla="*/ 2147483647 w 240"/>
              <a:gd name="T3" fmla="*/ 2147483647 h 134"/>
              <a:gd name="T4" fmla="*/ 2147483647 w 240"/>
              <a:gd name="T5" fmla="*/ 0 h 134"/>
              <a:gd name="T6" fmla="*/ 0 60000 65536"/>
              <a:gd name="T7" fmla="*/ 0 60000 65536"/>
              <a:gd name="T8" fmla="*/ 0 60000 65536"/>
              <a:gd name="T9" fmla="*/ 0 w 240"/>
              <a:gd name="T10" fmla="*/ 0 h 134"/>
              <a:gd name="T11" fmla="*/ 240 w 240"/>
              <a:gd name="T12" fmla="*/ 134 h 134"/>
            </a:gdLst>
            <a:ahLst/>
            <a:cxnLst>
              <a:cxn ang="T6">
                <a:pos x="T0" y="T1"/>
              </a:cxn>
              <a:cxn ang="T7">
                <a:pos x="T2" y="T3"/>
              </a:cxn>
              <a:cxn ang="T8">
                <a:pos x="T4" y="T5"/>
              </a:cxn>
            </a:cxnLst>
            <a:rect l="T9" t="T10" r="T11" b="T12"/>
            <a:pathLst>
              <a:path w="240" h="134">
                <a:moveTo>
                  <a:pt x="240" y="48"/>
                </a:moveTo>
                <a:cubicBezTo>
                  <a:pt x="196" y="113"/>
                  <a:pt x="106" y="134"/>
                  <a:pt x="24" y="84"/>
                </a:cubicBezTo>
                <a:cubicBezTo>
                  <a:pt x="0" y="69"/>
                  <a:pt x="24" y="28"/>
                  <a:pt x="24" y="0"/>
                </a:cubicBezTo>
              </a:path>
            </a:pathLst>
          </a:cu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6049" name="Text Box 33"/>
          <p:cNvSpPr txBox="1">
            <a:spLocks noChangeArrowheads="1"/>
          </p:cNvSpPr>
          <p:nvPr/>
        </p:nvSpPr>
        <p:spPr bwMode="auto">
          <a:xfrm>
            <a:off x="2532063" y="3611563"/>
            <a:ext cx="4222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200" b="1">
                <a:solidFill>
                  <a:srgbClr val="FF0000"/>
                </a:solidFill>
                <a:latin typeface="Times New Roman" panose="02020603050405020304" pitchFamily="18" charset="0"/>
              </a:rPr>
              <a:t>i</a:t>
            </a:r>
          </a:p>
        </p:txBody>
      </p:sp>
      <p:sp>
        <p:nvSpPr>
          <p:cNvPr id="86050" name="Text Box 34"/>
          <p:cNvSpPr txBox="1">
            <a:spLocks noChangeArrowheads="1"/>
          </p:cNvSpPr>
          <p:nvPr/>
        </p:nvSpPr>
        <p:spPr bwMode="auto">
          <a:xfrm>
            <a:off x="1863725" y="3752850"/>
            <a:ext cx="5461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200" b="1">
                <a:solidFill>
                  <a:srgbClr val="FF0000"/>
                </a:solidFill>
                <a:latin typeface="Times New Roman" panose="02020603050405020304" pitchFamily="18" charset="0"/>
              </a:rPr>
              <a:t>i’</a:t>
            </a:r>
          </a:p>
        </p:txBody>
      </p:sp>
      <p:sp>
        <p:nvSpPr>
          <p:cNvPr id="21539" name="Text Box 35"/>
          <p:cNvSpPr txBox="1">
            <a:spLocks noChangeArrowheads="1"/>
          </p:cNvSpPr>
          <p:nvPr/>
        </p:nvSpPr>
        <p:spPr bwMode="auto">
          <a:xfrm>
            <a:off x="7010400" y="2514600"/>
            <a:ext cx="838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solidFill>
                  <a:srgbClr val="FF3300"/>
                </a:solidFill>
                <a:latin typeface=".VnTime" panose="020B7200000000000000" pitchFamily="34" charset="0"/>
              </a:rPr>
              <a:t>30</a:t>
            </a:r>
            <a:r>
              <a:rPr lang="en-US" altLang="en-US" sz="2400" b="1" baseline="30000">
                <a:solidFill>
                  <a:srgbClr val="FF3300"/>
                </a:solidFill>
                <a:latin typeface=".VnTime" panose="020B7200000000000000" pitchFamily="34" charset="0"/>
              </a:rPr>
              <a:t>0</a:t>
            </a:r>
            <a:endParaRPr lang="en-US" altLang="en-US" sz="2400" b="1">
              <a:solidFill>
                <a:srgbClr val="FF3300"/>
              </a:solidFill>
              <a:latin typeface=".VnTime" panose="020B7200000000000000" pitchFamily="34" charset="0"/>
            </a:endParaRPr>
          </a:p>
        </p:txBody>
      </p:sp>
    </p:spTree>
    <p:extLst>
      <p:ext uri="{BB962C8B-B14F-4D97-AF65-F5344CB8AC3E}">
        <p14:creationId xmlns:p14="http://schemas.microsoft.com/office/powerpoint/2010/main" val="418433518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nodeType="clickEffect">
                                  <p:stCondLst>
                                    <p:cond delay="0"/>
                                  </p:stCondLst>
                                  <p:childTnLst>
                                    <p:set>
                                      <p:cBhvr>
                                        <p:cTn id="6" dur="1" fill="hold">
                                          <p:stCondLst>
                                            <p:cond delay="0"/>
                                          </p:stCondLst>
                                        </p:cTn>
                                        <p:tgtEl>
                                          <p:spTgt spid="21538"/>
                                        </p:tgtEl>
                                        <p:attrNameLst>
                                          <p:attrName>style.visibility</p:attrName>
                                        </p:attrNameLst>
                                      </p:cBhvr>
                                      <p:to>
                                        <p:strVal val="visible"/>
                                      </p:to>
                                    </p:set>
                                    <p:animEffect transition="in" filter="wedge">
                                      <p:cBhvr>
                                        <p:cTn id="7" dur="2000"/>
                                        <p:tgtEl>
                                          <p:spTgt spid="21538"/>
                                        </p:tgtEl>
                                      </p:cBhvr>
                                    </p:animEffect>
                                  </p:childTnLst>
                                </p:cTn>
                              </p:par>
                            </p:childTnLst>
                          </p:cTn>
                        </p:par>
                        <p:par>
                          <p:cTn id="8" fill="hold" nodeType="afterGroup">
                            <p:stCondLst>
                              <p:cond delay="2000"/>
                            </p:stCondLst>
                            <p:childTnLst>
                              <p:par>
                                <p:cTn id="9" presetID="12" presetClass="entr" presetSubtype="4" fill="hold" grpId="0" nodeType="afterEffect">
                                  <p:stCondLst>
                                    <p:cond delay="0"/>
                                  </p:stCondLst>
                                  <p:childTnLst>
                                    <p:set>
                                      <p:cBhvr>
                                        <p:cTn id="10" dur="1" fill="hold">
                                          <p:stCondLst>
                                            <p:cond delay="0"/>
                                          </p:stCondLst>
                                        </p:cTn>
                                        <p:tgtEl>
                                          <p:spTgt spid="86047"/>
                                        </p:tgtEl>
                                        <p:attrNameLst>
                                          <p:attrName>style.visibility</p:attrName>
                                        </p:attrNameLst>
                                      </p:cBhvr>
                                      <p:to>
                                        <p:strVal val="visible"/>
                                      </p:to>
                                    </p:set>
                                    <p:animEffect transition="in" filter="slide(fromBottom)">
                                      <p:cBhvr>
                                        <p:cTn id="11" dur="500"/>
                                        <p:tgtEl>
                                          <p:spTgt spid="86047"/>
                                        </p:tgtEl>
                                      </p:cBhvr>
                                    </p:animEffect>
                                  </p:childTnLst>
                                </p:cTn>
                              </p:par>
                            </p:childTnLst>
                          </p:cTn>
                        </p:par>
                        <p:par>
                          <p:cTn id="12" fill="hold" nodeType="afterGroup">
                            <p:stCondLst>
                              <p:cond delay="2500"/>
                            </p:stCondLst>
                            <p:childTnLst>
                              <p:par>
                                <p:cTn id="13" presetID="12" presetClass="entr" presetSubtype="4" fill="hold" grpId="0" nodeType="afterEffect">
                                  <p:stCondLst>
                                    <p:cond delay="0"/>
                                  </p:stCondLst>
                                  <p:childTnLst>
                                    <p:set>
                                      <p:cBhvr>
                                        <p:cTn id="14" dur="1" fill="hold">
                                          <p:stCondLst>
                                            <p:cond delay="0"/>
                                          </p:stCondLst>
                                        </p:cTn>
                                        <p:tgtEl>
                                          <p:spTgt spid="86049"/>
                                        </p:tgtEl>
                                        <p:attrNameLst>
                                          <p:attrName>style.visibility</p:attrName>
                                        </p:attrNameLst>
                                      </p:cBhvr>
                                      <p:to>
                                        <p:strVal val="visible"/>
                                      </p:to>
                                    </p:set>
                                    <p:animEffect transition="in" filter="slide(fromBottom)">
                                      <p:cBhvr>
                                        <p:cTn id="15" dur="500"/>
                                        <p:tgtEl>
                                          <p:spTgt spid="86049"/>
                                        </p:tgtEl>
                                      </p:cBhvr>
                                    </p:animEffect>
                                  </p:childTnLst>
                                </p:cTn>
                              </p:par>
                            </p:childTnLst>
                          </p:cTn>
                        </p:par>
                        <p:par>
                          <p:cTn id="16" fill="hold" nodeType="afterGroup">
                            <p:stCondLst>
                              <p:cond delay="3000"/>
                            </p:stCondLst>
                            <p:childTnLst>
                              <p:par>
                                <p:cTn id="17" presetID="12" presetClass="entr" presetSubtype="4" fill="hold" grpId="0" nodeType="afterEffect">
                                  <p:stCondLst>
                                    <p:cond delay="0"/>
                                  </p:stCondLst>
                                  <p:childTnLst>
                                    <p:set>
                                      <p:cBhvr>
                                        <p:cTn id="18" dur="1" fill="hold">
                                          <p:stCondLst>
                                            <p:cond delay="0"/>
                                          </p:stCondLst>
                                        </p:cTn>
                                        <p:tgtEl>
                                          <p:spTgt spid="86048"/>
                                        </p:tgtEl>
                                        <p:attrNameLst>
                                          <p:attrName>style.visibility</p:attrName>
                                        </p:attrNameLst>
                                      </p:cBhvr>
                                      <p:to>
                                        <p:strVal val="visible"/>
                                      </p:to>
                                    </p:set>
                                    <p:animEffect transition="in" filter="slide(fromBottom)">
                                      <p:cBhvr>
                                        <p:cTn id="19" dur="500"/>
                                        <p:tgtEl>
                                          <p:spTgt spid="86048"/>
                                        </p:tgtEl>
                                      </p:cBhvr>
                                    </p:animEffect>
                                  </p:childTnLst>
                                </p:cTn>
                              </p:par>
                            </p:childTnLst>
                          </p:cTn>
                        </p:par>
                        <p:par>
                          <p:cTn id="20" fill="hold" nodeType="afterGroup">
                            <p:stCondLst>
                              <p:cond delay="3500"/>
                            </p:stCondLst>
                            <p:childTnLst>
                              <p:par>
                                <p:cTn id="21" presetID="12" presetClass="entr" presetSubtype="4" fill="hold" grpId="0" nodeType="afterEffect">
                                  <p:stCondLst>
                                    <p:cond delay="0"/>
                                  </p:stCondLst>
                                  <p:childTnLst>
                                    <p:set>
                                      <p:cBhvr>
                                        <p:cTn id="22" dur="1" fill="hold">
                                          <p:stCondLst>
                                            <p:cond delay="0"/>
                                          </p:stCondLst>
                                        </p:cTn>
                                        <p:tgtEl>
                                          <p:spTgt spid="86050"/>
                                        </p:tgtEl>
                                        <p:attrNameLst>
                                          <p:attrName>style.visibility</p:attrName>
                                        </p:attrNameLst>
                                      </p:cBhvr>
                                      <p:to>
                                        <p:strVal val="visible"/>
                                      </p:to>
                                    </p:set>
                                    <p:animEffect transition="in" filter="slide(fromBottom)">
                                      <p:cBhvr>
                                        <p:cTn id="23" dur="500"/>
                                        <p:tgtEl>
                                          <p:spTgt spid="86050"/>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nodeType="clickEffect">
                                  <p:stCondLst>
                                    <p:cond delay="0"/>
                                  </p:stCondLst>
                                  <p:childTnLst>
                                    <p:set>
                                      <p:cBhvr>
                                        <p:cTn id="27" dur="1" fill="hold">
                                          <p:stCondLst>
                                            <p:cond delay="0"/>
                                          </p:stCondLst>
                                        </p:cTn>
                                        <p:tgtEl>
                                          <p:spTgt spid="21539">
                                            <p:txEl>
                                              <p:pRg st="0" end="0"/>
                                            </p:txEl>
                                          </p:spTgt>
                                        </p:tgtEl>
                                        <p:attrNameLst>
                                          <p:attrName>style.visibility</p:attrName>
                                        </p:attrNameLst>
                                      </p:cBhvr>
                                      <p:to>
                                        <p:strVal val="visible"/>
                                      </p:to>
                                    </p:set>
                                    <p:animEffect transition="in" filter="fade">
                                      <p:cBhvr>
                                        <p:cTn id="28" dur="1000"/>
                                        <p:tgtEl>
                                          <p:spTgt spid="21539">
                                            <p:txEl>
                                              <p:pRg st="0" end="0"/>
                                            </p:txEl>
                                          </p:spTgt>
                                        </p:tgtEl>
                                      </p:cBhvr>
                                    </p:animEffect>
                                    <p:anim calcmode="lin" valueType="num">
                                      <p:cBhvr>
                                        <p:cTn id="29" dur="1000" fill="hold"/>
                                        <p:tgtEl>
                                          <p:spTgt spid="21539">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2153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47" grpId="0" animBg="1"/>
      <p:bldP spid="86048" grpId="0" animBg="1"/>
      <p:bldP spid="86049" grpId="0"/>
      <p:bldP spid="8605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41" name="Picture 119" descr="IMG0086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1776413"/>
            <a:ext cx="3716338" cy="355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2" name="Line 120"/>
          <p:cNvSpPr>
            <a:spLocks noChangeShapeType="1"/>
          </p:cNvSpPr>
          <p:nvPr/>
        </p:nvSpPr>
        <p:spPr bwMode="auto">
          <a:xfrm>
            <a:off x="7192963" y="2794000"/>
            <a:ext cx="0" cy="1981200"/>
          </a:xfrm>
          <a:prstGeom prst="line">
            <a:avLst/>
          </a:prstGeom>
          <a:noFill/>
          <a:ln w="38100">
            <a:solidFill>
              <a:srgbClr val="0000CC"/>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43" name="Text Box 121"/>
          <p:cNvSpPr txBox="1">
            <a:spLocks noChangeArrowheads="1"/>
          </p:cNvSpPr>
          <p:nvPr/>
        </p:nvSpPr>
        <p:spPr bwMode="auto">
          <a:xfrm>
            <a:off x="8483600" y="3922713"/>
            <a:ext cx="4540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a:solidFill>
                  <a:srgbClr val="000000"/>
                </a:solidFill>
              </a:rPr>
              <a:t>S</a:t>
            </a:r>
          </a:p>
        </p:txBody>
      </p:sp>
      <p:sp>
        <p:nvSpPr>
          <p:cNvPr id="18444" name="Text Box 122"/>
          <p:cNvSpPr txBox="1">
            <a:spLocks noChangeArrowheads="1"/>
          </p:cNvSpPr>
          <p:nvPr/>
        </p:nvSpPr>
        <p:spPr bwMode="auto">
          <a:xfrm>
            <a:off x="7204075" y="2520950"/>
            <a:ext cx="4540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a:solidFill>
                  <a:srgbClr val="000000"/>
                </a:solidFill>
                <a:latin typeface="Times New Roman" panose="02020603050405020304" pitchFamily="18" charset="0"/>
              </a:rPr>
              <a:t>I</a:t>
            </a:r>
          </a:p>
        </p:txBody>
      </p:sp>
      <p:sp>
        <p:nvSpPr>
          <p:cNvPr id="18445" name="Text Box 126"/>
          <p:cNvSpPr txBox="1">
            <a:spLocks noChangeArrowheads="1"/>
          </p:cNvSpPr>
          <p:nvPr/>
        </p:nvSpPr>
        <p:spPr bwMode="auto">
          <a:xfrm>
            <a:off x="7192963" y="4746625"/>
            <a:ext cx="3889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a:solidFill>
                  <a:srgbClr val="0000CC"/>
                </a:solidFill>
              </a:rPr>
              <a:t>N</a:t>
            </a:r>
          </a:p>
        </p:txBody>
      </p:sp>
      <p:grpSp>
        <p:nvGrpSpPr>
          <p:cNvPr id="18446" name="Group 127"/>
          <p:cNvGrpSpPr>
            <a:grpSpLocks/>
          </p:cNvGrpSpPr>
          <p:nvPr/>
        </p:nvGrpSpPr>
        <p:grpSpPr bwMode="auto">
          <a:xfrm rot="17962002" flipH="1">
            <a:off x="7735888" y="3489325"/>
            <a:ext cx="230187" cy="112713"/>
            <a:chOff x="5376" y="2496"/>
            <a:chExt cx="192" cy="144"/>
          </a:xfrm>
        </p:grpSpPr>
        <p:sp>
          <p:nvSpPr>
            <p:cNvPr id="18480" name="Line 128"/>
            <p:cNvSpPr>
              <a:spLocks noChangeShapeType="1"/>
            </p:cNvSpPr>
            <p:nvPr/>
          </p:nvSpPr>
          <p:spPr bwMode="auto">
            <a:xfrm flipH="1">
              <a:off x="5376" y="2496"/>
              <a:ext cx="48" cy="144"/>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81" name="Line 129"/>
            <p:cNvSpPr>
              <a:spLocks noChangeShapeType="1"/>
            </p:cNvSpPr>
            <p:nvPr/>
          </p:nvSpPr>
          <p:spPr bwMode="auto">
            <a:xfrm>
              <a:off x="5424" y="2496"/>
              <a:ext cx="144" cy="48"/>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8447" name="Text Box 130"/>
          <p:cNvSpPr txBox="1">
            <a:spLocks noChangeArrowheads="1"/>
          </p:cNvSpPr>
          <p:nvPr/>
        </p:nvSpPr>
        <p:spPr bwMode="auto">
          <a:xfrm>
            <a:off x="5437188" y="4086225"/>
            <a:ext cx="4540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a:solidFill>
                  <a:srgbClr val="000000"/>
                </a:solidFill>
              </a:rPr>
              <a:t>R</a:t>
            </a:r>
          </a:p>
        </p:txBody>
      </p:sp>
      <p:grpSp>
        <p:nvGrpSpPr>
          <p:cNvPr id="18448" name="Group 131"/>
          <p:cNvGrpSpPr>
            <a:grpSpLocks/>
          </p:cNvGrpSpPr>
          <p:nvPr/>
        </p:nvGrpSpPr>
        <p:grpSpPr bwMode="auto">
          <a:xfrm rot="21590281" flipV="1">
            <a:off x="6432550" y="3367088"/>
            <a:ext cx="196850" cy="177800"/>
            <a:chOff x="5376" y="2496"/>
            <a:chExt cx="192" cy="144"/>
          </a:xfrm>
        </p:grpSpPr>
        <p:sp>
          <p:nvSpPr>
            <p:cNvPr id="18478" name="Line 132"/>
            <p:cNvSpPr>
              <a:spLocks noChangeShapeType="1"/>
            </p:cNvSpPr>
            <p:nvPr/>
          </p:nvSpPr>
          <p:spPr bwMode="auto">
            <a:xfrm flipH="1">
              <a:off x="5376" y="2496"/>
              <a:ext cx="48" cy="144"/>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79" name="Line 133"/>
            <p:cNvSpPr>
              <a:spLocks noChangeShapeType="1"/>
            </p:cNvSpPr>
            <p:nvPr/>
          </p:nvSpPr>
          <p:spPr bwMode="auto">
            <a:xfrm>
              <a:off x="5424" y="2496"/>
              <a:ext cx="144" cy="48"/>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4" name="Freeform 134"/>
          <p:cNvSpPr>
            <a:spLocks/>
          </p:cNvSpPr>
          <p:nvPr/>
        </p:nvSpPr>
        <p:spPr bwMode="auto">
          <a:xfrm>
            <a:off x="7204075" y="3051175"/>
            <a:ext cx="242888" cy="173038"/>
          </a:xfrm>
          <a:custGeom>
            <a:avLst/>
            <a:gdLst>
              <a:gd name="T0" fmla="*/ 2147483647 w 180"/>
              <a:gd name="T1" fmla="*/ 0 h 109"/>
              <a:gd name="T2" fmla="*/ 0 w 180"/>
              <a:gd name="T3" fmla="*/ 2147483647 h 109"/>
              <a:gd name="T4" fmla="*/ 0 60000 65536"/>
              <a:gd name="T5" fmla="*/ 0 60000 65536"/>
              <a:gd name="T6" fmla="*/ 0 w 180"/>
              <a:gd name="T7" fmla="*/ 0 h 109"/>
              <a:gd name="T8" fmla="*/ 180 w 180"/>
              <a:gd name="T9" fmla="*/ 109 h 109"/>
            </a:gdLst>
            <a:ahLst/>
            <a:cxnLst>
              <a:cxn ang="T4">
                <a:pos x="T0" y="T1"/>
              </a:cxn>
              <a:cxn ang="T5">
                <a:pos x="T2" y="T3"/>
              </a:cxn>
            </a:cxnLst>
            <a:rect l="T6" t="T7" r="T8" b="T9"/>
            <a:pathLst>
              <a:path w="180" h="109">
                <a:moveTo>
                  <a:pt x="180" y="0"/>
                </a:moveTo>
                <a:cubicBezTo>
                  <a:pt x="144" y="109"/>
                  <a:pt x="115" y="96"/>
                  <a:pt x="0" y="96"/>
                </a:cubicBezTo>
              </a:path>
            </a:pathLst>
          </a:cu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 name="Freeform 136"/>
          <p:cNvSpPr>
            <a:spLocks/>
          </p:cNvSpPr>
          <p:nvPr/>
        </p:nvSpPr>
        <p:spPr bwMode="auto">
          <a:xfrm>
            <a:off x="6856413" y="3063875"/>
            <a:ext cx="325437" cy="212725"/>
          </a:xfrm>
          <a:custGeom>
            <a:avLst/>
            <a:gdLst>
              <a:gd name="T0" fmla="*/ 2147483647 w 240"/>
              <a:gd name="T1" fmla="*/ 2147483647 h 134"/>
              <a:gd name="T2" fmla="*/ 2147483647 w 240"/>
              <a:gd name="T3" fmla="*/ 2147483647 h 134"/>
              <a:gd name="T4" fmla="*/ 2147483647 w 240"/>
              <a:gd name="T5" fmla="*/ 0 h 134"/>
              <a:gd name="T6" fmla="*/ 0 60000 65536"/>
              <a:gd name="T7" fmla="*/ 0 60000 65536"/>
              <a:gd name="T8" fmla="*/ 0 60000 65536"/>
              <a:gd name="T9" fmla="*/ 0 w 240"/>
              <a:gd name="T10" fmla="*/ 0 h 134"/>
              <a:gd name="T11" fmla="*/ 240 w 240"/>
              <a:gd name="T12" fmla="*/ 134 h 134"/>
            </a:gdLst>
            <a:ahLst/>
            <a:cxnLst>
              <a:cxn ang="T6">
                <a:pos x="T0" y="T1"/>
              </a:cxn>
              <a:cxn ang="T7">
                <a:pos x="T2" y="T3"/>
              </a:cxn>
              <a:cxn ang="T8">
                <a:pos x="T4" y="T5"/>
              </a:cxn>
            </a:cxnLst>
            <a:rect l="T9" t="T10" r="T11" b="T12"/>
            <a:pathLst>
              <a:path w="240" h="134">
                <a:moveTo>
                  <a:pt x="240" y="48"/>
                </a:moveTo>
                <a:cubicBezTo>
                  <a:pt x="196" y="113"/>
                  <a:pt x="106" y="134"/>
                  <a:pt x="24" y="84"/>
                </a:cubicBezTo>
                <a:cubicBezTo>
                  <a:pt x="0" y="69"/>
                  <a:pt x="24" y="28"/>
                  <a:pt x="24" y="0"/>
                </a:cubicBezTo>
              </a:path>
            </a:pathLst>
          </a:cu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 name="Text Box 137"/>
          <p:cNvSpPr txBox="1">
            <a:spLocks noChangeArrowheads="1"/>
          </p:cNvSpPr>
          <p:nvPr/>
        </p:nvSpPr>
        <p:spPr bwMode="auto">
          <a:xfrm>
            <a:off x="7294563" y="3241675"/>
            <a:ext cx="388937"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200" b="1">
                <a:solidFill>
                  <a:srgbClr val="FF0000"/>
                </a:solidFill>
                <a:latin typeface="Times New Roman" panose="02020603050405020304" pitchFamily="18" charset="0"/>
              </a:rPr>
              <a:t>i</a:t>
            </a:r>
          </a:p>
        </p:txBody>
      </p:sp>
      <p:sp>
        <p:nvSpPr>
          <p:cNvPr id="27" name="Text Box 138"/>
          <p:cNvSpPr txBox="1">
            <a:spLocks noChangeArrowheads="1"/>
          </p:cNvSpPr>
          <p:nvPr/>
        </p:nvSpPr>
        <p:spPr bwMode="auto">
          <a:xfrm>
            <a:off x="6737350" y="3236913"/>
            <a:ext cx="503238"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200" b="1">
                <a:solidFill>
                  <a:srgbClr val="FF0000"/>
                </a:solidFill>
                <a:latin typeface="Times New Roman" panose="02020603050405020304" pitchFamily="18" charset="0"/>
              </a:rPr>
              <a:t>i’</a:t>
            </a:r>
          </a:p>
        </p:txBody>
      </p:sp>
      <p:grpSp>
        <p:nvGrpSpPr>
          <p:cNvPr id="28" name="Group 113"/>
          <p:cNvGrpSpPr>
            <a:grpSpLocks/>
          </p:cNvGrpSpPr>
          <p:nvPr/>
        </p:nvGrpSpPr>
        <p:grpSpPr bwMode="auto">
          <a:xfrm>
            <a:off x="516369" y="795338"/>
            <a:ext cx="3159125" cy="539750"/>
            <a:chOff x="1375" y="774"/>
            <a:chExt cx="2335" cy="340"/>
          </a:xfrm>
        </p:grpSpPr>
        <p:sp>
          <p:nvSpPr>
            <p:cNvPr id="18475" name="Text Box 110"/>
            <p:cNvSpPr txBox="1">
              <a:spLocks noChangeArrowheads="1"/>
            </p:cNvSpPr>
            <p:nvPr/>
          </p:nvSpPr>
          <p:spPr bwMode="auto">
            <a:xfrm>
              <a:off x="1375" y="784"/>
              <a:ext cx="2335"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dirty="0">
                  <a:solidFill>
                    <a:srgbClr val="0000FF"/>
                  </a:solidFill>
                  <a:latin typeface="Times New Roman" panose="02020603050405020304" pitchFamily="18" charset="0"/>
                </a:rPr>
                <a:t>SIN = </a:t>
              </a:r>
              <a:r>
                <a:rPr lang="en-US" altLang="en-US" sz="2800" b="1" dirty="0" err="1">
                  <a:solidFill>
                    <a:srgbClr val="0000FF"/>
                  </a:solidFill>
                  <a:latin typeface="Times New Roman" panose="02020603050405020304" pitchFamily="18" charset="0"/>
                </a:rPr>
                <a:t>i</a:t>
              </a:r>
              <a:r>
                <a:rPr lang="en-US" altLang="en-US" sz="2800" b="1" dirty="0">
                  <a:solidFill>
                    <a:srgbClr val="0000FF"/>
                  </a:solidFill>
                  <a:latin typeface="Times New Roman" panose="02020603050405020304" pitchFamily="18" charset="0"/>
                </a:rPr>
                <a:t> </a:t>
              </a:r>
              <a:r>
                <a:rPr lang="en-US" altLang="en-US" sz="2800" b="1" dirty="0" err="1">
                  <a:solidFill>
                    <a:srgbClr val="0000FF"/>
                  </a:solidFill>
                  <a:latin typeface="Times New Roman" panose="02020603050405020304" pitchFamily="18" charset="0"/>
                </a:rPr>
                <a:t>gọi</a:t>
              </a:r>
              <a:r>
                <a:rPr lang="en-US" altLang="en-US" sz="2800" b="1" dirty="0">
                  <a:solidFill>
                    <a:srgbClr val="0000FF"/>
                  </a:solidFill>
                  <a:latin typeface="Times New Roman" panose="02020603050405020304" pitchFamily="18" charset="0"/>
                </a:rPr>
                <a:t> </a:t>
              </a:r>
              <a:r>
                <a:rPr lang="en-US" altLang="en-US" sz="2800" b="1" dirty="0" err="1">
                  <a:solidFill>
                    <a:srgbClr val="0000FF"/>
                  </a:solidFill>
                  <a:latin typeface="Times New Roman" panose="02020603050405020304" pitchFamily="18" charset="0"/>
                </a:rPr>
                <a:t>là</a:t>
              </a:r>
              <a:r>
                <a:rPr lang="en-US" altLang="en-US" sz="2800" b="1" dirty="0">
                  <a:solidFill>
                    <a:srgbClr val="0000FF"/>
                  </a:solidFill>
                  <a:latin typeface="Times New Roman" panose="02020603050405020304" pitchFamily="18" charset="0"/>
                </a:rPr>
                <a:t> </a:t>
              </a:r>
              <a:r>
                <a:rPr lang="en-US" altLang="en-US" sz="2800" b="1" dirty="0" err="1">
                  <a:solidFill>
                    <a:srgbClr val="0000FF"/>
                  </a:solidFill>
                  <a:latin typeface="Times New Roman" panose="02020603050405020304" pitchFamily="18" charset="0"/>
                </a:rPr>
                <a:t>góc</a:t>
              </a:r>
              <a:r>
                <a:rPr lang="en-US" altLang="en-US" sz="2800" b="1" dirty="0">
                  <a:solidFill>
                    <a:srgbClr val="0000FF"/>
                  </a:solidFill>
                  <a:latin typeface="Times New Roman" panose="02020603050405020304" pitchFamily="18" charset="0"/>
                </a:rPr>
                <a:t> </a:t>
              </a:r>
              <a:r>
                <a:rPr lang="en-US" altLang="en-US" sz="2800" b="1" dirty="0" err="1">
                  <a:solidFill>
                    <a:srgbClr val="0000FF"/>
                  </a:solidFill>
                  <a:latin typeface="Times New Roman" panose="02020603050405020304" pitchFamily="18" charset="0"/>
                </a:rPr>
                <a:t>tới</a:t>
              </a:r>
              <a:endParaRPr lang="en-US" altLang="en-US" sz="2800" b="1" dirty="0">
                <a:solidFill>
                  <a:srgbClr val="0000FF"/>
                </a:solidFill>
                <a:latin typeface="Times New Roman" panose="02020603050405020304" pitchFamily="18" charset="0"/>
              </a:endParaRPr>
            </a:p>
          </p:txBody>
        </p:sp>
        <p:sp>
          <p:nvSpPr>
            <p:cNvPr id="18476" name="Line 111"/>
            <p:cNvSpPr>
              <a:spLocks noChangeShapeType="1"/>
            </p:cNvSpPr>
            <p:nvPr/>
          </p:nvSpPr>
          <p:spPr bwMode="auto">
            <a:xfrm flipV="1">
              <a:off x="1528" y="774"/>
              <a:ext cx="151" cy="7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77" name="Line 112"/>
            <p:cNvSpPr>
              <a:spLocks noChangeShapeType="1"/>
            </p:cNvSpPr>
            <p:nvPr/>
          </p:nvSpPr>
          <p:spPr bwMode="auto">
            <a:xfrm>
              <a:off x="1691" y="774"/>
              <a:ext cx="144" cy="7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8472" name="Text Box 88"/>
          <p:cNvSpPr txBox="1">
            <a:spLocks noChangeArrowheads="1"/>
          </p:cNvSpPr>
          <p:nvPr/>
        </p:nvSpPr>
        <p:spPr bwMode="auto">
          <a:xfrm>
            <a:off x="364217" y="1712267"/>
            <a:ext cx="4264025" cy="65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dirty="0">
                <a:solidFill>
                  <a:srgbClr val="0000FF"/>
                </a:solidFill>
                <a:latin typeface="Times New Roman" panose="02020603050405020304" pitchFamily="18" charset="0"/>
              </a:rPr>
              <a:t>NIR = </a:t>
            </a:r>
            <a:r>
              <a:rPr lang="en-US" altLang="en-US" sz="2800" b="1" dirty="0" err="1">
                <a:solidFill>
                  <a:srgbClr val="0000FF"/>
                </a:solidFill>
                <a:latin typeface="Times New Roman" panose="02020603050405020304" pitchFamily="18" charset="0"/>
              </a:rPr>
              <a:t>i</a:t>
            </a:r>
            <a:r>
              <a:rPr lang="en-US" altLang="en-US" sz="2800" b="1" dirty="0">
                <a:solidFill>
                  <a:srgbClr val="0000FF"/>
                </a:solidFill>
                <a:latin typeface="Times New Roman" panose="02020603050405020304" pitchFamily="18" charset="0"/>
              </a:rPr>
              <a:t>’ </a:t>
            </a:r>
            <a:r>
              <a:rPr lang="en-US" altLang="en-US" sz="2800" b="1" dirty="0" err="1">
                <a:solidFill>
                  <a:srgbClr val="0000FF"/>
                </a:solidFill>
                <a:latin typeface="Times New Roman" panose="02020603050405020304" pitchFamily="18" charset="0"/>
              </a:rPr>
              <a:t>gọi</a:t>
            </a:r>
            <a:r>
              <a:rPr lang="en-US" altLang="en-US" sz="2800" b="1" dirty="0">
                <a:solidFill>
                  <a:srgbClr val="0000FF"/>
                </a:solidFill>
                <a:latin typeface="Times New Roman" panose="02020603050405020304" pitchFamily="18" charset="0"/>
              </a:rPr>
              <a:t> </a:t>
            </a:r>
            <a:r>
              <a:rPr lang="en-US" altLang="en-US" sz="2800" b="1" dirty="0" err="1">
                <a:solidFill>
                  <a:srgbClr val="0000FF"/>
                </a:solidFill>
                <a:latin typeface="Times New Roman" panose="02020603050405020304" pitchFamily="18" charset="0"/>
              </a:rPr>
              <a:t>là</a:t>
            </a:r>
            <a:r>
              <a:rPr lang="en-US" altLang="en-US" sz="2800" b="1" dirty="0">
                <a:solidFill>
                  <a:srgbClr val="0000FF"/>
                </a:solidFill>
                <a:latin typeface="Times New Roman" panose="02020603050405020304" pitchFamily="18" charset="0"/>
              </a:rPr>
              <a:t> </a:t>
            </a:r>
            <a:r>
              <a:rPr lang="en-US" altLang="en-US" sz="2800" b="1" dirty="0" err="1">
                <a:solidFill>
                  <a:srgbClr val="0000FF"/>
                </a:solidFill>
                <a:latin typeface="Times New Roman" panose="02020603050405020304" pitchFamily="18" charset="0"/>
              </a:rPr>
              <a:t>góc</a:t>
            </a:r>
            <a:r>
              <a:rPr lang="en-US" altLang="en-US" sz="2800" b="1" dirty="0">
                <a:solidFill>
                  <a:srgbClr val="0000FF"/>
                </a:solidFill>
                <a:latin typeface="Times New Roman" panose="02020603050405020304" pitchFamily="18" charset="0"/>
              </a:rPr>
              <a:t> </a:t>
            </a:r>
            <a:r>
              <a:rPr lang="en-US" altLang="en-US" sz="2800" b="1" dirty="0" err="1">
                <a:solidFill>
                  <a:srgbClr val="0000FF"/>
                </a:solidFill>
                <a:latin typeface="Times New Roman" panose="02020603050405020304" pitchFamily="18" charset="0"/>
              </a:rPr>
              <a:t>phản</a:t>
            </a:r>
            <a:r>
              <a:rPr lang="en-US" altLang="en-US" sz="2800" b="1" dirty="0">
                <a:solidFill>
                  <a:srgbClr val="0000FF"/>
                </a:solidFill>
                <a:latin typeface="Times New Roman" panose="02020603050405020304" pitchFamily="18" charset="0"/>
              </a:rPr>
              <a:t> </a:t>
            </a:r>
            <a:r>
              <a:rPr lang="en-US" altLang="en-US" sz="2800" b="1" dirty="0" err="1">
                <a:solidFill>
                  <a:srgbClr val="0000FF"/>
                </a:solidFill>
                <a:latin typeface="Times New Roman" panose="02020603050405020304" pitchFamily="18" charset="0"/>
              </a:rPr>
              <a:t>xạ</a:t>
            </a:r>
            <a:endParaRPr lang="en-US" altLang="en-US" sz="2800" b="1" dirty="0">
              <a:solidFill>
                <a:srgbClr val="0000FF"/>
              </a:solidFill>
              <a:latin typeface="Times New Roman" panose="02020603050405020304" pitchFamily="18" charset="0"/>
            </a:endParaRPr>
          </a:p>
        </p:txBody>
      </p:sp>
      <p:grpSp>
        <p:nvGrpSpPr>
          <p:cNvPr id="2" name="Group 1"/>
          <p:cNvGrpSpPr/>
          <p:nvPr/>
        </p:nvGrpSpPr>
        <p:grpSpPr>
          <a:xfrm>
            <a:off x="516369" y="1755814"/>
            <a:ext cx="461097" cy="67229"/>
            <a:chOff x="516369" y="1755814"/>
            <a:chExt cx="461097" cy="67229"/>
          </a:xfrm>
        </p:grpSpPr>
        <p:sp>
          <p:nvSpPr>
            <p:cNvPr id="18473" name="Line 89"/>
            <p:cNvSpPr>
              <a:spLocks noChangeShapeType="1"/>
            </p:cNvSpPr>
            <p:nvPr/>
          </p:nvSpPr>
          <p:spPr bwMode="auto">
            <a:xfrm flipV="1">
              <a:off x="516369" y="1755814"/>
              <a:ext cx="272733" cy="67229"/>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18474" name="Line 90"/>
            <p:cNvSpPr>
              <a:spLocks noChangeShapeType="1"/>
            </p:cNvSpPr>
            <p:nvPr/>
          </p:nvSpPr>
          <p:spPr bwMode="auto">
            <a:xfrm>
              <a:off x="771657" y="1758241"/>
              <a:ext cx="205809" cy="64801"/>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anose="02020603050405020304" pitchFamily="18" charset="0"/>
                <a:cs typeface="Times New Roman" panose="02020603050405020304" pitchFamily="18" charset="0"/>
              </a:endParaRPr>
            </a:p>
          </p:txBody>
        </p:sp>
      </p:grpSp>
      <p:sp>
        <p:nvSpPr>
          <p:cNvPr id="51" name="Text Box 18"/>
          <p:cNvSpPr txBox="1">
            <a:spLocks noChangeArrowheads="1"/>
          </p:cNvSpPr>
          <p:nvPr/>
        </p:nvSpPr>
        <p:spPr bwMode="auto">
          <a:xfrm>
            <a:off x="3503613" y="3651250"/>
            <a:ext cx="6635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800">
                <a:solidFill>
                  <a:srgbClr val="FF0000"/>
                </a:solidFill>
                <a:latin typeface="Times New Roman" panose="02020603050405020304" pitchFamily="18" charset="0"/>
                <a:cs typeface="Times New Roman" panose="02020603050405020304" pitchFamily="18" charset="0"/>
              </a:rPr>
              <a:t>60</a:t>
            </a:r>
            <a:r>
              <a:rPr lang="en-US" altLang="en-US" sz="2800" baseline="30000">
                <a:solidFill>
                  <a:srgbClr val="FF0000"/>
                </a:solidFill>
                <a:latin typeface="Times New Roman" panose="02020603050405020304" pitchFamily="18" charset="0"/>
                <a:cs typeface="Times New Roman" panose="02020603050405020304" pitchFamily="18" charset="0"/>
              </a:rPr>
              <a:t>0</a:t>
            </a:r>
            <a:endParaRPr lang="en-US" altLang="en-US" sz="2800">
              <a:solidFill>
                <a:srgbClr val="333399"/>
              </a:solidFill>
              <a:latin typeface="Times New Roman" panose="02020603050405020304" pitchFamily="18" charset="0"/>
              <a:cs typeface="Times New Roman" panose="02020603050405020304" pitchFamily="18" charset="0"/>
            </a:endParaRPr>
          </a:p>
        </p:txBody>
      </p:sp>
      <p:sp>
        <p:nvSpPr>
          <p:cNvPr id="52" name="Text Box 19"/>
          <p:cNvSpPr txBox="1">
            <a:spLocks noChangeArrowheads="1"/>
          </p:cNvSpPr>
          <p:nvPr/>
        </p:nvSpPr>
        <p:spPr bwMode="auto">
          <a:xfrm>
            <a:off x="3503613" y="4184650"/>
            <a:ext cx="6635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FF0000"/>
                </a:solidFill>
                <a:latin typeface="Times New Roman" panose="02020603050405020304" pitchFamily="18" charset="0"/>
                <a:cs typeface="Times New Roman" panose="02020603050405020304" pitchFamily="18" charset="0"/>
              </a:rPr>
              <a:t>45</a:t>
            </a:r>
            <a:r>
              <a:rPr lang="en-US" altLang="en-US" sz="2800" baseline="30000">
                <a:solidFill>
                  <a:srgbClr val="FF0000"/>
                </a:solidFill>
                <a:latin typeface="Times New Roman" panose="02020603050405020304" pitchFamily="18" charset="0"/>
                <a:cs typeface="Times New Roman" panose="02020603050405020304" pitchFamily="18" charset="0"/>
              </a:rPr>
              <a:t>0</a:t>
            </a:r>
            <a:endParaRPr lang="en-US" altLang="en-US" sz="2800">
              <a:solidFill>
                <a:srgbClr val="333399"/>
              </a:solidFill>
              <a:latin typeface="Times New Roman" panose="02020603050405020304" pitchFamily="18" charset="0"/>
              <a:cs typeface="Times New Roman" panose="02020603050405020304" pitchFamily="18" charset="0"/>
            </a:endParaRPr>
          </a:p>
        </p:txBody>
      </p:sp>
      <p:sp>
        <p:nvSpPr>
          <p:cNvPr id="53" name="Text Box 20"/>
          <p:cNvSpPr txBox="1">
            <a:spLocks noChangeArrowheads="1"/>
          </p:cNvSpPr>
          <p:nvPr/>
        </p:nvSpPr>
        <p:spPr bwMode="auto">
          <a:xfrm>
            <a:off x="3503613" y="4794250"/>
            <a:ext cx="6635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FF0000"/>
                </a:solidFill>
                <a:latin typeface="Times New Roman" panose="02020603050405020304" pitchFamily="18" charset="0"/>
                <a:cs typeface="Times New Roman" panose="02020603050405020304" pitchFamily="18" charset="0"/>
              </a:rPr>
              <a:t>30</a:t>
            </a:r>
            <a:r>
              <a:rPr lang="en-US" altLang="en-US" sz="2800" baseline="30000">
                <a:solidFill>
                  <a:srgbClr val="FF0000"/>
                </a:solidFill>
                <a:latin typeface="Times New Roman" panose="02020603050405020304" pitchFamily="18" charset="0"/>
                <a:cs typeface="Times New Roman" panose="02020603050405020304" pitchFamily="18" charset="0"/>
              </a:rPr>
              <a:t>0</a:t>
            </a:r>
            <a:endParaRPr lang="en-US" altLang="en-US" sz="2800">
              <a:solidFill>
                <a:srgbClr val="333399"/>
              </a:solidFill>
              <a:latin typeface="Times New Roman" panose="02020603050405020304" pitchFamily="18" charset="0"/>
              <a:cs typeface="Times New Roman" panose="02020603050405020304" pitchFamily="18" charset="0"/>
            </a:endParaRPr>
          </a:p>
        </p:txBody>
      </p:sp>
      <p:grpSp>
        <p:nvGrpSpPr>
          <p:cNvPr id="18458" name="Group 22"/>
          <p:cNvGrpSpPr>
            <a:grpSpLocks/>
          </p:cNvGrpSpPr>
          <p:nvPr/>
        </p:nvGrpSpPr>
        <p:grpSpPr bwMode="auto">
          <a:xfrm>
            <a:off x="533400" y="3082925"/>
            <a:ext cx="4646613" cy="2251075"/>
            <a:chOff x="1056" y="2112"/>
            <a:chExt cx="4055" cy="2016"/>
          </a:xfrm>
        </p:grpSpPr>
        <p:grpSp>
          <p:nvGrpSpPr>
            <p:cNvPr id="18461" name="Group 8"/>
            <p:cNvGrpSpPr>
              <a:grpSpLocks/>
            </p:cNvGrpSpPr>
            <p:nvPr/>
          </p:nvGrpSpPr>
          <p:grpSpPr bwMode="auto">
            <a:xfrm>
              <a:off x="1056" y="2112"/>
              <a:ext cx="4055" cy="2016"/>
              <a:chOff x="1056" y="2112"/>
              <a:chExt cx="4055" cy="2016"/>
            </a:xfrm>
          </p:grpSpPr>
          <p:sp>
            <p:nvSpPr>
              <p:cNvPr id="61" name="Rectangle 9"/>
              <p:cNvSpPr>
                <a:spLocks noChangeArrowheads="1"/>
              </p:cNvSpPr>
              <p:nvPr/>
            </p:nvSpPr>
            <p:spPr bwMode="auto">
              <a:xfrm>
                <a:off x="1056" y="2112"/>
                <a:ext cx="4025" cy="2016"/>
              </a:xfrm>
              <a:prstGeom prst="rect">
                <a:avLst/>
              </a:prstGeom>
              <a:noFill/>
              <a:ln w="9525">
                <a:solidFill>
                  <a:schemeClr val="tx1"/>
                </a:solidFill>
                <a:miter lim="800000"/>
                <a:headEnd/>
                <a:tailEnd/>
              </a:ln>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sz="2383">
                  <a:solidFill>
                    <a:srgbClr val="000000"/>
                  </a:solidFill>
                  <a:latin typeface="Times New Roman" panose="02020603050405020304" pitchFamily="18" charset="0"/>
                  <a:cs typeface="Times New Roman" panose="02020603050405020304" pitchFamily="18" charset="0"/>
                </a:endParaRPr>
              </a:p>
            </p:txBody>
          </p:sp>
          <p:sp>
            <p:nvSpPr>
              <p:cNvPr id="62" name="Line 10"/>
              <p:cNvSpPr>
                <a:spLocks noChangeShapeType="1"/>
              </p:cNvSpPr>
              <p:nvPr/>
            </p:nvSpPr>
            <p:spPr bwMode="auto">
              <a:xfrm>
                <a:off x="2907" y="2133"/>
                <a:ext cx="17" cy="1995"/>
              </a:xfrm>
              <a:prstGeom prst="line">
                <a:avLst/>
              </a:prstGeom>
              <a:noFill/>
              <a:ln w="9525">
                <a:solidFill>
                  <a:schemeClr val="tx1"/>
                </a:solidFill>
                <a:round/>
                <a:headEnd/>
                <a:tailEnd/>
              </a:ln>
              <a:extLst/>
            </p:spPr>
            <p:txBody>
              <a:bodyPr wrap="none" anchor="ctr"/>
              <a:lstStyle/>
              <a:p>
                <a:pPr>
                  <a:defRPr/>
                </a:pPr>
                <a:endParaRPr lang="en-US" sz="1950">
                  <a:solidFill>
                    <a:srgbClr val="000000"/>
                  </a:solidFill>
                  <a:latin typeface="Arial" charset="0"/>
                  <a:cs typeface="+mn-cs"/>
                </a:endParaRPr>
              </a:p>
            </p:txBody>
          </p:sp>
          <p:sp>
            <p:nvSpPr>
              <p:cNvPr id="63" name="Line 11"/>
              <p:cNvSpPr>
                <a:spLocks noChangeShapeType="1"/>
              </p:cNvSpPr>
              <p:nvPr/>
            </p:nvSpPr>
            <p:spPr bwMode="auto">
              <a:xfrm>
                <a:off x="1056" y="2639"/>
                <a:ext cx="4055" cy="0"/>
              </a:xfrm>
              <a:prstGeom prst="line">
                <a:avLst/>
              </a:prstGeom>
              <a:noFill/>
              <a:ln w="9525">
                <a:solidFill>
                  <a:schemeClr val="tx1"/>
                </a:solidFill>
                <a:round/>
                <a:headEnd/>
                <a:tailEnd/>
              </a:ln>
              <a:extLst/>
            </p:spPr>
            <p:txBody>
              <a:bodyPr wrap="none" anchor="ctr"/>
              <a:lstStyle/>
              <a:p>
                <a:pPr>
                  <a:defRPr/>
                </a:pPr>
                <a:endParaRPr lang="en-US" sz="1950">
                  <a:solidFill>
                    <a:srgbClr val="000000"/>
                  </a:solidFill>
                  <a:latin typeface="Arial" charset="0"/>
                  <a:cs typeface="+mn-cs"/>
                </a:endParaRPr>
              </a:p>
            </p:txBody>
          </p:sp>
          <p:sp>
            <p:nvSpPr>
              <p:cNvPr id="64" name="Line 12"/>
              <p:cNvSpPr>
                <a:spLocks noChangeShapeType="1"/>
              </p:cNvSpPr>
              <p:nvPr/>
            </p:nvSpPr>
            <p:spPr bwMode="auto">
              <a:xfrm>
                <a:off x="1056" y="3120"/>
                <a:ext cx="4055" cy="17"/>
              </a:xfrm>
              <a:prstGeom prst="line">
                <a:avLst/>
              </a:prstGeom>
              <a:noFill/>
              <a:ln w="9525">
                <a:solidFill>
                  <a:schemeClr val="tx1"/>
                </a:solidFill>
                <a:round/>
                <a:headEnd/>
                <a:tailEnd/>
              </a:ln>
              <a:extLst/>
            </p:spPr>
            <p:txBody>
              <a:bodyPr wrap="none" anchor="ctr"/>
              <a:lstStyle/>
              <a:p>
                <a:pPr>
                  <a:defRPr/>
                </a:pPr>
                <a:endParaRPr lang="en-US" sz="1950">
                  <a:solidFill>
                    <a:srgbClr val="000000"/>
                  </a:solidFill>
                  <a:latin typeface="Arial" charset="0"/>
                  <a:cs typeface="+mn-cs"/>
                </a:endParaRPr>
              </a:p>
            </p:txBody>
          </p:sp>
          <p:sp>
            <p:nvSpPr>
              <p:cNvPr id="65" name="Line 13"/>
              <p:cNvSpPr>
                <a:spLocks noChangeShapeType="1"/>
              </p:cNvSpPr>
              <p:nvPr/>
            </p:nvSpPr>
            <p:spPr bwMode="auto">
              <a:xfrm flipV="1">
                <a:off x="1056" y="3574"/>
                <a:ext cx="4025" cy="27"/>
              </a:xfrm>
              <a:prstGeom prst="line">
                <a:avLst/>
              </a:prstGeom>
              <a:noFill/>
              <a:ln w="9525">
                <a:solidFill>
                  <a:schemeClr val="tx1"/>
                </a:solidFill>
                <a:round/>
                <a:headEnd/>
                <a:tailEnd/>
              </a:ln>
              <a:extLst/>
            </p:spPr>
            <p:txBody>
              <a:bodyPr wrap="none" anchor="ctr"/>
              <a:lstStyle/>
              <a:p>
                <a:pPr>
                  <a:defRPr/>
                </a:pPr>
                <a:endParaRPr lang="en-US" sz="1950">
                  <a:solidFill>
                    <a:srgbClr val="000000"/>
                  </a:solidFill>
                  <a:latin typeface="Arial" charset="0"/>
                  <a:cs typeface="+mn-cs"/>
                </a:endParaRPr>
              </a:p>
            </p:txBody>
          </p:sp>
        </p:grpSp>
        <p:sp>
          <p:nvSpPr>
            <p:cNvPr id="56" name="Text Box 14"/>
            <p:cNvSpPr txBox="1">
              <a:spLocks noChangeArrowheads="1"/>
            </p:cNvSpPr>
            <p:nvPr/>
          </p:nvSpPr>
          <p:spPr bwMode="auto">
            <a:xfrm>
              <a:off x="1322" y="2214"/>
              <a:ext cx="1529" cy="412"/>
            </a:xfrm>
            <a:prstGeom prst="rect">
              <a:avLst/>
            </a:prstGeom>
            <a:solidFill>
              <a:schemeClr val="accent1">
                <a:lumMod val="90000"/>
              </a:schemeClr>
            </a:solidFill>
            <a:ln w="9525">
              <a:solidFill>
                <a:srgbClr val="FF0000"/>
              </a:solidFill>
              <a:miter lim="800000"/>
              <a:headEnd/>
              <a:tailEnd/>
            </a:ln>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defRPr/>
              </a:pPr>
              <a:r>
                <a:rPr lang="en-US" sz="2400" b="1" i="1" dirty="0" err="1">
                  <a:solidFill>
                    <a:srgbClr val="FFFFFF"/>
                  </a:solidFill>
                  <a:latin typeface="Times New Roman" pitchFamily="18" charset="0"/>
                  <a:cs typeface="Times New Roman" pitchFamily="18" charset="0"/>
                </a:rPr>
                <a:t>Góc</a:t>
              </a:r>
              <a:r>
                <a:rPr lang="en-US" sz="2400" b="1" i="1" dirty="0">
                  <a:solidFill>
                    <a:srgbClr val="FFFFFF"/>
                  </a:solidFill>
                  <a:latin typeface="Times New Roman" pitchFamily="18" charset="0"/>
                  <a:cs typeface="Times New Roman" pitchFamily="18" charset="0"/>
                </a:rPr>
                <a:t> </a:t>
              </a:r>
              <a:r>
                <a:rPr lang="en-US" sz="2400" b="1" i="1" dirty="0" err="1">
                  <a:solidFill>
                    <a:srgbClr val="FFFFFF"/>
                  </a:solidFill>
                  <a:latin typeface="Times New Roman" pitchFamily="18" charset="0"/>
                  <a:cs typeface="Times New Roman" pitchFamily="18" charset="0"/>
                </a:rPr>
                <a:t>tới</a:t>
              </a:r>
              <a:r>
                <a:rPr lang="en-US" sz="2400" b="1" i="1" dirty="0">
                  <a:solidFill>
                    <a:srgbClr val="FFFFFF"/>
                  </a:solidFill>
                  <a:latin typeface="Times New Roman" pitchFamily="18" charset="0"/>
                  <a:cs typeface="Times New Roman" pitchFamily="18" charset="0"/>
                </a:rPr>
                <a:t> </a:t>
              </a:r>
              <a:r>
                <a:rPr lang="en-US" sz="2400" b="1" i="1" dirty="0" err="1">
                  <a:solidFill>
                    <a:srgbClr val="FFFFFF"/>
                  </a:solidFill>
                  <a:latin typeface="Times New Roman" pitchFamily="18" charset="0"/>
                  <a:cs typeface="Times New Roman" pitchFamily="18" charset="0"/>
                </a:rPr>
                <a:t>i</a:t>
              </a:r>
              <a:endParaRPr lang="en-US" sz="2400" b="1" i="1" dirty="0">
                <a:solidFill>
                  <a:srgbClr val="FF0000"/>
                </a:solidFill>
                <a:latin typeface="Times New Roman" pitchFamily="18" charset="0"/>
                <a:cs typeface="Times New Roman" pitchFamily="18" charset="0"/>
              </a:endParaRPr>
            </a:p>
          </p:txBody>
        </p:sp>
        <p:sp>
          <p:nvSpPr>
            <p:cNvPr id="57" name="Text Box 15"/>
            <p:cNvSpPr txBox="1">
              <a:spLocks noChangeArrowheads="1"/>
            </p:cNvSpPr>
            <p:nvPr/>
          </p:nvSpPr>
          <p:spPr bwMode="auto">
            <a:xfrm>
              <a:off x="2994" y="2160"/>
              <a:ext cx="2086" cy="412"/>
            </a:xfrm>
            <a:prstGeom prst="rect">
              <a:avLst/>
            </a:prstGeom>
            <a:solidFill>
              <a:schemeClr val="accent1">
                <a:lumMod val="90000"/>
              </a:schemeClr>
            </a:solidFill>
            <a:ln w="9525">
              <a:solidFill>
                <a:srgbClr val="FF0000"/>
              </a:solidFill>
              <a:miter lim="800000"/>
              <a:headEnd/>
              <a:tailEnd/>
            </a:ln>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defRPr/>
              </a:pPr>
              <a:r>
                <a:rPr lang="en-US" sz="2400" b="1" i="1" dirty="0" err="1">
                  <a:solidFill>
                    <a:srgbClr val="FFFFFF"/>
                  </a:solidFill>
                  <a:latin typeface="Times New Roman" pitchFamily="18" charset="0"/>
                  <a:cs typeface="Times New Roman" pitchFamily="18" charset="0"/>
                </a:rPr>
                <a:t>Góc</a:t>
              </a:r>
              <a:r>
                <a:rPr lang="en-US" sz="2400" b="1" i="1" dirty="0">
                  <a:solidFill>
                    <a:srgbClr val="FFFFFF"/>
                  </a:solidFill>
                  <a:latin typeface="Times New Roman" pitchFamily="18" charset="0"/>
                  <a:cs typeface="Times New Roman" pitchFamily="18" charset="0"/>
                </a:rPr>
                <a:t> </a:t>
              </a:r>
              <a:r>
                <a:rPr lang="en-US" sz="2400" b="1" i="1" dirty="0" err="1">
                  <a:solidFill>
                    <a:srgbClr val="FFFFFF"/>
                  </a:solidFill>
                  <a:latin typeface="Times New Roman" pitchFamily="18" charset="0"/>
                  <a:cs typeface="Times New Roman" pitchFamily="18" charset="0"/>
                </a:rPr>
                <a:t>phản</a:t>
              </a:r>
              <a:r>
                <a:rPr lang="en-US" sz="2400" b="1" i="1" dirty="0">
                  <a:solidFill>
                    <a:srgbClr val="FFFFFF"/>
                  </a:solidFill>
                  <a:latin typeface="Times New Roman" pitchFamily="18" charset="0"/>
                  <a:cs typeface="Times New Roman" pitchFamily="18" charset="0"/>
                </a:rPr>
                <a:t> </a:t>
              </a:r>
              <a:r>
                <a:rPr lang="en-US" sz="2400" b="1" i="1" dirty="0" err="1">
                  <a:solidFill>
                    <a:srgbClr val="FFFFFF"/>
                  </a:solidFill>
                  <a:latin typeface="Times New Roman" pitchFamily="18" charset="0"/>
                  <a:cs typeface="Times New Roman" pitchFamily="18" charset="0"/>
                </a:rPr>
                <a:t>xạ</a:t>
              </a:r>
              <a:r>
                <a:rPr lang="en-US" sz="2400" b="1" i="1" dirty="0">
                  <a:solidFill>
                    <a:srgbClr val="FFFFFF"/>
                  </a:solidFill>
                  <a:latin typeface="Times New Roman" pitchFamily="18" charset="0"/>
                  <a:cs typeface="Times New Roman" pitchFamily="18" charset="0"/>
                </a:rPr>
                <a:t> </a:t>
              </a:r>
              <a:r>
                <a:rPr lang="en-US" sz="2400" b="1" i="1" dirty="0" err="1">
                  <a:solidFill>
                    <a:srgbClr val="FFFFFF"/>
                  </a:solidFill>
                  <a:latin typeface="Times New Roman" pitchFamily="18" charset="0"/>
                  <a:cs typeface="Times New Roman" pitchFamily="18" charset="0"/>
                </a:rPr>
                <a:t>i</a:t>
              </a:r>
              <a:r>
                <a:rPr lang="en-US" sz="2400" b="1" i="1" dirty="0">
                  <a:solidFill>
                    <a:srgbClr val="FFFFFF"/>
                  </a:solidFill>
                  <a:latin typeface="Times New Roman" pitchFamily="18" charset="0"/>
                  <a:cs typeface="Times New Roman" pitchFamily="18" charset="0"/>
                </a:rPr>
                <a:t>’</a:t>
              </a:r>
              <a:endParaRPr lang="en-US" sz="2400" b="1" i="1" dirty="0">
                <a:solidFill>
                  <a:srgbClr val="FF0000"/>
                </a:solidFill>
                <a:latin typeface="Times New Roman" pitchFamily="18" charset="0"/>
                <a:cs typeface="Times New Roman" pitchFamily="18" charset="0"/>
              </a:endParaRPr>
            </a:p>
          </p:txBody>
        </p:sp>
        <p:sp>
          <p:nvSpPr>
            <p:cNvPr id="18464" name="Text Box 16"/>
            <p:cNvSpPr txBox="1">
              <a:spLocks noChangeArrowheads="1"/>
            </p:cNvSpPr>
            <p:nvPr/>
          </p:nvSpPr>
          <p:spPr bwMode="auto">
            <a:xfrm>
              <a:off x="1653" y="2653"/>
              <a:ext cx="418" cy="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333399"/>
                  </a:solidFill>
                  <a:latin typeface="Times New Roman" panose="02020603050405020304" pitchFamily="18" charset="0"/>
                  <a:cs typeface="Times New Roman" panose="02020603050405020304" pitchFamily="18" charset="0"/>
                </a:rPr>
                <a:t>60</a:t>
              </a:r>
              <a:r>
                <a:rPr lang="en-US" altLang="en-US" sz="2800" baseline="30000">
                  <a:solidFill>
                    <a:srgbClr val="333399"/>
                  </a:solidFill>
                  <a:latin typeface="Times New Roman" panose="02020603050405020304" pitchFamily="18" charset="0"/>
                  <a:cs typeface="Times New Roman" panose="02020603050405020304" pitchFamily="18" charset="0"/>
                </a:rPr>
                <a:t>0</a:t>
              </a:r>
              <a:endParaRPr lang="en-US" altLang="en-US" sz="2800">
                <a:solidFill>
                  <a:srgbClr val="333399"/>
                </a:solidFill>
                <a:latin typeface="Times New Roman" panose="02020603050405020304" pitchFamily="18" charset="0"/>
                <a:cs typeface="Times New Roman" panose="02020603050405020304" pitchFamily="18" charset="0"/>
              </a:endParaRPr>
            </a:p>
          </p:txBody>
        </p:sp>
        <p:sp>
          <p:nvSpPr>
            <p:cNvPr id="18465" name="Text Box 17"/>
            <p:cNvSpPr txBox="1">
              <a:spLocks noChangeArrowheads="1"/>
            </p:cNvSpPr>
            <p:nvPr/>
          </p:nvSpPr>
          <p:spPr bwMode="auto">
            <a:xfrm>
              <a:off x="1653" y="3168"/>
              <a:ext cx="418" cy="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333399"/>
                  </a:solidFill>
                  <a:latin typeface="Times New Roman" panose="02020603050405020304" pitchFamily="18" charset="0"/>
                  <a:cs typeface="Times New Roman" panose="02020603050405020304" pitchFamily="18" charset="0"/>
                </a:rPr>
                <a:t>45</a:t>
              </a:r>
              <a:r>
                <a:rPr lang="en-US" altLang="en-US" sz="2800" baseline="30000">
                  <a:solidFill>
                    <a:srgbClr val="333399"/>
                  </a:solidFill>
                  <a:latin typeface="Times New Roman" panose="02020603050405020304" pitchFamily="18" charset="0"/>
                  <a:cs typeface="Times New Roman" panose="02020603050405020304" pitchFamily="18" charset="0"/>
                </a:rPr>
                <a:t>0</a:t>
              </a:r>
              <a:endParaRPr lang="en-US" altLang="en-US" sz="2800">
                <a:solidFill>
                  <a:srgbClr val="333399"/>
                </a:solidFill>
                <a:latin typeface="Times New Roman" panose="02020603050405020304" pitchFamily="18" charset="0"/>
                <a:cs typeface="Times New Roman" panose="02020603050405020304" pitchFamily="18" charset="0"/>
              </a:endParaRPr>
            </a:p>
          </p:txBody>
        </p:sp>
        <p:sp>
          <p:nvSpPr>
            <p:cNvPr id="18466" name="Text Box 21"/>
            <p:cNvSpPr txBox="1">
              <a:spLocks noChangeArrowheads="1"/>
            </p:cNvSpPr>
            <p:nvPr/>
          </p:nvSpPr>
          <p:spPr bwMode="auto">
            <a:xfrm>
              <a:off x="1653" y="3696"/>
              <a:ext cx="418" cy="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800">
                  <a:solidFill>
                    <a:srgbClr val="333399"/>
                  </a:solidFill>
                  <a:latin typeface="Times New Roman" panose="02020603050405020304" pitchFamily="18" charset="0"/>
                  <a:cs typeface="Times New Roman" panose="02020603050405020304" pitchFamily="18" charset="0"/>
                </a:rPr>
                <a:t>30</a:t>
              </a:r>
              <a:r>
                <a:rPr lang="en-US" altLang="en-US" sz="2800" baseline="30000">
                  <a:solidFill>
                    <a:srgbClr val="333399"/>
                  </a:solidFill>
                  <a:latin typeface="Times New Roman" panose="02020603050405020304" pitchFamily="18" charset="0"/>
                  <a:cs typeface="Times New Roman" panose="02020603050405020304" pitchFamily="18" charset="0"/>
                </a:rPr>
                <a:t>0</a:t>
              </a:r>
              <a:endParaRPr lang="en-US" altLang="en-US" sz="2800">
                <a:solidFill>
                  <a:srgbClr val="333399"/>
                </a:solidFill>
                <a:latin typeface="Times New Roman" panose="02020603050405020304" pitchFamily="18" charset="0"/>
                <a:cs typeface="Times New Roman" panose="02020603050405020304" pitchFamily="18" charset="0"/>
              </a:endParaRPr>
            </a:p>
          </p:txBody>
        </p:sp>
      </p:grpSp>
      <p:sp>
        <p:nvSpPr>
          <p:cNvPr id="66" name="Text Box 109"/>
          <p:cNvSpPr txBox="1">
            <a:spLocks noChangeArrowheads="1"/>
          </p:cNvSpPr>
          <p:nvPr/>
        </p:nvSpPr>
        <p:spPr bwMode="auto">
          <a:xfrm>
            <a:off x="395288" y="5637213"/>
            <a:ext cx="74533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i="1" dirty="0" err="1">
                <a:solidFill>
                  <a:srgbClr val="006600"/>
                </a:solidFill>
                <a:latin typeface="Times New Roman" panose="02020603050405020304" pitchFamily="18" charset="0"/>
              </a:rPr>
              <a:t>Kết</a:t>
            </a:r>
            <a:r>
              <a:rPr lang="en-US" altLang="en-US" sz="2400" b="1" i="1" dirty="0">
                <a:solidFill>
                  <a:srgbClr val="006600"/>
                </a:solidFill>
                <a:latin typeface="Times New Roman" panose="02020603050405020304" pitchFamily="18" charset="0"/>
              </a:rPr>
              <a:t> </a:t>
            </a:r>
            <a:r>
              <a:rPr lang="en-US" altLang="en-US" sz="2400" b="1" i="1" dirty="0" err="1">
                <a:solidFill>
                  <a:srgbClr val="006600"/>
                </a:solidFill>
                <a:latin typeface="Times New Roman" panose="02020603050405020304" pitchFamily="18" charset="0"/>
              </a:rPr>
              <a:t>luận</a:t>
            </a:r>
            <a:r>
              <a:rPr lang="en-US" altLang="en-US" sz="2400" b="1" i="1" dirty="0">
                <a:solidFill>
                  <a:srgbClr val="006600"/>
                </a:solidFill>
                <a:latin typeface="Times New Roman" panose="02020603050405020304" pitchFamily="18" charset="0"/>
              </a:rPr>
              <a:t> :</a:t>
            </a:r>
            <a:r>
              <a:rPr lang="en-US" altLang="en-US" sz="2400" b="1" dirty="0">
                <a:solidFill>
                  <a:srgbClr val="000000"/>
                </a:solidFill>
                <a:latin typeface="Times New Roman" panose="02020603050405020304" pitchFamily="18" charset="0"/>
              </a:rPr>
              <a:t> </a:t>
            </a:r>
            <a:r>
              <a:rPr lang="en-US" altLang="en-US" sz="2400" b="1" dirty="0" err="1">
                <a:solidFill>
                  <a:srgbClr val="0033CC"/>
                </a:solidFill>
                <a:latin typeface="Times New Roman" panose="02020603050405020304" pitchFamily="18" charset="0"/>
              </a:rPr>
              <a:t>Góc</a:t>
            </a:r>
            <a:r>
              <a:rPr lang="en-US" altLang="en-US" sz="2400" b="1" dirty="0">
                <a:solidFill>
                  <a:srgbClr val="0033CC"/>
                </a:solidFill>
                <a:latin typeface="Times New Roman" panose="02020603050405020304" pitchFamily="18" charset="0"/>
              </a:rPr>
              <a:t> </a:t>
            </a:r>
            <a:r>
              <a:rPr lang="en-US" altLang="en-US" sz="2400" b="1" dirty="0" err="1">
                <a:solidFill>
                  <a:srgbClr val="0033CC"/>
                </a:solidFill>
                <a:latin typeface="Times New Roman" panose="02020603050405020304" pitchFamily="18" charset="0"/>
              </a:rPr>
              <a:t>phản</a:t>
            </a:r>
            <a:r>
              <a:rPr lang="en-US" altLang="en-US" sz="2400" b="1" dirty="0">
                <a:solidFill>
                  <a:srgbClr val="0033CC"/>
                </a:solidFill>
                <a:latin typeface="Times New Roman" panose="02020603050405020304" pitchFamily="18" charset="0"/>
              </a:rPr>
              <a:t> </a:t>
            </a:r>
            <a:r>
              <a:rPr lang="en-US" altLang="en-US" sz="2400" b="1" dirty="0" err="1">
                <a:solidFill>
                  <a:srgbClr val="0033CC"/>
                </a:solidFill>
                <a:latin typeface="Times New Roman" panose="02020603050405020304" pitchFamily="18" charset="0"/>
              </a:rPr>
              <a:t>xạ</a:t>
            </a:r>
            <a:r>
              <a:rPr lang="en-US" altLang="en-US" sz="2400" b="1" dirty="0">
                <a:solidFill>
                  <a:srgbClr val="0033CC"/>
                </a:solidFill>
                <a:latin typeface="Times New Roman" panose="02020603050405020304" pitchFamily="18" charset="0"/>
              </a:rPr>
              <a:t> </a:t>
            </a:r>
            <a:r>
              <a:rPr lang="en-US" altLang="en-US" sz="2400" b="1" dirty="0" err="1">
                <a:solidFill>
                  <a:srgbClr val="0033CC"/>
                </a:solidFill>
                <a:latin typeface="Times New Roman" panose="02020603050405020304" pitchFamily="18" charset="0"/>
              </a:rPr>
              <a:t>luôn</a:t>
            </a:r>
            <a:r>
              <a:rPr lang="en-US" altLang="en-US" sz="2400" b="1" dirty="0">
                <a:solidFill>
                  <a:srgbClr val="0033CC"/>
                </a:solidFill>
                <a:latin typeface="Times New Roman" panose="02020603050405020304" pitchFamily="18" charset="0"/>
              </a:rPr>
              <a:t> </a:t>
            </a:r>
            <a:r>
              <a:rPr lang="en-US" altLang="en-US" sz="2400" b="1" dirty="0" err="1">
                <a:solidFill>
                  <a:srgbClr val="0033CC"/>
                </a:solidFill>
                <a:latin typeface="Times New Roman" panose="02020603050405020304" pitchFamily="18" charset="0"/>
              </a:rPr>
              <a:t>luôn</a:t>
            </a:r>
            <a:r>
              <a:rPr lang="en-US" altLang="en-US" sz="2400" b="1" dirty="0">
                <a:solidFill>
                  <a:srgbClr val="0033CC"/>
                </a:solidFill>
                <a:latin typeface="Times New Roman" panose="02020603050405020304" pitchFamily="18" charset="0"/>
              </a:rPr>
              <a:t>...............</a:t>
            </a:r>
            <a:r>
              <a:rPr lang="en-US" altLang="en-US" sz="2400" b="1" dirty="0" err="1">
                <a:solidFill>
                  <a:srgbClr val="0033CC"/>
                </a:solidFill>
                <a:latin typeface="Times New Roman" panose="02020603050405020304" pitchFamily="18" charset="0"/>
              </a:rPr>
              <a:t>góc</a:t>
            </a:r>
            <a:r>
              <a:rPr lang="en-US" altLang="en-US" sz="2400" b="1" dirty="0">
                <a:solidFill>
                  <a:srgbClr val="0033CC"/>
                </a:solidFill>
                <a:latin typeface="Times New Roman" panose="02020603050405020304" pitchFamily="18" charset="0"/>
              </a:rPr>
              <a:t> </a:t>
            </a:r>
            <a:r>
              <a:rPr lang="en-US" altLang="en-US" sz="2400" b="1" dirty="0" err="1">
                <a:solidFill>
                  <a:srgbClr val="0033CC"/>
                </a:solidFill>
                <a:latin typeface="Times New Roman" panose="02020603050405020304" pitchFamily="18" charset="0"/>
              </a:rPr>
              <a:t>tới</a:t>
            </a:r>
            <a:r>
              <a:rPr lang="en-US" altLang="en-US" sz="2400" b="1" dirty="0">
                <a:solidFill>
                  <a:srgbClr val="0033CC"/>
                </a:solidFill>
                <a:latin typeface="Times New Roman" panose="02020603050405020304" pitchFamily="18" charset="0"/>
              </a:rPr>
              <a:t> </a:t>
            </a:r>
          </a:p>
        </p:txBody>
      </p:sp>
      <p:sp>
        <p:nvSpPr>
          <p:cNvPr id="67" name="TextBox 66"/>
          <p:cNvSpPr txBox="1">
            <a:spLocks noChangeArrowheads="1"/>
          </p:cNvSpPr>
          <p:nvPr/>
        </p:nvSpPr>
        <p:spPr bwMode="auto">
          <a:xfrm>
            <a:off x="4953000" y="5562600"/>
            <a:ext cx="1309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dirty="0" err="1">
                <a:solidFill>
                  <a:srgbClr val="FF0000"/>
                </a:solidFill>
                <a:latin typeface="Times New Roman" panose="02020603050405020304" pitchFamily="18" charset="0"/>
                <a:cs typeface="Times New Roman" panose="02020603050405020304" pitchFamily="18" charset="0"/>
              </a:rPr>
              <a:t>bằng</a:t>
            </a:r>
            <a:endParaRPr lang="en-US" altLang="en-US" sz="2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61822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slide(fromBottom)">
                                      <p:cBhvr>
                                        <p:cTn id="7" dur="500"/>
                                        <p:tgtEl>
                                          <p:spTgt spid="27"/>
                                        </p:tgtEl>
                                      </p:cBhvr>
                                    </p:animEffect>
                                  </p:childTnLst>
                                </p:cTn>
                              </p:par>
                            </p:childTnLst>
                          </p:cTn>
                        </p:par>
                        <p:par>
                          <p:cTn id="8" fill="hold" nodeType="afterGroup">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slide(fromBottom)">
                                      <p:cBhvr>
                                        <p:cTn id="11" dur="500"/>
                                        <p:tgtEl>
                                          <p:spTgt spid="24"/>
                                        </p:tgtEl>
                                      </p:cBhvr>
                                    </p:animEffect>
                                  </p:childTnLst>
                                </p:cTn>
                              </p:par>
                            </p:childTnLst>
                          </p:cTn>
                        </p:par>
                        <p:par>
                          <p:cTn id="12" fill="hold" nodeType="afterGroup">
                            <p:stCondLst>
                              <p:cond delay="1000"/>
                            </p:stCondLst>
                            <p:childTnLst>
                              <p:par>
                                <p:cTn id="13" presetID="12" presetClass="entr" presetSubtype="4" fill="hold" grpId="0"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slide(fromBottom)">
                                      <p:cBhvr>
                                        <p:cTn id="15" dur="500"/>
                                        <p:tgtEl>
                                          <p:spTgt spid="26"/>
                                        </p:tgtEl>
                                      </p:cBhvr>
                                    </p:animEffect>
                                  </p:childTnLst>
                                </p:cTn>
                              </p:par>
                            </p:childTnLst>
                          </p:cTn>
                        </p:par>
                        <p:par>
                          <p:cTn id="16" fill="hold" nodeType="afterGroup">
                            <p:stCondLst>
                              <p:cond delay="1500"/>
                            </p:stCondLst>
                            <p:childTnLst>
                              <p:par>
                                <p:cTn id="17" presetID="12" presetClass="entr" presetSubtype="4" fill="hold" grpId="0" nodeType="after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slide(fromBottom)">
                                      <p:cBhvr>
                                        <p:cTn id="19" dur="500"/>
                                        <p:tgtEl>
                                          <p:spTgt spid="25"/>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4" presetClass="entr" presetSubtype="10" fill="hold" nodeType="click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randombar(horizontal)">
                                      <p:cBhvr>
                                        <p:cTn id="24" dur="1000"/>
                                        <p:tgtEl>
                                          <p:spTgt spid="28"/>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51"/>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52"/>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499"/>
                                          </p:stCondLst>
                                        </p:cTn>
                                        <p:tgtEl>
                                          <p:spTgt spid="53"/>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4" presetClass="entr" presetSubtype="10" fill="hold" grpId="0" nodeType="clickEffect">
                                  <p:stCondLst>
                                    <p:cond delay="0"/>
                                  </p:stCondLst>
                                  <p:childTnLst>
                                    <p:set>
                                      <p:cBhvr>
                                        <p:cTn id="40" dur="1" fill="hold">
                                          <p:stCondLst>
                                            <p:cond delay="0"/>
                                          </p:stCondLst>
                                        </p:cTn>
                                        <p:tgtEl>
                                          <p:spTgt spid="66"/>
                                        </p:tgtEl>
                                        <p:attrNameLst>
                                          <p:attrName>style.visibility</p:attrName>
                                        </p:attrNameLst>
                                      </p:cBhvr>
                                      <p:to>
                                        <p:strVal val="visible"/>
                                      </p:to>
                                    </p:set>
                                    <p:animEffect transition="in" filter="randombar(horizontal)">
                                      <p:cBhvr>
                                        <p:cTn id="41" dur="1000"/>
                                        <p:tgtEl>
                                          <p:spTgt spid="66"/>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67"/>
                                        </p:tgtEl>
                                        <p:attrNameLst>
                                          <p:attrName>style.visibility</p:attrName>
                                        </p:attrNameLst>
                                      </p:cBhvr>
                                      <p:to>
                                        <p:strVal val="visible"/>
                                      </p:to>
                                    </p:set>
                                    <p:animEffect transition="in" filter="fade">
                                      <p:cBhvr>
                                        <p:cTn id="46"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p:bldP spid="27" grpId="0"/>
      <p:bldP spid="51" grpId="0" autoUpdateAnimBg="0"/>
      <p:bldP spid="52" grpId="0" autoUpdateAnimBg="0"/>
      <p:bldP spid="53" grpId="0" autoUpdateAnimBg="0"/>
      <p:bldP spid="66" grpId="0"/>
      <p:bldP spid="6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rgbClr val="0000FF"/>
                </a:solidFill>
                <a:latin typeface="Times New Roman" panose="02020603050405020304" pitchFamily="18" charset="0"/>
                <a:cs typeface="Times New Roman" panose="02020603050405020304" pitchFamily="18" charset="0"/>
              </a:rPr>
              <a:t>II. ĐỊNH LUẬT PHẢN XẠ ÁNH SÁNG</a:t>
            </a:r>
            <a:endParaRPr lang="en-US" sz="3600" dirty="0">
              <a:solidFill>
                <a:srgbClr val="0000FF"/>
              </a:solidFill>
              <a:latin typeface="Times New Roman" panose="02020603050405020304" pitchFamily="18" charset="0"/>
              <a:cs typeface="Times New Roman" panose="02020603050405020304" pitchFamily="18" charset="0"/>
            </a:endParaRPr>
          </a:p>
        </p:txBody>
      </p:sp>
      <p:sp>
        <p:nvSpPr>
          <p:cNvPr id="4" name="Rectangle 3"/>
          <p:cNvSpPr/>
          <p:nvPr/>
        </p:nvSpPr>
        <p:spPr>
          <a:xfrm>
            <a:off x="882203" y="1609211"/>
            <a:ext cx="6767848" cy="1154162"/>
          </a:xfrm>
          <a:prstGeom prst="rect">
            <a:avLst/>
          </a:prstGeom>
        </p:spPr>
        <p:txBody>
          <a:bodyPr wrap="square">
            <a:spAutoFit/>
          </a:bodyPr>
          <a:lstStyle/>
          <a:p>
            <a:pPr marL="342900" lvl="0" indent="-342900" algn="just">
              <a:spcBef>
                <a:spcPts val="600"/>
              </a:spcBef>
              <a:buFont typeface="Times New Roman" panose="02020603050405020304" pitchFamily="18" charset="0"/>
              <a:buChar char="-"/>
              <a:tabLst>
                <a:tab pos="506730" algn="l"/>
              </a:tabLst>
            </a:pPr>
            <a:r>
              <a:rPr lang="en-US" sz="3200" dirty="0">
                <a:latin typeface="Times New Roman" panose="02020603050405020304" pitchFamily="18" charset="0"/>
                <a:ea typeface="Arial" panose="020B0604020202020204" pitchFamily="34" charset="0"/>
                <a:cs typeface="Times New Roman" panose="02020603050405020304" pitchFamily="18" charset="0"/>
              </a:rPr>
              <a:t>Tia </a:t>
            </a:r>
            <a:r>
              <a:rPr lang="en-US" sz="3200" dirty="0" err="1">
                <a:latin typeface="Times New Roman" panose="02020603050405020304" pitchFamily="18" charset="0"/>
                <a:ea typeface="Arial" panose="020B0604020202020204" pitchFamily="34" charset="0"/>
                <a:cs typeface="Times New Roman" panose="02020603050405020304" pitchFamily="18" charset="0"/>
              </a:rPr>
              <a:t>phản</a:t>
            </a:r>
            <a:r>
              <a:rPr lang="en-US" sz="3200" dirty="0">
                <a:latin typeface="Times New Roman" panose="02020603050405020304" pitchFamily="18" charset="0"/>
                <a:ea typeface="Arial" panose="020B0604020202020204" pitchFamily="34" charset="0"/>
                <a:cs typeface="Times New Roman" panose="02020603050405020304" pitchFamily="18" charset="0"/>
              </a:rPr>
              <a:t> </a:t>
            </a:r>
            <a:r>
              <a:rPr lang="en-US" sz="3200" dirty="0" err="1">
                <a:latin typeface="Times New Roman" panose="02020603050405020304" pitchFamily="18" charset="0"/>
                <a:ea typeface="Arial" panose="020B0604020202020204" pitchFamily="34" charset="0"/>
                <a:cs typeface="Times New Roman" panose="02020603050405020304" pitchFamily="18" charset="0"/>
              </a:rPr>
              <a:t>xạ</a:t>
            </a:r>
            <a:r>
              <a:rPr lang="en-US" sz="3200" dirty="0">
                <a:latin typeface="Times New Roman" panose="02020603050405020304" pitchFamily="18" charset="0"/>
                <a:ea typeface="Arial" panose="020B0604020202020204" pitchFamily="34" charset="0"/>
                <a:cs typeface="Times New Roman" panose="02020603050405020304" pitchFamily="18" charset="0"/>
              </a:rPr>
              <a:t> </a:t>
            </a:r>
            <a:r>
              <a:rPr lang="en-US" sz="3200" dirty="0" err="1">
                <a:latin typeface="Times New Roman" panose="02020603050405020304" pitchFamily="18" charset="0"/>
                <a:ea typeface="Arial" panose="020B0604020202020204" pitchFamily="34" charset="0"/>
                <a:cs typeface="Times New Roman" panose="02020603050405020304" pitchFamily="18" charset="0"/>
              </a:rPr>
              <a:t>nằm</a:t>
            </a:r>
            <a:r>
              <a:rPr lang="en-US" sz="3200" dirty="0">
                <a:latin typeface="Times New Roman" panose="02020603050405020304" pitchFamily="18" charset="0"/>
                <a:ea typeface="Arial" panose="020B0604020202020204" pitchFamily="34" charset="0"/>
                <a:cs typeface="Times New Roman" panose="02020603050405020304" pitchFamily="18" charset="0"/>
              </a:rPr>
              <a:t> </a:t>
            </a:r>
            <a:r>
              <a:rPr lang="en-US" sz="3200" dirty="0" err="1">
                <a:latin typeface="Times New Roman" panose="02020603050405020304" pitchFamily="18" charset="0"/>
                <a:ea typeface="Arial" panose="020B0604020202020204" pitchFamily="34" charset="0"/>
                <a:cs typeface="Times New Roman" panose="02020603050405020304" pitchFamily="18" charset="0"/>
              </a:rPr>
              <a:t>trong</a:t>
            </a:r>
            <a:r>
              <a:rPr lang="en-US" sz="3200" dirty="0">
                <a:latin typeface="Times New Roman" panose="02020603050405020304" pitchFamily="18" charset="0"/>
                <a:ea typeface="Arial" panose="020B0604020202020204" pitchFamily="34" charset="0"/>
                <a:cs typeface="Times New Roman" panose="02020603050405020304" pitchFamily="18" charset="0"/>
              </a:rPr>
              <a:t> </a:t>
            </a:r>
            <a:r>
              <a:rPr lang="en-US" sz="3200" dirty="0" err="1">
                <a:latin typeface="Times New Roman" panose="02020603050405020304" pitchFamily="18" charset="0"/>
                <a:ea typeface="Arial" panose="020B0604020202020204" pitchFamily="34" charset="0"/>
                <a:cs typeface="Times New Roman" panose="02020603050405020304" pitchFamily="18" charset="0"/>
              </a:rPr>
              <a:t>mặt</a:t>
            </a:r>
            <a:r>
              <a:rPr lang="en-US" sz="3200" dirty="0">
                <a:latin typeface="Times New Roman" panose="02020603050405020304" pitchFamily="18" charset="0"/>
                <a:ea typeface="Arial" panose="020B0604020202020204" pitchFamily="34" charset="0"/>
                <a:cs typeface="Times New Roman" panose="02020603050405020304" pitchFamily="18" charset="0"/>
              </a:rPr>
              <a:t> </a:t>
            </a:r>
            <a:r>
              <a:rPr lang="en-US" sz="3200" dirty="0" err="1">
                <a:latin typeface="Times New Roman" panose="02020603050405020304" pitchFamily="18" charset="0"/>
                <a:ea typeface="Arial" panose="020B0604020202020204" pitchFamily="34" charset="0"/>
                <a:cs typeface="Times New Roman" panose="02020603050405020304" pitchFamily="18" charset="0"/>
              </a:rPr>
              <a:t>phẳng</a:t>
            </a:r>
            <a:r>
              <a:rPr lang="en-US" sz="3200" dirty="0">
                <a:latin typeface="Times New Roman" panose="02020603050405020304" pitchFamily="18" charset="0"/>
                <a:ea typeface="Arial" panose="020B0604020202020204" pitchFamily="34" charset="0"/>
                <a:cs typeface="Times New Roman" panose="02020603050405020304" pitchFamily="18" charset="0"/>
              </a:rPr>
              <a:t> </a:t>
            </a:r>
            <a:r>
              <a:rPr lang="en-US" sz="3200" dirty="0" err="1">
                <a:latin typeface="Times New Roman" panose="02020603050405020304" pitchFamily="18" charset="0"/>
                <a:ea typeface="Arial" panose="020B0604020202020204" pitchFamily="34" charset="0"/>
                <a:cs typeface="Times New Roman" panose="02020603050405020304" pitchFamily="18" charset="0"/>
              </a:rPr>
              <a:t>tới</a:t>
            </a:r>
            <a:endParaRPr lang="en-US" sz="3200" dirty="0">
              <a:latin typeface="Times New Roman" panose="02020603050405020304" pitchFamily="18" charset="0"/>
              <a:ea typeface="Arial" panose="020B0604020202020204" pitchFamily="34" charset="0"/>
              <a:cs typeface="Times New Roman" panose="02020603050405020304" pitchFamily="18" charset="0"/>
            </a:endParaRPr>
          </a:p>
          <a:p>
            <a:pPr marL="342900" lvl="0" indent="-342900" algn="just">
              <a:spcBef>
                <a:spcPts val="600"/>
              </a:spcBef>
              <a:buFont typeface="Times New Roman" panose="02020603050405020304" pitchFamily="18" charset="0"/>
              <a:buChar char="-"/>
              <a:tabLst>
                <a:tab pos="506730" algn="l"/>
              </a:tabLst>
            </a:pPr>
            <a:r>
              <a:rPr lang="en-US" sz="3200" dirty="0" err="1">
                <a:latin typeface="Times New Roman" panose="02020603050405020304" pitchFamily="18" charset="0"/>
                <a:ea typeface="Arial" panose="020B0604020202020204" pitchFamily="34" charset="0"/>
                <a:cs typeface="Times New Roman" panose="02020603050405020304" pitchFamily="18" charset="0"/>
              </a:rPr>
              <a:t>Góc</a:t>
            </a:r>
            <a:r>
              <a:rPr lang="en-US" sz="3200" dirty="0">
                <a:latin typeface="Times New Roman" panose="02020603050405020304" pitchFamily="18" charset="0"/>
                <a:ea typeface="Arial" panose="020B0604020202020204" pitchFamily="34" charset="0"/>
                <a:cs typeface="Times New Roman" panose="02020603050405020304" pitchFamily="18" charset="0"/>
              </a:rPr>
              <a:t> </a:t>
            </a:r>
            <a:r>
              <a:rPr lang="en-US" sz="3200" dirty="0" err="1">
                <a:latin typeface="Times New Roman" panose="02020603050405020304" pitchFamily="18" charset="0"/>
                <a:ea typeface="Arial" panose="020B0604020202020204" pitchFamily="34" charset="0"/>
                <a:cs typeface="Times New Roman" panose="02020603050405020304" pitchFamily="18" charset="0"/>
              </a:rPr>
              <a:t>phản</a:t>
            </a:r>
            <a:r>
              <a:rPr lang="en-US" sz="3200" dirty="0">
                <a:latin typeface="Times New Roman" panose="02020603050405020304" pitchFamily="18" charset="0"/>
                <a:ea typeface="Arial" panose="020B0604020202020204" pitchFamily="34" charset="0"/>
                <a:cs typeface="Times New Roman" panose="02020603050405020304" pitchFamily="18" charset="0"/>
              </a:rPr>
              <a:t> </a:t>
            </a:r>
            <a:r>
              <a:rPr lang="en-US" sz="3200" dirty="0" err="1">
                <a:latin typeface="Times New Roman" panose="02020603050405020304" pitchFamily="18" charset="0"/>
                <a:ea typeface="Arial" panose="020B0604020202020204" pitchFamily="34" charset="0"/>
                <a:cs typeface="Times New Roman" panose="02020603050405020304" pitchFamily="18" charset="0"/>
              </a:rPr>
              <a:t>xạ</a:t>
            </a:r>
            <a:r>
              <a:rPr lang="en-US" sz="3200" dirty="0">
                <a:latin typeface="Times New Roman" panose="02020603050405020304" pitchFamily="18" charset="0"/>
                <a:ea typeface="Arial" panose="020B0604020202020204" pitchFamily="34" charset="0"/>
                <a:cs typeface="Times New Roman" panose="02020603050405020304" pitchFamily="18" charset="0"/>
              </a:rPr>
              <a:t> </a:t>
            </a:r>
            <a:r>
              <a:rPr lang="en-US" sz="3200" dirty="0" err="1">
                <a:latin typeface="Times New Roman" panose="02020603050405020304" pitchFamily="18" charset="0"/>
                <a:ea typeface="Arial" panose="020B0604020202020204" pitchFamily="34" charset="0"/>
                <a:cs typeface="Times New Roman" panose="02020603050405020304" pitchFamily="18" charset="0"/>
              </a:rPr>
              <a:t>bằng</a:t>
            </a:r>
            <a:r>
              <a:rPr lang="en-US" sz="3200" dirty="0">
                <a:latin typeface="Times New Roman" panose="02020603050405020304" pitchFamily="18" charset="0"/>
                <a:ea typeface="Arial" panose="020B0604020202020204" pitchFamily="34" charset="0"/>
                <a:cs typeface="Times New Roman" panose="02020603050405020304" pitchFamily="18" charset="0"/>
              </a:rPr>
              <a:t> </a:t>
            </a:r>
            <a:r>
              <a:rPr lang="en-US" sz="3200" dirty="0" err="1">
                <a:latin typeface="Times New Roman" panose="02020603050405020304" pitchFamily="18" charset="0"/>
                <a:ea typeface="Arial" panose="020B0604020202020204" pitchFamily="34" charset="0"/>
                <a:cs typeface="Times New Roman" panose="02020603050405020304" pitchFamily="18" charset="0"/>
              </a:rPr>
              <a:t>góc</a:t>
            </a:r>
            <a:r>
              <a:rPr lang="en-US" sz="3200" dirty="0">
                <a:latin typeface="Times New Roman" panose="02020603050405020304" pitchFamily="18" charset="0"/>
                <a:ea typeface="Arial" panose="020B0604020202020204" pitchFamily="34" charset="0"/>
                <a:cs typeface="Times New Roman" panose="02020603050405020304" pitchFamily="18" charset="0"/>
              </a:rPr>
              <a:t> </a:t>
            </a:r>
            <a:r>
              <a:rPr lang="en-US" sz="3200" dirty="0" err="1">
                <a:latin typeface="Times New Roman" panose="02020603050405020304" pitchFamily="18" charset="0"/>
                <a:ea typeface="Arial" panose="020B0604020202020204" pitchFamily="34" charset="0"/>
                <a:cs typeface="Times New Roman" panose="02020603050405020304" pitchFamily="18" charset="0"/>
              </a:rPr>
              <a:t>tới</a:t>
            </a:r>
            <a:endParaRPr lang="en-US" sz="3200" dirty="0">
              <a:latin typeface="Times New Roman" panose="02020603050405020304" pitchFamily="18"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0821393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n-US" sz="3600" dirty="0" err="1" smtClean="0">
                <a:solidFill>
                  <a:srgbClr val="FF0000"/>
                </a:solidFill>
                <a:latin typeface="Times New Roman" panose="02020603050405020304" pitchFamily="18" charset="0"/>
                <a:cs typeface="Times New Roman" panose="02020603050405020304" pitchFamily="18" charset="0"/>
              </a:rPr>
              <a:t>Hướng</a:t>
            </a:r>
            <a:r>
              <a:rPr lang="en-US" sz="3600" dirty="0" smtClean="0">
                <a:solidFill>
                  <a:srgbClr val="FF0000"/>
                </a:solidFill>
                <a:latin typeface="Times New Roman" panose="02020603050405020304" pitchFamily="18" charset="0"/>
                <a:cs typeface="Times New Roman" panose="02020603050405020304" pitchFamily="18" charset="0"/>
              </a:rPr>
              <a:t> </a:t>
            </a:r>
            <a:r>
              <a:rPr lang="en-US" sz="3600" dirty="0" err="1" smtClean="0">
                <a:solidFill>
                  <a:srgbClr val="FF0000"/>
                </a:solidFill>
                <a:latin typeface="Times New Roman" panose="02020603050405020304" pitchFamily="18" charset="0"/>
                <a:cs typeface="Times New Roman" panose="02020603050405020304" pitchFamily="18" charset="0"/>
              </a:rPr>
              <a:t>dẫn</a:t>
            </a:r>
            <a:r>
              <a:rPr lang="en-US" sz="3600" dirty="0" smtClean="0">
                <a:solidFill>
                  <a:srgbClr val="FF0000"/>
                </a:solidFill>
                <a:latin typeface="Times New Roman" panose="02020603050405020304" pitchFamily="18" charset="0"/>
                <a:cs typeface="Times New Roman" panose="02020603050405020304" pitchFamily="18" charset="0"/>
              </a:rPr>
              <a:t> </a:t>
            </a:r>
            <a:r>
              <a:rPr lang="en-US" sz="3600" dirty="0" err="1" smtClean="0">
                <a:solidFill>
                  <a:srgbClr val="FF0000"/>
                </a:solidFill>
                <a:latin typeface="Times New Roman" panose="02020603050405020304" pitchFamily="18" charset="0"/>
                <a:cs typeface="Times New Roman" panose="02020603050405020304" pitchFamily="18" charset="0"/>
              </a:rPr>
              <a:t>về</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smtClean="0">
                <a:solidFill>
                  <a:srgbClr val="FF0000"/>
                </a:solidFill>
                <a:latin typeface="Times New Roman" panose="02020603050405020304" pitchFamily="18" charset="0"/>
                <a:cs typeface="Times New Roman" panose="02020603050405020304" pitchFamily="18" charset="0"/>
              </a:rPr>
              <a:t>nhà</a:t>
            </a:r>
            <a:r>
              <a:rPr lang="en-US" sz="3600" dirty="0" smtClean="0">
                <a:solidFill>
                  <a:srgbClr val="FF0000"/>
                </a:solidFill>
                <a:latin typeface="Times New Roman" panose="02020603050405020304" pitchFamily="18" charset="0"/>
                <a:cs typeface="Times New Roman" panose="02020603050405020304" pitchFamily="18" charset="0"/>
              </a:rPr>
              <a:t> </a:t>
            </a: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5" name="Text Placeholder 3"/>
          <p:cNvSpPr>
            <a:spLocks noGrp="1"/>
          </p:cNvSpPr>
          <p:nvPr>
            <p:ph type="body" idx="4294967295"/>
          </p:nvPr>
        </p:nvSpPr>
        <p:spPr>
          <a:xfrm>
            <a:off x="764146" y="1907682"/>
            <a:ext cx="7615707" cy="2107955"/>
          </a:xfrm>
          <a:prstGeom prst="rect">
            <a:avLst/>
          </a:prstGeom>
        </p:spPr>
        <p:txBody>
          <a:bodyPr>
            <a:normAutofit lnSpcReduction="10000"/>
          </a:bodyPr>
          <a:lstStyle/>
          <a:p>
            <a:pPr marL="50800" indent="0">
              <a:buNone/>
            </a:pP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Học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và</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ôn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lại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các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kiến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thức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đã</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học</a:t>
            </a:r>
            <a:endParaRPr lang="en-US" sz="3200" dirty="0">
              <a:latin typeface="Times New Roman" panose="02020603050405020304" pitchFamily="18" charset="0"/>
              <a:cs typeface="Times New Roman" panose="02020603050405020304" pitchFamily="18" charset="0"/>
            </a:endParaRPr>
          </a:p>
          <a:p>
            <a:pPr marL="50800" indent="0">
              <a:buNone/>
            </a:pP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Các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nhóm</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hãy</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thuyết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trình</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về</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sự</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phản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xạ</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ánh</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sáng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trên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các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bề</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mặt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nhẵn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bóng</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bằng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hình</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ảnh</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hoặc</a:t>
            </a:r>
            <a:r>
              <a:rPr lang="en-US" sz="3200" dirty="0" smtClean="0">
                <a:latin typeface="Times New Roman" panose="02020603050405020304" pitchFamily="18" charset="0"/>
                <a:cs typeface="Times New Roman" panose="02020603050405020304" pitchFamily="18" charset="0"/>
              </a:rPr>
              <a:t> video </a:t>
            </a:r>
            <a:r>
              <a:rPr lang="en-US" sz="3200" dirty="0" err="1" smtClean="0">
                <a:latin typeface="Times New Roman" panose="02020603050405020304" pitchFamily="18" charset="0"/>
                <a:cs typeface="Times New Roman" panose="02020603050405020304" pitchFamily="18" charset="0"/>
              </a:rPr>
              <a:t>để</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tiết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sau</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trình</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bày</a:t>
            </a:r>
            <a:r>
              <a:rPr lang="en-US" sz="3200" dirty="0" smtClean="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258357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04333"/>
            <a:ext cx="8229600" cy="1143000"/>
          </a:xfrm>
        </p:spPr>
        <p:txBody>
          <a:bodyPr/>
          <a:lstStyle/>
          <a:p>
            <a:r>
              <a:rPr lang="en-US" u="sng" dirty="0" smtClean="0">
                <a:solidFill>
                  <a:srgbClr val="FF0000"/>
                </a:solidFill>
                <a:latin typeface="Times New Roman" panose="02020603050405020304" pitchFamily="18" charset="0"/>
                <a:cs typeface="Times New Roman" panose="02020603050405020304" pitchFamily="18" charset="0"/>
              </a:rPr>
              <a:t>TIẾT 2</a:t>
            </a:r>
            <a:endParaRPr lang="en-US" u="sng"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53693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71800" y="228600"/>
            <a:ext cx="3581400" cy="1631216"/>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sz="5000" b="1" smtClean="0">
                <a:latin typeface="Times New Roman" pitchFamily="18" charset="0"/>
                <a:cs typeface="Times New Roman" pitchFamily="18" charset="0"/>
              </a:rPr>
              <a:t>HỘP QUÀ BÍ ẨN</a:t>
            </a:r>
            <a:endParaRPr lang="en-US" sz="5000" b="1">
              <a:latin typeface="Times New Roman" pitchFamily="18" charset="0"/>
              <a:cs typeface="Times New Roman" pitchFamily="18" charset="0"/>
            </a:endParaRPr>
          </a:p>
        </p:txBody>
      </p:sp>
      <p:sp>
        <p:nvSpPr>
          <p:cNvPr id="4" name="Oval 3"/>
          <p:cNvSpPr/>
          <p:nvPr/>
        </p:nvSpPr>
        <p:spPr>
          <a:xfrm>
            <a:off x="1676400" y="2209800"/>
            <a:ext cx="6477000" cy="36576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5" name="TextBox 4"/>
          <p:cNvSpPr txBox="1"/>
          <p:nvPr/>
        </p:nvSpPr>
        <p:spPr>
          <a:xfrm>
            <a:off x="2476500" y="2895600"/>
            <a:ext cx="4876800" cy="2554545"/>
          </a:xfrm>
          <a:prstGeom prst="rect">
            <a:avLst/>
          </a:prstGeom>
          <a:noFill/>
        </p:spPr>
        <p:txBody>
          <a:bodyPr wrap="square" rtlCol="0">
            <a:spAutoFit/>
          </a:bodyPr>
          <a:lstStyle/>
          <a:p>
            <a:r>
              <a:rPr lang="en-US" sz="3200" smtClean="0">
                <a:latin typeface="Times New Roman" pitchFamily="18" charset="0"/>
                <a:cs typeface="Times New Roman" pitchFamily="18" charset="0"/>
              </a:rPr>
              <a:t>Trong mỗi hộp quà ẩn chứng một số điểm bí ấn. Các em hãy trả lời đúng các câu hỏi để nhận về phần quà cho mình nhé.</a:t>
            </a:r>
            <a:endParaRPr lang="en-US" sz="3200">
              <a:latin typeface="Times New Roman" pitchFamily="18" charset="0"/>
              <a:cs typeface="Times New Roman" pitchFamily="18" charset="0"/>
            </a:endParaRPr>
          </a:p>
        </p:txBody>
      </p:sp>
      <p:pic>
        <p:nvPicPr>
          <p:cNvPr id="6" name="KhuVuonTrenMay-Dangcapnhat_vfb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81059" y="141787"/>
            <a:ext cx="304800" cy="304800"/>
          </a:xfrm>
          <a:prstGeom prst="rect">
            <a:avLst/>
          </a:prstGeom>
        </p:spPr>
      </p:pic>
    </p:spTree>
    <p:extLst>
      <p:ext uri="{BB962C8B-B14F-4D97-AF65-F5344CB8AC3E}">
        <p14:creationId xmlns:p14="http://schemas.microsoft.com/office/powerpoint/2010/main" val="2027748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45283" numSld="999">
                <p:cTn id="7" fill="hold" display="0">
                  <p:stCondLst>
                    <p:cond delay="indefinite"/>
                  </p:stCondLst>
                  <p:endCondLst>
                    <p:cond evt="onStopAudio" delay="0">
                      <p:tgtEl>
                        <p:sldTgt/>
                      </p:tgtEl>
                    </p:cond>
                  </p:endCondLst>
                </p:cTn>
                <p:tgtEl>
                  <p:spTgt spid="6"/>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rgbClr val="FF0000"/>
                </a:solidFill>
                <a:latin typeface="Times New Roman" panose="02020603050405020304" pitchFamily="18" charset="0"/>
                <a:cs typeface="Times New Roman" panose="02020603050405020304" pitchFamily="18" charset="0"/>
              </a:rPr>
              <a:t>HOẠT ĐỘNG NHÓM</a:t>
            </a: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4" name="Text Placeholder 3"/>
          <p:cNvSpPr>
            <a:spLocks noGrp="1"/>
          </p:cNvSpPr>
          <p:nvPr>
            <p:ph type="body" idx="2"/>
          </p:nvPr>
        </p:nvSpPr>
        <p:spPr>
          <a:xfrm>
            <a:off x="764146" y="1907682"/>
            <a:ext cx="7615707" cy="2107955"/>
          </a:xfrm>
        </p:spPr>
        <p:txBody>
          <a:bodyPr/>
          <a:lstStyle/>
          <a:p>
            <a:pPr marL="50800" indent="0">
              <a:buNone/>
            </a:pPr>
            <a:r>
              <a:rPr lang="en-US" dirty="0" err="1" smtClean="0">
                <a:latin typeface="Times New Roman" panose="02020603050405020304" pitchFamily="18" charset="0"/>
                <a:cs typeface="Times New Roman" panose="02020603050405020304" pitchFamily="18" charset="0"/>
              </a:rPr>
              <a:t>Em</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hãy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thuyết</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trình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về</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sự</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phản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xạ</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ánh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sáng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trên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các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bề</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mặt</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nhẵn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bóng</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91109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395" y="275445"/>
            <a:ext cx="8796271" cy="1938992"/>
          </a:xfrm>
          <a:prstGeom prst="rect">
            <a:avLst/>
          </a:prstGeom>
        </p:spPr>
        <p:txBody>
          <a:bodyPr wrap="square">
            <a:spAutoFit/>
          </a:bodyPr>
          <a:lstStyle/>
          <a:p>
            <a:r>
              <a:rPr lang="vi-VN" sz="2400" b="1" dirty="0">
                <a:latin typeface="Times New Roman" panose="02020603050405020304" pitchFamily="18" charset="0"/>
                <a:cs typeface="Times New Roman" panose="02020603050405020304" pitchFamily="18" charset="0"/>
              </a:rPr>
              <a:t>Câu hỏi:</a:t>
            </a:r>
            <a:endParaRPr lang="vi-VN" sz="2400" dirty="0">
              <a:latin typeface="Times New Roman" panose="02020603050405020304" pitchFamily="18" charset="0"/>
              <a:cs typeface="Times New Roman" panose="02020603050405020304" pitchFamily="18" charset="0"/>
            </a:endParaRPr>
          </a:p>
          <a:p>
            <a:r>
              <a:rPr lang="vi-VN" sz="2400" b="1" dirty="0">
                <a:latin typeface="Times New Roman" panose="02020603050405020304" pitchFamily="18" charset="0"/>
                <a:cs typeface="Times New Roman" panose="02020603050405020304" pitchFamily="18" charset="0"/>
              </a:rPr>
              <a:t>1.</a:t>
            </a:r>
            <a:r>
              <a:rPr lang="vi-VN" sz="2400" dirty="0">
                <a:latin typeface="Times New Roman" panose="02020603050405020304" pitchFamily="18" charset="0"/>
                <a:cs typeface="Times New Roman" panose="02020603050405020304" pitchFamily="18" charset="0"/>
              </a:rPr>
              <a:t> Có thể viết công thức của định luật phản xạ ánh sáng i = i' được không? Tại sao?</a:t>
            </a:r>
          </a:p>
          <a:p>
            <a:r>
              <a:rPr lang="vi-VN" sz="2400" b="1" dirty="0">
                <a:latin typeface="Times New Roman" panose="02020603050405020304" pitchFamily="18" charset="0"/>
                <a:cs typeface="Times New Roman" panose="02020603050405020304" pitchFamily="18" charset="0"/>
              </a:rPr>
              <a:t>2.</a:t>
            </a:r>
            <a:r>
              <a:rPr lang="vi-VN" sz="2400" dirty="0">
                <a:latin typeface="Times New Roman" panose="02020603050405020304" pitchFamily="18" charset="0"/>
                <a:cs typeface="Times New Roman" panose="02020603050405020304" pitchFamily="18" charset="0"/>
              </a:rPr>
              <a:t> Chiếu tia sáng tới dưới góc tới 30</a:t>
            </a:r>
            <a:r>
              <a:rPr lang="vi-VN" sz="2400" baseline="30000" dirty="0">
                <a:latin typeface="Times New Roman" panose="02020603050405020304" pitchFamily="18" charset="0"/>
                <a:cs typeface="Times New Roman" panose="02020603050405020304" pitchFamily="18" charset="0"/>
              </a:rPr>
              <a:t>o</a:t>
            </a:r>
            <a:r>
              <a:rPr lang="vi-VN" sz="2400" dirty="0">
                <a:latin typeface="Times New Roman" panose="02020603050405020304" pitchFamily="18" charset="0"/>
                <a:cs typeface="Times New Roman" panose="02020603050405020304" pitchFamily="18" charset="0"/>
              </a:rPr>
              <a:t> vào gương phẳng đặt thẳng đứng, vẽ hình biểu diễn tia sáng tới và tia sáng phản xạ</a:t>
            </a:r>
            <a:r>
              <a:rPr lang="vi-VN" sz="2400" dirty="0" smtClean="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5" name="Rectangle 4"/>
          <p:cNvSpPr/>
          <p:nvPr/>
        </p:nvSpPr>
        <p:spPr>
          <a:xfrm>
            <a:off x="0" y="2124285"/>
            <a:ext cx="1369286" cy="523220"/>
          </a:xfrm>
          <a:prstGeom prst="rect">
            <a:avLst/>
          </a:prstGeom>
        </p:spPr>
        <p:txBody>
          <a:bodyPr wrap="none">
            <a:spAutoFit/>
          </a:bodyPr>
          <a:lstStyle/>
          <a:p>
            <a:r>
              <a:rPr lang="en-US" sz="2800" b="1" u="sng" dirty="0" err="1" smtClean="0">
                <a:solidFill>
                  <a:srgbClr val="116AB1"/>
                </a:solidFill>
                <a:latin typeface="Times New Roman" panose="02020603050405020304" pitchFamily="18" charset="0"/>
                <a:cs typeface="Times New Roman" panose="02020603050405020304" pitchFamily="18" charset="0"/>
              </a:rPr>
              <a:t>Trả</a:t>
            </a:r>
            <a:r>
              <a:rPr lang="en-US" sz="2800" b="1" u="sng" dirty="0" smtClean="0">
                <a:solidFill>
                  <a:srgbClr val="116AB1"/>
                </a:solidFill>
                <a:latin typeface="Times New Roman" panose="02020603050405020304" pitchFamily="18" charset="0"/>
                <a:cs typeface="Times New Roman" panose="02020603050405020304" pitchFamily="18" charset="0"/>
              </a:rPr>
              <a:t> </a:t>
            </a:r>
            <a:r>
              <a:rPr lang="en-US" sz="2800" b="1" u="sng" dirty="0" err="1">
                <a:solidFill>
                  <a:srgbClr val="116AB1"/>
                </a:solidFill>
                <a:latin typeface="Times New Roman" panose="02020603050405020304" pitchFamily="18" charset="0"/>
                <a:cs typeface="Times New Roman" panose="02020603050405020304" pitchFamily="18" charset="0"/>
              </a:rPr>
              <a:t>lời</a:t>
            </a:r>
            <a:r>
              <a:rPr lang="en-US" sz="2800" b="1" u="sng" dirty="0">
                <a:solidFill>
                  <a:srgbClr val="116AB1"/>
                </a:solidFill>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sp>
        <p:nvSpPr>
          <p:cNvPr id="6" name="Rectangle 1"/>
          <p:cNvSpPr>
            <a:spLocks noChangeArrowheads="1"/>
          </p:cNvSpPr>
          <p:nvPr/>
        </p:nvSpPr>
        <p:spPr bwMode="auto">
          <a:xfrm>
            <a:off x="64395" y="2589229"/>
            <a:ext cx="8796271"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r>
              <a:rPr kumimoji="0" lang="en-US" altLang="en-US" sz="24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1.</a:t>
            </a:r>
            <a:r>
              <a:rPr kumimoji="0" lang="en-US" altLang="en-US"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i</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Vì</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giữa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nhân</a:t>
            </a:r>
            <a:r>
              <a:rPr lang="en-US" sz="2400" dirty="0">
                <a:latin typeface="Times New Roman" panose="02020603050405020304" pitchFamily="18" charset="0"/>
                <a:cs typeface="Times New Roman" panose="02020603050405020304" pitchFamily="18" charset="0"/>
              </a:rPr>
              <a:t>: Tia </a:t>
            </a:r>
            <a:r>
              <a:rPr lang="en-US" sz="2400" dirty="0" err="1">
                <a:latin typeface="Times New Roman" panose="02020603050405020304" pitchFamily="18" charset="0"/>
                <a:cs typeface="Times New Roman" panose="02020603050405020304" pitchFamily="18" charset="0"/>
              </a:rPr>
              <a:t>sáng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xạ</a:t>
            </a:r>
            <a:r>
              <a:rPr lang="en-US" sz="2400" dirty="0">
                <a:latin typeface="Times New Roman" panose="02020603050405020304" pitchFamily="18" charset="0"/>
                <a:cs typeface="Times New Roman" panose="02020603050405020304" pitchFamily="18" charset="0"/>
              </a:rPr>
              <a:t> do </a:t>
            </a:r>
            <a:r>
              <a:rPr lang="en-US" sz="2400" dirty="0" err="1">
                <a:latin typeface="Times New Roman" panose="02020603050405020304" pitchFamily="18" charset="0"/>
                <a:cs typeface="Times New Roman" panose="02020603050405020304" pitchFamily="18" charset="0"/>
              </a:rPr>
              <a:t>tia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gây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góc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thuộc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góc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tới</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nếu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gây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hiểu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nhầm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góc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thuộc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góc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xạ</a:t>
            </a:r>
            <a:r>
              <a:rPr lang="en-US" sz="2400" dirty="0">
                <a:latin typeface="Times New Roman" panose="02020603050405020304" pitchFamily="18" charset="0"/>
                <a:cs typeface="Times New Roman" panose="02020603050405020304" pitchFamily="18"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2.</a:t>
            </a:r>
            <a:r>
              <a:rPr kumimoji="0" lang="en-US" altLang="en-US"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43180" t="1070" r="8279" b="12898"/>
          <a:stretch/>
        </p:blipFill>
        <p:spPr>
          <a:xfrm>
            <a:off x="3155324" y="4301544"/>
            <a:ext cx="3116687" cy="2188530"/>
          </a:xfrm>
          <a:prstGeom prst="rect">
            <a:avLst/>
          </a:prstGeom>
        </p:spPr>
      </p:pic>
    </p:spTree>
    <p:extLst>
      <p:ext uri="{BB962C8B-B14F-4D97-AF65-F5344CB8AC3E}">
        <p14:creationId xmlns:p14="http://schemas.microsoft.com/office/powerpoint/2010/main" val="117702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143000"/>
          </a:xfrm>
        </p:spPr>
        <p:txBody>
          <a:bodyPr>
            <a:normAutofit fontScale="90000"/>
          </a:bodyPr>
          <a:lstStyle/>
          <a:p>
            <a:r>
              <a:rPr lang="en-US" altLang="en-US" sz="3200" dirty="0" smtClean="0">
                <a:latin typeface="Times New Roman" panose="02020603050405020304" pitchFamily="18" charset="0"/>
                <a:cs typeface="Times New Roman" panose="02020603050405020304" pitchFamily="18" charset="0"/>
              </a:rPr>
              <a:t>Ac- </a:t>
            </a:r>
            <a:r>
              <a:rPr lang="en-US" altLang="en-US" sz="3200" dirty="0" err="1" smtClean="0">
                <a:latin typeface="Times New Roman" panose="02020603050405020304" pitchFamily="18" charset="0"/>
                <a:cs typeface="Times New Roman" panose="02020603050405020304" pitchFamily="18" charset="0"/>
              </a:rPr>
              <a:t>si-mét</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là</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nhà</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khoa</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học</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nổi</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tiếng</a:t>
            </a:r>
            <a:r>
              <a:rPr lang="en-US" altLang="en-US" sz="3200" dirty="0" smtClean="0">
                <a:latin typeface="Times New Roman" panose="02020603050405020304" pitchFamily="18" charset="0"/>
                <a:cs typeface="Times New Roman" panose="02020603050405020304" pitchFamily="18" charset="0"/>
              </a:rPr>
              <a:t> Hi </a:t>
            </a:r>
            <a:r>
              <a:rPr lang="en-US" altLang="en-US" sz="3200" dirty="0" err="1" smtClean="0">
                <a:latin typeface="Times New Roman" panose="02020603050405020304" pitchFamily="18" charset="0"/>
                <a:cs typeface="Times New Roman" panose="02020603050405020304" pitchFamily="18" charset="0"/>
              </a:rPr>
              <a:t>lạp</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cách</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đây</a:t>
            </a:r>
            <a:r>
              <a:rPr lang="en-US" altLang="en-US" sz="3200" dirty="0" smtClean="0">
                <a:latin typeface="Times New Roman" panose="02020603050405020304" pitchFamily="18" charset="0"/>
                <a:cs typeface="Times New Roman" panose="02020603050405020304" pitchFamily="18" charset="0"/>
              </a:rPr>
              <a:t> 2200 </a:t>
            </a:r>
            <a:r>
              <a:rPr lang="en-US" altLang="en-US" sz="3200" dirty="0" err="1" smtClean="0">
                <a:latin typeface="Times New Roman" panose="02020603050405020304" pitchFamily="18" charset="0"/>
                <a:cs typeface="Times New Roman" panose="02020603050405020304" pitchFamily="18" charset="0"/>
              </a:rPr>
              <a:t>năm.Trong</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cuộc</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chiến</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bảo</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vệ</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đất</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nước</a:t>
            </a:r>
            <a:r>
              <a:rPr lang="en-US" altLang="en-US" sz="3200" dirty="0" smtClean="0">
                <a:latin typeface="Times New Roman" panose="02020603050405020304" pitchFamily="18" charset="0"/>
                <a:cs typeface="Times New Roman" panose="02020603050405020304" pitchFamily="18" charset="0"/>
              </a:rPr>
              <a:t> , </a:t>
            </a:r>
            <a:r>
              <a:rPr lang="en-US" altLang="en-US" sz="3200" dirty="0" err="1" smtClean="0">
                <a:latin typeface="Times New Roman" panose="02020603050405020304" pitchFamily="18" charset="0"/>
                <a:cs typeface="Times New Roman" panose="02020603050405020304" pitchFamily="18" charset="0"/>
              </a:rPr>
              <a:t>ông</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đã</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dùng</a:t>
            </a:r>
            <a:r>
              <a:rPr lang="en-US" altLang="en-US" sz="3200" dirty="0" smtClean="0">
                <a:latin typeface="Times New Roman" panose="02020603050405020304" pitchFamily="18" charset="0"/>
                <a:cs typeface="Times New Roman" panose="02020603050405020304" pitchFamily="18" charset="0"/>
              </a:rPr>
              <a:t> 1 </a:t>
            </a:r>
            <a:r>
              <a:rPr lang="en-US" altLang="en-US" sz="3200" dirty="0" err="1" smtClean="0">
                <a:latin typeface="Times New Roman" panose="02020603050405020304" pitchFamily="18" charset="0"/>
                <a:cs typeface="Times New Roman" panose="02020603050405020304" pitchFamily="18" charset="0"/>
              </a:rPr>
              <a:t>loại</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vũ</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khí</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lợi</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hại</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để</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đốt</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cháy</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tàu</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địch</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mà</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ko</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dùng</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đến</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lửa</a:t>
            </a:r>
            <a:r>
              <a:rPr lang="en-US" altLang="en-US" sz="3200" dirty="0" smtClean="0">
                <a:latin typeface="Times New Roman" panose="02020603050405020304" pitchFamily="18" charset="0"/>
                <a:cs typeface="Times New Roman" panose="02020603050405020304" pitchFamily="18" charset="0"/>
              </a:rPr>
              <a:t>, </a:t>
            </a:r>
            <a:r>
              <a:rPr lang="en-US" altLang="en-US" sz="3200" dirty="0" err="1" smtClean="0">
                <a:latin typeface="Times New Roman" panose="02020603050405020304" pitchFamily="18" charset="0"/>
                <a:cs typeface="Times New Roman" panose="02020603050405020304" pitchFamily="18" charset="0"/>
              </a:rPr>
              <a:t>xăng</a:t>
            </a:r>
            <a:r>
              <a:rPr lang="en-US" altLang="en-US" sz="3200" dirty="0" smtClean="0">
                <a:latin typeface="Times New Roman" panose="02020603050405020304" pitchFamily="18" charset="0"/>
                <a:cs typeface="Times New Roman" panose="02020603050405020304" pitchFamily="18" charset="0"/>
              </a:rPr>
              <a:t>...?</a:t>
            </a:r>
            <a:br>
              <a:rPr lang="en-US" altLang="en-US" sz="3200" dirty="0" smtClean="0">
                <a:latin typeface="Times New Roman" panose="02020603050405020304" pitchFamily="18" charset="0"/>
                <a:cs typeface="Times New Roman" panose="02020603050405020304" pitchFamily="18" charset="0"/>
              </a:rPr>
            </a:br>
            <a:r>
              <a:rPr lang="en-US" altLang="en-US" sz="3200" b="1" dirty="0" err="1" smtClean="0">
                <a:solidFill>
                  <a:srgbClr val="FF0000"/>
                </a:solidFill>
                <a:latin typeface="Times New Roman" panose="02020603050405020304" pitchFamily="18" charset="0"/>
                <a:cs typeface="Times New Roman" panose="02020603050405020304" pitchFamily="18" charset="0"/>
              </a:rPr>
              <a:t>Vũ</a:t>
            </a:r>
            <a:r>
              <a:rPr lang="en-US" altLang="en-US" sz="3200" b="1" dirty="0" smtClean="0">
                <a:solidFill>
                  <a:srgbClr val="FF0000"/>
                </a:solidFill>
                <a:latin typeface="Times New Roman" panose="02020603050405020304" pitchFamily="18" charset="0"/>
                <a:cs typeface="Times New Roman" panose="02020603050405020304" pitchFamily="18" charset="0"/>
              </a:rPr>
              <a:t> </a:t>
            </a:r>
            <a:r>
              <a:rPr lang="en-US" altLang="en-US" sz="3200" b="1" dirty="0" err="1" smtClean="0">
                <a:solidFill>
                  <a:srgbClr val="FF0000"/>
                </a:solidFill>
                <a:latin typeface="Times New Roman" panose="02020603050405020304" pitchFamily="18" charset="0"/>
                <a:cs typeface="Times New Roman" panose="02020603050405020304" pitchFamily="18" charset="0"/>
              </a:rPr>
              <a:t>khí</a:t>
            </a:r>
            <a:r>
              <a:rPr lang="en-US" altLang="en-US" sz="3200" b="1" dirty="0" smtClean="0">
                <a:solidFill>
                  <a:srgbClr val="FF0000"/>
                </a:solidFill>
                <a:latin typeface="Times New Roman" panose="02020603050405020304" pitchFamily="18" charset="0"/>
                <a:cs typeface="Times New Roman" panose="02020603050405020304" pitchFamily="18" charset="0"/>
              </a:rPr>
              <a:t>  </a:t>
            </a:r>
            <a:r>
              <a:rPr lang="en-US" altLang="en-US" sz="3200" b="1" dirty="0" err="1" smtClean="0">
                <a:solidFill>
                  <a:srgbClr val="FF0000"/>
                </a:solidFill>
                <a:latin typeface="Times New Roman" panose="02020603050405020304" pitchFamily="18" charset="0"/>
                <a:cs typeface="Times New Roman" panose="02020603050405020304" pitchFamily="18" charset="0"/>
              </a:rPr>
              <a:t>này</a:t>
            </a:r>
            <a:r>
              <a:rPr lang="en-US" altLang="en-US" sz="3200" b="1" dirty="0" smtClean="0">
                <a:solidFill>
                  <a:srgbClr val="FF0000"/>
                </a:solidFill>
                <a:latin typeface="Times New Roman" panose="02020603050405020304" pitchFamily="18" charset="0"/>
                <a:cs typeface="Times New Roman" panose="02020603050405020304" pitchFamily="18" charset="0"/>
              </a:rPr>
              <a:t> </a:t>
            </a:r>
            <a:r>
              <a:rPr lang="en-US" altLang="en-US" sz="3200" b="1" dirty="0" err="1" smtClean="0">
                <a:solidFill>
                  <a:srgbClr val="FF0000"/>
                </a:solidFill>
                <a:latin typeface="Times New Roman" panose="02020603050405020304" pitchFamily="18" charset="0"/>
                <a:cs typeface="Times New Roman" panose="02020603050405020304" pitchFamily="18" charset="0"/>
              </a:rPr>
              <a:t>hoạt</a:t>
            </a:r>
            <a:r>
              <a:rPr lang="en-US" altLang="en-US" sz="3200" b="1" dirty="0" smtClean="0">
                <a:solidFill>
                  <a:srgbClr val="FF0000"/>
                </a:solidFill>
                <a:latin typeface="Times New Roman" panose="02020603050405020304" pitchFamily="18" charset="0"/>
                <a:cs typeface="Times New Roman" panose="02020603050405020304" pitchFamily="18" charset="0"/>
              </a:rPr>
              <a:t> </a:t>
            </a:r>
            <a:r>
              <a:rPr lang="en-US" altLang="en-US" sz="3200" b="1" dirty="0" err="1" smtClean="0">
                <a:solidFill>
                  <a:srgbClr val="FF0000"/>
                </a:solidFill>
                <a:latin typeface="Times New Roman" panose="02020603050405020304" pitchFamily="18" charset="0"/>
                <a:cs typeface="Times New Roman" panose="02020603050405020304" pitchFamily="18" charset="0"/>
              </a:rPr>
              <a:t>như</a:t>
            </a:r>
            <a:r>
              <a:rPr lang="en-US" altLang="en-US" sz="3200" b="1" dirty="0" smtClean="0">
                <a:solidFill>
                  <a:srgbClr val="FF0000"/>
                </a:solidFill>
                <a:latin typeface="Times New Roman" panose="02020603050405020304" pitchFamily="18" charset="0"/>
                <a:cs typeface="Times New Roman" panose="02020603050405020304" pitchFamily="18" charset="0"/>
              </a:rPr>
              <a:t> </a:t>
            </a:r>
            <a:r>
              <a:rPr lang="en-US" altLang="en-US" sz="3200" b="1" dirty="0" err="1" smtClean="0">
                <a:solidFill>
                  <a:srgbClr val="FF0000"/>
                </a:solidFill>
                <a:latin typeface="Times New Roman" panose="02020603050405020304" pitchFamily="18" charset="0"/>
                <a:cs typeface="Times New Roman" panose="02020603050405020304" pitchFamily="18" charset="0"/>
              </a:rPr>
              <a:t>thế</a:t>
            </a:r>
            <a:r>
              <a:rPr lang="en-US" altLang="en-US" sz="3200" b="1" dirty="0" smtClean="0">
                <a:solidFill>
                  <a:srgbClr val="FF0000"/>
                </a:solidFill>
                <a:latin typeface="Times New Roman" panose="02020603050405020304" pitchFamily="18" charset="0"/>
                <a:cs typeface="Times New Roman" panose="02020603050405020304" pitchFamily="18" charset="0"/>
              </a:rPr>
              <a:t> </a:t>
            </a:r>
            <a:r>
              <a:rPr lang="en-US" altLang="en-US" sz="3200" b="1" dirty="0" err="1" smtClean="0">
                <a:solidFill>
                  <a:srgbClr val="FF0000"/>
                </a:solidFill>
                <a:latin typeface="Times New Roman" panose="02020603050405020304" pitchFamily="18" charset="0"/>
                <a:cs typeface="Times New Roman" panose="02020603050405020304" pitchFamily="18" charset="0"/>
              </a:rPr>
              <a:t>nào</a:t>
            </a:r>
            <a:r>
              <a:rPr lang="en-US" altLang="en-US" sz="3200" b="1" dirty="0" smtClean="0">
                <a:solidFill>
                  <a:srgbClr val="FF0000"/>
                </a:solidFill>
                <a:latin typeface="Times New Roman" panose="02020603050405020304" pitchFamily="18" charset="0"/>
                <a:cs typeface="Times New Roman" panose="02020603050405020304" pitchFamily="18" charset="0"/>
              </a:rPr>
              <a:t>? </a:t>
            </a: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l="12601" t="52757" r="11909" b="8548"/>
          <a:stretch>
            <a:fillRect/>
          </a:stretch>
        </p:blipFill>
        <p:spPr bwMode="auto">
          <a:xfrm>
            <a:off x="152400" y="2922588"/>
            <a:ext cx="8839200" cy="3783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45806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02" name="Rectangle 6"/>
          <p:cNvSpPr>
            <a:spLocks noChangeArrowheads="1"/>
          </p:cNvSpPr>
          <p:nvPr/>
        </p:nvSpPr>
        <p:spPr bwMode="auto">
          <a:xfrm>
            <a:off x="357188" y="1273175"/>
            <a:ext cx="880110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u="sng" dirty="0" err="1">
                <a:solidFill>
                  <a:srgbClr val="0000FF"/>
                </a:solidFill>
                <a:latin typeface="Times New Roman" panose="02020603050405020304" pitchFamily="18" charset="0"/>
              </a:rPr>
              <a:t>Câu</a:t>
            </a:r>
            <a:r>
              <a:rPr lang="en-US" altLang="en-US" sz="2400" b="1" u="sng" dirty="0">
                <a:solidFill>
                  <a:srgbClr val="0000FF"/>
                </a:solidFill>
                <a:latin typeface="Times New Roman" panose="02020603050405020304" pitchFamily="18" charset="0"/>
              </a:rPr>
              <a:t> 1</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Chiếu</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một</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tia</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sáng</a:t>
            </a:r>
            <a:r>
              <a:rPr lang="en-US" altLang="en-US" sz="2400" b="1" dirty="0">
                <a:solidFill>
                  <a:srgbClr val="0000FF"/>
                </a:solidFill>
                <a:latin typeface="Times New Roman" panose="02020603050405020304" pitchFamily="18" charset="0"/>
              </a:rPr>
              <a:t> SI </a:t>
            </a:r>
            <a:r>
              <a:rPr lang="en-US" altLang="en-US" sz="2400" b="1" dirty="0" err="1">
                <a:solidFill>
                  <a:srgbClr val="0000FF"/>
                </a:solidFill>
                <a:latin typeface="Times New Roman" panose="02020603050405020304" pitchFamily="18" charset="0"/>
              </a:rPr>
              <a:t>tới</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gương</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phẳng</a:t>
            </a:r>
            <a:r>
              <a:rPr lang="en-US" altLang="en-US" sz="2400" b="1" dirty="0">
                <a:solidFill>
                  <a:srgbClr val="0000FF"/>
                </a:solidFill>
                <a:latin typeface="Times New Roman" panose="02020603050405020304" pitchFamily="18" charset="0"/>
              </a:rPr>
              <a:t> ta </a:t>
            </a:r>
            <a:r>
              <a:rPr lang="en-US" altLang="en-US" sz="2400" b="1" dirty="0" err="1">
                <a:solidFill>
                  <a:srgbClr val="0000FF"/>
                </a:solidFill>
                <a:latin typeface="Times New Roman" panose="02020603050405020304" pitchFamily="18" charset="0"/>
              </a:rPr>
              <a:t>thu</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được</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tia</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phản</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xạ</a:t>
            </a:r>
            <a:r>
              <a:rPr lang="en-US" altLang="en-US" sz="2400" b="1" dirty="0">
                <a:solidFill>
                  <a:srgbClr val="0000FF"/>
                </a:solidFill>
                <a:latin typeface="Times New Roman" panose="02020603050405020304" pitchFamily="18" charset="0"/>
              </a:rPr>
              <a:t> IR </a:t>
            </a:r>
            <a:r>
              <a:rPr lang="en-US" altLang="en-US" sz="2400" b="1" dirty="0" err="1">
                <a:solidFill>
                  <a:srgbClr val="0000FF"/>
                </a:solidFill>
                <a:latin typeface="Times New Roman" panose="02020603050405020304" pitchFamily="18" charset="0"/>
              </a:rPr>
              <a:t>với</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góc</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phản</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xạ</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là</a:t>
            </a:r>
            <a:r>
              <a:rPr lang="en-US" altLang="en-US" sz="2400" b="1" dirty="0">
                <a:solidFill>
                  <a:srgbClr val="0000FF"/>
                </a:solidFill>
                <a:latin typeface="Times New Roman" panose="02020603050405020304" pitchFamily="18" charset="0"/>
              </a:rPr>
              <a:t> 35</a:t>
            </a:r>
            <a:r>
              <a:rPr lang="en-US" altLang="en-US" sz="2400" b="1" baseline="30000" dirty="0">
                <a:solidFill>
                  <a:srgbClr val="0000FF"/>
                </a:solidFill>
                <a:latin typeface="Times New Roman" panose="02020603050405020304" pitchFamily="18" charset="0"/>
              </a:rPr>
              <a:t>0.</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Hỏi</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góc</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tới</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có</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giá</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trị</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nào</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sau</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đây</a:t>
            </a:r>
            <a:r>
              <a:rPr lang="en-US" altLang="en-US" sz="2400" b="1" dirty="0">
                <a:solidFill>
                  <a:srgbClr val="0000FF"/>
                </a:solidFill>
                <a:latin typeface="Times New Roman" panose="02020603050405020304" pitchFamily="18" charset="0"/>
              </a:rPr>
              <a:t>? </a:t>
            </a:r>
          </a:p>
          <a:p>
            <a:pPr eaLnBrk="1" hangingPunct="1"/>
            <a:r>
              <a:rPr lang="en-US" altLang="en-US" sz="2400" b="1" dirty="0">
                <a:solidFill>
                  <a:srgbClr val="0000FF"/>
                </a:solidFill>
                <a:latin typeface="Times New Roman" panose="02020603050405020304" pitchFamily="18" charset="0"/>
              </a:rPr>
              <a:t>        A. 30</a:t>
            </a:r>
            <a:r>
              <a:rPr lang="en-US" altLang="en-US" sz="2400" b="1" baseline="30000" dirty="0">
                <a:solidFill>
                  <a:srgbClr val="0000FF"/>
                </a:solidFill>
                <a:latin typeface="Times New Roman" panose="02020603050405020304" pitchFamily="18" charset="0"/>
              </a:rPr>
              <a:t>0 </a:t>
            </a:r>
            <a:r>
              <a:rPr lang="en-US" altLang="en-US" sz="2400" b="1" dirty="0">
                <a:solidFill>
                  <a:srgbClr val="0000FF"/>
                </a:solidFill>
                <a:latin typeface="Times New Roman" panose="02020603050405020304" pitchFamily="18" charset="0"/>
              </a:rPr>
              <a:t> </a:t>
            </a:r>
          </a:p>
          <a:p>
            <a:pPr eaLnBrk="1" hangingPunct="1"/>
            <a:r>
              <a:rPr lang="en-US" altLang="en-US" sz="2400" b="1" dirty="0">
                <a:solidFill>
                  <a:srgbClr val="0000FF"/>
                </a:solidFill>
                <a:latin typeface="Times New Roman" panose="02020603050405020304" pitchFamily="18" charset="0"/>
              </a:rPr>
              <a:t>        B. 35</a:t>
            </a:r>
            <a:r>
              <a:rPr lang="en-US" altLang="en-US" sz="2400" b="1" baseline="30000" dirty="0">
                <a:solidFill>
                  <a:srgbClr val="0000FF"/>
                </a:solidFill>
                <a:latin typeface="Times New Roman" panose="02020603050405020304" pitchFamily="18" charset="0"/>
              </a:rPr>
              <a:t>0</a:t>
            </a:r>
            <a:endParaRPr lang="en-US" altLang="en-US" sz="2400" b="1" dirty="0">
              <a:solidFill>
                <a:srgbClr val="0000FF"/>
              </a:solidFill>
              <a:latin typeface="Times New Roman" panose="02020603050405020304" pitchFamily="18" charset="0"/>
            </a:endParaRPr>
          </a:p>
          <a:p>
            <a:pPr eaLnBrk="1" hangingPunct="1"/>
            <a:r>
              <a:rPr lang="en-US" altLang="en-US" sz="2400" b="1" dirty="0">
                <a:solidFill>
                  <a:srgbClr val="0000FF"/>
                </a:solidFill>
                <a:latin typeface="Times New Roman" panose="02020603050405020304" pitchFamily="18" charset="0"/>
              </a:rPr>
              <a:t>        C. 40</a:t>
            </a:r>
            <a:r>
              <a:rPr lang="en-US" altLang="en-US" sz="2400" b="1" baseline="30000" dirty="0">
                <a:solidFill>
                  <a:srgbClr val="0000FF"/>
                </a:solidFill>
                <a:latin typeface="Times New Roman" panose="02020603050405020304" pitchFamily="18" charset="0"/>
              </a:rPr>
              <a:t>0</a:t>
            </a:r>
            <a:endParaRPr lang="en-US" altLang="en-US" sz="2400" b="1" dirty="0">
              <a:solidFill>
                <a:srgbClr val="0000FF"/>
              </a:solidFill>
              <a:latin typeface="Times New Roman" panose="02020603050405020304" pitchFamily="18" charset="0"/>
            </a:endParaRPr>
          </a:p>
          <a:p>
            <a:pPr eaLnBrk="1" hangingPunct="1"/>
            <a:r>
              <a:rPr lang="en-US" altLang="en-US" sz="2400" b="1" dirty="0">
                <a:solidFill>
                  <a:srgbClr val="0000FF"/>
                </a:solidFill>
                <a:latin typeface="Times New Roman" panose="02020603050405020304" pitchFamily="18" charset="0"/>
              </a:rPr>
              <a:t>        D. 45</a:t>
            </a:r>
            <a:r>
              <a:rPr lang="en-US" altLang="en-US" sz="2400" b="1" baseline="30000" dirty="0">
                <a:solidFill>
                  <a:srgbClr val="0000FF"/>
                </a:solidFill>
                <a:latin typeface="Times New Roman" panose="02020603050405020304" pitchFamily="18" charset="0"/>
              </a:rPr>
              <a:t>0</a:t>
            </a:r>
          </a:p>
        </p:txBody>
      </p:sp>
      <p:sp>
        <p:nvSpPr>
          <p:cNvPr id="9" name="Right Arrow 8"/>
          <p:cNvSpPr/>
          <p:nvPr/>
        </p:nvSpPr>
        <p:spPr>
          <a:xfrm>
            <a:off x="381000" y="2971800"/>
            <a:ext cx="5334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532" name="TextBox 6">
            <a:hlinkClick r:id="rId2" action="ppaction://hlinksldjump"/>
          </p:cNvPr>
          <p:cNvSpPr txBox="1">
            <a:spLocks noChangeArrowheads="1"/>
          </p:cNvSpPr>
          <p:nvPr/>
        </p:nvSpPr>
        <p:spPr bwMode="auto">
          <a:xfrm>
            <a:off x="647700" y="152400"/>
            <a:ext cx="8039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600" b="1" dirty="0" err="1">
                <a:solidFill>
                  <a:srgbClr val="FF0000"/>
                </a:solidFill>
                <a:latin typeface="Times New Roman" panose="02020603050405020304" pitchFamily="18" charset="0"/>
                <a:cs typeface="Times New Roman" panose="02020603050405020304" pitchFamily="18" charset="0"/>
              </a:rPr>
              <a:t>Trả</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lời</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vđ</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Dụng</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cụ</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mà</a:t>
            </a:r>
            <a:r>
              <a:rPr lang="en-US" altLang="en-US" sz="3600" b="1" dirty="0">
                <a:solidFill>
                  <a:srgbClr val="FF0000"/>
                </a:solidFill>
                <a:latin typeface="Times New Roman" panose="02020603050405020304" pitchFamily="18" charset="0"/>
                <a:cs typeface="Times New Roman" panose="02020603050405020304" pitchFamily="18" charset="0"/>
              </a:rPr>
              <a:t> Ac-</a:t>
            </a:r>
            <a:r>
              <a:rPr lang="en-US" altLang="en-US" sz="3600" b="1" dirty="0" err="1">
                <a:solidFill>
                  <a:srgbClr val="FF0000"/>
                </a:solidFill>
                <a:latin typeface="Times New Roman" panose="02020603050405020304" pitchFamily="18" charset="0"/>
                <a:cs typeface="Times New Roman" panose="02020603050405020304" pitchFamily="18" charset="0"/>
              </a:rPr>
              <a:t>si</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mét</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dùng</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đốt</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tàu</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đó</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hoạt</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động</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như</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thế</a:t>
            </a:r>
            <a:r>
              <a:rPr lang="en-US" altLang="en-US" sz="3600" b="1" dirty="0">
                <a:solidFill>
                  <a:srgbClr val="FF0000"/>
                </a:solidFill>
                <a:latin typeface="Times New Roman" panose="02020603050405020304" pitchFamily="18" charset="0"/>
                <a:cs typeface="Times New Roman" panose="02020603050405020304" pitchFamily="18" charset="0"/>
              </a:rPr>
              <a:t> </a:t>
            </a:r>
            <a:r>
              <a:rPr lang="en-US" altLang="en-US" sz="3600" b="1" dirty="0" err="1">
                <a:solidFill>
                  <a:srgbClr val="FF0000"/>
                </a:solidFill>
                <a:latin typeface="Times New Roman" panose="02020603050405020304" pitchFamily="18" charset="0"/>
                <a:cs typeface="Times New Roman" panose="02020603050405020304" pitchFamily="18" charset="0"/>
              </a:rPr>
              <a:t>nào</a:t>
            </a:r>
            <a:r>
              <a:rPr lang="en-US" altLang="en-US" sz="3600" b="1" dirty="0">
                <a:solidFill>
                  <a:srgbClr val="FF0000"/>
                </a:solidFill>
                <a:latin typeface="Times New Roman" panose="02020603050405020304" pitchFamily="18" charset="0"/>
                <a:cs typeface="Times New Roman" panose="02020603050405020304" pitchFamily="18" charset="0"/>
              </a:rPr>
              <a:t>?</a:t>
            </a:r>
          </a:p>
        </p:txBody>
      </p:sp>
      <p:sp>
        <p:nvSpPr>
          <p:cNvPr id="8" name="Rectangle 6"/>
          <p:cNvSpPr>
            <a:spLocks noChangeArrowheads="1"/>
          </p:cNvSpPr>
          <p:nvPr/>
        </p:nvSpPr>
        <p:spPr bwMode="auto">
          <a:xfrm>
            <a:off x="357188" y="3951288"/>
            <a:ext cx="8863012"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tabLst>
                <a:tab pos="977900" algn="l"/>
              </a:tabLst>
              <a:defRPr>
                <a:solidFill>
                  <a:schemeClr val="tx1"/>
                </a:solidFill>
                <a:latin typeface="Arial" panose="020B0604020202020204" pitchFamily="34" charset="0"/>
                <a:cs typeface="Arial" panose="020B0604020202020204" pitchFamily="34" charset="0"/>
              </a:defRPr>
            </a:lvl1pPr>
            <a:lvl2pPr marL="742950" indent="-285750" eaLnBrk="0" hangingPunct="0">
              <a:tabLst>
                <a:tab pos="977900" algn="l"/>
              </a:tabLst>
              <a:defRPr>
                <a:solidFill>
                  <a:schemeClr val="tx1"/>
                </a:solidFill>
                <a:latin typeface="Arial" panose="020B0604020202020204" pitchFamily="34" charset="0"/>
                <a:cs typeface="Arial" panose="020B0604020202020204" pitchFamily="34" charset="0"/>
              </a:defRPr>
            </a:lvl2pPr>
            <a:lvl3pPr marL="1143000" indent="-228600" eaLnBrk="0" hangingPunct="0">
              <a:tabLst>
                <a:tab pos="977900" algn="l"/>
              </a:tabLst>
              <a:defRPr>
                <a:solidFill>
                  <a:schemeClr val="tx1"/>
                </a:solidFill>
                <a:latin typeface="Arial" panose="020B0604020202020204" pitchFamily="34" charset="0"/>
                <a:cs typeface="Arial" panose="020B0604020202020204" pitchFamily="34" charset="0"/>
              </a:defRPr>
            </a:lvl3pPr>
            <a:lvl4pPr marL="1600200" indent="-228600" eaLnBrk="0" hangingPunct="0">
              <a:tabLst>
                <a:tab pos="977900" algn="l"/>
              </a:tabLst>
              <a:defRPr>
                <a:solidFill>
                  <a:schemeClr val="tx1"/>
                </a:solidFill>
                <a:latin typeface="Arial" panose="020B0604020202020204" pitchFamily="34" charset="0"/>
                <a:cs typeface="Arial" panose="020B0604020202020204" pitchFamily="34" charset="0"/>
              </a:defRPr>
            </a:lvl4pPr>
            <a:lvl5pPr marL="2057400" indent="-228600" eaLnBrk="0" hangingPunct="0">
              <a:tabLst>
                <a:tab pos="97790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97790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97790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97790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977900" algn="l"/>
              </a:tabLs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u="sng" dirty="0" err="1">
                <a:solidFill>
                  <a:srgbClr val="0000FF"/>
                </a:solidFill>
                <a:latin typeface="Times New Roman" panose="02020603050405020304" pitchFamily="18" charset="0"/>
              </a:rPr>
              <a:t>Câu</a:t>
            </a:r>
            <a:r>
              <a:rPr lang="en-US" altLang="en-US" sz="2400" b="1" u="sng" dirty="0">
                <a:solidFill>
                  <a:srgbClr val="0000FF"/>
                </a:solidFill>
                <a:latin typeface="Times New Roman" panose="02020603050405020304" pitchFamily="18" charset="0"/>
              </a:rPr>
              <a:t> 2</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Chiếu</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một</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tia</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sáng</a:t>
            </a:r>
            <a:r>
              <a:rPr lang="en-US" altLang="en-US" sz="2400" b="1" dirty="0">
                <a:solidFill>
                  <a:srgbClr val="0000FF"/>
                </a:solidFill>
                <a:latin typeface="Times New Roman" panose="02020603050405020304" pitchFamily="18" charset="0"/>
              </a:rPr>
              <a:t> SI </a:t>
            </a:r>
            <a:r>
              <a:rPr lang="en-US" altLang="en-US" sz="2400" b="1" dirty="0" err="1">
                <a:solidFill>
                  <a:srgbClr val="0000FF"/>
                </a:solidFill>
                <a:latin typeface="Times New Roman" panose="02020603050405020304" pitchFamily="18" charset="0"/>
              </a:rPr>
              <a:t>tới</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gương</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phẳng</a:t>
            </a:r>
            <a:r>
              <a:rPr lang="en-US" altLang="en-US" sz="2400" b="1" dirty="0">
                <a:solidFill>
                  <a:srgbClr val="0000FF"/>
                </a:solidFill>
                <a:latin typeface="Times New Roman" panose="02020603050405020304" pitchFamily="18" charset="0"/>
              </a:rPr>
              <a:t> ta </a:t>
            </a:r>
            <a:r>
              <a:rPr lang="en-US" altLang="en-US" sz="2400" b="1" dirty="0" err="1">
                <a:solidFill>
                  <a:srgbClr val="0000FF"/>
                </a:solidFill>
                <a:latin typeface="Times New Roman" panose="02020603050405020304" pitchFamily="18" charset="0"/>
              </a:rPr>
              <a:t>thu</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được</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tia</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phản</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xạ</a:t>
            </a:r>
            <a:r>
              <a:rPr lang="en-US" altLang="en-US" sz="2400" b="1" dirty="0">
                <a:solidFill>
                  <a:srgbClr val="0000FF"/>
                </a:solidFill>
                <a:latin typeface="Times New Roman" panose="02020603050405020304" pitchFamily="18" charset="0"/>
              </a:rPr>
              <a:t> IR </a:t>
            </a:r>
            <a:r>
              <a:rPr lang="en-US" altLang="en-US" sz="2400" b="1" dirty="0" err="1">
                <a:solidFill>
                  <a:srgbClr val="0000FF"/>
                </a:solidFill>
                <a:latin typeface="Times New Roman" panose="02020603050405020304" pitchFamily="18" charset="0"/>
              </a:rPr>
              <a:t>hợp</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với</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tia</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tới</a:t>
            </a:r>
            <a:r>
              <a:rPr lang="en-US" altLang="en-US" sz="2400" b="1" dirty="0">
                <a:solidFill>
                  <a:srgbClr val="0000FF"/>
                </a:solidFill>
                <a:latin typeface="Times New Roman" panose="02020603050405020304" pitchFamily="18" charset="0"/>
              </a:rPr>
              <a:t> 1 </a:t>
            </a:r>
            <a:r>
              <a:rPr lang="en-US" altLang="en-US" sz="2400" b="1" dirty="0" err="1">
                <a:solidFill>
                  <a:srgbClr val="0000FF"/>
                </a:solidFill>
                <a:latin typeface="Times New Roman" panose="02020603050405020304" pitchFamily="18" charset="0"/>
              </a:rPr>
              <a:t>góc</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là</a:t>
            </a:r>
            <a:r>
              <a:rPr lang="en-US" altLang="en-US" sz="2400" b="1" dirty="0">
                <a:solidFill>
                  <a:srgbClr val="0000FF"/>
                </a:solidFill>
                <a:latin typeface="Times New Roman" panose="02020603050405020304" pitchFamily="18" charset="0"/>
              </a:rPr>
              <a:t> 50</a:t>
            </a:r>
            <a:r>
              <a:rPr lang="en-US" altLang="en-US" sz="2400" b="1" baseline="30000" dirty="0">
                <a:solidFill>
                  <a:srgbClr val="0000FF"/>
                </a:solidFill>
                <a:latin typeface="Times New Roman" panose="02020603050405020304" pitchFamily="18" charset="0"/>
              </a:rPr>
              <a:t>0.</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Hỏi</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góc</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tới</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có</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giá</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trị</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nào</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sau</a:t>
            </a:r>
            <a:r>
              <a:rPr lang="en-US" altLang="en-US" sz="2400" b="1" dirty="0">
                <a:solidFill>
                  <a:srgbClr val="0000FF"/>
                </a:solidFill>
                <a:latin typeface="Times New Roman" panose="02020603050405020304" pitchFamily="18" charset="0"/>
              </a:rPr>
              <a:t> </a:t>
            </a:r>
            <a:r>
              <a:rPr lang="en-US" altLang="en-US" sz="2400" b="1" dirty="0" err="1">
                <a:solidFill>
                  <a:srgbClr val="0000FF"/>
                </a:solidFill>
                <a:latin typeface="Times New Roman" panose="02020603050405020304" pitchFamily="18" charset="0"/>
              </a:rPr>
              <a:t>đây</a:t>
            </a:r>
            <a:r>
              <a:rPr lang="en-US" altLang="en-US" sz="2400" b="1" dirty="0">
                <a:solidFill>
                  <a:srgbClr val="0000FF"/>
                </a:solidFill>
                <a:latin typeface="Times New Roman" panose="02020603050405020304" pitchFamily="18" charset="0"/>
              </a:rPr>
              <a:t>? </a:t>
            </a:r>
          </a:p>
          <a:p>
            <a:pPr eaLnBrk="1" hangingPunct="1"/>
            <a:r>
              <a:rPr lang="en-US" altLang="en-US" sz="2400" b="1" baseline="30000" dirty="0">
                <a:solidFill>
                  <a:srgbClr val="0000FF"/>
                </a:solidFill>
                <a:latin typeface="Times New Roman" panose="02020603050405020304" pitchFamily="18" charset="0"/>
              </a:rPr>
              <a:t>            </a:t>
            </a:r>
            <a:r>
              <a:rPr lang="en-US" altLang="en-US" sz="2400" b="1" dirty="0">
                <a:solidFill>
                  <a:srgbClr val="0000FF"/>
                </a:solidFill>
                <a:latin typeface="Times New Roman" panose="02020603050405020304" pitchFamily="18" charset="0"/>
              </a:rPr>
              <a:t> A.  25</a:t>
            </a:r>
            <a:r>
              <a:rPr lang="en-US" altLang="en-US" sz="2400" b="1" baseline="30000" dirty="0">
                <a:solidFill>
                  <a:srgbClr val="0000FF"/>
                </a:solidFill>
                <a:latin typeface="Times New Roman" panose="02020603050405020304" pitchFamily="18" charset="0"/>
              </a:rPr>
              <a:t>0 </a:t>
            </a:r>
            <a:r>
              <a:rPr lang="en-US" altLang="en-US" sz="2400" b="1" dirty="0">
                <a:solidFill>
                  <a:srgbClr val="0000FF"/>
                </a:solidFill>
                <a:latin typeface="Times New Roman" panose="02020603050405020304" pitchFamily="18" charset="0"/>
              </a:rPr>
              <a:t> </a:t>
            </a:r>
          </a:p>
          <a:p>
            <a:pPr eaLnBrk="1" hangingPunct="1"/>
            <a:r>
              <a:rPr lang="en-US" altLang="en-US" sz="2400" b="1" dirty="0">
                <a:solidFill>
                  <a:srgbClr val="0000FF"/>
                </a:solidFill>
                <a:latin typeface="Times New Roman" panose="02020603050405020304" pitchFamily="18" charset="0"/>
              </a:rPr>
              <a:t>         B.  50</a:t>
            </a:r>
            <a:r>
              <a:rPr lang="en-US" altLang="en-US" sz="2400" b="1" baseline="30000" dirty="0">
                <a:solidFill>
                  <a:srgbClr val="0000FF"/>
                </a:solidFill>
                <a:latin typeface="Times New Roman" panose="02020603050405020304" pitchFamily="18" charset="0"/>
              </a:rPr>
              <a:t>0</a:t>
            </a:r>
            <a:endParaRPr lang="en-US" altLang="en-US" sz="2400" b="1" dirty="0">
              <a:solidFill>
                <a:srgbClr val="0000FF"/>
              </a:solidFill>
              <a:latin typeface="Times New Roman" panose="02020603050405020304" pitchFamily="18" charset="0"/>
            </a:endParaRPr>
          </a:p>
          <a:p>
            <a:pPr eaLnBrk="1" hangingPunct="1"/>
            <a:r>
              <a:rPr lang="en-US" altLang="en-US" sz="2400" b="1" dirty="0">
                <a:solidFill>
                  <a:srgbClr val="0000FF"/>
                </a:solidFill>
                <a:latin typeface="Times New Roman" panose="02020603050405020304" pitchFamily="18" charset="0"/>
              </a:rPr>
              <a:t>         C. 75</a:t>
            </a:r>
            <a:r>
              <a:rPr lang="en-US" altLang="en-US" sz="2400" b="1" baseline="30000" dirty="0">
                <a:solidFill>
                  <a:srgbClr val="0000FF"/>
                </a:solidFill>
                <a:latin typeface="Times New Roman" panose="02020603050405020304" pitchFamily="18" charset="0"/>
              </a:rPr>
              <a:t>0</a:t>
            </a:r>
            <a:endParaRPr lang="en-US" altLang="en-US" sz="2400" b="1" dirty="0">
              <a:solidFill>
                <a:srgbClr val="0000FF"/>
              </a:solidFill>
              <a:latin typeface="Times New Roman" panose="02020603050405020304" pitchFamily="18" charset="0"/>
            </a:endParaRPr>
          </a:p>
          <a:p>
            <a:pPr eaLnBrk="1" hangingPunct="1"/>
            <a:r>
              <a:rPr lang="en-US" altLang="en-US" sz="2400" b="1" dirty="0">
                <a:solidFill>
                  <a:srgbClr val="0000FF"/>
                </a:solidFill>
                <a:latin typeface="Times New Roman" panose="02020603050405020304" pitchFamily="18" charset="0"/>
              </a:rPr>
              <a:t>         D. 100</a:t>
            </a:r>
            <a:r>
              <a:rPr lang="en-US" altLang="en-US" sz="2400" b="1" baseline="30000" dirty="0">
                <a:solidFill>
                  <a:srgbClr val="0000FF"/>
                </a:solidFill>
                <a:latin typeface="Times New Roman" panose="02020603050405020304" pitchFamily="18" charset="0"/>
              </a:rPr>
              <a:t>0</a:t>
            </a:r>
          </a:p>
        </p:txBody>
      </p:sp>
      <p:sp>
        <p:nvSpPr>
          <p:cNvPr id="10" name="Right Arrow 9"/>
          <p:cNvSpPr/>
          <p:nvPr/>
        </p:nvSpPr>
        <p:spPr>
          <a:xfrm>
            <a:off x="609600" y="5257800"/>
            <a:ext cx="3048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13176658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80902">
                                            <p:txEl>
                                              <p:pRg st="0" end="0"/>
                                            </p:txEl>
                                          </p:spTgt>
                                        </p:tgtEl>
                                        <p:attrNameLst>
                                          <p:attrName>style.visibility</p:attrName>
                                        </p:attrNameLst>
                                      </p:cBhvr>
                                      <p:to>
                                        <p:strVal val="visible"/>
                                      </p:to>
                                    </p:set>
                                    <p:animEffect transition="in" filter="wedge">
                                      <p:cBhvr>
                                        <p:cTn id="7" dur="1000"/>
                                        <p:tgtEl>
                                          <p:spTgt spid="80902">
                                            <p:txEl>
                                              <p:pRg st="0" end="0"/>
                                            </p:txEl>
                                          </p:spTgt>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80902">
                                            <p:txEl>
                                              <p:pRg st="1" end="1"/>
                                            </p:txEl>
                                          </p:spTgt>
                                        </p:tgtEl>
                                        <p:attrNameLst>
                                          <p:attrName>style.visibility</p:attrName>
                                        </p:attrNameLst>
                                      </p:cBhvr>
                                      <p:to>
                                        <p:strVal val="visible"/>
                                      </p:to>
                                    </p:set>
                                    <p:animEffect transition="in" filter="wedge">
                                      <p:cBhvr>
                                        <p:cTn id="10" dur="1000"/>
                                        <p:tgtEl>
                                          <p:spTgt spid="80902">
                                            <p:txEl>
                                              <p:pRg st="1" end="1"/>
                                            </p:txEl>
                                          </p:spTgt>
                                        </p:tgtEl>
                                      </p:cBhvr>
                                    </p:animEffect>
                                  </p:childTnLst>
                                </p:cTn>
                              </p:par>
                              <p:par>
                                <p:cTn id="11" presetID="20" presetClass="entr" presetSubtype="0" fill="hold" grpId="0" nodeType="withEffect">
                                  <p:stCondLst>
                                    <p:cond delay="0"/>
                                  </p:stCondLst>
                                  <p:childTnLst>
                                    <p:set>
                                      <p:cBhvr>
                                        <p:cTn id="12" dur="1" fill="hold">
                                          <p:stCondLst>
                                            <p:cond delay="0"/>
                                          </p:stCondLst>
                                        </p:cTn>
                                        <p:tgtEl>
                                          <p:spTgt spid="80902">
                                            <p:txEl>
                                              <p:pRg st="2" end="2"/>
                                            </p:txEl>
                                          </p:spTgt>
                                        </p:tgtEl>
                                        <p:attrNameLst>
                                          <p:attrName>style.visibility</p:attrName>
                                        </p:attrNameLst>
                                      </p:cBhvr>
                                      <p:to>
                                        <p:strVal val="visible"/>
                                      </p:to>
                                    </p:set>
                                    <p:animEffect transition="in" filter="wedge">
                                      <p:cBhvr>
                                        <p:cTn id="13" dur="1000"/>
                                        <p:tgtEl>
                                          <p:spTgt spid="80902">
                                            <p:txEl>
                                              <p:pRg st="2" end="2"/>
                                            </p:txEl>
                                          </p:spTgt>
                                        </p:tgtEl>
                                      </p:cBhvr>
                                    </p:animEffect>
                                  </p:childTnLst>
                                </p:cTn>
                              </p:par>
                              <p:par>
                                <p:cTn id="14" presetID="20" presetClass="entr" presetSubtype="0" fill="hold" grpId="0" nodeType="withEffect">
                                  <p:stCondLst>
                                    <p:cond delay="0"/>
                                  </p:stCondLst>
                                  <p:childTnLst>
                                    <p:set>
                                      <p:cBhvr>
                                        <p:cTn id="15" dur="1" fill="hold">
                                          <p:stCondLst>
                                            <p:cond delay="0"/>
                                          </p:stCondLst>
                                        </p:cTn>
                                        <p:tgtEl>
                                          <p:spTgt spid="80902">
                                            <p:txEl>
                                              <p:pRg st="3" end="3"/>
                                            </p:txEl>
                                          </p:spTgt>
                                        </p:tgtEl>
                                        <p:attrNameLst>
                                          <p:attrName>style.visibility</p:attrName>
                                        </p:attrNameLst>
                                      </p:cBhvr>
                                      <p:to>
                                        <p:strVal val="visible"/>
                                      </p:to>
                                    </p:set>
                                    <p:animEffect transition="in" filter="wedge">
                                      <p:cBhvr>
                                        <p:cTn id="16" dur="1000"/>
                                        <p:tgtEl>
                                          <p:spTgt spid="80902">
                                            <p:txEl>
                                              <p:pRg st="3" end="3"/>
                                            </p:txEl>
                                          </p:spTgt>
                                        </p:tgtEl>
                                      </p:cBhvr>
                                    </p:animEffect>
                                  </p:childTnLst>
                                </p:cTn>
                              </p:par>
                              <p:par>
                                <p:cTn id="17" presetID="20" presetClass="entr" presetSubtype="0" fill="hold" grpId="0" nodeType="withEffect">
                                  <p:stCondLst>
                                    <p:cond delay="0"/>
                                  </p:stCondLst>
                                  <p:childTnLst>
                                    <p:set>
                                      <p:cBhvr>
                                        <p:cTn id="18" dur="1" fill="hold">
                                          <p:stCondLst>
                                            <p:cond delay="0"/>
                                          </p:stCondLst>
                                        </p:cTn>
                                        <p:tgtEl>
                                          <p:spTgt spid="80902">
                                            <p:txEl>
                                              <p:pRg st="4" end="4"/>
                                            </p:txEl>
                                          </p:spTgt>
                                        </p:tgtEl>
                                        <p:attrNameLst>
                                          <p:attrName>style.visibility</p:attrName>
                                        </p:attrNameLst>
                                      </p:cBhvr>
                                      <p:to>
                                        <p:strVal val="visible"/>
                                      </p:to>
                                    </p:set>
                                    <p:animEffect transition="in" filter="wedge">
                                      <p:cBhvr>
                                        <p:cTn id="19" dur="1000"/>
                                        <p:tgtEl>
                                          <p:spTgt spid="80902">
                                            <p:txEl>
                                              <p:pRg st="4" end="4"/>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1000"/>
                                        <p:tgtEl>
                                          <p:spTgt spid="8"/>
                                        </p:tgtEl>
                                      </p:cBhvr>
                                    </p:animEffect>
                                    <p:anim calcmode="lin" valueType="num">
                                      <p:cBhvr>
                                        <p:cTn id="31" dur="1000" fill="hold"/>
                                        <p:tgtEl>
                                          <p:spTgt spid="8"/>
                                        </p:tgtEl>
                                        <p:attrNameLst>
                                          <p:attrName>ppt_x</p:attrName>
                                        </p:attrNameLst>
                                      </p:cBhvr>
                                      <p:tavLst>
                                        <p:tav tm="0">
                                          <p:val>
                                            <p:strVal val="#ppt_x"/>
                                          </p:val>
                                        </p:tav>
                                        <p:tav tm="100000">
                                          <p:val>
                                            <p:strVal val="#ppt_x"/>
                                          </p:val>
                                        </p:tav>
                                      </p:tavLst>
                                    </p:anim>
                                    <p:anim calcmode="lin" valueType="num">
                                      <p:cBhvr>
                                        <p:cTn id="3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02" grpId="0" build="allAtOnce"/>
      <p:bldP spid="9" grpId="0" animBg="1"/>
      <p:bldP spid="8" grpId="0"/>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5910" y="200558"/>
            <a:ext cx="8487177" cy="1200329"/>
          </a:xfrm>
          <a:prstGeom prst="rect">
            <a:avLst/>
          </a:prstGeom>
        </p:spPr>
        <p:txBody>
          <a:bodyPr wrap="square">
            <a:spAutoFit/>
          </a:bodyPr>
          <a:lstStyle/>
          <a:p>
            <a:r>
              <a:rPr lang="vi-VN" sz="2400" b="1" dirty="0">
                <a:latin typeface="Times New Roman" panose="02020603050405020304" pitchFamily="18" charset="0"/>
                <a:cs typeface="Times New Roman" panose="02020603050405020304" pitchFamily="18" charset="0"/>
              </a:rPr>
              <a:t>3.</a:t>
            </a:r>
            <a:r>
              <a:rPr lang="vi-VN" sz="2400" dirty="0">
                <a:latin typeface="Times New Roman" panose="02020603050405020304" pitchFamily="18" charset="0"/>
                <a:cs typeface="Times New Roman" panose="02020603050405020304" pitchFamily="18" charset="0"/>
              </a:rPr>
              <a:t> Chiếu một tia sáng vào gương phẳng đặt nằm ngang ta được tia sáng phản xạ vuông góc với tia sáng tới. Em hãy tính góc tới và góc phản xạ. Vẽ hình</a:t>
            </a:r>
          </a:p>
        </p:txBody>
      </p:sp>
      <p:sp>
        <p:nvSpPr>
          <p:cNvPr id="5" name="Rectangle 1"/>
          <p:cNvSpPr>
            <a:spLocks noChangeArrowheads="1"/>
          </p:cNvSpPr>
          <p:nvPr/>
        </p:nvSpPr>
        <p:spPr bwMode="auto">
          <a:xfrm>
            <a:off x="115910" y="2023262"/>
            <a:ext cx="195117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Ta </a:t>
            </a:r>
            <a:r>
              <a:rPr kumimoji="0" lang="en-US" altLang="en-US"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có</a:t>
            </a:r>
            <a:r>
              <a:rPr kumimoji="0" lang="en-US" altLang="en-US"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hình</a:t>
            </a:r>
            <a:r>
              <a:rPr kumimoji="0" lang="en-US" altLang="en-US"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vẽ</a:t>
            </a:r>
            <a:r>
              <a:rPr kumimoji="0" lang="en-US" altLang="en-US" sz="24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endParaRPr kumimoji="0" lang="en-US" altLang="en-US"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7" name="Rectangle 6"/>
          <p:cNvSpPr/>
          <p:nvPr/>
        </p:nvSpPr>
        <p:spPr>
          <a:xfrm>
            <a:off x="184390" y="1398367"/>
            <a:ext cx="1369286" cy="523220"/>
          </a:xfrm>
          <a:prstGeom prst="rect">
            <a:avLst/>
          </a:prstGeom>
        </p:spPr>
        <p:txBody>
          <a:bodyPr wrap="none">
            <a:spAutoFit/>
          </a:bodyPr>
          <a:lstStyle/>
          <a:p>
            <a:r>
              <a:rPr lang="en-US" sz="2800" b="1" u="sng" dirty="0" err="1" smtClean="0">
                <a:solidFill>
                  <a:srgbClr val="116AB1"/>
                </a:solidFill>
                <a:latin typeface="Times New Roman" panose="02020603050405020304" pitchFamily="18" charset="0"/>
                <a:cs typeface="Times New Roman" panose="02020603050405020304" pitchFamily="18" charset="0"/>
              </a:rPr>
              <a:t>Trả</a:t>
            </a:r>
            <a:r>
              <a:rPr lang="en-US" sz="2800" b="1" u="sng" dirty="0" smtClean="0">
                <a:solidFill>
                  <a:srgbClr val="116AB1"/>
                </a:solidFill>
                <a:latin typeface="Times New Roman" panose="02020603050405020304" pitchFamily="18" charset="0"/>
                <a:cs typeface="Times New Roman" panose="02020603050405020304" pitchFamily="18" charset="0"/>
              </a:rPr>
              <a:t> </a:t>
            </a:r>
            <a:r>
              <a:rPr lang="en-US" sz="2800" b="1" u="sng" dirty="0" err="1">
                <a:solidFill>
                  <a:srgbClr val="116AB1"/>
                </a:solidFill>
                <a:latin typeface="Times New Roman" panose="02020603050405020304" pitchFamily="18" charset="0"/>
                <a:cs typeface="Times New Roman" panose="02020603050405020304" pitchFamily="18" charset="0"/>
              </a:rPr>
              <a:t>lời</a:t>
            </a:r>
            <a:r>
              <a:rPr lang="en-US" sz="2800" b="1" u="sng" dirty="0">
                <a:solidFill>
                  <a:srgbClr val="116AB1"/>
                </a:solidFill>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sp>
        <p:nvSpPr>
          <p:cNvPr id="6" name="Rectangle 5"/>
          <p:cNvSpPr/>
          <p:nvPr/>
        </p:nvSpPr>
        <p:spPr>
          <a:xfrm>
            <a:off x="115910" y="4516445"/>
            <a:ext cx="8650517" cy="1200329"/>
          </a:xfrm>
          <a:prstGeom prst="rect">
            <a:avLst/>
          </a:prstGeom>
        </p:spPr>
        <p:txBody>
          <a:bodyPr wrap="square">
            <a:spAutoFit/>
          </a:bodyPr>
          <a:lstStyle/>
          <a:p>
            <a:pPr lvl="0" algn="just" eaLnBrk="0" fontAlgn="base" hangingPunct="0">
              <a:spcBef>
                <a:spcPct val="0"/>
              </a:spcBef>
              <a:spcAft>
                <a:spcPct val="0"/>
              </a:spcAft>
              <a:buClrTx/>
            </a:pPr>
            <a:r>
              <a:rPr lang="en-US" altLang="en-US" sz="2400" dirty="0">
                <a:latin typeface="Times New Roman" panose="02020603050405020304" pitchFamily="18" charset="0"/>
                <a:cs typeface="Times New Roman" panose="02020603050405020304" pitchFamily="18" charset="0"/>
              </a:rPr>
              <a:t>Tia </a:t>
            </a:r>
            <a:r>
              <a:rPr lang="en-US" altLang="en-US" sz="2400" dirty="0" err="1">
                <a:latin typeface="Times New Roman" panose="02020603050405020304" pitchFamily="18" charset="0"/>
                <a:cs typeface="Times New Roman" panose="02020603050405020304" pitchFamily="18" charset="0"/>
              </a:rPr>
              <a:t>sáng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phản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xạ</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vuông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góc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với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tia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sáng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tới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nên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i</a:t>
            </a:r>
            <a:r>
              <a:rPr lang="en-US" altLang="en-US" sz="2400" dirty="0">
                <a:latin typeface="Times New Roman" panose="02020603050405020304" pitchFamily="18" charset="0"/>
                <a:cs typeface="Times New Roman" panose="02020603050405020304" pitchFamily="18" charset="0"/>
              </a:rPr>
              <a:t> + </a:t>
            </a:r>
            <a:r>
              <a:rPr lang="en-US" altLang="en-US" sz="2400" dirty="0" err="1">
                <a:latin typeface="Times New Roman" panose="02020603050405020304" pitchFamily="18" charset="0"/>
                <a:cs typeface="Times New Roman" panose="02020603050405020304" pitchFamily="18" charset="0"/>
              </a:rPr>
              <a:t>i</a:t>
            </a:r>
            <a:r>
              <a:rPr lang="en-US" altLang="en-US" sz="2400" dirty="0">
                <a:latin typeface="Times New Roman" panose="02020603050405020304" pitchFamily="18" charset="0"/>
                <a:cs typeface="Times New Roman" panose="02020603050405020304" pitchFamily="18" charset="0"/>
              </a:rPr>
              <a:t>' = 90</a:t>
            </a:r>
            <a:r>
              <a:rPr lang="en-US" altLang="en-US" sz="2400" baseline="30000" dirty="0">
                <a:latin typeface="Times New Roman" panose="02020603050405020304" pitchFamily="18" charset="0"/>
                <a:cs typeface="Times New Roman" panose="02020603050405020304" pitchFamily="18" charset="0"/>
              </a:rPr>
              <a:t>o</a:t>
            </a:r>
            <a:endParaRPr lang="en-US" altLang="en-US" sz="2400" dirty="0">
              <a:solidFill>
                <a:schemeClr val="tx1"/>
              </a:solidFill>
              <a:latin typeface="Times New Roman" panose="02020603050405020304" pitchFamily="18" charset="0"/>
              <a:cs typeface="Times New Roman" panose="02020603050405020304" pitchFamily="18" charset="0"/>
            </a:endParaRPr>
          </a:p>
          <a:p>
            <a:pPr lvl="0" algn="just" eaLnBrk="0" fontAlgn="base" hangingPunct="0">
              <a:spcBef>
                <a:spcPct val="0"/>
              </a:spcBef>
              <a:spcAft>
                <a:spcPct val="0"/>
              </a:spcAft>
              <a:buClrTx/>
            </a:pPr>
            <a:r>
              <a:rPr lang="en-US" altLang="en-US" sz="2400" dirty="0" err="1">
                <a:latin typeface="Times New Roman" panose="02020603050405020304" pitchFamily="18" charset="0"/>
                <a:cs typeface="Times New Roman" panose="02020603050405020304" pitchFamily="18" charset="0"/>
              </a:rPr>
              <a:t>Mà</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theo</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định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luật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phản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xạ</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ánh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sáng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thì</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i</a:t>
            </a:r>
            <a:r>
              <a:rPr lang="en-US" altLang="en-US" sz="2400" dirty="0">
                <a:latin typeface="Times New Roman" panose="02020603050405020304" pitchFamily="18" charset="0"/>
                <a:cs typeface="Times New Roman" panose="02020603050405020304" pitchFamily="18" charset="0"/>
              </a:rPr>
              <a:t> = </a:t>
            </a:r>
            <a:r>
              <a:rPr lang="en-US" altLang="en-US" sz="2400" dirty="0" err="1">
                <a:latin typeface="Times New Roman" panose="02020603050405020304" pitchFamily="18" charset="0"/>
                <a:cs typeface="Times New Roman" panose="02020603050405020304" pitchFamily="18" charset="0"/>
              </a:rPr>
              <a:t>i</a:t>
            </a:r>
            <a:r>
              <a:rPr lang="en-US" altLang="en-US" sz="2400" dirty="0">
                <a:latin typeface="Times New Roman" panose="02020603050405020304" pitchFamily="18" charset="0"/>
                <a:cs typeface="Times New Roman" panose="02020603050405020304" pitchFamily="18" charset="0"/>
              </a:rPr>
              <a:t>'</a:t>
            </a:r>
            <a:endParaRPr lang="en-US" altLang="en-US" sz="2400" dirty="0">
              <a:solidFill>
                <a:schemeClr val="tx1"/>
              </a:solidFill>
              <a:latin typeface="Times New Roman" panose="02020603050405020304" pitchFamily="18" charset="0"/>
              <a:cs typeface="Times New Roman" panose="02020603050405020304" pitchFamily="18" charset="0"/>
            </a:endParaRPr>
          </a:p>
          <a:p>
            <a:pPr lvl="0" algn="just" eaLnBrk="0" fontAlgn="base" hangingPunct="0">
              <a:spcBef>
                <a:spcPct val="0"/>
              </a:spcBef>
              <a:spcAft>
                <a:spcPct val="0"/>
              </a:spcAft>
              <a:buClrTx/>
            </a:pPr>
            <a:r>
              <a:rPr lang="en-US" altLang="en-US" sz="2400" dirty="0" smtClean="0">
                <a:latin typeface="Times New Roman" panose="02020603050405020304" pitchFamily="18" charset="0"/>
                <a:cs typeface="Times New Roman" panose="02020603050405020304" pitchFamily="18" charset="0"/>
              </a:rPr>
              <a:t>Do </a:t>
            </a:r>
            <a:r>
              <a:rPr lang="en-US" altLang="en-US" sz="2400" dirty="0" err="1">
                <a:latin typeface="Times New Roman" panose="02020603050405020304" pitchFamily="18" charset="0"/>
                <a:cs typeface="Times New Roman" panose="02020603050405020304" pitchFamily="18" charset="0"/>
              </a:rPr>
              <a:t>đó</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i</a:t>
            </a:r>
            <a:r>
              <a:rPr lang="en-US" altLang="en-US" sz="2400" dirty="0">
                <a:latin typeface="Times New Roman" panose="02020603050405020304" pitchFamily="18" charset="0"/>
                <a:cs typeface="Times New Roman" panose="02020603050405020304" pitchFamily="18" charset="0"/>
              </a:rPr>
              <a:t> = </a:t>
            </a:r>
            <a:r>
              <a:rPr lang="en-US" altLang="en-US" sz="2400" dirty="0" err="1">
                <a:latin typeface="Times New Roman" panose="02020603050405020304" pitchFamily="18" charset="0"/>
                <a:cs typeface="Times New Roman" panose="02020603050405020304" pitchFamily="18" charset="0"/>
              </a:rPr>
              <a:t>i</a:t>
            </a:r>
            <a:r>
              <a:rPr lang="en-US" altLang="en-US" sz="2400" dirty="0">
                <a:latin typeface="Times New Roman" panose="02020603050405020304" pitchFamily="18" charset="0"/>
                <a:cs typeface="Times New Roman" panose="02020603050405020304" pitchFamily="18" charset="0"/>
              </a:rPr>
              <a:t>' = 45</a:t>
            </a:r>
            <a:r>
              <a:rPr lang="en-US" altLang="en-US" sz="2400" baseline="30000" dirty="0">
                <a:latin typeface="Times New Roman" panose="02020603050405020304" pitchFamily="18" charset="0"/>
                <a:cs typeface="Times New Roman" panose="02020603050405020304" pitchFamily="18" charset="0"/>
              </a:rPr>
              <a:t>o</a:t>
            </a:r>
            <a:endParaRPr lang="en-US" altLang="en-US" sz="2400" dirty="0">
              <a:latin typeface="Times New Roman" panose="02020603050405020304" pitchFamily="18" charset="0"/>
              <a:cs typeface="Times New Roman" panose="02020603050405020304" pitchFamily="18" charset="0"/>
            </a:endParaRPr>
          </a:p>
        </p:txBody>
      </p:sp>
      <p:grpSp>
        <p:nvGrpSpPr>
          <p:cNvPr id="14" name="Group 13"/>
          <p:cNvGrpSpPr/>
          <p:nvPr/>
        </p:nvGrpSpPr>
        <p:grpSpPr>
          <a:xfrm>
            <a:off x="2443268" y="1540834"/>
            <a:ext cx="4965097" cy="2797520"/>
            <a:chOff x="2421726" y="1577751"/>
            <a:chExt cx="4965097" cy="2797520"/>
          </a:xfrm>
        </p:grpSpPr>
        <p:grpSp>
          <p:nvGrpSpPr>
            <p:cNvPr id="15" name="Group 14"/>
            <p:cNvGrpSpPr/>
            <p:nvPr/>
          </p:nvGrpSpPr>
          <p:grpSpPr>
            <a:xfrm>
              <a:off x="2421726" y="1577751"/>
              <a:ext cx="4965097" cy="2797520"/>
              <a:chOff x="2245877" y="1398367"/>
              <a:chExt cx="4965097" cy="2797520"/>
            </a:xfrm>
          </p:grpSpPr>
          <p:pic>
            <p:nvPicPr>
              <p:cNvPr id="16" name="Picture 2" descr="https://baivan.net/sites/default/files/styles/giua_bai/public/d/m/Y/screenshot_321.png?itok=oDgEM_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5877" y="1398367"/>
                <a:ext cx="4965097" cy="252541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2391413" y="1865747"/>
                <a:ext cx="356188" cy="461665"/>
              </a:xfrm>
              <a:prstGeom prst="rect">
                <a:avLst/>
              </a:prstGeom>
              <a:noFill/>
            </p:spPr>
            <p:txBody>
              <a:bodyPr wrap="none" rtlCol="0">
                <a:spAutoFit/>
              </a:bodyPr>
              <a:lstStyle/>
              <a:p>
                <a:r>
                  <a:rPr lang="en-US" sz="2400" dirty="0" smtClean="0">
                    <a:solidFill>
                      <a:srgbClr val="0070C0"/>
                    </a:solidFill>
                    <a:latin typeface="Times New Roman" panose="02020603050405020304" pitchFamily="18" charset="0"/>
                    <a:cs typeface="Times New Roman" panose="02020603050405020304" pitchFamily="18" charset="0"/>
                  </a:rPr>
                  <a:t>S</a:t>
                </a:r>
                <a:endParaRPr lang="en-US" sz="2400" dirty="0">
                  <a:solidFill>
                    <a:srgbClr val="0070C0"/>
                  </a:solidFill>
                  <a:latin typeface="Times New Roman" panose="02020603050405020304" pitchFamily="18" charset="0"/>
                  <a:cs typeface="Times New Roman" panose="02020603050405020304" pitchFamily="18" charset="0"/>
                </a:endParaRPr>
              </a:p>
            </p:txBody>
          </p:sp>
          <p:sp>
            <p:nvSpPr>
              <p:cNvPr id="18" name="TextBox 17"/>
              <p:cNvSpPr txBox="1"/>
              <p:nvPr/>
            </p:nvSpPr>
            <p:spPr>
              <a:xfrm>
                <a:off x="4441168" y="3734222"/>
                <a:ext cx="287258" cy="461665"/>
              </a:xfrm>
              <a:prstGeom prst="rect">
                <a:avLst/>
              </a:prstGeom>
              <a:noFill/>
            </p:spPr>
            <p:txBody>
              <a:bodyPr wrap="none" rtlCol="0">
                <a:spAutoFit/>
              </a:bodyPr>
              <a:lstStyle/>
              <a:p>
                <a:r>
                  <a:rPr lang="en-US" sz="2400" dirty="0" smtClean="0">
                    <a:solidFill>
                      <a:srgbClr val="0070C0"/>
                    </a:solidFill>
                    <a:latin typeface="Times New Roman" panose="02020603050405020304" pitchFamily="18" charset="0"/>
                    <a:cs typeface="Times New Roman" panose="02020603050405020304" pitchFamily="18" charset="0"/>
                  </a:rPr>
                  <a:t>I</a:t>
                </a:r>
                <a:endParaRPr lang="en-US" sz="2400" dirty="0">
                  <a:solidFill>
                    <a:srgbClr val="0070C0"/>
                  </a:solidFill>
                  <a:latin typeface="Times New Roman" panose="02020603050405020304" pitchFamily="18" charset="0"/>
                  <a:cs typeface="Times New Roman" panose="02020603050405020304" pitchFamily="18" charset="0"/>
                </a:endParaRPr>
              </a:p>
            </p:txBody>
          </p:sp>
          <p:sp>
            <p:nvSpPr>
              <p:cNvPr id="19" name="TextBox 18"/>
              <p:cNvSpPr txBox="1"/>
              <p:nvPr/>
            </p:nvSpPr>
            <p:spPr>
              <a:xfrm>
                <a:off x="2404210" y="3269854"/>
                <a:ext cx="407484" cy="461665"/>
              </a:xfrm>
              <a:prstGeom prst="rect">
                <a:avLst/>
              </a:prstGeom>
              <a:noFill/>
            </p:spPr>
            <p:txBody>
              <a:bodyPr wrap="none" rtlCol="0">
                <a:spAutoFit/>
              </a:bodyPr>
              <a:lstStyle/>
              <a:p>
                <a:r>
                  <a:rPr lang="en-US" sz="2400" dirty="0" smtClean="0">
                    <a:solidFill>
                      <a:srgbClr val="0070C0"/>
                    </a:solidFill>
                    <a:latin typeface="Times New Roman" panose="02020603050405020304" pitchFamily="18" charset="0"/>
                    <a:cs typeface="Times New Roman" panose="02020603050405020304" pitchFamily="18" charset="0"/>
                  </a:rPr>
                  <a:t>G</a:t>
                </a:r>
                <a:endParaRPr lang="en-US" sz="2400" dirty="0">
                  <a:solidFill>
                    <a:srgbClr val="0070C0"/>
                  </a:solidFill>
                  <a:latin typeface="Times New Roman" panose="02020603050405020304" pitchFamily="18" charset="0"/>
                  <a:cs typeface="Times New Roman" panose="02020603050405020304" pitchFamily="18" charset="0"/>
                </a:endParaRPr>
              </a:p>
            </p:txBody>
          </p:sp>
          <p:sp>
            <p:nvSpPr>
              <p:cNvPr id="20" name="TextBox 19"/>
              <p:cNvSpPr txBox="1"/>
              <p:nvPr/>
            </p:nvSpPr>
            <p:spPr>
              <a:xfrm>
                <a:off x="4670897" y="1569946"/>
                <a:ext cx="407484" cy="461665"/>
              </a:xfrm>
              <a:prstGeom prst="rect">
                <a:avLst/>
              </a:prstGeom>
              <a:noFill/>
            </p:spPr>
            <p:txBody>
              <a:bodyPr wrap="none" rtlCol="0">
                <a:spAutoFit/>
              </a:bodyPr>
              <a:lstStyle/>
              <a:p>
                <a:r>
                  <a:rPr lang="en-US" sz="2400" dirty="0" smtClean="0">
                    <a:solidFill>
                      <a:srgbClr val="0070C0"/>
                    </a:solidFill>
                    <a:latin typeface="Times New Roman" panose="02020603050405020304" pitchFamily="18" charset="0"/>
                    <a:cs typeface="Times New Roman" panose="02020603050405020304" pitchFamily="18" charset="0"/>
                  </a:rPr>
                  <a:t>N</a:t>
                </a:r>
                <a:endParaRPr lang="en-US" sz="2400" dirty="0">
                  <a:solidFill>
                    <a:srgbClr val="0070C0"/>
                  </a:solidFill>
                  <a:latin typeface="Times New Roman" panose="02020603050405020304" pitchFamily="18" charset="0"/>
                  <a:cs typeface="Times New Roman" panose="02020603050405020304" pitchFamily="18" charset="0"/>
                </a:endParaRPr>
              </a:p>
            </p:txBody>
          </p:sp>
        </p:grpSp>
        <p:sp>
          <p:nvSpPr>
            <p:cNvPr id="21" name="TextBox 20"/>
            <p:cNvSpPr txBox="1"/>
            <p:nvPr/>
          </p:nvSpPr>
          <p:spPr>
            <a:xfrm>
              <a:off x="6996973" y="2064685"/>
              <a:ext cx="389850" cy="461665"/>
            </a:xfrm>
            <a:prstGeom prst="rect">
              <a:avLst/>
            </a:prstGeom>
            <a:noFill/>
          </p:spPr>
          <p:txBody>
            <a:bodyPr wrap="none" rtlCol="0">
              <a:spAutoFit/>
            </a:bodyPr>
            <a:lstStyle/>
            <a:p>
              <a:r>
                <a:rPr lang="en-US" sz="2400" dirty="0" smtClean="0">
                  <a:solidFill>
                    <a:srgbClr val="0070C0"/>
                  </a:solidFill>
                  <a:latin typeface="Times New Roman" panose="02020603050405020304" pitchFamily="18" charset="0"/>
                  <a:cs typeface="Times New Roman" panose="02020603050405020304" pitchFamily="18" charset="0"/>
                </a:rPr>
                <a:t>R</a:t>
              </a:r>
              <a:endParaRPr lang="en-US" sz="2400" dirty="0">
                <a:solidFill>
                  <a:srgbClr val="0070C0"/>
                </a:solidFill>
                <a:latin typeface="Times New Roman" panose="02020603050405020304" pitchFamily="18" charset="0"/>
                <a:cs typeface="Times New Roman" panose="02020603050405020304" pitchFamily="18" charset="0"/>
              </a:endParaRPr>
            </a:p>
          </p:txBody>
        </p:sp>
      </p:grpSp>
      <p:cxnSp>
        <p:nvCxnSpPr>
          <p:cNvPr id="23" name="Straight Arrow Connector 22"/>
          <p:cNvCxnSpPr/>
          <p:nvPr/>
        </p:nvCxnSpPr>
        <p:spPr>
          <a:xfrm>
            <a:off x="3528811" y="2527492"/>
            <a:ext cx="77274" cy="105906"/>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5769736" y="2708934"/>
            <a:ext cx="167424" cy="189216"/>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282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8" name="Text Box 110"/>
          <p:cNvSpPr txBox="1">
            <a:spLocks noChangeArrowheads="1"/>
          </p:cNvSpPr>
          <p:nvPr/>
        </p:nvSpPr>
        <p:spPr bwMode="auto">
          <a:xfrm>
            <a:off x="304799" y="254107"/>
            <a:ext cx="752555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b="1" dirty="0" smtClean="0">
                <a:latin typeface="Times New Roman" panose="02020603050405020304" pitchFamily="18" charset="0"/>
                <a:cs typeface="Times New Roman" panose="02020603050405020304" pitchFamily="18" charset="0"/>
              </a:rPr>
              <a:t>4. </a:t>
            </a:r>
            <a:r>
              <a:rPr lang="en-US" altLang="en-US" sz="2400" dirty="0" smtClean="0">
                <a:latin typeface="Times New Roman" panose="02020603050405020304" pitchFamily="18" charset="0"/>
                <a:cs typeface="Times New Roman" panose="02020603050405020304" pitchFamily="18" charset="0"/>
              </a:rPr>
              <a:t>Cho </a:t>
            </a:r>
            <a:r>
              <a:rPr lang="en-US" altLang="en-US" sz="2400" dirty="0" err="1" smtClean="0">
                <a:latin typeface="Times New Roman" panose="02020603050405020304" pitchFamily="18" charset="0"/>
                <a:cs typeface="Times New Roman" panose="02020603050405020304" pitchFamily="18" charset="0"/>
              </a:rPr>
              <a:t>tia</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tới</a:t>
            </a:r>
            <a:r>
              <a:rPr lang="en-US" altLang="en-US" sz="2400" dirty="0" smtClean="0">
                <a:latin typeface="Times New Roman" panose="02020603050405020304" pitchFamily="18" charset="0"/>
                <a:cs typeface="Times New Roman" panose="02020603050405020304" pitchFamily="18" charset="0"/>
              </a:rPr>
              <a:t> SI </a:t>
            </a:r>
            <a:r>
              <a:rPr lang="en-US" altLang="en-US" sz="2400" dirty="0" err="1" smtClean="0">
                <a:latin typeface="Times New Roman" panose="02020603050405020304" pitchFamily="18" charset="0"/>
                <a:cs typeface="Times New Roman" panose="02020603050405020304" pitchFamily="18" charset="0"/>
              </a:rPr>
              <a:t>tia</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và</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gương</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phẳng</a:t>
            </a:r>
            <a:r>
              <a:rPr lang="en-US" altLang="en-US" sz="2400" dirty="0" smtClean="0">
                <a:latin typeface="Times New Roman" panose="02020603050405020304" pitchFamily="18" charset="0"/>
                <a:cs typeface="Times New Roman" panose="02020603050405020304" pitchFamily="18" charset="0"/>
              </a:rPr>
              <a:t> M </a:t>
            </a:r>
            <a:r>
              <a:rPr lang="en-US" altLang="en-US" sz="2400" dirty="0" err="1" smtClean="0">
                <a:latin typeface="Times New Roman" panose="02020603050405020304" pitchFamily="18" charset="0"/>
                <a:cs typeface="Times New Roman" panose="02020603050405020304" pitchFamily="18" charset="0"/>
              </a:rPr>
              <a:t>như</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hình</a:t>
            </a:r>
            <a:r>
              <a:rPr lang="en-US" altLang="en-US" sz="2400" dirty="0" smtClean="0">
                <a:latin typeface="Times New Roman" panose="02020603050405020304" pitchFamily="18" charset="0"/>
                <a:cs typeface="Times New Roman" panose="02020603050405020304" pitchFamily="18" charset="0"/>
              </a:rPr>
              <a:t> </a:t>
            </a:r>
            <a:r>
              <a:rPr lang="en-US" altLang="en-US" sz="2400" dirty="0" err="1" smtClean="0">
                <a:latin typeface="Times New Roman" panose="02020603050405020304" pitchFamily="18" charset="0"/>
                <a:cs typeface="Times New Roman" panose="02020603050405020304" pitchFamily="18" charset="0"/>
              </a:rPr>
              <a:t>vẽ</a:t>
            </a:r>
            <a:r>
              <a:rPr lang="en-US" altLang="en-US" sz="2400" dirty="0" smtClean="0">
                <a:latin typeface="Times New Roman" panose="02020603050405020304" pitchFamily="18" charset="0"/>
                <a:cs typeface="Times New Roman" panose="02020603050405020304" pitchFamily="18" charset="0"/>
              </a:rPr>
              <a:t> </a:t>
            </a:r>
          </a:p>
          <a:p>
            <a:pPr algn="just" eaLnBrk="1" hangingPunct="1"/>
            <a:r>
              <a:rPr lang="en-US" altLang="en-US" sz="2400" dirty="0" smtClean="0">
                <a:latin typeface="Times New Roman" panose="02020603050405020304" pitchFamily="18" charset="0"/>
                <a:cs typeface="Times New Roman" panose="02020603050405020304" pitchFamily="18" charset="0"/>
              </a:rPr>
              <a:t>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Vẽ</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tia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phản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xạ</a:t>
            </a:r>
            <a:r>
              <a:rPr lang="en-US" altLang="en-US" sz="2400" dirty="0">
                <a:latin typeface="Times New Roman" panose="02020603050405020304" pitchFamily="18" charset="0"/>
                <a:cs typeface="Times New Roman" panose="02020603050405020304" pitchFamily="18" charset="0"/>
              </a:rPr>
              <a:t>.</a:t>
            </a:r>
          </a:p>
        </p:txBody>
      </p:sp>
      <p:grpSp>
        <p:nvGrpSpPr>
          <p:cNvPr id="2" name="Group 156"/>
          <p:cNvGrpSpPr>
            <a:grpSpLocks/>
          </p:cNvGrpSpPr>
          <p:nvPr/>
        </p:nvGrpSpPr>
        <p:grpSpPr bwMode="auto">
          <a:xfrm>
            <a:off x="5484813" y="2387600"/>
            <a:ext cx="1417637" cy="1333500"/>
            <a:chOff x="2928" y="3072"/>
            <a:chExt cx="1110" cy="816"/>
          </a:xfrm>
        </p:grpSpPr>
        <p:sp>
          <p:nvSpPr>
            <p:cNvPr id="21546" name="Line 157"/>
            <p:cNvSpPr>
              <a:spLocks noChangeShapeType="1"/>
            </p:cNvSpPr>
            <p:nvPr/>
          </p:nvSpPr>
          <p:spPr bwMode="auto">
            <a:xfrm rot="600000" flipV="1">
              <a:off x="2928" y="3072"/>
              <a:ext cx="1104" cy="816"/>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47" name="Line 158"/>
            <p:cNvSpPr>
              <a:spLocks noChangeShapeType="1"/>
            </p:cNvSpPr>
            <p:nvPr/>
          </p:nvSpPr>
          <p:spPr bwMode="auto">
            <a:xfrm rot="600000" flipH="1">
              <a:off x="3449" y="3123"/>
              <a:ext cx="589" cy="450"/>
            </a:xfrm>
            <a:prstGeom prst="line">
              <a:avLst/>
            </a:prstGeom>
            <a:noFill/>
            <a:ln w="9525">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en-US"/>
            </a:p>
          </p:txBody>
        </p:sp>
      </p:grpSp>
      <p:sp>
        <p:nvSpPr>
          <p:cNvPr id="12500" name="Line 212"/>
          <p:cNvSpPr>
            <a:spLocks noChangeShapeType="1"/>
          </p:cNvSpPr>
          <p:nvPr/>
        </p:nvSpPr>
        <p:spPr bwMode="auto">
          <a:xfrm flipV="1">
            <a:off x="5421313" y="2533650"/>
            <a:ext cx="1566862" cy="31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5" name="Group 213"/>
          <p:cNvGrpSpPr>
            <a:grpSpLocks/>
          </p:cNvGrpSpPr>
          <p:nvPr/>
        </p:nvGrpSpPr>
        <p:grpSpPr bwMode="auto">
          <a:xfrm>
            <a:off x="6618288" y="2543175"/>
            <a:ext cx="88900" cy="152400"/>
            <a:chOff x="3828" y="3186"/>
            <a:chExt cx="60" cy="96"/>
          </a:xfrm>
        </p:grpSpPr>
        <p:sp>
          <p:nvSpPr>
            <p:cNvPr id="21540" name="Freeform 214"/>
            <p:cNvSpPr>
              <a:spLocks/>
            </p:cNvSpPr>
            <p:nvPr/>
          </p:nvSpPr>
          <p:spPr bwMode="auto">
            <a:xfrm rot="-4620485">
              <a:off x="3816" y="3210"/>
              <a:ext cx="96" cy="48"/>
            </a:xfrm>
            <a:custGeom>
              <a:avLst/>
              <a:gdLst>
                <a:gd name="T0" fmla="*/ 1 w 144"/>
                <a:gd name="T1" fmla="*/ 0 h 144"/>
                <a:gd name="T2" fmla="*/ 1 w 144"/>
                <a:gd name="T3" fmla="*/ 0 h 144"/>
                <a:gd name="T4" fmla="*/ 0 w 144"/>
                <a:gd name="T5" fmla="*/ 0 h 144"/>
                <a:gd name="T6" fmla="*/ 0 60000 65536"/>
                <a:gd name="T7" fmla="*/ 0 60000 65536"/>
                <a:gd name="T8" fmla="*/ 0 60000 65536"/>
                <a:gd name="T9" fmla="*/ 0 w 144"/>
                <a:gd name="T10" fmla="*/ 0 h 144"/>
                <a:gd name="T11" fmla="*/ 144 w 144"/>
                <a:gd name="T12" fmla="*/ 144 h 144"/>
              </a:gdLst>
              <a:ahLst/>
              <a:cxnLst>
                <a:cxn ang="T6">
                  <a:pos x="T0" y="T1"/>
                </a:cxn>
                <a:cxn ang="T7">
                  <a:pos x="T2" y="T3"/>
                </a:cxn>
                <a:cxn ang="T8">
                  <a:pos x="T4" y="T5"/>
                </a:cxn>
              </a:cxnLst>
              <a:rect l="T9" t="T10" r="T11" b="T12"/>
              <a:pathLst>
                <a:path w="144" h="144">
                  <a:moveTo>
                    <a:pt x="144" y="0"/>
                  </a:moveTo>
                  <a:cubicBezTo>
                    <a:pt x="108" y="12"/>
                    <a:pt x="72" y="24"/>
                    <a:pt x="48" y="48"/>
                  </a:cubicBezTo>
                  <a:cubicBezTo>
                    <a:pt x="24" y="72"/>
                    <a:pt x="8" y="128"/>
                    <a:pt x="0" y="144"/>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41" name="Freeform 215"/>
            <p:cNvSpPr>
              <a:spLocks/>
            </p:cNvSpPr>
            <p:nvPr/>
          </p:nvSpPr>
          <p:spPr bwMode="auto">
            <a:xfrm rot="-4620485">
              <a:off x="3804" y="3210"/>
              <a:ext cx="96" cy="48"/>
            </a:xfrm>
            <a:custGeom>
              <a:avLst/>
              <a:gdLst>
                <a:gd name="T0" fmla="*/ 1 w 144"/>
                <a:gd name="T1" fmla="*/ 0 h 144"/>
                <a:gd name="T2" fmla="*/ 1 w 144"/>
                <a:gd name="T3" fmla="*/ 0 h 144"/>
                <a:gd name="T4" fmla="*/ 0 w 144"/>
                <a:gd name="T5" fmla="*/ 0 h 144"/>
                <a:gd name="T6" fmla="*/ 0 60000 65536"/>
                <a:gd name="T7" fmla="*/ 0 60000 65536"/>
                <a:gd name="T8" fmla="*/ 0 60000 65536"/>
                <a:gd name="T9" fmla="*/ 0 w 144"/>
                <a:gd name="T10" fmla="*/ 0 h 144"/>
                <a:gd name="T11" fmla="*/ 144 w 144"/>
                <a:gd name="T12" fmla="*/ 144 h 144"/>
              </a:gdLst>
              <a:ahLst/>
              <a:cxnLst>
                <a:cxn ang="T6">
                  <a:pos x="T0" y="T1"/>
                </a:cxn>
                <a:cxn ang="T7">
                  <a:pos x="T2" y="T3"/>
                </a:cxn>
                <a:cxn ang="T8">
                  <a:pos x="T4" y="T5"/>
                </a:cxn>
              </a:cxnLst>
              <a:rect l="T9" t="T10" r="T11" b="T12"/>
              <a:pathLst>
                <a:path w="144" h="144">
                  <a:moveTo>
                    <a:pt x="144" y="0"/>
                  </a:moveTo>
                  <a:cubicBezTo>
                    <a:pt x="108" y="12"/>
                    <a:pt x="72" y="24"/>
                    <a:pt x="48" y="48"/>
                  </a:cubicBezTo>
                  <a:cubicBezTo>
                    <a:pt x="24" y="72"/>
                    <a:pt x="8" y="128"/>
                    <a:pt x="0" y="144"/>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6" name="Group 216"/>
          <p:cNvGrpSpPr>
            <a:grpSpLocks/>
          </p:cNvGrpSpPr>
          <p:nvPr/>
        </p:nvGrpSpPr>
        <p:grpSpPr bwMode="auto">
          <a:xfrm>
            <a:off x="6618288" y="2362200"/>
            <a:ext cx="87312" cy="160338"/>
            <a:chOff x="3828" y="3072"/>
            <a:chExt cx="59" cy="101"/>
          </a:xfrm>
        </p:grpSpPr>
        <p:sp>
          <p:nvSpPr>
            <p:cNvPr id="21538" name="Freeform 217"/>
            <p:cNvSpPr>
              <a:spLocks/>
            </p:cNvSpPr>
            <p:nvPr/>
          </p:nvSpPr>
          <p:spPr bwMode="auto">
            <a:xfrm rot="-3153848">
              <a:off x="3815" y="3101"/>
              <a:ext cx="96" cy="48"/>
            </a:xfrm>
            <a:custGeom>
              <a:avLst/>
              <a:gdLst>
                <a:gd name="T0" fmla="*/ 1 w 144"/>
                <a:gd name="T1" fmla="*/ 0 h 144"/>
                <a:gd name="T2" fmla="*/ 1 w 144"/>
                <a:gd name="T3" fmla="*/ 0 h 144"/>
                <a:gd name="T4" fmla="*/ 0 w 144"/>
                <a:gd name="T5" fmla="*/ 0 h 144"/>
                <a:gd name="T6" fmla="*/ 0 60000 65536"/>
                <a:gd name="T7" fmla="*/ 0 60000 65536"/>
                <a:gd name="T8" fmla="*/ 0 60000 65536"/>
                <a:gd name="T9" fmla="*/ 0 w 144"/>
                <a:gd name="T10" fmla="*/ 0 h 144"/>
                <a:gd name="T11" fmla="*/ 144 w 144"/>
                <a:gd name="T12" fmla="*/ 144 h 144"/>
              </a:gdLst>
              <a:ahLst/>
              <a:cxnLst>
                <a:cxn ang="T6">
                  <a:pos x="T0" y="T1"/>
                </a:cxn>
                <a:cxn ang="T7">
                  <a:pos x="T2" y="T3"/>
                </a:cxn>
                <a:cxn ang="T8">
                  <a:pos x="T4" y="T5"/>
                </a:cxn>
              </a:cxnLst>
              <a:rect l="T9" t="T10" r="T11" b="T12"/>
              <a:pathLst>
                <a:path w="144" h="144">
                  <a:moveTo>
                    <a:pt x="144" y="0"/>
                  </a:moveTo>
                  <a:cubicBezTo>
                    <a:pt x="108" y="12"/>
                    <a:pt x="72" y="24"/>
                    <a:pt x="48" y="48"/>
                  </a:cubicBezTo>
                  <a:cubicBezTo>
                    <a:pt x="24" y="72"/>
                    <a:pt x="8" y="128"/>
                    <a:pt x="0" y="144"/>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539" name="Freeform 218"/>
            <p:cNvSpPr>
              <a:spLocks/>
            </p:cNvSpPr>
            <p:nvPr/>
          </p:nvSpPr>
          <p:spPr bwMode="auto">
            <a:xfrm rot="-3153848">
              <a:off x="3804" y="3096"/>
              <a:ext cx="96" cy="48"/>
            </a:xfrm>
            <a:custGeom>
              <a:avLst/>
              <a:gdLst>
                <a:gd name="T0" fmla="*/ 1 w 144"/>
                <a:gd name="T1" fmla="*/ 0 h 144"/>
                <a:gd name="T2" fmla="*/ 1 w 144"/>
                <a:gd name="T3" fmla="*/ 0 h 144"/>
                <a:gd name="T4" fmla="*/ 0 w 144"/>
                <a:gd name="T5" fmla="*/ 0 h 144"/>
                <a:gd name="T6" fmla="*/ 0 60000 65536"/>
                <a:gd name="T7" fmla="*/ 0 60000 65536"/>
                <a:gd name="T8" fmla="*/ 0 60000 65536"/>
                <a:gd name="T9" fmla="*/ 0 w 144"/>
                <a:gd name="T10" fmla="*/ 0 h 144"/>
                <a:gd name="T11" fmla="*/ 144 w 144"/>
                <a:gd name="T12" fmla="*/ 144 h 144"/>
              </a:gdLst>
              <a:ahLst/>
              <a:cxnLst>
                <a:cxn ang="T6">
                  <a:pos x="T0" y="T1"/>
                </a:cxn>
                <a:cxn ang="T7">
                  <a:pos x="T2" y="T3"/>
                </a:cxn>
                <a:cxn ang="T8">
                  <a:pos x="T4" y="T5"/>
                </a:cxn>
              </a:cxnLst>
              <a:rect l="T9" t="T10" r="T11" b="T12"/>
              <a:pathLst>
                <a:path w="144" h="144">
                  <a:moveTo>
                    <a:pt x="144" y="0"/>
                  </a:moveTo>
                  <a:cubicBezTo>
                    <a:pt x="108" y="12"/>
                    <a:pt x="72" y="24"/>
                    <a:pt x="48" y="48"/>
                  </a:cubicBezTo>
                  <a:cubicBezTo>
                    <a:pt x="24" y="72"/>
                    <a:pt x="8" y="128"/>
                    <a:pt x="0" y="144"/>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2509" name="Text Box 221"/>
          <p:cNvSpPr txBox="1">
            <a:spLocks noChangeArrowheads="1"/>
          </p:cNvSpPr>
          <p:nvPr/>
        </p:nvSpPr>
        <p:spPr bwMode="auto">
          <a:xfrm>
            <a:off x="5029200" y="2286000"/>
            <a:ext cx="5635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N</a:t>
            </a:r>
          </a:p>
        </p:txBody>
      </p:sp>
      <p:sp>
        <p:nvSpPr>
          <p:cNvPr id="12510" name="Text Box 222"/>
          <p:cNvSpPr txBox="1">
            <a:spLocks noChangeArrowheads="1"/>
          </p:cNvSpPr>
          <p:nvPr/>
        </p:nvSpPr>
        <p:spPr bwMode="auto">
          <a:xfrm>
            <a:off x="5141913" y="3352800"/>
            <a:ext cx="561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R</a:t>
            </a:r>
          </a:p>
        </p:txBody>
      </p:sp>
      <p:sp>
        <p:nvSpPr>
          <p:cNvPr id="77" name="Text Box 110"/>
          <p:cNvSpPr txBox="1">
            <a:spLocks noChangeArrowheads="1"/>
          </p:cNvSpPr>
          <p:nvPr/>
        </p:nvSpPr>
        <p:spPr bwMode="auto">
          <a:xfrm>
            <a:off x="304800" y="2057400"/>
            <a:ext cx="425291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dirty="0">
                <a:latin typeface="Times New Roman" panose="02020603050405020304" pitchFamily="18" charset="0"/>
                <a:cs typeface="Times New Roman" panose="02020603050405020304" pitchFamily="18" charset="0"/>
              </a:rPr>
              <a:t>b) </a:t>
            </a:r>
            <a:r>
              <a:rPr lang="en-US" altLang="en-US" sz="2400" dirty="0" err="1">
                <a:latin typeface="Times New Roman" panose="02020603050405020304" pitchFamily="18" charset="0"/>
                <a:cs typeface="Times New Roman" panose="02020603050405020304" pitchFamily="18" charset="0"/>
              </a:rPr>
              <a:t>Giữ</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nguyên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tia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tới</a:t>
            </a:r>
            <a:r>
              <a:rPr lang="en-US" altLang="en-US" sz="2400" dirty="0">
                <a:latin typeface="Times New Roman" panose="02020603050405020304" pitchFamily="18" charset="0"/>
                <a:cs typeface="Times New Roman" panose="02020603050405020304" pitchFamily="18" charset="0"/>
              </a:rPr>
              <a:t> SI, </a:t>
            </a:r>
            <a:r>
              <a:rPr lang="en-US" altLang="en-US" sz="2400" dirty="0" err="1">
                <a:latin typeface="Times New Roman" panose="02020603050405020304" pitchFamily="18" charset="0"/>
                <a:cs typeface="Times New Roman" panose="02020603050405020304" pitchFamily="18" charset="0"/>
              </a:rPr>
              <a:t>muốn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thu</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được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tia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phản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xạ</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có</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hướng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thẳng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đứng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từ</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dưới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lên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thì</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phải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đặt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gương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như</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thế</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nào</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Vẽ</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hình</a:t>
            </a:r>
            <a:r>
              <a:rPr lang="en-US" altLang="en-US" sz="2400" dirty="0">
                <a:latin typeface="Times New Roman" panose="02020603050405020304" pitchFamily="18" charset="0"/>
                <a:cs typeface="Times New Roman" panose="02020603050405020304" pitchFamily="18" charset="0"/>
              </a:rPr>
              <a:t>?</a:t>
            </a:r>
          </a:p>
        </p:txBody>
      </p:sp>
      <p:sp>
        <p:nvSpPr>
          <p:cNvPr id="55" name="Text Box 155"/>
          <p:cNvSpPr txBox="1">
            <a:spLocks noChangeArrowheads="1"/>
          </p:cNvSpPr>
          <p:nvPr/>
        </p:nvSpPr>
        <p:spPr bwMode="auto">
          <a:xfrm>
            <a:off x="2590800" y="4800600"/>
            <a:ext cx="561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S</a:t>
            </a:r>
          </a:p>
        </p:txBody>
      </p:sp>
      <p:grpSp>
        <p:nvGrpSpPr>
          <p:cNvPr id="56" name="Group 156"/>
          <p:cNvGrpSpPr>
            <a:grpSpLocks/>
          </p:cNvGrpSpPr>
          <p:nvPr/>
        </p:nvGrpSpPr>
        <p:grpSpPr bwMode="auto">
          <a:xfrm rot="7375247">
            <a:off x="3817144" y="4471194"/>
            <a:ext cx="1417638" cy="1333500"/>
            <a:chOff x="2928" y="3072"/>
            <a:chExt cx="1110" cy="816"/>
          </a:xfrm>
        </p:grpSpPr>
        <p:sp>
          <p:nvSpPr>
            <p:cNvPr id="21536" name="Line 157"/>
            <p:cNvSpPr>
              <a:spLocks noChangeShapeType="1"/>
            </p:cNvSpPr>
            <p:nvPr/>
          </p:nvSpPr>
          <p:spPr bwMode="auto">
            <a:xfrm rot="600000" flipV="1">
              <a:off x="2928" y="3072"/>
              <a:ext cx="1104" cy="816"/>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37" name="Line 158"/>
            <p:cNvSpPr>
              <a:spLocks noChangeShapeType="1"/>
            </p:cNvSpPr>
            <p:nvPr/>
          </p:nvSpPr>
          <p:spPr bwMode="auto">
            <a:xfrm rot="600000" flipH="1">
              <a:off x="3449" y="3123"/>
              <a:ext cx="589" cy="450"/>
            </a:xfrm>
            <a:prstGeom prst="line">
              <a:avLst/>
            </a:prstGeom>
            <a:noFill/>
            <a:ln w="9525">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en-US"/>
            </a:p>
          </p:txBody>
        </p:sp>
      </p:grpSp>
      <p:grpSp>
        <p:nvGrpSpPr>
          <p:cNvPr id="59" name="Group 159"/>
          <p:cNvGrpSpPr>
            <a:grpSpLocks/>
          </p:cNvGrpSpPr>
          <p:nvPr/>
        </p:nvGrpSpPr>
        <p:grpSpPr bwMode="auto">
          <a:xfrm rot="478391">
            <a:off x="2870200" y="5224463"/>
            <a:ext cx="1711325" cy="736600"/>
            <a:chOff x="2832" y="2748"/>
            <a:chExt cx="1248" cy="432"/>
          </a:xfrm>
        </p:grpSpPr>
        <p:sp>
          <p:nvSpPr>
            <p:cNvPr id="21534" name="Line 160"/>
            <p:cNvSpPr>
              <a:spLocks noChangeShapeType="1"/>
            </p:cNvSpPr>
            <p:nvPr/>
          </p:nvSpPr>
          <p:spPr bwMode="auto">
            <a:xfrm>
              <a:off x="2832" y="2748"/>
              <a:ext cx="1248" cy="432"/>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35" name="Line 161"/>
            <p:cNvSpPr>
              <a:spLocks noChangeShapeType="1"/>
            </p:cNvSpPr>
            <p:nvPr/>
          </p:nvSpPr>
          <p:spPr bwMode="auto">
            <a:xfrm>
              <a:off x="2928" y="2784"/>
              <a:ext cx="624" cy="216"/>
            </a:xfrm>
            <a:prstGeom prst="line">
              <a:avLst/>
            </a:prstGeom>
            <a:noFill/>
            <a:ln w="9525">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en-US"/>
            </a:p>
          </p:txBody>
        </p:sp>
      </p:grpSp>
      <p:sp>
        <p:nvSpPr>
          <p:cNvPr id="62" name="Line 212"/>
          <p:cNvSpPr>
            <a:spLocks noChangeShapeType="1"/>
          </p:cNvSpPr>
          <p:nvPr/>
        </p:nvSpPr>
        <p:spPr bwMode="auto">
          <a:xfrm>
            <a:off x="4114800" y="5257800"/>
            <a:ext cx="406400" cy="8001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 name="Text Box 219"/>
          <p:cNvSpPr txBox="1">
            <a:spLocks noChangeArrowheads="1"/>
          </p:cNvSpPr>
          <p:nvPr/>
        </p:nvSpPr>
        <p:spPr bwMode="auto">
          <a:xfrm>
            <a:off x="5334000" y="5029200"/>
            <a:ext cx="5635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M</a:t>
            </a:r>
          </a:p>
        </p:txBody>
      </p:sp>
      <p:sp>
        <p:nvSpPr>
          <p:cNvPr id="71" name="Text Box 221"/>
          <p:cNvSpPr txBox="1">
            <a:spLocks noChangeArrowheads="1"/>
          </p:cNvSpPr>
          <p:nvPr/>
        </p:nvSpPr>
        <p:spPr bwMode="auto">
          <a:xfrm>
            <a:off x="3779838" y="4876800"/>
            <a:ext cx="563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N</a:t>
            </a:r>
          </a:p>
        </p:txBody>
      </p:sp>
      <p:sp>
        <p:nvSpPr>
          <p:cNvPr id="72" name="Text Box 222"/>
          <p:cNvSpPr txBox="1">
            <a:spLocks noChangeArrowheads="1"/>
          </p:cNvSpPr>
          <p:nvPr/>
        </p:nvSpPr>
        <p:spPr bwMode="auto">
          <a:xfrm>
            <a:off x="4314825" y="3886200"/>
            <a:ext cx="561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R</a:t>
            </a:r>
          </a:p>
        </p:txBody>
      </p:sp>
      <p:sp>
        <p:nvSpPr>
          <p:cNvPr id="12357" name="Arc 12356"/>
          <p:cNvSpPr/>
          <p:nvPr/>
        </p:nvSpPr>
        <p:spPr>
          <a:xfrm rot="16690929">
            <a:off x="4216400" y="5659438"/>
            <a:ext cx="306387" cy="471488"/>
          </a:xfrm>
          <a:prstGeom prst="arc">
            <a:avLst>
              <a:gd name="adj1" fmla="val 16102611"/>
              <a:gd name="adj2" fmla="val 0"/>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79" name="Arc 78"/>
          <p:cNvSpPr/>
          <p:nvPr/>
        </p:nvSpPr>
        <p:spPr>
          <a:xfrm rot="16690929">
            <a:off x="4402137" y="5591176"/>
            <a:ext cx="258763" cy="341312"/>
          </a:xfrm>
          <a:prstGeom prst="arc">
            <a:avLst>
              <a:gd name="adj1" fmla="val 16102611"/>
              <a:gd name="adj2" fmla="val 0"/>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grpSp>
        <p:nvGrpSpPr>
          <p:cNvPr id="11" name="Group 10"/>
          <p:cNvGrpSpPr/>
          <p:nvPr/>
        </p:nvGrpSpPr>
        <p:grpSpPr>
          <a:xfrm>
            <a:off x="5029200" y="1143000"/>
            <a:ext cx="3013523" cy="2705100"/>
            <a:chOff x="5029200" y="1143000"/>
            <a:chExt cx="3013523" cy="2705100"/>
          </a:xfrm>
        </p:grpSpPr>
        <p:sp>
          <p:nvSpPr>
            <p:cNvPr id="12443" name="Text Box 155"/>
            <p:cNvSpPr txBox="1">
              <a:spLocks noChangeArrowheads="1"/>
            </p:cNvSpPr>
            <p:nvPr/>
          </p:nvSpPr>
          <p:spPr bwMode="auto">
            <a:xfrm>
              <a:off x="5029200" y="1143000"/>
              <a:ext cx="561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dirty="0">
                  <a:latin typeface="Times New Roman" panose="02020603050405020304" pitchFamily="18" charset="0"/>
                  <a:cs typeface="Times New Roman" panose="02020603050405020304" pitchFamily="18" charset="0"/>
                </a:rPr>
                <a:t>S</a:t>
              </a:r>
            </a:p>
          </p:txBody>
        </p:sp>
        <p:sp>
          <p:nvSpPr>
            <p:cNvPr id="12507" name="Text Box 219"/>
            <p:cNvSpPr txBox="1">
              <a:spLocks noChangeArrowheads="1"/>
            </p:cNvSpPr>
            <p:nvPr/>
          </p:nvSpPr>
          <p:spPr bwMode="auto">
            <a:xfrm>
              <a:off x="7040563" y="3390900"/>
              <a:ext cx="563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dirty="0">
                  <a:latin typeface="Times New Roman" panose="02020603050405020304" pitchFamily="18" charset="0"/>
                  <a:cs typeface="Times New Roman" panose="02020603050405020304" pitchFamily="18" charset="0"/>
                </a:rPr>
                <a:t>M</a:t>
              </a:r>
            </a:p>
          </p:txBody>
        </p:sp>
        <p:sp>
          <p:nvSpPr>
            <p:cNvPr id="12508" name="Text Box 220"/>
            <p:cNvSpPr txBox="1">
              <a:spLocks noChangeArrowheads="1"/>
            </p:cNvSpPr>
            <p:nvPr/>
          </p:nvSpPr>
          <p:spPr bwMode="auto">
            <a:xfrm>
              <a:off x="7058025" y="2286000"/>
              <a:ext cx="5635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solidFill>
                    <a:srgbClr val="0000FF"/>
                  </a:solidFill>
                  <a:latin typeface="Times New Roman" panose="02020603050405020304" pitchFamily="18" charset="0"/>
                  <a:cs typeface="Times New Roman" panose="02020603050405020304" pitchFamily="18" charset="0"/>
                </a:rPr>
                <a:t>I</a:t>
              </a:r>
            </a:p>
          </p:txBody>
        </p:sp>
        <p:cxnSp>
          <p:nvCxnSpPr>
            <p:cNvPr id="48" name="Straight Connector 47"/>
            <p:cNvCxnSpPr/>
            <p:nvPr/>
          </p:nvCxnSpPr>
          <p:spPr>
            <a:xfrm flipH="1">
              <a:off x="6974443" y="2082479"/>
              <a:ext cx="145835" cy="97214"/>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a:off x="6985949" y="2280897"/>
              <a:ext cx="145835" cy="97214"/>
            </a:xfrm>
            <a:prstGeom prst="line">
              <a:avLst/>
            </a:prstGeom>
          </p:spPr>
          <p:style>
            <a:lnRef idx="1">
              <a:schemeClr val="accent1"/>
            </a:lnRef>
            <a:fillRef idx="0">
              <a:schemeClr val="accent1"/>
            </a:fillRef>
            <a:effectRef idx="0">
              <a:schemeClr val="accent1"/>
            </a:effectRef>
            <a:fontRef idx="minor">
              <a:schemeClr val="tx1"/>
            </a:fontRef>
          </p:style>
        </p:cxnSp>
        <p:grpSp>
          <p:nvGrpSpPr>
            <p:cNvPr id="10" name="Group 9"/>
            <p:cNvGrpSpPr/>
            <p:nvPr/>
          </p:nvGrpSpPr>
          <p:grpSpPr>
            <a:xfrm>
              <a:off x="5161410" y="1463445"/>
              <a:ext cx="2881313" cy="2081394"/>
              <a:chOff x="5159375" y="1487225"/>
              <a:chExt cx="2881313" cy="2081394"/>
            </a:xfrm>
          </p:grpSpPr>
          <p:grpSp>
            <p:nvGrpSpPr>
              <p:cNvPr id="3" name="Group 159"/>
              <p:cNvGrpSpPr>
                <a:grpSpLocks/>
              </p:cNvGrpSpPr>
              <p:nvPr/>
            </p:nvGrpSpPr>
            <p:grpSpPr bwMode="auto">
              <a:xfrm rot="600000">
                <a:off x="5159375" y="1555750"/>
                <a:ext cx="1903413" cy="795338"/>
                <a:chOff x="2832" y="2748"/>
                <a:chExt cx="1248" cy="432"/>
              </a:xfrm>
            </p:grpSpPr>
            <p:sp>
              <p:nvSpPr>
                <p:cNvPr id="21544" name="Line 160"/>
                <p:cNvSpPr>
                  <a:spLocks noChangeShapeType="1"/>
                </p:cNvSpPr>
                <p:nvPr/>
              </p:nvSpPr>
              <p:spPr bwMode="auto">
                <a:xfrm>
                  <a:off x="2832" y="2748"/>
                  <a:ext cx="1248" cy="432"/>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45" name="Line 161"/>
                <p:cNvSpPr>
                  <a:spLocks noChangeShapeType="1"/>
                </p:cNvSpPr>
                <p:nvPr/>
              </p:nvSpPr>
              <p:spPr bwMode="auto">
                <a:xfrm>
                  <a:off x="2928" y="2784"/>
                  <a:ext cx="624" cy="216"/>
                </a:xfrm>
                <a:prstGeom prst="line">
                  <a:avLst/>
                </a:prstGeom>
                <a:noFill/>
                <a:ln w="9525">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en-US"/>
                </a:p>
              </p:txBody>
            </p:sp>
          </p:grpSp>
          <p:grpSp>
            <p:nvGrpSpPr>
              <p:cNvPr id="4" name="Group 209"/>
              <p:cNvGrpSpPr>
                <a:grpSpLocks/>
              </p:cNvGrpSpPr>
              <p:nvPr/>
            </p:nvGrpSpPr>
            <p:grpSpPr bwMode="auto">
              <a:xfrm rot="-2700000">
                <a:off x="6000750" y="1819275"/>
                <a:ext cx="2039938" cy="1524000"/>
                <a:chOff x="3686" y="2040"/>
                <a:chExt cx="1392" cy="960"/>
              </a:xfrm>
            </p:grpSpPr>
            <p:sp>
              <p:nvSpPr>
                <p:cNvPr id="21542" name="Rectangle 210" descr="Light downward diagonal"/>
                <p:cNvSpPr>
                  <a:spLocks noChangeArrowheads="1"/>
                </p:cNvSpPr>
                <p:nvPr/>
              </p:nvSpPr>
              <p:spPr bwMode="auto">
                <a:xfrm rot="2700000">
                  <a:off x="4358" y="1848"/>
                  <a:ext cx="48" cy="1392"/>
                </a:xfrm>
                <a:prstGeom prst="rect">
                  <a:avLst/>
                </a:prstGeom>
                <a:pattFill prst="ltDnDiag">
                  <a:fgClr>
                    <a:schemeClr val="tx2"/>
                  </a:fgClr>
                  <a:bgClr>
                    <a:schemeClr val="bg1"/>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Times New Roman" panose="02020603050405020304" pitchFamily="18" charset="0"/>
                    <a:cs typeface="Times New Roman" panose="02020603050405020304" pitchFamily="18" charset="0"/>
                  </a:endParaRPr>
                </a:p>
              </p:txBody>
            </p:sp>
            <p:sp>
              <p:nvSpPr>
                <p:cNvPr id="21543" name="Line 211"/>
                <p:cNvSpPr>
                  <a:spLocks noChangeShapeType="1"/>
                </p:cNvSpPr>
                <p:nvPr/>
              </p:nvSpPr>
              <p:spPr bwMode="auto">
                <a:xfrm flipH="1">
                  <a:off x="3864" y="2040"/>
                  <a:ext cx="960" cy="96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9" name="Group 8"/>
              <p:cNvGrpSpPr/>
              <p:nvPr/>
            </p:nvGrpSpPr>
            <p:grpSpPr>
              <a:xfrm>
                <a:off x="6939925" y="1487225"/>
                <a:ext cx="260895" cy="2081394"/>
                <a:chOff x="6939925" y="1487225"/>
                <a:chExt cx="260895" cy="2081394"/>
              </a:xfrm>
            </p:grpSpPr>
            <p:cxnSp>
              <p:nvCxnSpPr>
                <p:cNvPr id="8" name="Straight Connector 7"/>
                <p:cNvCxnSpPr>
                  <a:endCxn id="21543" idx="0"/>
                </p:cNvCxnSpPr>
                <p:nvPr/>
              </p:nvCxnSpPr>
              <p:spPr>
                <a:xfrm flipH="1">
                  <a:off x="6939925" y="1487225"/>
                  <a:ext cx="145835" cy="97214"/>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a:off x="6989656" y="1711528"/>
                  <a:ext cx="145835" cy="97214"/>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H="1">
                  <a:off x="6962937" y="1884061"/>
                  <a:ext cx="145835" cy="97214"/>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H="1">
                  <a:off x="6997455" y="2479315"/>
                  <a:ext cx="145835" cy="97214"/>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H="1">
                  <a:off x="7008961" y="2677733"/>
                  <a:ext cx="145835" cy="97214"/>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H="1">
                  <a:off x="7020467" y="2876151"/>
                  <a:ext cx="145835" cy="97214"/>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H="1">
                  <a:off x="7031973" y="3074569"/>
                  <a:ext cx="145835" cy="97214"/>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H="1">
                  <a:off x="7043479" y="3272987"/>
                  <a:ext cx="145835" cy="97214"/>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H="1">
                  <a:off x="7054985" y="3471405"/>
                  <a:ext cx="145835" cy="97214"/>
                </a:xfrm>
                <a:prstGeom prst="line">
                  <a:avLst/>
                </a:prstGeom>
              </p:spPr>
              <p:style>
                <a:lnRef idx="1">
                  <a:schemeClr val="accent1"/>
                </a:lnRef>
                <a:fillRef idx="0">
                  <a:schemeClr val="accent1"/>
                </a:fillRef>
                <a:effectRef idx="0">
                  <a:schemeClr val="accent1"/>
                </a:effectRef>
                <a:fontRef idx="minor">
                  <a:schemeClr val="tx1"/>
                </a:fontRef>
              </p:style>
            </p:cxnSp>
          </p:grpSp>
        </p:grpSp>
      </p:grpSp>
      <p:grpSp>
        <p:nvGrpSpPr>
          <p:cNvPr id="17" name="Group 16"/>
          <p:cNvGrpSpPr/>
          <p:nvPr/>
        </p:nvGrpSpPr>
        <p:grpSpPr>
          <a:xfrm>
            <a:off x="3645665" y="5137000"/>
            <a:ext cx="2039937" cy="1754871"/>
            <a:chOff x="3645665" y="5137000"/>
            <a:chExt cx="2039937" cy="1754871"/>
          </a:xfrm>
        </p:grpSpPr>
        <p:sp>
          <p:nvSpPr>
            <p:cNvPr id="70" name="Text Box 220"/>
            <p:cNvSpPr txBox="1">
              <a:spLocks noChangeArrowheads="1"/>
            </p:cNvSpPr>
            <p:nvPr/>
          </p:nvSpPr>
          <p:spPr bwMode="auto">
            <a:xfrm>
              <a:off x="4578350" y="6081336"/>
              <a:ext cx="5635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400" b="1">
                  <a:solidFill>
                    <a:srgbClr val="0000FF"/>
                  </a:solidFill>
                  <a:latin typeface="Times New Roman" panose="02020603050405020304" pitchFamily="18" charset="0"/>
                  <a:cs typeface="Times New Roman" panose="02020603050405020304" pitchFamily="18" charset="0"/>
                </a:rPr>
                <a:t>I</a:t>
              </a:r>
            </a:p>
          </p:txBody>
        </p:sp>
        <p:grpSp>
          <p:nvGrpSpPr>
            <p:cNvPr id="73" name="Group 209"/>
            <p:cNvGrpSpPr>
              <a:grpSpLocks/>
            </p:cNvGrpSpPr>
            <p:nvPr/>
          </p:nvGrpSpPr>
          <p:grpSpPr bwMode="auto">
            <a:xfrm rot="-387299">
              <a:off x="3645665" y="5224164"/>
              <a:ext cx="2039937" cy="1524000"/>
              <a:chOff x="3686" y="2040"/>
              <a:chExt cx="1392" cy="960"/>
            </a:xfrm>
          </p:grpSpPr>
          <p:sp>
            <p:nvSpPr>
              <p:cNvPr id="21532" name="Rectangle 210" descr="Light downward diagonal"/>
              <p:cNvSpPr>
                <a:spLocks noChangeArrowheads="1"/>
              </p:cNvSpPr>
              <p:nvPr/>
            </p:nvSpPr>
            <p:spPr bwMode="auto">
              <a:xfrm rot="2700000">
                <a:off x="4358" y="1848"/>
                <a:ext cx="48" cy="1392"/>
              </a:xfrm>
              <a:prstGeom prst="rect">
                <a:avLst/>
              </a:prstGeom>
              <a:pattFill prst="ltDnDiag">
                <a:fgClr>
                  <a:schemeClr val="tx2"/>
                </a:fgClr>
                <a:bgClr>
                  <a:schemeClr val="bg1"/>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Times New Roman" panose="02020603050405020304" pitchFamily="18" charset="0"/>
                  <a:cs typeface="Times New Roman" panose="02020603050405020304" pitchFamily="18" charset="0"/>
                </a:endParaRPr>
              </a:p>
            </p:txBody>
          </p:sp>
          <p:sp>
            <p:nvSpPr>
              <p:cNvPr id="21533" name="Line 211"/>
              <p:cNvSpPr>
                <a:spLocks noChangeShapeType="1"/>
              </p:cNvSpPr>
              <p:nvPr/>
            </p:nvSpPr>
            <p:spPr bwMode="auto">
              <a:xfrm flipH="1">
                <a:off x="3864" y="2040"/>
                <a:ext cx="960" cy="96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cxnSp>
          <p:nvCxnSpPr>
            <p:cNvPr id="13" name="Straight Connector 12"/>
            <p:cNvCxnSpPr/>
            <p:nvPr/>
          </p:nvCxnSpPr>
          <p:spPr>
            <a:xfrm>
              <a:off x="5185694" y="5137000"/>
              <a:ext cx="67822" cy="197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5116014" y="5315672"/>
              <a:ext cx="67822" cy="197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5006476" y="5453481"/>
              <a:ext cx="67822" cy="197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4950905" y="5595171"/>
              <a:ext cx="67822" cy="197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4840845" y="5749102"/>
              <a:ext cx="67822" cy="197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a:off x="4708626" y="5872523"/>
              <a:ext cx="67822" cy="197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4335682" y="6411596"/>
              <a:ext cx="67822" cy="197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a:off x="4460077" y="6191280"/>
              <a:ext cx="67822" cy="197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4598678" y="6007020"/>
              <a:ext cx="67822" cy="197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4124108" y="6694871"/>
              <a:ext cx="67822" cy="197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4242128" y="6468369"/>
              <a:ext cx="67822" cy="197000"/>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356123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398"/>
                                        </p:tgtEl>
                                        <p:attrNameLst>
                                          <p:attrName>style.visibility</p:attrName>
                                        </p:attrNameLst>
                                      </p:cBhvr>
                                      <p:to>
                                        <p:strVal val="visible"/>
                                      </p:to>
                                    </p:set>
                                    <p:animEffect transition="in" filter="randombar(horizontal)">
                                      <p:cBhvr>
                                        <p:cTn id="7" dur="500"/>
                                        <p:tgtEl>
                                          <p:spTgt spid="123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500"/>
                                        </p:tgtEl>
                                        <p:attrNameLst>
                                          <p:attrName>style.visibility</p:attrName>
                                        </p:attrNameLst>
                                      </p:cBhvr>
                                      <p:to>
                                        <p:strVal val="visible"/>
                                      </p:to>
                                    </p:set>
                                    <p:animEffect transition="in" filter="fade">
                                      <p:cBhvr>
                                        <p:cTn id="12" dur="1000"/>
                                        <p:tgtEl>
                                          <p:spTgt spid="12500"/>
                                        </p:tgtEl>
                                      </p:cBhvr>
                                    </p:animEffect>
                                  </p:childTnLst>
                                </p:cTn>
                              </p:par>
                            </p:childTnLst>
                          </p:cTn>
                        </p:par>
                        <p:par>
                          <p:cTn id="13" fill="hold" nodeType="afterGroup">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12509"/>
                                        </p:tgtEl>
                                        <p:attrNameLst>
                                          <p:attrName>style.visibility</p:attrName>
                                        </p:attrNameLst>
                                      </p:cBhvr>
                                      <p:to>
                                        <p:strVal val="visible"/>
                                      </p:to>
                                    </p:set>
                                    <p:animEffect transition="in" filter="randombar(horizontal)">
                                      <p:cBhvr>
                                        <p:cTn id="16" dur="500"/>
                                        <p:tgtEl>
                                          <p:spTgt spid="12509"/>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0"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edge">
                                      <p:cBhvr>
                                        <p:cTn id="21" dur="1000"/>
                                        <p:tgtEl>
                                          <p:spTgt spid="2"/>
                                        </p:tgtEl>
                                      </p:cBhvr>
                                    </p:animEffect>
                                  </p:childTnLst>
                                </p:cTn>
                              </p:par>
                            </p:childTnLst>
                          </p:cTn>
                        </p:par>
                        <p:par>
                          <p:cTn id="22" fill="hold" nodeType="afterGroup">
                            <p:stCondLst>
                              <p:cond delay="1000"/>
                            </p:stCondLst>
                            <p:childTnLst>
                              <p:par>
                                <p:cTn id="23" presetID="14" presetClass="entr" presetSubtype="10" fill="hold" grpId="0" nodeType="afterEffect">
                                  <p:stCondLst>
                                    <p:cond delay="0"/>
                                  </p:stCondLst>
                                  <p:childTnLst>
                                    <p:set>
                                      <p:cBhvr>
                                        <p:cTn id="24" dur="1" fill="hold">
                                          <p:stCondLst>
                                            <p:cond delay="0"/>
                                          </p:stCondLst>
                                        </p:cTn>
                                        <p:tgtEl>
                                          <p:spTgt spid="12510"/>
                                        </p:tgtEl>
                                        <p:attrNameLst>
                                          <p:attrName>style.visibility</p:attrName>
                                        </p:attrNameLst>
                                      </p:cBhvr>
                                      <p:to>
                                        <p:strVal val="visible"/>
                                      </p:to>
                                    </p:set>
                                    <p:animEffect transition="in" filter="randombar(horizontal)">
                                      <p:cBhvr>
                                        <p:cTn id="25" dur="500"/>
                                        <p:tgtEl>
                                          <p:spTgt spid="12510"/>
                                        </p:tgtEl>
                                      </p:cBhvr>
                                    </p:animEffect>
                                  </p:childTnLst>
                                </p:cTn>
                              </p:par>
                            </p:childTnLst>
                          </p:cTn>
                        </p:par>
                        <p:par>
                          <p:cTn id="26" fill="hold" nodeType="afterGroup">
                            <p:stCondLst>
                              <p:cond delay="1500"/>
                            </p:stCondLst>
                            <p:childTnLst>
                              <p:par>
                                <p:cTn id="27" presetID="20" presetClass="entr" presetSubtype="0" fill="hold"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edge">
                                      <p:cBhvr>
                                        <p:cTn id="29" dur="500"/>
                                        <p:tgtEl>
                                          <p:spTgt spid="6"/>
                                        </p:tgtEl>
                                      </p:cBhvr>
                                    </p:animEffect>
                                  </p:childTnLst>
                                </p:cTn>
                              </p:par>
                            </p:childTnLst>
                          </p:cTn>
                        </p:par>
                        <p:par>
                          <p:cTn id="30" fill="hold" nodeType="afterGroup">
                            <p:stCondLst>
                              <p:cond delay="2000"/>
                            </p:stCondLst>
                            <p:childTnLst>
                              <p:par>
                                <p:cTn id="31" presetID="20" presetClass="entr" presetSubtype="0" fill="hold" nodeType="after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wedge">
                                      <p:cBhvr>
                                        <p:cTn id="33" dur="500"/>
                                        <p:tgtEl>
                                          <p:spTgt spid="5"/>
                                        </p:tgtEl>
                                      </p:cBhvr>
                                    </p:animEffect>
                                  </p:childTnLst>
                                </p:cTn>
                              </p:par>
                            </p:childTnLst>
                          </p:cTn>
                        </p:par>
                        <p:par>
                          <p:cTn id="34" fill="hold" nodeType="afterGroup">
                            <p:stCondLst>
                              <p:cond delay="2500"/>
                            </p:stCondLst>
                            <p:childTnLst>
                              <p:par>
                                <p:cTn id="35" presetID="35" presetClass="emph" presetSubtype="0" fill="hold" nodeType="afterEffect">
                                  <p:stCondLst>
                                    <p:cond delay="0"/>
                                  </p:stCondLst>
                                  <p:childTnLst>
                                    <p:anim calcmode="discrete" valueType="str">
                                      <p:cBhvr>
                                        <p:cTn id="36" dur="1000" fill="hold"/>
                                        <p:tgtEl>
                                          <p:spTgt spid="6"/>
                                        </p:tgtEl>
                                        <p:attrNameLst>
                                          <p:attrName>style.visibility</p:attrName>
                                        </p:attrNameLst>
                                      </p:cBhvr>
                                      <p:tavLst>
                                        <p:tav tm="0">
                                          <p:val>
                                            <p:strVal val="hidden"/>
                                          </p:val>
                                        </p:tav>
                                        <p:tav tm="50000">
                                          <p:val>
                                            <p:strVal val="visible"/>
                                          </p:val>
                                        </p:tav>
                                      </p:tavLst>
                                    </p:anim>
                                  </p:childTnLst>
                                </p:cTn>
                              </p:par>
                            </p:childTnLst>
                          </p:cTn>
                        </p:par>
                        <p:par>
                          <p:cTn id="37" fill="hold" nodeType="afterGroup">
                            <p:stCondLst>
                              <p:cond delay="3500"/>
                            </p:stCondLst>
                            <p:childTnLst>
                              <p:par>
                                <p:cTn id="38" presetID="35" presetClass="emph" presetSubtype="0" repeatCount="indefinite" fill="hold" nodeType="afterEffect">
                                  <p:stCondLst>
                                    <p:cond delay="0"/>
                                  </p:stCondLst>
                                  <p:endCondLst>
                                    <p:cond evt="onNext" delay="0">
                                      <p:tgtEl>
                                        <p:sldTgt/>
                                      </p:tgtEl>
                                    </p:cond>
                                  </p:endCondLst>
                                  <p:childTnLst>
                                    <p:anim calcmode="discrete" valueType="str">
                                      <p:cBhvr>
                                        <p:cTn id="39" dur="1000" fill="hold"/>
                                        <p:tgtEl>
                                          <p:spTgt spid="5"/>
                                        </p:tgtEl>
                                        <p:attrNameLst>
                                          <p:attrName>style.visibility</p:attrName>
                                        </p:attrNameLst>
                                      </p:cBhvr>
                                      <p:tavLst>
                                        <p:tav tm="0">
                                          <p:val>
                                            <p:strVal val="hidden"/>
                                          </p:val>
                                        </p:tav>
                                        <p:tav tm="50000">
                                          <p:val>
                                            <p:strVal val="visible"/>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77"/>
                                        </p:tgtEl>
                                        <p:attrNameLst>
                                          <p:attrName>style.visibility</p:attrName>
                                        </p:attrNameLst>
                                      </p:cBhvr>
                                      <p:to>
                                        <p:strVal val="visible"/>
                                      </p:to>
                                    </p:set>
                                    <p:animEffect transition="in" filter="randombar(horizontal)">
                                      <p:cBhvr>
                                        <p:cTn id="44" dur="500"/>
                                        <p:tgtEl>
                                          <p:spTgt spid="77"/>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42" presetClass="entr" presetSubtype="0" fill="hold" nodeType="clickEffect">
                                  <p:stCondLst>
                                    <p:cond delay="0"/>
                                  </p:stCondLst>
                                  <p:childTnLst>
                                    <p:set>
                                      <p:cBhvr>
                                        <p:cTn id="48" dur="1" fill="hold">
                                          <p:stCondLst>
                                            <p:cond delay="0"/>
                                          </p:stCondLst>
                                        </p:cTn>
                                        <p:tgtEl>
                                          <p:spTgt spid="59"/>
                                        </p:tgtEl>
                                        <p:attrNameLst>
                                          <p:attrName>style.visibility</p:attrName>
                                        </p:attrNameLst>
                                      </p:cBhvr>
                                      <p:to>
                                        <p:strVal val="visible"/>
                                      </p:to>
                                    </p:set>
                                    <p:animEffect transition="in" filter="fade">
                                      <p:cBhvr>
                                        <p:cTn id="49" dur="1000"/>
                                        <p:tgtEl>
                                          <p:spTgt spid="59"/>
                                        </p:tgtEl>
                                      </p:cBhvr>
                                    </p:animEffect>
                                    <p:anim calcmode="lin" valueType="num">
                                      <p:cBhvr>
                                        <p:cTn id="50" dur="1000" fill="hold"/>
                                        <p:tgtEl>
                                          <p:spTgt spid="59"/>
                                        </p:tgtEl>
                                        <p:attrNameLst>
                                          <p:attrName>ppt_x</p:attrName>
                                        </p:attrNameLst>
                                      </p:cBhvr>
                                      <p:tavLst>
                                        <p:tav tm="0">
                                          <p:val>
                                            <p:strVal val="#ppt_x"/>
                                          </p:val>
                                        </p:tav>
                                        <p:tav tm="100000">
                                          <p:val>
                                            <p:strVal val="#ppt_x"/>
                                          </p:val>
                                        </p:tav>
                                      </p:tavLst>
                                    </p:anim>
                                    <p:anim calcmode="lin" valueType="num">
                                      <p:cBhvr>
                                        <p:cTn id="51" dur="1000" fill="hold"/>
                                        <p:tgtEl>
                                          <p:spTgt spid="59"/>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55"/>
                                        </p:tgtEl>
                                        <p:attrNameLst>
                                          <p:attrName>style.visibility</p:attrName>
                                        </p:attrNameLst>
                                      </p:cBhvr>
                                      <p:to>
                                        <p:strVal val="visible"/>
                                      </p:to>
                                    </p:set>
                                    <p:animEffect transition="in" filter="fade">
                                      <p:cBhvr>
                                        <p:cTn id="54" dur="1000"/>
                                        <p:tgtEl>
                                          <p:spTgt spid="55"/>
                                        </p:tgtEl>
                                      </p:cBhvr>
                                    </p:animEffect>
                                    <p:anim calcmode="lin" valueType="num">
                                      <p:cBhvr>
                                        <p:cTn id="55" dur="1000" fill="hold"/>
                                        <p:tgtEl>
                                          <p:spTgt spid="55"/>
                                        </p:tgtEl>
                                        <p:attrNameLst>
                                          <p:attrName>ppt_x</p:attrName>
                                        </p:attrNameLst>
                                      </p:cBhvr>
                                      <p:tavLst>
                                        <p:tav tm="0">
                                          <p:val>
                                            <p:strVal val="#ppt_x"/>
                                          </p:val>
                                        </p:tav>
                                        <p:tav tm="100000">
                                          <p:val>
                                            <p:strVal val="#ppt_x"/>
                                          </p:val>
                                        </p:tav>
                                      </p:tavLst>
                                    </p:anim>
                                    <p:anim calcmode="lin" valueType="num">
                                      <p:cBhvr>
                                        <p:cTn id="56" dur="1000" fill="hold"/>
                                        <p:tgtEl>
                                          <p:spTgt spid="55"/>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69"/>
                                        </p:tgtEl>
                                        <p:attrNameLst>
                                          <p:attrName>style.visibility</p:attrName>
                                        </p:attrNameLst>
                                      </p:cBhvr>
                                      <p:to>
                                        <p:strVal val="visible"/>
                                      </p:to>
                                    </p:set>
                                    <p:animEffect transition="in" filter="fade">
                                      <p:cBhvr>
                                        <p:cTn id="59" dur="1000"/>
                                        <p:tgtEl>
                                          <p:spTgt spid="69"/>
                                        </p:tgtEl>
                                      </p:cBhvr>
                                    </p:animEffect>
                                    <p:anim calcmode="lin" valueType="num">
                                      <p:cBhvr>
                                        <p:cTn id="60" dur="1000" fill="hold"/>
                                        <p:tgtEl>
                                          <p:spTgt spid="69"/>
                                        </p:tgtEl>
                                        <p:attrNameLst>
                                          <p:attrName>ppt_x</p:attrName>
                                        </p:attrNameLst>
                                      </p:cBhvr>
                                      <p:tavLst>
                                        <p:tav tm="0">
                                          <p:val>
                                            <p:strVal val="#ppt_x"/>
                                          </p:val>
                                        </p:tav>
                                        <p:tav tm="100000">
                                          <p:val>
                                            <p:strVal val="#ppt_x"/>
                                          </p:val>
                                        </p:tav>
                                      </p:tavLst>
                                    </p:anim>
                                    <p:anim calcmode="lin" valueType="num">
                                      <p:cBhvr>
                                        <p:cTn id="61" dur="1000" fill="hold"/>
                                        <p:tgtEl>
                                          <p:spTgt spid="69"/>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62"/>
                                        </p:tgtEl>
                                        <p:attrNameLst>
                                          <p:attrName>style.visibility</p:attrName>
                                        </p:attrNameLst>
                                      </p:cBhvr>
                                      <p:to>
                                        <p:strVal val="visible"/>
                                      </p:to>
                                    </p:set>
                                    <p:animEffect transition="in" filter="fade">
                                      <p:cBhvr>
                                        <p:cTn id="64" dur="1000"/>
                                        <p:tgtEl>
                                          <p:spTgt spid="62"/>
                                        </p:tgtEl>
                                      </p:cBhvr>
                                    </p:animEffect>
                                    <p:anim calcmode="lin" valueType="num">
                                      <p:cBhvr>
                                        <p:cTn id="65" dur="1000" fill="hold"/>
                                        <p:tgtEl>
                                          <p:spTgt spid="62"/>
                                        </p:tgtEl>
                                        <p:attrNameLst>
                                          <p:attrName>ppt_x</p:attrName>
                                        </p:attrNameLst>
                                      </p:cBhvr>
                                      <p:tavLst>
                                        <p:tav tm="0">
                                          <p:val>
                                            <p:strVal val="#ppt_x"/>
                                          </p:val>
                                        </p:tav>
                                        <p:tav tm="100000">
                                          <p:val>
                                            <p:strVal val="#ppt_x"/>
                                          </p:val>
                                        </p:tav>
                                      </p:tavLst>
                                    </p:anim>
                                    <p:anim calcmode="lin" valueType="num">
                                      <p:cBhvr>
                                        <p:cTn id="66" dur="1000" fill="hold"/>
                                        <p:tgtEl>
                                          <p:spTgt spid="62"/>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71"/>
                                        </p:tgtEl>
                                        <p:attrNameLst>
                                          <p:attrName>style.visibility</p:attrName>
                                        </p:attrNameLst>
                                      </p:cBhvr>
                                      <p:to>
                                        <p:strVal val="visible"/>
                                      </p:to>
                                    </p:set>
                                    <p:animEffect transition="in" filter="fade">
                                      <p:cBhvr>
                                        <p:cTn id="69" dur="1000"/>
                                        <p:tgtEl>
                                          <p:spTgt spid="71"/>
                                        </p:tgtEl>
                                      </p:cBhvr>
                                    </p:animEffect>
                                    <p:anim calcmode="lin" valueType="num">
                                      <p:cBhvr>
                                        <p:cTn id="70" dur="1000" fill="hold"/>
                                        <p:tgtEl>
                                          <p:spTgt spid="71"/>
                                        </p:tgtEl>
                                        <p:attrNameLst>
                                          <p:attrName>ppt_x</p:attrName>
                                        </p:attrNameLst>
                                      </p:cBhvr>
                                      <p:tavLst>
                                        <p:tav tm="0">
                                          <p:val>
                                            <p:strVal val="#ppt_x"/>
                                          </p:val>
                                        </p:tav>
                                        <p:tav tm="100000">
                                          <p:val>
                                            <p:strVal val="#ppt_x"/>
                                          </p:val>
                                        </p:tav>
                                      </p:tavLst>
                                    </p:anim>
                                    <p:anim calcmode="lin" valueType="num">
                                      <p:cBhvr>
                                        <p:cTn id="71" dur="1000" fill="hold"/>
                                        <p:tgtEl>
                                          <p:spTgt spid="71"/>
                                        </p:tgtEl>
                                        <p:attrNameLst>
                                          <p:attrName>ppt_y</p:attrName>
                                        </p:attrNameLst>
                                      </p:cBhvr>
                                      <p:tavLst>
                                        <p:tav tm="0">
                                          <p:val>
                                            <p:strVal val="#ppt_y+.1"/>
                                          </p:val>
                                        </p:tav>
                                        <p:tav tm="100000">
                                          <p:val>
                                            <p:strVal val="#ppt_y"/>
                                          </p:val>
                                        </p:tav>
                                      </p:tavLst>
                                    </p:anim>
                                  </p:childTnLst>
                                </p:cTn>
                              </p:par>
                              <p:par>
                                <p:cTn id="72" presetID="42" presetClass="entr" presetSubtype="0" fill="hold" nodeType="withEffect">
                                  <p:stCondLst>
                                    <p:cond delay="0"/>
                                  </p:stCondLst>
                                  <p:childTnLst>
                                    <p:set>
                                      <p:cBhvr>
                                        <p:cTn id="73" dur="1" fill="hold">
                                          <p:stCondLst>
                                            <p:cond delay="0"/>
                                          </p:stCondLst>
                                        </p:cTn>
                                        <p:tgtEl>
                                          <p:spTgt spid="56"/>
                                        </p:tgtEl>
                                        <p:attrNameLst>
                                          <p:attrName>style.visibility</p:attrName>
                                        </p:attrNameLst>
                                      </p:cBhvr>
                                      <p:to>
                                        <p:strVal val="visible"/>
                                      </p:to>
                                    </p:set>
                                    <p:animEffect transition="in" filter="fade">
                                      <p:cBhvr>
                                        <p:cTn id="74" dur="1000"/>
                                        <p:tgtEl>
                                          <p:spTgt spid="56"/>
                                        </p:tgtEl>
                                      </p:cBhvr>
                                    </p:animEffect>
                                    <p:anim calcmode="lin" valueType="num">
                                      <p:cBhvr>
                                        <p:cTn id="75" dur="1000" fill="hold"/>
                                        <p:tgtEl>
                                          <p:spTgt spid="56"/>
                                        </p:tgtEl>
                                        <p:attrNameLst>
                                          <p:attrName>ppt_x</p:attrName>
                                        </p:attrNameLst>
                                      </p:cBhvr>
                                      <p:tavLst>
                                        <p:tav tm="0">
                                          <p:val>
                                            <p:strVal val="#ppt_x"/>
                                          </p:val>
                                        </p:tav>
                                        <p:tav tm="100000">
                                          <p:val>
                                            <p:strVal val="#ppt_x"/>
                                          </p:val>
                                        </p:tav>
                                      </p:tavLst>
                                    </p:anim>
                                    <p:anim calcmode="lin" valueType="num">
                                      <p:cBhvr>
                                        <p:cTn id="76" dur="1000" fill="hold"/>
                                        <p:tgtEl>
                                          <p:spTgt spid="56"/>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72"/>
                                        </p:tgtEl>
                                        <p:attrNameLst>
                                          <p:attrName>style.visibility</p:attrName>
                                        </p:attrNameLst>
                                      </p:cBhvr>
                                      <p:to>
                                        <p:strVal val="visible"/>
                                      </p:to>
                                    </p:set>
                                    <p:animEffect transition="in" filter="fade">
                                      <p:cBhvr>
                                        <p:cTn id="79" dur="1000"/>
                                        <p:tgtEl>
                                          <p:spTgt spid="72"/>
                                        </p:tgtEl>
                                      </p:cBhvr>
                                    </p:animEffect>
                                    <p:anim calcmode="lin" valueType="num">
                                      <p:cBhvr>
                                        <p:cTn id="80" dur="1000" fill="hold"/>
                                        <p:tgtEl>
                                          <p:spTgt spid="72"/>
                                        </p:tgtEl>
                                        <p:attrNameLst>
                                          <p:attrName>ppt_x</p:attrName>
                                        </p:attrNameLst>
                                      </p:cBhvr>
                                      <p:tavLst>
                                        <p:tav tm="0">
                                          <p:val>
                                            <p:strVal val="#ppt_x"/>
                                          </p:val>
                                        </p:tav>
                                        <p:tav tm="100000">
                                          <p:val>
                                            <p:strVal val="#ppt_x"/>
                                          </p:val>
                                        </p:tav>
                                      </p:tavLst>
                                    </p:anim>
                                    <p:anim calcmode="lin" valueType="num">
                                      <p:cBhvr>
                                        <p:cTn id="81" dur="1000" fill="hold"/>
                                        <p:tgtEl>
                                          <p:spTgt spid="72"/>
                                        </p:tgtEl>
                                        <p:attrNameLst>
                                          <p:attrName>ppt_y</p:attrName>
                                        </p:attrNameLst>
                                      </p:cBhvr>
                                      <p:tavLst>
                                        <p:tav tm="0">
                                          <p:val>
                                            <p:strVal val="#ppt_y+.1"/>
                                          </p:val>
                                        </p:tav>
                                        <p:tav tm="100000">
                                          <p:val>
                                            <p:strVal val="#ppt_y"/>
                                          </p:val>
                                        </p:tav>
                                      </p:tavLst>
                                    </p:anim>
                                  </p:childTnLst>
                                </p:cTn>
                              </p:par>
                              <p:par>
                                <p:cTn id="82" presetID="42" presetClass="entr" presetSubtype="0" fill="hold" nodeType="withEffect">
                                  <p:stCondLst>
                                    <p:cond delay="0"/>
                                  </p:stCondLst>
                                  <p:childTnLst>
                                    <p:set>
                                      <p:cBhvr>
                                        <p:cTn id="83" dur="1" fill="hold">
                                          <p:stCondLst>
                                            <p:cond delay="0"/>
                                          </p:stCondLst>
                                        </p:cTn>
                                        <p:tgtEl>
                                          <p:spTgt spid="12357"/>
                                        </p:tgtEl>
                                        <p:attrNameLst>
                                          <p:attrName>style.visibility</p:attrName>
                                        </p:attrNameLst>
                                      </p:cBhvr>
                                      <p:to>
                                        <p:strVal val="visible"/>
                                      </p:to>
                                    </p:set>
                                    <p:animEffect transition="in" filter="fade">
                                      <p:cBhvr>
                                        <p:cTn id="84" dur="1000"/>
                                        <p:tgtEl>
                                          <p:spTgt spid="12357"/>
                                        </p:tgtEl>
                                      </p:cBhvr>
                                    </p:animEffect>
                                    <p:anim calcmode="lin" valueType="num">
                                      <p:cBhvr>
                                        <p:cTn id="85" dur="1000" fill="hold"/>
                                        <p:tgtEl>
                                          <p:spTgt spid="12357"/>
                                        </p:tgtEl>
                                        <p:attrNameLst>
                                          <p:attrName>ppt_x</p:attrName>
                                        </p:attrNameLst>
                                      </p:cBhvr>
                                      <p:tavLst>
                                        <p:tav tm="0">
                                          <p:val>
                                            <p:strVal val="#ppt_x"/>
                                          </p:val>
                                        </p:tav>
                                        <p:tav tm="100000">
                                          <p:val>
                                            <p:strVal val="#ppt_x"/>
                                          </p:val>
                                        </p:tav>
                                      </p:tavLst>
                                    </p:anim>
                                    <p:anim calcmode="lin" valueType="num">
                                      <p:cBhvr>
                                        <p:cTn id="86" dur="1000" fill="hold"/>
                                        <p:tgtEl>
                                          <p:spTgt spid="12357"/>
                                        </p:tgtEl>
                                        <p:attrNameLst>
                                          <p:attrName>ppt_y</p:attrName>
                                        </p:attrNameLst>
                                      </p:cBhvr>
                                      <p:tavLst>
                                        <p:tav tm="0">
                                          <p:val>
                                            <p:strVal val="#ppt_y+.1"/>
                                          </p:val>
                                        </p:tav>
                                        <p:tav tm="100000">
                                          <p:val>
                                            <p:strVal val="#ppt_y"/>
                                          </p:val>
                                        </p:tav>
                                      </p:tavLst>
                                    </p:anim>
                                  </p:childTnLst>
                                </p:cTn>
                              </p:par>
                              <p:par>
                                <p:cTn id="87" presetID="42" presetClass="entr" presetSubtype="0" fill="hold" nodeType="withEffect">
                                  <p:stCondLst>
                                    <p:cond delay="0"/>
                                  </p:stCondLst>
                                  <p:childTnLst>
                                    <p:set>
                                      <p:cBhvr>
                                        <p:cTn id="88" dur="1" fill="hold">
                                          <p:stCondLst>
                                            <p:cond delay="0"/>
                                          </p:stCondLst>
                                        </p:cTn>
                                        <p:tgtEl>
                                          <p:spTgt spid="79"/>
                                        </p:tgtEl>
                                        <p:attrNameLst>
                                          <p:attrName>style.visibility</p:attrName>
                                        </p:attrNameLst>
                                      </p:cBhvr>
                                      <p:to>
                                        <p:strVal val="visible"/>
                                      </p:to>
                                    </p:set>
                                    <p:animEffect transition="in" filter="fade">
                                      <p:cBhvr>
                                        <p:cTn id="89" dur="1000"/>
                                        <p:tgtEl>
                                          <p:spTgt spid="79"/>
                                        </p:tgtEl>
                                      </p:cBhvr>
                                    </p:animEffect>
                                    <p:anim calcmode="lin" valueType="num">
                                      <p:cBhvr>
                                        <p:cTn id="90" dur="1000" fill="hold"/>
                                        <p:tgtEl>
                                          <p:spTgt spid="79"/>
                                        </p:tgtEl>
                                        <p:attrNameLst>
                                          <p:attrName>ppt_x</p:attrName>
                                        </p:attrNameLst>
                                      </p:cBhvr>
                                      <p:tavLst>
                                        <p:tav tm="0">
                                          <p:val>
                                            <p:strVal val="#ppt_x"/>
                                          </p:val>
                                        </p:tav>
                                        <p:tav tm="100000">
                                          <p:val>
                                            <p:strVal val="#ppt_x"/>
                                          </p:val>
                                        </p:tav>
                                      </p:tavLst>
                                    </p:anim>
                                    <p:anim calcmode="lin" valueType="num">
                                      <p:cBhvr>
                                        <p:cTn id="91" dur="1000" fill="hold"/>
                                        <p:tgtEl>
                                          <p:spTgt spid="79"/>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16" presetClass="entr" presetSubtype="21" fill="hold" nodeType="clickEffect">
                                  <p:stCondLst>
                                    <p:cond delay="0"/>
                                  </p:stCondLst>
                                  <p:childTnLst>
                                    <p:set>
                                      <p:cBhvr>
                                        <p:cTn id="95" dur="1" fill="hold">
                                          <p:stCondLst>
                                            <p:cond delay="0"/>
                                          </p:stCondLst>
                                        </p:cTn>
                                        <p:tgtEl>
                                          <p:spTgt spid="17"/>
                                        </p:tgtEl>
                                        <p:attrNameLst>
                                          <p:attrName>style.visibility</p:attrName>
                                        </p:attrNameLst>
                                      </p:cBhvr>
                                      <p:to>
                                        <p:strVal val="visible"/>
                                      </p:to>
                                    </p:set>
                                    <p:animEffect transition="in" filter="barn(inVertical)">
                                      <p:cBhvr>
                                        <p:cTn id="9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8" grpId="0"/>
      <p:bldP spid="12500" grpId="0" animBg="1"/>
      <p:bldP spid="12509" grpId="0"/>
      <p:bldP spid="12510" grpId="0"/>
      <p:bldP spid="77" grpId="0"/>
      <p:bldP spid="55" grpId="0"/>
      <p:bldP spid="62" grpId="0" animBg="1"/>
      <p:bldP spid="69" grpId="0"/>
      <p:bldP spid="71" grpId="0"/>
      <p:bldP spid="7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u="sng" dirty="0" smtClean="0">
                <a:solidFill>
                  <a:srgbClr val="FF0000"/>
                </a:solidFill>
                <a:latin typeface="Times New Roman" panose="02020603050405020304" pitchFamily="18" charset="0"/>
                <a:cs typeface="Times New Roman" panose="02020603050405020304" pitchFamily="18" charset="0"/>
              </a:rPr>
              <a:t>TIẾT 3</a:t>
            </a:r>
            <a:endParaRPr lang="en-US" u="sng" dirty="0">
              <a:solidFill>
                <a:srgbClr val="FF000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22651483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8222" y="494808"/>
            <a:ext cx="7772400" cy="1470025"/>
          </a:xfrm>
        </p:spPr>
        <p:txBody>
          <a:bodyPr>
            <a:normAutofit/>
          </a:bodyPr>
          <a:lstStyle/>
          <a:p>
            <a:r>
              <a:rPr lang="en-US" sz="3600" b="1" dirty="0">
                <a:solidFill>
                  <a:srgbClr val="FF0000"/>
                </a:solidFill>
                <a:latin typeface="Times New Roman" panose="02020603050405020304" pitchFamily="18" charset="0"/>
                <a:cs typeface="Times New Roman" panose="02020603050405020304" pitchFamily="18" charset="0"/>
              </a:rPr>
              <a:t>III. </a:t>
            </a:r>
            <a:r>
              <a:rPr lang="en-US" sz="3600" b="1" dirty="0" err="1">
                <a:solidFill>
                  <a:srgbClr val="FF0000"/>
                </a:solidFill>
                <a:latin typeface="Times New Roman" panose="02020603050405020304" pitchFamily="18" charset="0"/>
                <a:cs typeface="Times New Roman" panose="02020603050405020304" pitchFamily="18" charset="0"/>
              </a:rPr>
              <a:t>Phản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xạ</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và</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phản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xạ</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khuếch</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tán</a:t>
            </a:r>
            <a:r>
              <a:rPr lang="en-US" sz="3600" dirty="0">
                <a:solidFill>
                  <a:srgbClr val="FF0000"/>
                </a:solidFill>
                <a:latin typeface="Times New Roman" panose="02020603050405020304" pitchFamily="18" charset="0"/>
                <a:cs typeface="Times New Roman" panose="02020603050405020304" pitchFamily="18" charset="0"/>
              </a:rPr>
              <a:t/>
            </a:r>
            <a:br>
              <a:rPr lang="en-US" sz="3600" dirty="0">
                <a:solidFill>
                  <a:srgbClr val="FF0000"/>
                </a:solidFill>
                <a:latin typeface="Times New Roman" panose="02020603050405020304" pitchFamily="18" charset="0"/>
                <a:cs typeface="Times New Roman" panose="02020603050405020304" pitchFamily="18" charset="0"/>
              </a:rPr>
            </a:b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030" y="1468191"/>
            <a:ext cx="8422783" cy="4031088"/>
          </a:xfrm>
          <a:prstGeom prst="rect">
            <a:avLst/>
          </a:prstGeom>
        </p:spPr>
      </p:pic>
    </p:spTree>
    <p:extLst>
      <p:ext uri="{BB962C8B-B14F-4D97-AF65-F5344CB8AC3E}">
        <p14:creationId xmlns:p14="http://schemas.microsoft.com/office/powerpoint/2010/main" val="3946190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1101" y="121321"/>
            <a:ext cx="7772400" cy="1470025"/>
          </a:xfrm>
        </p:spPr>
        <p:txBody>
          <a:bodyPr/>
          <a:lstStyle/>
          <a:p>
            <a:r>
              <a:rPr lang="en-US" dirty="0" err="1" smtClean="0">
                <a:solidFill>
                  <a:srgbClr val="FF0000"/>
                </a:solidFill>
                <a:latin typeface="Times New Roman" panose="02020603050405020304" pitchFamily="18" charset="0"/>
                <a:cs typeface="Times New Roman" panose="02020603050405020304" pitchFamily="18" charset="0"/>
              </a:rPr>
              <a:t>Hoạt</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động</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nhóm</a:t>
            </a:r>
            <a:endParaRPr lang="en-US" dirty="0">
              <a:solidFill>
                <a:srgbClr val="FF000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270456" y="1591346"/>
            <a:ext cx="8603088" cy="1752600"/>
          </a:xfrm>
        </p:spPr>
        <p:txBody>
          <a:bodyPr>
            <a:normAutofit fontScale="92500"/>
          </a:bodyPr>
          <a:lstStyle/>
          <a:p>
            <a:pPr algn="l"/>
            <a:r>
              <a:rPr lang="en-US" sz="3500" dirty="0">
                <a:solidFill>
                  <a:schemeClr val="tx1"/>
                </a:solidFill>
                <a:latin typeface="Times New Roman" panose="02020603050405020304" pitchFamily="18" charset="0"/>
                <a:cs typeface="Times New Roman" panose="02020603050405020304" pitchFamily="18" charset="0"/>
              </a:rPr>
              <a:t>Đ</a:t>
            </a:r>
            <a:r>
              <a:rPr lang="vi-VN" sz="3500" dirty="0" smtClean="0">
                <a:solidFill>
                  <a:schemeClr val="tx1"/>
                </a:solidFill>
                <a:latin typeface="Times New Roman" panose="02020603050405020304" pitchFamily="18" charset="0"/>
                <a:cs typeface="Times New Roman" panose="02020603050405020304" pitchFamily="18" charset="0"/>
              </a:rPr>
              <a:t>ọc </a:t>
            </a:r>
            <a:r>
              <a:rPr lang="vi-VN" sz="3500" dirty="0">
                <a:solidFill>
                  <a:schemeClr val="tx1"/>
                </a:solidFill>
                <a:latin typeface="Times New Roman" panose="02020603050405020304" pitchFamily="18" charset="0"/>
                <a:cs typeface="Times New Roman" panose="02020603050405020304" pitchFamily="18" charset="0"/>
              </a:rPr>
              <a:t>SGK </a:t>
            </a:r>
            <a:r>
              <a:rPr lang="en-US" sz="3500" dirty="0" err="1">
                <a:solidFill>
                  <a:schemeClr val="tx1"/>
                </a:solidFill>
                <a:latin typeface="Times New Roman" panose="02020603050405020304" pitchFamily="18" charset="0"/>
                <a:cs typeface="Times New Roman" panose="02020603050405020304" pitchFamily="18" charset="0"/>
              </a:rPr>
              <a:t>vẽ</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các</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tia</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phản</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xạ</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của</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các</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tia</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smtClean="0">
                <a:solidFill>
                  <a:schemeClr val="tx1"/>
                </a:solidFill>
                <a:latin typeface="Times New Roman" panose="02020603050405020304" pitchFamily="18" charset="0"/>
                <a:cs typeface="Times New Roman" panose="02020603050405020304" pitchFamily="18" charset="0"/>
              </a:rPr>
              <a:t>sáng</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smtClean="0">
                <a:solidFill>
                  <a:schemeClr val="tx1"/>
                </a:solidFill>
                <a:latin typeface="Times New Roman" panose="02020603050405020304" pitchFamily="18" charset="0"/>
                <a:cs typeface="Times New Roman" panose="02020603050405020304" pitchFamily="18" charset="0"/>
              </a:rPr>
              <a:t>tới</a:t>
            </a:r>
            <a:r>
              <a:rPr lang="en-US" sz="3500" dirty="0" smtClean="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trong</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hình</a:t>
            </a:r>
            <a:r>
              <a:rPr lang="en-US" sz="3500" dirty="0">
                <a:solidFill>
                  <a:schemeClr val="tx1"/>
                </a:solidFill>
                <a:latin typeface="Times New Roman" panose="02020603050405020304" pitchFamily="18" charset="0"/>
                <a:cs typeface="Times New Roman" panose="02020603050405020304" pitchFamily="18" charset="0"/>
              </a:rPr>
              <a:t> 16.3 SGK, </a:t>
            </a:r>
            <a:r>
              <a:rPr lang="en-US" sz="3500" dirty="0" err="1">
                <a:solidFill>
                  <a:schemeClr val="tx1"/>
                </a:solidFill>
                <a:latin typeface="Times New Roman" panose="02020603050405020304" pitchFamily="18" charset="0"/>
                <a:cs typeface="Times New Roman" panose="02020603050405020304" pitchFamily="18" charset="0"/>
              </a:rPr>
              <a:t>nhận</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xét</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về</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smtClean="0">
                <a:solidFill>
                  <a:schemeClr val="tx1"/>
                </a:solidFill>
                <a:latin typeface="Times New Roman" panose="02020603050405020304" pitchFamily="18" charset="0"/>
                <a:cs typeface="Times New Roman" panose="02020603050405020304" pitchFamily="18" charset="0"/>
              </a:rPr>
              <a:t>hướng</a:t>
            </a:r>
            <a:r>
              <a:rPr lang="en-US" sz="3500" dirty="0" smtClean="0">
                <a:solidFill>
                  <a:schemeClr val="tx1"/>
                </a:solidFill>
                <a:latin typeface="Times New Roman" panose="02020603050405020304" pitchFamily="18" charset="0"/>
                <a:cs typeface="Times New Roman" panose="02020603050405020304" pitchFamily="18" charset="0"/>
              </a:rPr>
              <a:t> </a:t>
            </a:r>
            <a:r>
              <a:rPr lang="en-US" sz="3500" dirty="0" err="1" smtClean="0">
                <a:solidFill>
                  <a:schemeClr val="tx1"/>
                </a:solidFill>
                <a:latin typeface="Times New Roman" panose="02020603050405020304" pitchFamily="18" charset="0"/>
                <a:cs typeface="Times New Roman" panose="02020603050405020304" pitchFamily="18" charset="0"/>
              </a:rPr>
              <a:t>của</a:t>
            </a:r>
            <a:r>
              <a:rPr lang="en-US" sz="3500" dirty="0" smtClean="0">
                <a:solidFill>
                  <a:schemeClr val="tx1"/>
                </a:solidFill>
                <a:latin typeface="Times New Roman" panose="02020603050405020304" pitchFamily="18" charset="0"/>
                <a:cs typeface="Times New Roman" panose="02020603050405020304" pitchFamily="18" charset="0"/>
              </a:rPr>
              <a:t> </a:t>
            </a:r>
            <a:r>
              <a:rPr lang="en-US" sz="3500" dirty="0" err="1" smtClean="0">
                <a:solidFill>
                  <a:schemeClr val="tx1"/>
                </a:solidFill>
                <a:latin typeface="Times New Roman" panose="02020603050405020304" pitchFamily="18" charset="0"/>
                <a:cs typeface="Times New Roman" panose="02020603050405020304" pitchFamily="18" charset="0"/>
              </a:rPr>
              <a:t>các</a:t>
            </a:r>
            <a:r>
              <a:rPr lang="en-US" sz="3500" dirty="0" smtClean="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tia</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sáng</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phản</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xạ</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vẽ</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a:solidFill>
                  <a:schemeClr val="tx1"/>
                </a:solidFill>
                <a:latin typeface="Times New Roman" panose="02020603050405020304" pitchFamily="18" charset="0"/>
                <a:cs typeface="Times New Roman" panose="02020603050405020304" pitchFamily="18" charset="0"/>
              </a:rPr>
              <a:t>trong</a:t>
            </a:r>
            <a:r>
              <a:rPr lang="en-US" sz="3500" dirty="0">
                <a:solidFill>
                  <a:schemeClr val="tx1"/>
                </a:solidFill>
                <a:latin typeface="Times New Roman" panose="02020603050405020304" pitchFamily="18" charset="0"/>
                <a:cs typeface="Times New Roman" panose="02020603050405020304" pitchFamily="18" charset="0"/>
              </a:rPr>
              <a:t> </a:t>
            </a:r>
            <a:r>
              <a:rPr lang="en-US" sz="3500" dirty="0" err="1" smtClean="0">
                <a:solidFill>
                  <a:schemeClr val="tx1"/>
                </a:solidFill>
                <a:latin typeface="Times New Roman" panose="02020603050405020304" pitchFamily="18" charset="0"/>
                <a:cs typeface="Times New Roman" panose="02020603050405020304" pitchFamily="18" charset="0"/>
              </a:rPr>
              <a:t>hình</a:t>
            </a:r>
            <a:r>
              <a:rPr lang="en-US" sz="3500" dirty="0" smtClean="0">
                <a:solidFill>
                  <a:schemeClr val="tx1"/>
                </a:solidFill>
                <a:latin typeface="Times New Roman" panose="02020603050405020304" pitchFamily="18" charset="0"/>
                <a:cs typeface="Times New Roman" panose="02020603050405020304" pitchFamily="18" charset="0"/>
              </a:rPr>
              <a:t> </a:t>
            </a:r>
            <a:r>
              <a:rPr lang="en-US" sz="3500" dirty="0" err="1" smtClean="0">
                <a:solidFill>
                  <a:schemeClr val="tx1"/>
                </a:solidFill>
                <a:latin typeface="Times New Roman" panose="02020603050405020304" pitchFamily="18" charset="0"/>
                <a:cs typeface="Times New Roman" panose="02020603050405020304" pitchFamily="18" charset="0"/>
              </a:rPr>
              <a:t>và</a:t>
            </a:r>
            <a:r>
              <a:rPr lang="en-US" sz="3500" dirty="0" smtClean="0">
                <a:solidFill>
                  <a:schemeClr val="tx1"/>
                </a:solidFill>
                <a:latin typeface="Times New Roman" panose="02020603050405020304" pitchFamily="18" charset="0"/>
                <a:cs typeface="Times New Roman" panose="02020603050405020304" pitchFamily="18" charset="0"/>
              </a:rPr>
              <a:t> </a:t>
            </a:r>
            <a:r>
              <a:rPr lang="en-US" sz="3500" dirty="0" err="1" smtClean="0">
                <a:solidFill>
                  <a:schemeClr val="tx1"/>
                </a:solidFill>
                <a:latin typeface="Times New Roman" panose="02020603050405020304" pitchFamily="18" charset="0"/>
                <a:cs typeface="Times New Roman" panose="02020603050405020304" pitchFamily="18" charset="0"/>
              </a:rPr>
              <a:t>giải</a:t>
            </a:r>
            <a:r>
              <a:rPr lang="en-US" sz="3500" dirty="0" smtClean="0">
                <a:solidFill>
                  <a:schemeClr val="tx1"/>
                </a:solidFill>
                <a:latin typeface="Times New Roman" panose="02020603050405020304" pitchFamily="18" charset="0"/>
                <a:cs typeface="Times New Roman" panose="02020603050405020304" pitchFamily="18" charset="0"/>
              </a:rPr>
              <a:t> </a:t>
            </a:r>
            <a:r>
              <a:rPr lang="en-US" sz="3500" dirty="0" err="1" smtClean="0">
                <a:solidFill>
                  <a:schemeClr val="tx1"/>
                </a:solidFill>
                <a:latin typeface="Times New Roman" panose="02020603050405020304" pitchFamily="18" charset="0"/>
                <a:cs typeface="Times New Roman" panose="02020603050405020304" pitchFamily="18" charset="0"/>
              </a:rPr>
              <a:t>thích</a:t>
            </a:r>
            <a:r>
              <a:rPr lang="en-US" sz="3500" dirty="0" smtClean="0">
                <a:solidFill>
                  <a:schemeClr val="tx1"/>
                </a:solidFill>
                <a:latin typeface="Times New Roman" panose="02020603050405020304" pitchFamily="18" charset="0"/>
                <a:cs typeface="Times New Roman" panose="02020603050405020304" pitchFamily="18" charset="0"/>
              </a:rPr>
              <a:t>?</a:t>
            </a:r>
            <a:endParaRPr lang="en-US" sz="3500" dirty="0">
              <a:solidFill>
                <a:schemeClr val="tx1"/>
              </a:solidFill>
              <a:latin typeface="Times New Roman" panose="02020603050405020304" pitchFamily="18" charset="0"/>
              <a:cs typeface="Times New Roman" panose="02020603050405020304" pitchFamily="18" charset="0"/>
            </a:endParaRPr>
          </a:p>
          <a:p>
            <a:endParaRPr lang="en-US"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50462" t="7828" r="2735" b="4755"/>
          <a:stretch/>
        </p:blipFill>
        <p:spPr>
          <a:xfrm>
            <a:off x="441101" y="3464417"/>
            <a:ext cx="7852893" cy="3078051"/>
          </a:xfrm>
          <a:prstGeom prst="rect">
            <a:avLst/>
          </a:prstGeom>
        </p:spPr>
      </p:pic>
    </p:spTree>
    <p:extLst>
      <p:ext uri="{BB962C8B-B14F-4D97-AF65-F5344CB8AC3E}">
        <p14:creationId xmlns:p14="http://schemas.microsoft.com/office/powerpoint/2010/main" val="105216798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08441"/>
            <a:ext cx="7772400" cy="1470025"/>
          </a:xfrm>
        </p:spPr>
        <p:txBody>
          <a:bodyPr>
            <a:normAutofit/>
          </a:bodyPr>
          <a:lstStyle/>
          <a:p>
            <a:r>
              <a:rPr lang="en-US" sz="3600" b="1" dirty="0">
                <a:solidFill>
                  <a:srgbClr val="FF0000"/>
                </a:solidFill>
                <a:latin typeface="Times New Roman" panose="02020603050405020304" pitchFamily="18" charset="0"/>
                <a:cs typeface="Times New Roman" panose="02020603050405020304" pitchFamily="18" charset="0"/>
              </a:rPr>
              <a:t>III. </a:t>
            </a:r>
            <a:r>
              <a:rPr lang="en-US" sz="3600" b="1" dirty="0" err="1">
                <a:solidFill>
                  <a:srgbClr val="FF0000"/>
                </a:solidFill>
                <a:latin typeface="Times New Roman" panose="02020603050405020304" pitchFamily="18" charset="0"/>
                <a:cs typeface="Times New Roman" panose="02020603050405020304" pitchFamily="18" charset="0"/>
              </a:rPr>
              <a:t>Phản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xạ</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và</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phản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xạ</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khuếch</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tán</a:t>
            </a:r>
            <a:r>
              <a:rPr lang="en-US" sz="3600" dirty="0">
                <a:solidFill>
                  <a:srgbClr val="FF0000"/>
                </a:solidFill>
                <a:latin typeface="Times New Roman" panose="02020603050405020304" pitchFamily="18" charset="0"/>
                <a:cs typeface="Times New Roman" panose="02020603050405020304" pitchFamily="18" charset="0"/>
              </a:rPr>
              <a:t/>
            </a:r>
            <a:br>
              <a:rPr lang="en-US" sz="3600" dirty="0">
                <a:solidFill>
                  <a:srgbClr val="FF0000"/>
                </a:solidFill>
                <a:latin typeface="Times New Roman" panose="02020603050405020304" pitchFamily="18" charset="0"/>
                <a:cs typeface="Times New Roman" panose="02020603050405020304" pitchFamily="18" charset="0"/>
              </a:rPr>
            </a:b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304" y="965915"/>
            <a:ext cx="8422783" cy="4031088"/>
          </a:xfrm>
          <a:prstGeom prst="rect">
            <a:avLst/>
          </a:prstGeom>
        </p:spPr>
      </p:pic>
      <p:sp>
        <p:nvSpPr>
          <p:cNvPr id="5" name="TextBox 4"/>
          <p:cNvSpPr txBox="1"/>
          <p:nvPr/>
        </p:nvSpPr>
        <p:spPr>
          <a:xfrm>
            <a:off x="344796" y="5161746"/>
            <a:ext cx="8799204" cy="954107"/>
          </a:xfrm>
          <a:prstGeom prst="rect">
            <a:avLst/>
          </a:prstGeom>
          <a:noFill/>
        </p:spPr>
        <p:txBody>
          <a:bodyPr wrap="none" rtlCol="0">
            <a:spAutoFit/>
          </a:bodyPr>
          <a:lstStyle/>
          <a:p>
            <a:pPr marL="285750" indent="-285750">
              <a:buFontTx/>
              <a:buChar char="-"/>
            </a:pPr>
            <a:r>
              <a:rPr lang="en-US" sz="2800" dirty="0" err="1" smtClean="0">
                <a:latin typeface="Times New Roman" panose="02020603050405020304" pitchFamily="18" charset="0"/>
                <a:cs typeface="Times New Roman" panose="02020603050405020304" pitchFamily="18" charset="0"/>
              </a:rPr>
              <a:t>Khi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có</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phản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xạ</a:t>
            </a:r>
            <a:r>
              <a:rPr lang="en-US" sz="2800" dirty="0" smtClean="0">
                <a:latin typeface="Times New Roman" panose="02020603050405020304" pitchFamily="18" charset="0"/>
                <a:cs typeface="Times New Roman" panose="02020603050405020304" pitchFamily="18" charset="0"/>
              </a:rPr>
              <a:t> ta </a:t>
            </a:r>
            <a:r>
              <a:rPr lang="en-US" sz="2800" dirty="0" err="1" smtClean="0">
                <a:latin typeface="Times New Roman" panose="02020603050405020304" pitchFamily="18" charset="0"/>
                <a:cs typeface="Times New Roman" panose="02020603050405020304" pitchFamily="18" charset="0"/>
              </a:rPr>
              <a:t>có</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thể</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nhìn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tháy</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ảnh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của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vật</a:t>
            </a:r>
            <a:endParaRPr lang="en-US" sz="2800" dirty="0" smtClean="0">
              <a:latin typeface="Times New Roman" panose="02020603050405020304" pitchFamily="18" charset="0"/>
              <a:cs typeface="Times New Roman" panose="02020603050405020304" pitchFamily="18" charset="0"/>
            </a:endParaRPr>
          </a:p>
          <a:p>
            <a:pPr marL="285750" indent="-285750">
              <a:buFontTx/>
              <a:buChar char="-"/>
            </a:pPr>
            <a:r>
              <a:rPr lang="en-US" sz="2800" dirty="0" err="1" smtClean="0">
                <a:latin typeface="Times New Roman" panose="02020603050405020304" pitchFamily="18" charset="0"/>
                <a:cs typeface="Times New Roman" panose="02020603050405020304" pitchFamily="18" charset="0"/>
              </a:rPr>
              <a:t>Khi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có</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phản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xạ</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khuếch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tán</a:t>
            </a:r>
            <a:r>
              <a:rPr lang="en-US" sz="2800" dirty="0" smtClean="0">
                <a:latin typeface="Times New Roman" panose="02020603050405020304" pitchFamily="18" charset="0"/>
                <a:cs typeface="Times New Roman" panose="02020603050405020304" pitchFamily="18" charset="0"/>
              </a:rPr>
              <a:t> ta </a:t>
            </a:r>
            <a:r>
              <a:rPr lang="en-US" sz="2800" dirty="0" err="1" smtClean="0">
                <a:latin typeface="Times New Roman" panose="02020603050405020304" pitchFamily="18" charset="0"/>
                <a:cs typeface="Times New Roman" panose="02020603050405020304" pitchFamily="18" charset="0"/>
              </a:rPr>
              <a:t>không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nhìn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thấy</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ảnh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của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vật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0720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q1">
            <a:hlinkClick r:id="rId2" action="ppaction://hlinksldjump"/>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8250" b="90000" l="10000" r="94250"/>
                    </a14:imgEffect>
                  </a14:imgLayer>
                </a14:imgProps>
              </a:ext>
              <a:ext uri="{28A0092B-C50C-407E-A947-70E740481C1C}">
                <a14:useLocalDpi xmlns:a14="http://schemas.microsoft.com/office/drawing/2010/main" val="0"/>
              </a:ext>
            </a:extLst>
          </a:blip>
          <a:srcRect l="11657" t="7930" r="3850" b="11894"/>
          <a:stretch/>
        </p:blipFill>
        <p:spPr>
          <a:xfrm>
            <a:off x="155978" y="810491"/>
            <a:ext cx="1984549" cy="1828800"/>
          </a:xfrm>
          <a:prstGeom prst="rect">
            <a:avLst/>
          </a:prstGeom>
        </p:spPr>
      </p:pic>
      <p:pic>
        <p:nvPicPr>
          <p:cNvPr id="5" name="q2">
            <a:hlinkClick r:id="rId5" action="ppaction://hlinksldjump"/>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l="10000" t="13940" r="6767" b="8081"/>
          <a:stretch/>
        </p:blipFill>
        <p:spPr>
          <a:xfrm>
            <a:off x="3322866" y="792951"/>
            <a:ext cx="2001780" cy="1884218"/>
          </a:xfrm>
          <a:prstGeom prst="rect">
            <a:avLst/>
          </a:prstGeom>
        </p:spPr>
      </p:pic>
      <p:pic>
        <p:nvPicPr>
          <p:cNvPr id="6" name="q3">
            <a:hlinkClick r:id="rId8" action="ppaction://hlinksldjump"/>
          </p:cNvPr>
          <p:cNvPicPr>
            <a:picLocks noChangeAspect="1"/>
          </p:cNvPicPr>
          <p:nvPr/>
        </p:nvPicPr>
        <p:blipFill rotWithShape="1">
          <a:blip r:embed="rId9">
            <a:clrChange>
              <a:clrFrom>
                <a:srgbClr val="FBFBFB"/>
              </a:clrFrom>
              <a:clrTo>
                <a:srgbClr val="FBFBFB">
                  <a:alpha val="0"/>
                </a:srgbClr>
              </a:clrTo>
            </a:clrChange>
            <a:extLst>
              <a:ext uri="{28A0092B-C50C-407E-A947-70E740481C1C}">
                <a14:useLocalDpi xmlns:a14="http://schemas.microsoft.com/office/drawing/2010/main" val="0"/>
              </a:ext>
            </a:extLst>
          </a:blip>
          <a:srcRect l="14488" t="1333" r="21307" b="11174"/>
          <a:stretch/>
        </p:blipFill>
        <p:spPr>
          <a:xfrm>
            <a:off x="6522028" y="817418"/>
            <a:ext cx="1905000" cy="1947008"/>
          </a:xfrm>
          <a:prstGeom prst="rect">
            <a:avLst/>
          </a:prstGeom>
        </p:spPr>
      </p:pic>
      <p:pic>
        <p:nvPicPr>
          <p:cNvPr id="7" name="q4">
            <a:hlinkClick r:id="rId10" action="ppaction://hlinksldjump"/>
          </p:cNvPr>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1200" b="96800" l="10000" r="90000"/>
                    </a14:imgEffect>
                  </a14:imgLayer>
                </a14:imgProps>
              </a:ext>
              <a:ext uri="{28A0092B-C50C-407E-A947-70E740481C1C}">
                <a14:useLocalDpi xmlns:a14="http://schemas.microsoft.com/office/drawing/2010/main" val="0"/>
              </a:ext>
            </a:extLst>
          </a:blip>
          <a:srcRect l="8728" t="2546" r="13090" b="4509"/>
          <a:stretch/>
        </p:blipFill>
        <p:spPr>
          <a:xfrm>
            <a:off x="223461" y="3626430"/>
            <a:ext cx="1849582" cy="1832377"/>
          </a:xfrm>
          <a:prstGeom prst="rect">
            <a:avLst/>
          </a:prstGeom>
        </p:spPr>
      </p:pic>
      <p:pic>
        <p:nvPicPr>
          <p:cNvPr id="8" name="q5">
            <a:hlinkClick r:id="rId13" action="ppaction://hlinksldjump"/>
          </p:cNvPr>
          <p:cNvPicPr>
            <a:picLocks noChangeAspect="1"/>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532909" y="3513918"/>
            <a:ext cx="2057400" cy="2057400"/>
          </a:xfrm>
          <a:prstGeom prst="rect">
            <a:avLst/>
          </a:prstGeom>
        </p:spPr>
      </p:pic>
      <p:pic>
        <p:nvPicPr>
          <p:cNvPr id="9" name="q6">
            <a:hlinkClick r:id="rId15" action="ppaction://hlinksldjump"/>
          </p:cNvPr>
          <p:cNvPicPr>
            <a:picLocks noChangeAspect="1"/>
          </p:cNvPicPr>
          <p:nvPr/>
        </p:nvPicPr>
        <p:blipFill rotWithShape="1">
          <a:blip r:embed="rId16" cstate="print">
            <a:extLst>
              <a:ext uri="{BEBA8EAE-BF5A-486C-A8C5-ECC9F3942E4B}">
                <a14:imgProps xmlns:a14="http://schemas.microsoft.com/office/drawing/2010/main">
                  <a14:imgLayer r:embed="rId17">
                    <a14:imgEffect>
                      <a14:backgroundRemoval t="10000" b="90000" l="10000" r="90000"/>
                    </a14:imgEffect>
                  </a14:imgLayer>
                </a14:imgProps>
              </a:ext>
              <a:ext uri="{28A0092B-C50C-407E-A947-70E740481C1C}">
                <a14:useLocalDpi xmlns:a14="http://schemas.microsoft.com/office/drawing/2010/main" val="0"/>
              </a:ext>
            </a:extLst>
          </a:blip>
          <a:srcRect l="19899" t="17576" r="25555" b="21786"/>
          <a:stretch/>
        </p:blipFill>
        <p:spPr>
          <a:xfrm>
            <a:off x="6522028" y="3498391"/>
            <a:ext cx="1852778" cy="2059745"/>
          </a:xfrm>
          <a:prstGeom prst="rect">
            <a:avLst/>
          </a:prstGeom>
        </p:spPr>
      </p:pic>
      <p:sp>
        <p:nvSpPr>
          <p:cNvPr id="10" name="Oval 9"/>
          <p:cNvSpPr/>
          <p:nvPr/>
        </p:nvSpPr>
        <p:spPr>
          <a:xfrm>
            <a:off x="223461" y="1229590"/>
            <a:ext cx="1694611" cy="1132609"/>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11" name="Oval 10"/>
          <p:cNvSpPr/>
          <p:nvPr/>
        </p:nvSpPr>
        <p:spPr>
          <a:xfrm>
            <a:off x="6622205" y="4047317"/>
            <a:ext cx="1622143" cy="1204449"/>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12" name="Oval 11"/>
          <p:cNvSpPr/>
          <p:nvPr/>
        </p:nvSpPr>
        <p:spPr>
          <a:xfrm>
            <a:off x="3716623" y="4117485"/>
            <a:ext cx="1608022" cy="11342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3" name="Oval 12"/>
          <p:cNvSpPr/>
          <p:nvPr/>
        </p:nvSpPr>
        <p:spPr>
          <a:xfrm>
            <a:off x="378430" y="4047318"/>
            <a:ext cx="1694613" cy="121048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14" name="Oval 13"/>
          <p:cNvSpPr/>
          <p:nvPr/>
        </p:nvSpPr>
        <p:spPr>
          <a:xfrm>
            <a:off x="6622205" y="1207075"/>
            <a:ext cx="1722322" cy="1264228"/>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15" name="Oval 14"/>
          <p:cNvSpPr/>
          <p:nvPr/>
        </p:nvSpPr>
        <p:spPr>
          <a:xfrm>
            <a:off x="3322864" y="1207074"/>
            <a:ext cx="1877785" cy="1084119"/>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6" name="TextBox 15"/>
          <p:cNvSpPr txBox="1"/>
          <p:nvPr/>
        </p:nvSpPr>
        <p:spPr>
          <a:xfrm>
            <a:off x="465523" y="1536853"/>
            <a:ext cx="1232274" cy="461665"/>
          </a:xfrm>
          <a:prstGeom prst="rect">
            <a:avLst/>
          </a:prstGeom>
          <a:noFill/>
        </p:spPr>
        <p:txBody>
          <a:bodyPr wrap="square" rtlCol="0">
            <a:spAutoFit/>
          </a:bodyPr>
          <a:lstStyle/>
          <a:p>
            <a:r>
              <a:rPr lang="en-US" sz="2400" dirty="0"/>
              <a:t>9</a:t>
            </a:r>
            <a:r>
              <a:rPr lang="en-US" sz="2400" dirty="0" smtClean="0"/>
              <a:t> </a:t>
            </a:r>
            <a:r>
              <a:rPr lang="en-US" sz="2400" dirty="0" err="1" smtClean="0"/>
              <a:t>điểm</a:t>
            </a:r>
            <a:endParaRPr lang="en-US" sz="2400" dirty="0"/>
          </a:p>
        </p:txBody>
      </p:sp>
      <p:sp>
        <p:nvSpPr>
          <p:cNvPr id="17" name="TextBox 16"/>
          <p:cNvSpPr txBox="1"/>
          <p:nvPr/>
        </p:nvSpPr>
        <p:spPr>
          <a:xfrm>
            <a:off x="6772521" y="4455467"/>
            <a:ext cx="1421689" cy="461665"/>
          </a:xfrm>
          <a:prstGeom prst="rect">
            <a:avLst/>
          </a:prstGeom>
          <a:noFill/>
        </p:spPr>
        <p:txBody>
          <a:bodyPr wrap="square" rtlCol="0">
            <a:spAutoFit/>
          </a:bodyPr>
          <a:lstStyle/>
          <a:p>
            <a:r>
              <a:rPr lang="en-US" sz="2400" dirty="0" smtClean="0"/>
              <a:t>10 </a:t>
            </a:r>
            <a:r>
              <a:rPr lang="en-US" sz="2400" dirty="0" err="1" smtClean="0"/>
              <a:t>điểm</a:t>
            </a:r>
            <a:endParaRPr lang="en-US" sz="2400" dirty="0"/>
          </a:p>
        </p:txBody>
      </p:sp>
      <p:sp>
        <p:nvSpPr>
          <p:cNvPr id="18" name="TextBox 17"/>
          <p:cNvSpPr txBox="1"/>
          <p:nvPr/>
        </p:nvSpPr>
        <p:spPr>
          <a:xfrm>
            <a:off x="3867149" y="4455467"/>
            <a:ext cx="1333501" cy="461665"/>
          </a:xfrm>
          <a:prstGeom prst="rect">
            <a:avLst/>
          </a:prstGeom>
          <a:noFill/>
        </p:spPr>
        <p:txBody>
          <a:bodyPr wrap="square" rtlCol="0">
            <a:spAutoFit/>
          </a:bodyPr>
          <a:lstStyle/>
          <a:p>
            <a:r>
              <a:rPr lang="en-US" sz="2400" dirty="0" smtClean="0"/>
              <a:t>9 </a:t>
            </a:r>
            <a:r>
              <a:rPr lang="en-US" sz="2400" dirty="0" err="1" smtClean="0"/>
              <a:t>điểm</a:t>
            </a:r>
            <a:endParaRPr lang="en-US" sz="2400" dirty="0"/>
          </a:p>
        </p:txBody>
      </p:sp>
      <p:sp>
        <p:nvSpPr>
          <p:cNvPr id="20" name="TextBox 19"/>
          <p:cNvSpPr txBox="1"/>
          <p:nvPr/>
        </p:nvSpPr>
        <p:spPr>
          <a:xfrm>
            <a:off x="6922837" y="1630871"/>
            <a:ext cx="1421690" cy="461665"/>
          </a:xfrm>
          <a:prstGeom prst="rect">
            <a:avLst/>
          </a:prstGeom>
          <a:noFill/>
        </p:spPr>
        <p:txBody>
          <a:bodyPr wrap="square" rtlCol="0">
            <a:spAutoFit/>
          </a:bodyPr>
          <a:lstStyle/>
          <a:p>
            <a:r>
              <a:rPr lang="en-US" sz="2400" dirty="0" smtClean="0"/>
              <a:t>9 </a:t>
            </a:r>
            <a:r>
              <a:rPr lang="en-US" sz="2400" dirty="0" err="1" smtClean="0"/>
              <a:t>điểm</a:t>
            </a:r>
            <a:endParaRPr lang="en-US" sz="2400" dirty="0"/>
          </a:p>
        </p:txBody>
      </p:sp>
      <p:sp>
        <p:nvSpPr>
          <p:cNvPr id="21" name="TextBox 20"/>
          <p:cNvSpPr txBox="1"/>
          <p:nvPr/>
        </p:nvSpPr>
        <p:spPr>
          <a:xfrm>
            <a:off x="3656067" y="1448164"/>
            <a:ext cx="1211378" cy="461665"/>
          </a:xfrm>
          <a:prstGeom prst="rect">
            <a:avLst/>
          </a:prstGeom>
          <a:noFill/>
        </p:spPr>
        <p:txBody>
          <a:bodyPr wrap="square" rtlCol="0">
            <a:spAutoFit/>
          </a:bodyPr>
          <a:lstStyle/>
          <a:p>
            <a:r>
              <a:rPr lang="en-US" sz="2400" dirty="0" smtClean="0"/>
              <a:t>10 </a:t>
            </a:r>
            <a:r>
              <a:rPr lang="en-US" sz="2400" dirty="0" err="1" smtClean="0"/>
              <a:t>điểm</a:t>
            </a:r>
            <a:endParaRPr lang="en-US" sz="2400" dirty="0"/>
          </a:p>
        </p:txBody>
      </p:sp>
      <p:sp>
        <p:nvSpPr>
          <p:cNvPr id="22" name="Rounded Rectangle 21">
            <a:hlinkClick r:id="rId18" action="ppaction://hlinksldjump"/>
          </p:cNvPr>
          <p:cNvSpPr/>
          <p:nvPr/>
        </p:nvSpPr>
        <p:spPr>
          <a:xfrm>
            <a:off x="7658100" y="76200"/>
            <a:ext cx="1485900" cy="457201"/>
          </a:xfrm>
          <a:prstGeom prst="roundRect">
            <a:avLst/>
          </a:prstGeom>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smtClean="0">
                <a:solidFill>
                  <a:srgbClr val="FF0000"/>
                </a:solidFill>
                <a:latin typeface="Times New Roman" pitchFamily="18" charset="0"/>
                <a:cs typeface="Times New Roman" pitchFamily="18" charset="0"/>
              </a:rPr>
              <a:t>BÀI MỚI</a:t>
            </a:r>
            <a:endParaRPr lang="en-US">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73290102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42"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1000"/>
                                        <p:tgtEl>
                                          <p:spTgt spid="16"/>
                                        </p:tgtEl>
                                      </p:cBhvr>
                                    </p:animEffect>
                                    <p:anim calcmode="lin" valueType="num">
                                      <p:cBhvr>
                                        <p:cTn id="11" dur="1000" fill="hold"/>
                                        <p:tgtEl>
                                          <p:spTgt spid="16"/>
                                        </p:tgtEl>
                                        <p:attrNameLst>
                                          <p:attrName>ppt_x</p:attrName>
                                        </p:attrNameLst>
                                      </p:cBhvr>
                                      <p:tavLst>
                                        <p:tav tm="0">
                                          <p:val>
                                            <p:strVal val="#ppt_x"/>
                                          </p:val>
                                        </p:tav>
                                        <p:tav tm="100000">
                                          <p:val>
                                            <p:strVal val="#ppt_x"/>
                                          </p:val>
                                        </p:tav>
                                      </p:tavLst>
                                    </p:anim>
                                    <p:anim calcmode="lin" valueType="num">
                                      <p:cBhvr>
                                        <p:cTn id="12" dur="1000" fill="hold"/>
                                        <p:tgtEl>
                                          <p:spTgt spid="16"/>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4"/>
                  </p:tgtEl>
                </p:cond>
              </p:nextCondLst>
            </p:seq>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5"/>
                                        </p:tgtEl>
                                      </p:cBhvr>
                                    </p:animEffect>
                                    <p:set>
                                      <p:cBhvr>
                                        <p:cTn id="23" dur="1" fill="hold">
                                          <p:stCondLst>
                                            <p:cond delay="499"/>
                                          </p:stCondLst>
                                        </p:cTn>
                                        <p:tgtEl>
                                          <p:spTgt spid="5"/>
                                        </p:tgtEl>
                                        <p:attrNameLst>
                                          <p:attrName>style.visibility</p:attrName>
                                        </p:attrNameLst>
                                      </p:cBhvr>
                                      <p:to>
                                        <p:strVal val="hidden"/>
                                      </p:to>
                                    </p:set>
                                  </p:childTnLst>
                                </p:cTn>
                              </p:par>
                              <p:par>
                                <p:cTn id="24" presetID="42" presetClass="entr" presetSubtype="0"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1000"/>
                                        <p:tgtEl>
                                          <p:spTgt spid="21"/>
                                        </p:tgtEl>
                                      </p:cBhvr>
                                    </p:animEffect>
                                    <p:anim calcmode="lin" valueType="num">
                                      <p:cBhvr>
                                        <p:cTn id="27" dur="1000" fill="hold"/>
                                        <p:tgtEl>
                                          <p:spTgt spid="21"/>
                                        </p:tgtEl>
                                        <p:attrNameLst>
                                          <p:attrName>ppt_x</p:attrName>
                                        </p:attrNameLst>
                                      </p:cBhvr>
                                      <p:tavLst>
                                        <p:tav tm="0">
                                          <p:val>
                                            <p:strVal val="#ppt_x"/>
                                          </p:val>
                                        </p:tav>
                                        <p:tav tm="100000">
                                          <p:val>
                                            <p:strVal val="#ppt_x"/>
                                          </p:val>
                                        </p:tav>
                                      </p:tavLst>
                                    </p:anim>
                                    <p:anim calcmode="lin" valueType="num">
                                      <p:cBhvr>
                                        <p:cTn id="28" dur="1000" fill="hold"/>
                                        <p:tgtEl>
                                          <p:spTgt spid="21"/>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1000"/>
                                        <p:tgtEl>
                                          <p:spTgt spid="15"/>
                                        </p:tgtEl>
                                      </p:cBhvr>
                                    </p:animEffect>
                                    <p:anim calcmode="lin" valueType="num">
                                      <p:cBhvr>
                                        <p:cTn id="32" dur="1000" fill="hold"/>
                                        <p:tgtEl>
                                          <p:spTgt spid="15"/>
                                        </p:tgtEl>
                                        <p:attrNameLst>
                                          <p:attrName>ppt_x</p:attrName>
                                        </p:attrNameLst>
                                      </p:cBhvr>
                                      <p:tavLst>
                                        <p:tav tm="0">
                                          <p:val>
                                            <p:strVal val="#ppt_x"/>
                                          </p:val>
                                        </p:tav>
                                        <p:tav tm="100000">
                                          <p:val>
                                            <p:strVal val="#ppt_x"/>
                                          </p:val>
                                        </p:tav>
                                      </p:tavLst>
                                    </p:anim>
                                    <p:anim calcmode="lin" valueType="num">
                                      <p:cBhvr>
                                        <p:cTn id="3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5"/>
                  </p:tgtEl>
                </p:cond>
              </p:nextCondLst>
            </p:seq>
            <p:seq concurrent="1" nextAc="seek">
              <p:cTn id="34" restart="whenNotActive" fill="hold" evtFilter="cancelBubble" nodeType="interactiveSeq">
                <p:stCondLst>
                  <p:cond evt="onClick" delay="0">
                    <p:tgtEl>
                      <p:spTgt spid="6"/>
                    </p:tgtEl>
                  </p:cond>
                </p:stCondLst>
                <p:endSync evt="end" delay="0">
                  <p:rtn val="all"/>
                </p:endSync>
                <p:childTnLst>
                  <p:par>
                    <p:cTn id="35" fill="hold">
                      <p:stCondLst>
                        <p:cond delay="0"/>
                      </p:stCondLst>
                      <p:childTnLst>
                        <p:par>
                          <p:cTn id="36" fill="hold">
                            <p:stCondLst>
                              <p:cond delay="0"/>
                            </p:stCondLst>
                            <p:childTnLst>
                              <p:par>
                                <p:cTn id="37" presetID="10" presetClass="exit" presetSubtype="0" fill="hold" nodeType="clickEffect">
                                  <p:stCondLst>
                                    <p:cond delay="0"/>
                                  </p:stCondLst>
                                  <p:childTnLst>
                                    <p:animEffect transition="out" filter="fade">
                                      <p:cBhvr>
                                        <p:cTn id="38" dur="500"/>
                                        <p:tgtEl>
                                          <p:spTgt spid="6"/>
                                        </p:tgtEl>
                                      </p:cBhvr>
                                    </p:animEffect>
                                    <p:set>
                                      <p:cBhvr>
                                        <p:cTn id="39" dur="1" fill="hold">
                                          <p:stCondLst>
                                            <p:cond delay="499"/>
                                          </p:stCondLst>
                                        </p:cTn>
                                        <p:tgtEl>
                                          <p:spTgt spid="6"/>
                                        </p:tgtEl>
                                        <p:attrNameLst>
                                          <p:attrName>style.visibility</p:attrName>
                                        </p:attrNameLst>
                                      </p:cBhvr>
                                      <p:to>
                                        <p:strVal val="hidden"/>
                                      </p:to>
                                    </p:set>
                                  </p:childTnLst>
                                </p:cTn>
                              </p:par>
                              <p:par>
                                <p:cTn id="40" presetID="42" presetClass="entr" presetSubtype="0"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1000" fill="hold"/>
                                        <p:tgtEl>
                                          <p:spTgt spid="20"/>
                                        </p:tgtEl>
                                        <p:attrNameLst>
                                          <p:attrName>ppt_x</p:attrName>
                                        </p:attrNameLst>
                                      </p:cBhvr>
                                      <p:tavLst>
                                        <p:tav tm="0">
                                          <p:val>
                                            <p:strVal val="#ppt_x"/>
                                          </p:val>
                                        </p:tav>
                                        <p:tav tm="100000">
                                          <p:val>
                                            <p:strVal val="#ppt_x"/>
                                          </p:val>
                                        </p:tav>
                                      </p:tavLst>
                                    </p:anim>
                                    <p:anim calcmode="lin" valueType="num">
                                      <p:cBhvr>
                                        <p:cTn id="44" dur="1000" fill="hold"/>
                                        <p:tgtEl>
                                          <p:spTgt spid="20"/>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1000"/>
                                        <p:tgtEl>
                                          <p:spTgt spid="14"/>
                                        </p:tgtEl>
                                      </p:cBhvr>
                                    </p:animEffect>
                                    <p:anim calcmode="lin" valueType="num">
                                      <p:cBhvr>
                                        <p:cTn id="48" dur="1000" fill="hold"/>
                                        <p:tgtEl>
                                          <p:spTgt spid="14"/>
                                        </p:tgtEl>
                                        <p:attrNameLst>
                                          <p:attrName>ppt_x</p:attrName>
                                        </p:attrNameLst>
                                      </p:cBhvr>
                                      <p:tavLst>
                                        <p:tav tm="0">
                                          <p:val>
                                            <p:strVal val="#ppt_x"/>
                                          </p:val>
                                        </p:tav>
                                        <p:tav tm="100000">
                                          <p:val>
                                            <p:strVal val="#ppt_x"/>
                                          </p:val>
                                        </p:tav>
                                      </p:tavLst>
                                    </p:anim>
                                    <p:anim calcmode="lin" valueType="num">
                                      <p:cBhvr>
                                        <p:cTn id="4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6"/>
                  </p:tgtEl>
                </p:cond>
              </p:nextCondLst>
            </p:seq>
            <p:seq concurrent="1" nextAc="seek">
              <p:cTn id="50" restart="whenNotActive" fill="hold" evtFilter="cancelBubble" nodeType="interactiveSeq">
                <p:stCondLst>
                  <p:cond evt="onClick" delay="0">
                    <p:tgtEl>
                      <p:spTgt spid="7"/>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7"/>
                                        </p:tgtEl>
                                      </p:cBhvr>
                                    </p:animEffect>
                                    <p:set>
                                      <p:cBhvr>
                                        <p:cTn id="55" dur="1" fill="hold">
                                          <p:stCondLst>
                                            <p:cond delay="499"/>
                                          </p:stCondLst>
                                        </p:cTn>
                                        <p:tgtEl>
                                          <p:spTgt spid="7"/>
                                        </p:tgtEl>
                                        <p:attrNameLst>
                                          <p:attrName>style.visibility</p:attrName>
                                        </p:attrNameLst>
                                      </p:cBhvr>
                                      <p:to>
                                        <p:strVal val="hidden"/>
                                      </p:to>
                                    </p:set>
                                  </p:childTnLst>
                                </p:cTn>
                              </p:par>
                              <p:par>
                                <p:cTn id="56" presetID="42" presetClass="entr" presetSubtype="0" fill="hold" grpId="0" nodeType="with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1000"/>
                                        <p:tgtEl>
                                          <p:spTgt spid="13"/>
                                        </p:tgtEl>
                                      </p:cBhvr>
                                    </p:animEffect>
                                    <p:anim calcmode="lin" valueType="num">
                                      <p:cBhvr>
                                        <p:cTn id="59" dur="1000" fill="hold"/>
                                        <p:tgtEl>
                                          <p:spTgt spid="13"/>
                                        </p:tgtEl>
                                        <p:attrNameLst>
                                          <p:attrName>ppt_x</p:attrName>
                                        </p:attrNameLst>
                                      </p:cBhvr>
                                      <p:tavLst>
                                        <p:tav tm="0">
                                          <p:val>
                                            <p:strVal val="#ppt_x"/>
                                          </p:val>
                                        </p:tav>
                                        <p:tav tm="100000">
                                          <p:val>
                                            <p:strVal val="#ppt_x"/>
                                          </p:val>
                                        </p:tav>
                                      </p:tavLst>
                                    </p:anim>
                                    <p:anim calcmode="lin" valueType="num">
                                      <p:cBhvr>
                                        <p:cTn id="6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7"/>
                  </p:tgtEl>
                </p:cond>
              </p:nextCondLst>
            </p:seq>
            <p:seq concurrent="1" nextAc="seek">
              <p:cTn id="61" restart="whenNotActive" fill="hold" evtFilter="cancelBubble" nodeType="interactiveSeq">
                <p:stCondLst>
                  <p:cond evt="onClick" delay="0">
                    <p:tgtEl>
                      <p:spTgt spid="8"/>
                    </p:tgtEl>
                  </p:cond>
                </p:stCondLst>
                <p:endSync evt="end" delay="0">
                  <p:rtn val="all"/>
                </p:endSync>
                <p:childTnLst>
                  <p:par>
                    <p:cTn id="62" fill="hold">
                      <p:stCondLst>
                        <p:cond delay="0"/>
                      </p:stCondLst>
                      <p:childTnLst>
                        <p:par>
                          <p:cTn id="63" fill="hold">
                            <p:stCondLst>
                              <p:cond delay="0"/>
                            </p:stCondLst>
                            <p:childTnLst>
                              <p:par>
                                <p:cTn id="64" presetID="10" presetClass="exit" presetSubtype="0" fill="hold" nodeType="clickEffect">
                                  <p:stCondLst>
                                    <p:cond delay="0"/>
                                  </p:stCondLst>
                                  <p:childTnLst>
                                    <p:animEffect transition="out" filter="fade">
                                      <p:cBhvr>
                                        <p:cTn id="65" dur="500"/>
                                        <p:tgtEl>
                                          <p:spTgt spid="8"/>
                                        </p:tgtEl>
                                      </p:cBhvr>
                                    </p:animEffect>
                                    <p:set>
                                      <p:cBhvr>
                                        <p:cTn id="66" dur="1" fill="hold">
                                          <p:stCondLst>
                                            <p:cond delay="499"/>
                                          </p:stCondLst>
                                        </p:cTn>
                                        <p:tgtEl>
                                          <p:spTgt spid="8"/>
                                        </p:tgtEl>
                                        <p:attrNameLst>
                                          <p:attrName>style.visibility</p:attrName>
                                        </p:attrNameLst>
                                      </p:cBhvr>
                                      <p:to>
                                        <p:strVal val="hidden"/>
                                      </p:to>
                                    </p:set>
                                  </p:childTnLst>
                                </p:cTn>
                              </p:par>
                              <p:par>
                                <p:cTn id="67" presetID="42" presetClass="entr" presetSubtype="0" fill="hold" grpId="0" nodeType="withEffect">
                                  <p:stCondLst>
                                    <p:cond delay="0"/>
                                  </p:stCondLst>
                                  <p:childTnLst>
                                    <p:set>
                                      <p:cBhvr>
                                        <p:cTn id="68" dur="1" fill="hold">
                                          <p:stCondLst>
                                            <p:cond delay="0"/>
                                          </p:stCondLst>
                                        </p:cTn>
                                        <p:tgtEl>
                                          <p:spTgt spid="18"/>
                                        </p:tgtEl>
                                        <p:attrNameLst>
                                          <p:attrName>style.visibility</p:attrName>
                                        </p:attrNameLst>
                                      </p:cBhvr>
                                      <p:to>
                                        <p:strVal val="visible"/>
                                      </p:to>
                                    </p:set>
                                    <p:animEffect transition="in" filter="fade">
                                      <p:cBhvr>
                                        <p:cTn id="69" dur="1000"/>
                                        <p:tgtEl>
                                          <p:spTgt spid="18"/>
                                        </p:tgtEl>
                                      </p:cBhvr>
                                    </p:animEffect>
                                    <p:anim calcmode="lin" valueType="num">
                                      <p:cBhvr>
                                        <p:cTn id="70" dur="1000" fill="hold"/>
                                        <p:tgtEl>
                                          <p:spTgt spid="18"/>
                                        </p:tgtEl>
                                        <p:attrNameLst>
                                          <p:attrName>ppt_x</p:attrName>
                                        </p:attrNameLst>
                                      </p:cBhvr>
                                      <p:tavLst>
                                        <p:tav tm="0">
                                          <p:val>
                                            <p:strVal val="#ppt_x"/>
                                          </p:val>
                                        </p:tav>
                                        <p:tav tm="100000">
                                          <p:val>
                                            <p:strVal val="#ppt_x"/>
                                          </p:val>
                                        </p:tav>
                                      </p:tavLst>
                                    </p:anim>
                                    <p:anim calcmode="lin" valueType="num">
                                      <p:cBhvr>
                                        <p:cTn id="71" dur="1000" fill="hold"/>
                                        <p:tgtEl>
                                          <p:spTgt spid="18"/>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fade">
                                      <p:cBhvr>
                                        <p:cTn id="74" dur="1000"/>
                                        <p:tgtEl>
                                          <p:spTgt spid="12"/>
                                        </p:tgtEl>
                                      </p:cBhvr>
                                    </p:animEffect>
                                    <p:anim calcmode="lin" valueType="num">
                                      <p:cBhvr>
                                        <p:cTn id="75" dur="1000" fill="hold"/>
                                        <p:tgtEl>
                                          <p:spTgt spid="12"/>
                                        </p:tgtEl>
                                        <p:attrNameLst>
                                          <p:attrName>ppt_x</p:attrName>
                                        </p:attrNameLst>
                                      </p:cBhvr>
                                      <p:tavLst>
                                        <p:tav tm="0">
                                          <p:val>
                                            <p:strVal val="#ppt_x"/>
                                          </p:val>
                                        </p:tav>
                                        <p:tav tm="100000">
                                          <p:val>
                                            <p:strVal val="#ppt_x"/>
                                          </p:val>
                                        </p:tav>
                                      </p:tavLst>
                                    </p:anim>
                                    <p:anim calcmode="lin" valueType="num">
                                      <p:cBhvr>
                                        <p:cTn id="7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8"/>
                  </p:tgtEl>
                </p:cond>
              </p:nextCondLst>
            </p:seq>
            <p:seq concurrent="1" nextAc="seek">
              <p:cTn id="77" restart="whenNotActive" fill="hold" evtFilter="cancelBubble" nodeType="interactiveSeq">
                <p:stCondLst>
                  <p:cond evt="onClick" delay="0">
                    <p:tgtEl>
                      <p:spTgt spid="9"/>
                    </p:tgtEl>
                  </p:cond>
                </p:stCondLst>
                <p:endSync evt="end" delay="0">
                  <p:rtn val="all"/>
                </p:endSync>
                <p:childTnLst>
                  <p:par>
                    <p:cTn id="78" fill="hold">
                      <p:stCondLst>
                        <p:cond delay="0"/>
                      </p:stCondLst>
                      <p:childTnLst>
                        <p:par>
                          <p:cTn id="79" fill="hold">
                            <p:stCondLst>
                              <p:cond delay="0"/>
                            </p:stCondLst>
                            <p:childTnLst>
                              <p:par>
                                <p:cTn id="80" presetID="10" presetClass="exit" presetSubtype="0" fill="hold" nodeType="clickEffect">
                                  <p:stCondLst>
                                    <p:cond delay="0"/>
                                  </p:stCondLst>
                                  <p:childTnLst>
                                    <p:animEffect transition="out" filter="fade">
                                      <p:cBhvr>
                                        <p:cTn id="81" dur="500"/>
                                        <p:tgtEl>
                                          <p:spTgt spid="9"/>
                                        </p:tgtEl>
                                      </p:cBhvr>
                                    </p:animEffect>
                                    <p:set>
                                      <p:cBhvr>
                                        <p:cTn id="82" dur="1" fill="hold">
                                          <p:stCondLst>
                                            <p:cond delay="499"/>
                                          </p:stCondLst>
                                        </p:cTn>
                                        <p:tgtEl>
                                          <p:spTgt spid="9"/>
                                        </p:tgtEl>
                                        <p:attrNameLst>
                                          <p:attrName>style.visibility</p:attrName>
                                        </p:attrNameLst>
                                      </p:cBhvr>
                                      <p:to>
                                        <p:strVal val="hidden"/>
                                      </p:to>
                                    </p:set>
                                  </p:childTnLst>
                                </p:cTn>
                              </p:par>
                              <p:par>
                                <p:cTn id="83" presetID="42" presetClass="entr" presetSubtype="0" fill="hold" grpId="0" nodeType="withEffect">
                                  <p:stCondLst>
                                    <p:cond delay="0"/>
                                  </p:stCondLst>
                                  <p:childTnLst>
                                    <p:set>
                                      <p:cBhvr>
                                        <p:cTn id="84" dur="1" fill="hold">
                                          <p:stCondLst>
                                            <p:cond delay="0"/>
                                          </p:stCondLst>
                                        </p:cTn>
                                        <p:tgtEl>
                                          <p:spTgt spid="17"/>
                                        </p:tgtEl>
                                        <p:attrNameLst>
                                          <p:attrName>style.visibility</p:attrName>
                                        </p:attrNameLst>
                                      </p:cBhvr>
                                      <p:to>
                                        <p:strVal val="visible"/>
                                      </p:to>
                                    </p:set>
                                    <p:animEffect transition="in" filter="fade">
                                      <p:cBhvr>
                                        <p:cTn id="85" dur="1000"/>
                                        <p:tgtEl>
                                          <p:spTgt spid="17"/>
                                        </p:tgtEl>
                                      </p:cBhvr>
                                    </p:animEffect>
                                    <p:anim calcmode="lin" valueType="num">
                                      <p:cBhvr>
                                        <p:cTn id="86" dur="1000" fill="hold"/>
                                        <p:tgtEl>
                                          <p:spTgt spid="17"/>
                                        </p:tgtEl>
                                        <p:attrNameLst>
                                          <p:attrName>ppt_x</p:attrName>
                                        </p:attrNameLst>
                                      </p:cBhvr>
                                      <p:tavLst>
                                        <p:tav tm="0">
                                          <p:val>
                                            <p:strVal val="#ppt_x"/>
                                          </p:val>
                                        </p:tav>
                                        <p:tav tm="100000">
                                          <p:val>
                                            <p:strVal val="#ppt_x"/>
                                          </p:val>
                                        </p:tav>
                                      </p:tavLst>
                                    </p:anim>
                                    <p:anim calcmode="lin" valueType="num">
                                      <p:cBhvr>
                                        <p:cTn id="87" dur="1000" fill="hold"/>
                                        <p:tgtEl>
                                          <p:spTgt spid="17"/>
                                        </p:tgtEl>
                                        <p:attrNameLst>
                                          <p:attrName>ppt_y</p:attrName>
                                        </p:attrNameLst>
                                      </p:cBhvr>
                                      <p:tavLst>
                                        <p:tav tm="0">
                                          <p:val>
                                            <p:strVal val="#ppt_y+.1"/>
                                          </p:val>
                                        </p:tav>
                                        <p:tav tm="100000">
                                          <p:val>
                                            <p:strVal val="#ppt_y"/>
                                          </p:val>
                                        </p:tav>
                                      </p:tavLst>
                                    </p:anim>
                                  </p:childTnLst>
                                </p:cTn>
                              </p:par>
                              <p:par>
                                <p:cTn id="88" presetID="42" presetClass="entr" presetSubtype="0" fill="hold" grpId="0" nodeType="withEffect">
                                  <p:stCondLst>
                                    <p:cond delay="0"/>
                                  </p:stCondLst>
                                  <p:childTnLst>
                                    <p:set>
                                      <p:cBhvr>
                                        <p:cTn id="89" dur="1" fill="hold">
                                          <p:stCondLst>
                                            <p:cond delay="0"/>
                                          </p:stCondLst>
                                        </p:cTn>
                                        <p:tgtEl>
                                          <p:spTgt spid="11"/>
                                        </p:tgtEl>
                                        <p:attrNameLst>
                                          <p:attrName>style.visibility</p:attrName>
                                        </p:attrNameLst>
                                      </p:cBhvr>
                                      <p:to>
                                        <p:strVal val="visible"/>
                                      </p:to>
                                    </p:set>
                                    <p:animEffect transition="in" filter="fade">
                                      <p:cBhvr>
                                        <p:cTn id="90" dur="1000"/>
                                        <p:tgtEl>
                                          <p:spTgt spid="11"/>
                                        </p:tgtEl>
                                      </p:cBhvr>
                                    </p:animEffect>
                                    <p:anim calcmode="lin" valueType="num">
                                      <p:cBhvr>
                                        <p:cTn id="91" dur="1000" fill="hold"/>
                                        <p:tgtEl>
                                          <p:spTgt spid="11"/>
                                        </p:tgtEl>
                                        <p:attrNameLst>
                                          <p:attrName>ppt_x</p:attrName>
                                        </p:attrNameLst>
                                      </p:cBhvr>
                                      <p:tavLst>
                                        <p:tav tm="0">
                                          <p:val>
                                            <p:strVal val="#ppt_x"/>
                                          </p:val>
                                        </p:tav>
                                        <p:tav tm="100000">
                                          <p:val>
                                            <p:strVal val="#ppt_x"/>
                                          </p:val>
                                        </p:tav>
                                      </p:tavLst>
                                    </p:anim>
                                    <p:anim calcmode="lin" valueType="num">
                                      <p:cBhvr>
                                        <p:cTn id="9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9"/>
                  </p:tgtEl>
                </p:cond>
              </p:nextCondLst>
            </p:seq>
          </p:childTnLst>
        </p:cTn>
      </p:par>
    </p:tnLst>
    <p:bldLst>
      <p:bldP spid="10" grpId="0" animBg="1"/>
      <p:bldP spid="11" grpId="0" animBg="1"/>
      <p:bldP spid="12" grpId="0" animBg="1"/>
      <p:bldP spid="13" grpId="0" animBg="1"/>
      <p:bldP spid="14" grpId="0" animBg="1"/>
      <p:bldP spid="15" grpId="0" animBg="1"/>
      <p:bldP spid="16" grpId="0"/>
      <p:bldP spid="17" grpId="0"/>
      <p:bldP spid="18" grpId="0"/>
      <p:bldP spid="20" grpId="0"/>
      <p:bldP spid="2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3334" y="1791654"/>
            <a:ext cx="8693240" cy="1815882"/>
          </a:xfrm>
          <a:prstGeom prst="rect">
            <a:avLst/>
          </a:prstGeom>
        </p:spPr>
        <p:txBody>
          <a:bodyPr wrap="square">
            <a:spAutoFit/>
          </a:bodyPr>
          <a:lstStyle/>
          <a:p>
            <a:pPr algn="just"/>
            <a:r>
              <a:rPr lang="vi-VN" sz="2800" u="sng" dirty="0" smtClean="0">
                <a:solidFill>
                  <a:srgbClr val="116AB1"/>
                </a:solidFill>
                <a:latin typeface="+mj-lt"/>
              </a:rPr>
              <a:t>Câu </a:t>
            </a:r>
            <a:r>
              <a:rPr lang="vi-VN" sz="2800" u="sng" dirty="0">
                <a:solidFill>
                  <a:srgbClr val="116AB1"/>
                </a:solidFill>
                <a:latin typeface="+mj-lt"/>
              </a:rPr>
              <a:t>trả lời:</a:t>
            </a:r>
            <a:r>
              <a:rPr lang="vi-VN" sz="2800" dirty="0">
                <a:latin typeface="+mj-lt"/>
              </a:rPr>
              <a:t>Ví dụ về phản xạ: ảnh của cây thông dưới mặt hồ lặng gió</a:t>
            </a:r>
          </a:p>
          <a:p>
            <a:pPr algn="just"/>
            <a:r>
              <a:rPr lang="vi-VN" sz="2800" dirty="0">
                <a:latin typeface="+mj-lt"/>
              </a:rPr>
              <a:t>Ví dụ về phản xạ khuếch tán: không thấy được ảnh của cây thông dưới mặt hồ khi có gió to làm mặt nước gợn sóng</a:t>
            </a:r>
          </a:p>
        </p:txBody>
      </p:sp>
      <p:sp>
        <p:nvSpPr>
          <p:cNvPr id="3" name="Rectangle 2"/>
          <p:cNvSpPr/>
          <p:nvPr/>
        </p:nvSpPr>
        <p:spPr>
          <a:xfrm>
            <a:off x="283334" y="1057558"/>
            <a:ext cx="7435049" cy="523220"/>
          </a:xfrm>
          <a:prstGeom prst="rect">
            <a:avLst/>
          </a:prstGeom>
        </p:spPr>
        <p:txBody>
          <a:bodyPr wrap="none">
            <a:spAutoFit/>
          </a:bodyPr>
          <a:lstStyle/>
          <a:p>
            <a:r>
              <a:rPr lang="vi-VN" sz="2800" dirty="0">
                <a:latin typeface="Times New Roman" panose="02020603050405020304" pitchFamily="18" charset="0"/>
                <a:cs typeface="Times New Roman" panose="02020603050405020304" pitchFamily="18" charset="0"/>
              </a:rPr>
              <a:t>Tìm thêm ví dụ về phản xạ và phản xạ khuếch tán.</a:t>
            </a:r>
          </a:p>
        </p:txBody>
      </p:sp>
    </p:spTree>
    <p:extLst>
      <p:ext uri="{BB962C8B-B14F-4D97-AF65-F5344CB8AC3E}">
        <p14:creationId xmlns:p14="http://schemas.microsoft.com/office/powerpoint/2010/main" val="885066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646" name="AutoShape 40"/>
          <p:cNvCxnSpPr>
            <a:cxnSpLocks noChangeShapeType="1"/>
            <a:stCxn id="171032" idx="3"/>
            <a:endCxn id="26645" idx="1"/>
          </p:cNvCxnSpPr>
          <p:nvPr/>
        </p:nvCxnSpPr>
        <p:spPr bwMode="auto">
          <a:xfrm>
            <a:off x="4448907" y="949890"/>
            <a:ext cx="2230991" cy="269621"/>
          </a:xfrm>
          <a:prstGeom prst="bentConnector3">
            <a:avLst>
              <a:gd name="adj1" fmla="val 50000"/>
            </a:avLst>
          </a:prstGeom>
          <a:noFill/>
          <a:ln w="28575">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171014" name="Text Box 6"/>
          <p:cNvSpPr txBox="1">
            <a:spLocks noChangeArrowheads="1"/>
          </p:cNvSpPr>
          <p:nvPr/>
        </p:nvSpPr>
        <p:spPr bwMode="auto">
          <a:xfrm>
            <a:off x="353755" y="2552858"/>
            <a:ext cx="1772835" cy="1384995"/>
          </a:xfrm>
          <a:prstGeom prst="rect">
            <a:avLst/>
          </a:prstGeom>
          <a:solidFill>
            <a:srgbClr val="FFC000"/>
          </a:solidFill>
          <a:ln w="28575">
            <a:solidFill>
              <a:srgbClr val="FF0000"/>
            </a:solidFill>
            <a:miter lim="800000"/>
            <a:headEnd/>
            <a:tailEnd/>
          </a:ln>
          <a:effectLst>
            <a:outerShdw dist="107763" dir="2700000" algn="ctr" rotWithShape="0">
              <a:schemeClr val="bg2">
                <a:alpha val="50000"/>
              </a:schemeClr>
            </a:outerShdw>
          </a:effec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ctr" eaLnBrk="1" hangingPunct="1">
              <a:spcBef>
                <a:spcPct val="50000"/>
              </a:spcBef>
              <a:buFontTx/>
              <a:buNone/>
            </a:pPr>
            <a:r>
              <a:rPr lang="en-US" altLang="en-US" sz="2800" b="1" dirty="0" err="1" smtClean="0">
                <a:solidFill>
                  <a:srgbClr val="FF0000"/>
                </a:solidFill>
                <a:latin typeface="Times New Roman" panose="02020603050405020304" pitchFamily="18" charset="0"/>
                <a:cs typeface="Times New Roman" panose="02020603050405020304" pitchFamily="18" charset="0"/>
              </a:rPr>
              <a:t>Sự</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phản</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xạ</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ánh</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sáng</a:t>
            </a:r>
            <a:endParaRPr lang="en-US" altLang="en-US" sz="2800" b="1" dirty="0">
              <a:solidFill>
                <a:srgbClr val="FF0000"/>
              </a:solidFill>
              <a:latin typeface=".VnTimeH" panose="020B7200000000000000" pitchFamily="34" charset="0"/>
            </a:endParaRPr>
          </a:p>
        </p:txBody>
      </p:sp>
      <p:sp>
        <p:nvSpPr>
          <p:cNvPr id="171032" name="Text Box 24"/>
          <p:cNvSpPr txBox="1">
            <a:spLocks noChangeArrowheads="1"/>
          </p:cNvSpPr>
          <p:nvPr/>
        </p:nvSpPr>
        <p:spPr bwMode="auto">
          <a:xfrm>
            <a:off x="2259498" y="257392"/>
            <a:ext cx="2189409" cy="1384995"/>
          </a:xfrm>
          <a:prstGeom prst="rect">
            <a:avLst/>
          </a:prstGeom>
          <a:solidFill>
            <a:schemeClr val="accent1"/>
          </a:solidFill>
          <a:ln w="9525">
            <a:solidFill>
              <a:srgbClr val="FF9933"/>
            </a:solidFill>
            <a:miter lim="800000"/>
            <a:headEnd/>
            <a:tailEnd/>
          </a:ln>
          <a:effectLst>
            <a:outerShdw dist="107763" dir="2700000" algn="ctr" rotWithShape="0">
              <a:schemeClr val="bg2">
                <a:alpha val="50000"/>
              </a:schemeClr>
            </a:outerShdw>
          </a:effec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50000"/>
              </a:spcBef>
              <a:buFontTx/>
              <a:buNone/>
            </a:pPr>
            <a:r>
              <a:rPr lang="en-US" altLang="en-US" sz="2800" dirty="0" err="1" smtClean="0">
                <a:solidFill>
                  <a:schemeClr val="tx1"/>
                </a:solidFill>
                <a:latin typeface="Times New Roman" panose="02020603050405020304" pitchFamily="18" charset="0"/>
                <a:cs typeface="Times New Roman" panose="02020603050405020304" pitchFamily="18" charset="0"/>
              </a:rPr>
              <a:t>Hiện</a:t>
            </a:r>
            <a:r>
              <a:rPr lang="en-US" altLang="en-US" sz="2800" dirty="0" smtClean="0">
                <a:solidFill>
                  <a:schemeClr val="tx1"/>
                </a:solidFill>
                <a:latin typeface="Times New Roman" panose="02020603050405020304" pitchFamily="18" charset="0"/>
                <a:cs typeface="Times New Roman" panose="02020603050405020304" pitchFamily="18" charset="0"/>
              </a:rPr>
              <a:t> </a:t>
            </a:r>
            <a:r>
              <a:rPr lang="en-US" altLang="en-US" sz="2800" dirty="0" err="1" smtClean="0">
                <a:solidFill>
                  <a:schemeClr val="tx1"/>
                </a:solidFill>
                <a:latin typeface="Times New Roman" panose="02020603050405020304" pitchFamily="18" charset="0"/>
                <a:cs typeface="Times New Roman" panose="02020603050405020304" pitchFamily="18" charset="0"/>
              </a:rPr>
              <a:t>tượng</a:t>
            </a:r>
            <a:r>
              <a:rPr lang="en-US" altLang="en-US" sz="2800" dirty="0" smtClean="0">
                <a:solidFill>
                  <a:schemeClr val="tx1"/>
                </a:solidFill>
                <a:latin typeface="Times New Roman" panose="02020603050405020304" pitchFamily="18" charset="0"/>
                <a:cs typeface="Times New Roman" panose="02020603050405020304" pitchFamily="18" charset="0"/>
              </a:rPr>
              <a:t> </a:t>
            </a:r>
            <a:r>
              <a:rPr lang="en-US" altLang="en-US" sz="2800" dirty="0" err="1" smtClean="0">
                <a:solidFill>
                  <a:schemeClr val="tx1"/>
                </a:solidFill>
                <a:latin typeface="Times New Roman" panose="02020603050405020304" pitchFamily="18" charset="0"/>
                <a:cs typeface="Times New Roman" panose="02020603050405020304" pitchFamily="18" charset="0"/>
              </a:rPr>
              <a:t>phản</a:t>
            </a:r>
            <a:r>
              <a:rPr lang="en-US" altLang="en-US" sz="2800" dirty="0" smtClean="0">
                <a:solidFill>
                  <a:schemeClr val="tx1"/>
                </a:solidFill>
                <a:latin typeface="Times New Roman" panose="02020603050405020304" pitchFamily="18" charset="0"/>
                <a:cs typeface="Times New Roman" panose="02020603050405020304" pitchFamily="18" charset="0"/>
              </a:rPr>
              <a:t> </a:t>
            </a:r>
            <a:r>
              <a:rPr lang="en-US" altLang="en-US" sz="2800" dirty="0" err="1" smtClean="0">
                <a:solidFill>
                  <a:schemeClr val="tx1"/>
                </a:solidFill>
                <a:latin typeface="Times New Roman" panose="02020603050405020304" pitchFamily="18" charset="0"/>
                <a:cs typeface="Times New Roman" panose="02020603050405020304" pitchFamily="18" charset="0"/>
              </a:rPr>
              <a:t>xạ</a:t>
            </a:r>
            <a:r>
              <a:rPr lang="en-US" altLang="en-US" sz="2800" dirty="0" smtClean="0">
                <a:solidFill>
                  <a:schemeClr val="tx1"/>
                </a:solidFill>
                <a:latin typeface="Times New Roman" panose="02020603050405020304" pitchFamily="18" charset="0"/>
                <a:cs typeface="Times New Roman" panose="02020603050405020304" pitchFamily="18" charset="0"/>
              </a:rPr>
              <a:t> </a:t>
            </a:r>
            <a:r>
              <a:rPr lang="en-US" altLang="en-US" sz="2800" dirty="0" err="1" smtClean="0">
                <a:solidFill>
                  <a:schemeClr val="tx1"/>
                </a:solidFill>
                <a:latin typeface="Times New Roman" panose="02020603050405020304" pitchFamily="18" charset="0"/>
                <a:cs typeface="Times New Roman" panose="02020603050405020304" pitchFamily="18" charset="0"/>
              </a:rPr>
              <a:t>ánh</a:t>
            </a:r>
            <a:r>
              <a:rPr lang="en-US" altLang="en-US" sz="2800" dirty="0" smtClean="0">
                <a:solidFill>
                  <a:schemeClr val="tx1"/>
                </a:solidFill>
                <a:latin typeface="Times New Roman" panose="02020603050405020304" pitchFamily="18" charset="0"/>
                <a:cs typeface="Times New Roman" panose="02020603050405020304" pitchFamily="18" charset="0"/>
              </a:rPr>
              <a:t> </a:t>
            </a:r>
            <a:r>
              <a:rPr lang="en-US" altLang="en-US" sz="2800" dirty="0" err="1" smtClean="0">
                <a:solidFill>
                  <a:schemeClr val="tx1"/>
                </a:solidFill>
                <a:latin typeface="Times New Roman" panose="02020603050405020304" pitchFamily="18" charset="0"/>
                <a:cs typeface="Times New Roman" panose="02020603050405020304" pitchFamily="18" charset="0"/>
              </a:rPr>
              <a:t>sáng</a:t>
            </a:r>
            <a:endParaRPr lang="en-US" altLang="en-US" sz="2800" dirty="0">
              <a:solidFill>
                <a:schemeClr val="tx1"/>
              </a:solidFill>
              <a:latin typeface="Times New Roman" panose="02020603050405020304" pitchFamily="18" charset="0"/>
              <a:cs typeface="Times New Roman" panose="02020603050405020304" pitchFamily="18" charset="0"/>
            </a:endParaRPr>
          </a:p>
        </p:txBody>
      </p:sp>
      <p:sp>
        <p:nvSpPr>
          <p:cNvPr id="26645" name="Text Box 32"/>
          <p:cNvSpPr txBox="1">
            <a:spLocks noChangeArrowheads="1"/>
          </p:cNvSpPr>
          <p:nvPr/>
        </p:nvSpPr>
        <p:spPr bwMode="auto">
          <a:xfrm>
            <a:off x="6679898" y="434681"/>
            <a:ext cx="2155009" cy="1569660"/>
          </a:xfrm>
          <a:prstGeom prst="rect">
            <a:avLst/>
          </a:prstGeom>
          <a:solidFill>
            <a:schemeClr val="tx2"/>
          </a:solidFill>
          <a:ln w="28575">
            <a:solidFill>
              <a:schemeClr val="accent2"/>
            </a:solidFill>
            <a:miter lim="800000"/>
            <a:headEnd/>
            <a:tailEnd/>
          </a:ln>
          <a:effectLst>
            <a:outerShdw dist="107763" dir="2700000" algn="ctr" rotWithShape="0">
              <a:schemeClr val="bg2">
                <a:alpha val="50000"/>
              </a:schemeClr>
            </a:outerShdw>
          </a:effec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50000"/>
              </a:spcBef>
              <a:buFontTx/>
              <a:buNone/>
            </a:pPr>
            <a:r>
              <a:rPr lang="en-US" altLang="en-US" dirty="0" err="1" smtClean="0">
                <a:solidFill>
                  <a:schemeClr val="tx1"/>
                </a:solidFill>
                <a:latin typeface="Times New Roman" panose="02020603050405020304" pitchFamily="18" charset="0"/>
                <a:cs typeface="Times New Roman" panose="02020603050405020304" pitchFamily="18" charset="0"/>
              </a:rPr>
              <a:t>Khi</a:t>
            </a:r>
            <a:r>
              <a:rPr lang="en-US" altLang="en-US" dirty="0" smtClean="0">
                <a:solidFill>
                  <a:schemeClr val="tx1"/>
                </a:solidFill>
                <a:latin typeface="Times New Roman" panose="02020603050405020304" pitchFamily="18" charset="0"/>
                <a:cs typeface="Times New Roman" panose="02020603050405020304" pitchFamily="18" charset="0"/>
              </a:rPr>
              <a:t> </a:t>
            </a:r>
            <a:r>
              <a:rPr lang="en-US" altLang="en-US" dirty="0" err="1" smtClean="0">
                <a:solidFill>
                  <a:schemeClr val="tx1"/>
                </a:solidFill>
                <a:latin typeface="Times New Roman" panose="02020603050405020304" pitchFamily="18" charset="0"/>
                <a:cs typeface="Times New Roman" panose="02020603050405020304" pitchFamily="18" charset="0"/>
              </a:rPr>
              <a:t>ánh</a:t>
            </a:r>
            <a:r>
              <a:rPr lang="en-US" altLang="en-US" dirty="0" smtClean="0">
                <a:solidFill>
                  <a:schemeClr val="tx1"/>
                </a:solidFill>
                <a:latin typeface="Times New Roman" panose="02020603050405020304" pitchFamily="18" charset="0"/>
                <a:cs typeface="Times New Roman" panose="02020603050405020304" pitchFamily="18" charset="0"/>
              </a:rPr>
              <a:t> </a:t>
            </a:r>
            <a:r>
              <a:rPr lang="en-US" altLang="en-US" dirty="0" err="1" smtClean="0">
                <a:solidFill>
                  <a:schemeClr val="tx1"/>
                </a:solidFill>
                <a:latin typeface="Times New Roman" panose="02020603050405020304" pitchFamily="18" charset="0"/>
                <a:cs typeface="Times New Roman" panose="02020603050405020304" pitchFamily="18" charset="0"/>
              </a:rPr>
              <a:t>sáng</a:t>
            </a:r>
            <a:r>
              <a:rPr lang="en-US" altLang="en-US" dirty="0" smtClean="0">
                <a:solidFill>
                  <a:schemeClr val="tx1"/>
                </a:solidFill>
                <a:latin typeface="Times New Roman" panose="02020603050405020304" pitchFamily="18" charset="0"/>
                <a:cs typeface="Times New Roman" panose="02020603050405020304" pitchFamily="18" charset="0"/>
              </a:rPr>
              <a:t> </a:t>
            </a:r>
            <a:r>
              <a:rPr lang="en-US" altLang="en-US" dirty="0" err="1" smtClean="0">
                <a:solidFill>
                  <a:schemeClr val="tx1"/>
                </a:solidFill>
                <a:latin typeface="Times New Roman" panose="02020603050405020304" pitchFamily="18" charset="0"/>
                <a:cs typeface="Times New Roman" panose="02020603050405020304" pitchFamily="18" charset="0"/>
              </a:rPr>
              <a:t>truyền</a:t>
            </a:r>
            <a:r>
              <a:rPr lang="en-US" altLang="en-US" dirty="0" smtClean="0">
                <a:solidFill>
                  <a:schemeClr val="tx1"/>
                </a:solidFill>
                <a:latin typeface="Times New Roman" panose="02020603050405020304" pitchFamily="18" charset="0"/>
                <a:cs typeface="Times New Roman" panose="02020603050405020304" pitchFamily="18" charset="0"/>
              </a:rPr>
              <a:t> </a:t>
            </a:r>
            <a:r>
              <a:rPr lang="en-US" altLang="en-US" dirty="0" err="1" smtClean="0">
                <a:solidFill>
                  <a:schemeClr val="tx1"/>
                </a:solidFill>
                <a:latin typeface="Times New Roman" panose="02020603050405020304" pitchFamily="18" charset="0"/>
                <a:cs typeface="Times New Roman" panose="02020603050405020304" pitchFamily="18" charset="0"/>
              </a:rPr>
              <a:t>đến</a:t>
            </a:r>
            <a:r>
              <a:rPr lang="en-US" altLang="en-US" dirty="0" smtClean="0">
                <a:solidFill>
                  <a:schemeClr val="tx1"/>
                </a:solidFill>
                <a:latin typeface="Times New Roman" panose="02020603050405020304" pitchFamily="18" charset="0"/>
                <a:cs typeface="Times New Roman" panose="02020603050405020304" pitchFamily="18" charset="0"/>
              </a:rPr>
              <a:t> </a:t>
            </a:r>
            <a:r>
              <a:rPr lang="en-US" altLang="en-US" dirty="0" err="1" smtClean="0">
                <a:solidFill>
                  <a:schemeClr val="tx1"/>
                </a:solidFill>
                <a:latin typeface="Times New Roman" panose="02020603050405020304" pitchFamily="18" charset="0"/>
                <a:cs typeface="Times New Roman" panose="02020603050405020304" pitchFamily="18" charset="0"/>
              </a:rPr>
              <a:t>một</a:t>
            </a:r>
            <a:r>
              <a:rPr lang="en-US" altLang="en-US" dirty="0" smtClean="0">
                <a:solidFill>
                  <a:schemeClr val="tx1"/>
                </a:solidFill>
                <a:latin typeface="Times New Roman" panose="02020603050405020304" pitchFamily="18" charset="0"/>
                <a:cs typeface="Times New Roman" panose="02020603050405020304" pitchFamily="18" charset="0"/>
              </a:rPr>
              <a:t> </a:t>
            </a:r>
            <a:r>
              <a:rPr lang="en-US" altLang="en-US" dirty="0" err="1" smtClean="0">
                <a:solidFill>
                  <a:schemeClr val="tx1"/>
                </a:solidFill>
                <a:latin typeface="Times New Roman" panose="02020603050405020304" pitchFamily="18" charset="0"/>
                <a:cs typeface="Times New Roman" panose="02020603050405020304" pitchFamily="18" charset="0"/>
              </a:rPr>
              <a:t>bề</a:t>
            </a:r>
            <a:r>
              <a:rPr lang="en-US" altLang="en-US" dirty="0" smtClean="0">
                <a:solidFill>
                  <a:schemeClr val="tx1"/>
                </a:solidFill>
                <a:latin typeface="Times New Roman" panose="02020603050405020304" pitchFamily="18" charset="0"/>
                <a:cs typeface="Times New Roman" panose="02020603050405020304" pitchFamily="18" charset="0"/>
              </a:rPr>
              <a:t> </a:t>
            </a:r>
            <a:r>
              <a:rPr lang="en-US" altLang="en-US" dirty="0" err="1" smtClean="0">
                <a:solidFill>
                  <a:schemeClr val="tx1"/>
                </a:solidFill>
                <a:latin typeface="Times New Roman" panose="02020603050405020304" pitchFamily="18" charset="0"/>
                <a:cs typeface="Times New Roman" panose="02020603050405020304" pitchFamily="18" charset="0"/>
              </a:rPr>
              <a:t>mặt</a:t>
            </a:r>
            <a:r>
              <a:rPr lang="en-US" altLang="en-US" dirty="0" smtClean="0">
                <a:solidFill>
                  <a:schemeClr val="tx1"/>
                </a:solidFill>
                <a:latin typeface="Times New Roman" panose="02020603050405020304" pitchFamily="18" charset="0"/>
                <a:cs typeface="Times New Roman" panose="02020603050405020304" pitchFamily="18" charset="0"/>
              </a:rPr>
              <a:t> </a:t>
            </a:r>
            <a:r>
              <a:rPr lang="en-US" altLang="en-US" dirty="0" err="1" smtClean="0">
                <a:solidFill>
                  <a:schemeClr val="tx1"/>
                </a:solidFill>
                <a:latin typeface="Times New Roman" panose="02020603050405020304" pitchFamily="18" charset="0"/>
                <a:cs typeface="Times New Roman" panose="02020603050405020304" pitchFamily="18" charset="0"/>
              </a:rPr>
              <a:t>nhẵn</a:t>
            </a:r>
            <a:r>
              <a:rPr lang="en-US" altLang="en-US" dirty="0" smtClean="0">
                <a:solidFill>
                  <a:schemeClr val="tx1"/>
                </a:solidFill>
                <a:latin typeface="Times New Roman" panose="02020603050405020304" pitchFamily="18" charset="0"/>
                <a:cs typeface="Times New Roman" panose="02020603050405020304" pitchFamily="18" charset="0"/>
              </a:rPr>
              <a:t> </a:t>
            </a:r>
            <a:r>
              <a:rPr lang="en-US" altLang="en-US" dirty="0" err="1" smtClean="0">
                <a:solidFill>
                  <a:schemeClr val="tx1"/>
                </a:solidFill>
                <a:latin typeface="Times New Roman" panose="02020603050405020304" pitchFamily="18" charset="0"/>
                <a:cs typeface="Times New Roman" panose="02020603050405020304" pitchFamily="18" charset="0"/>
              </a:rPr>
              <a:t>bóng</a:t>
            </a:r>
            <a:r>
              <a:rPr lang="en-US" altLang="en-US" dirty="0" smtClean="0">
                <a:solidFill>
                  <a:schemeClr val="tx1"/>
                </a:solidFill>
                <a:latin typeface="Times New Roman" panose="02020603050405020304" pitchFamily="18" charset="0"/>
                <a:cs typeface="Times New Roman" panose="02020603050405020304" pitchFamily="18" charset="0"/>
              </a:rPr>
              <a:t> </a:t>
            </a:r>
            <a:endParaRPr lang="en-US" altLang="en-US" dirty="0">
              <a:solidFill>
                <a:schemeClr val="tx1"/>
              </a:solidFill>
              <a:latin typeface="Times New Roman" panose="02020603050405020304" pitchFamily="18" charset="0"/>
              <a:cs typeface="Times New Roman" panose="02020603050405020304" pitchFamily="18" charset="0"/>
            </a:endParaRPr>
          </a:p>
        </p:txBody>
      </p:sp>
      <p:sp>
        <p:nvSpPr>
          <p:cNvPr id="37" name="Text Box 32"/>
          <p:cNvSpPr txBox="1">
            <a:spLocks noChangeArrowheads="1"/>
          </p:cNvSpPr>
          <p:nvPr/>
        </p:nvSpPr>
        <p:spPr bwMode="auto">
          <a:xfrm>
            <a:off x="6714021" y="2339190"/>
            <a:ext cx="2155009" cy="2012859"/>
          </a:xfrm>
          <a:prstGeom prst="rect">
            <a:avLst/>
          </a:prstGeom>
          <a:solidFill>
            <a:schemeClr val="tx2"/>
          </a:solidFill>
          <a:ln w="28575">
            <a:solidFill>
              <a:schemeClr val="accent2"/>
            </a:solidFill>
            <a:miter lim="800000"/>
            <a:headEnd/>
            <a:tailEnd/>
          </a:ln>
          <a:effectLst>
            <a:outerShdw dist="107763" dir="2700000" algn="ctr" rotWithShape="0">
              <a:schemeClr val="bg2">
                <a:alpha val="50000"/>
              </a:schemeClr>
            </a:outerShdw>
          </a:effec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lvl="0"/>
            <a:r>
              <a:rPr lang="en-US" dirty="0">
                <a:solidFill>
                  <a:schemeClr val="tx1"/>
                </a:solidFill>
                <a:latin typeface="Times New Roman" panose="02020603050405020304" pitchFamily="18" charset="0"/>
                <a:cs typeface="Times New Roman" panose="02020603050405020304" pitchFamily="18" charset="0"/>
              </a:rPr>
              <a:t>Tia </a:t>
            </a:r>
            <a:r>
              <a:rPr lang="en-US" dirty="0" err="1">
                <a:solidFill>
                  <a:schemeClr val="tx1"/>
                </a:solidFill>
                <a:latin typeface="Times New Roman" panose="02020603050405020304" pitchFamily="18" charset="0"/>
                <a:cs typeface="Times New Roman" panose="02020603050405020304" pitchFamily="18" charset="0"/>
              </a:rPr>
              <a:t>phản</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xạ</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nằm</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trong</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mặt</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phẳng</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tới</a:t>
            </a:r>
            <a:endParaRPr lang="en-US" dirty="0">
              <a:solidFill>
                <a:schemeClr val="tx1"/>
              </a:solidFill>
              <a:latin typeface="Times New Roman" panose="02020603050405020304" pitchFamily="18" charset="0"/>
              <a:cs typeface="Times New Roman" panose="02020603050405020304" pitchFamily="18" charset="0"/>
            </a:endParaRPr>
          </a:p>
          <a:p>
            <a:pPr lvl="0"/>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Góc</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phản</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xạ</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bằng</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góc</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tới</a:t>
            </a:r>
            <a:endParaRPr lang="en-US" dirty="0">
              <a:solidFill>
                <a:schemeClr val="tx1"/>
              </a:solidFill>
              <a:latin typeface="Times New Roman" panose="02020603050405020304" pitchFamily="18" charset="0"/>
              <a:cs typeface="Times New Roman" panose="02020603050405020304" pitchFamily="18" charset="0"/>
            </a:endParaRPr>
          </a:p>
        </p:txBody>
      </p:sp>
      <p:cxnSp>
        <p:nvCxnSpPr>
          <p:cNvPr id="38" name="AutoShape 40"/>
          <p:cNvCxnSpPr>
            <a:cxnSpLocks noChangeShapeType="1"/>
            <a:endCxn id="37" idx="1"/>
          </p:cNvCxnSpPr>
          <p:nvPr/>
        </p:nvCxnSpPr>
        <p:spPr bwMode="auto">
          <a:xfrm>
            <a:off x="4941038" y="2671389"/>
            <a:ext cx="1772983" cy="674231"/>
          </a:xfrm>
          <a:prstGeom prst="bentConnector3">
            <a:avLst>
              <a:gd name="adj1" fmla="val 50000"/>
            </a:avLst>
          </a:prstGeom>
          <a:noFill/>
          <a:ln w="2857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39" name="AutoShape 40"/>
          <p:cNvCxnSpPr>
            <a:cxnSpLocks noChangeShapeType="1"/>
          </p:cNvCxnSpPr>
          <p:nvPr/>
        </p:nvCxnSpPr>
        <p:spPr bwMode="auto">
          <a:xfrm>
            <a:off x="4928226" y="4969563"/>
            <a:ext cx="1202118" cy="542595"/>
          </a:xfrm>
          <a:prstGeom prst="bentConnector3">
            <a:avLst>
              <a:gd name="adj1" fmla="val 50000"/>
            </a:avLst>
          </a:prstGeom>
          <a:noFill/>
          <a:ln w="28575">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40" name="Text Box 32"/>
          <p:cNvSpPr txBox="1">
            <a:spLocks noChangeArrowheads="1"/>
          </p:cNvSpPr>
          <p:nvPr/>
        </p:nvSpPr>
        <p:spPr bwMode="auto">
          <a:xfrm>
            <a:off x="6130344" y="4542662"/>
            <a:ext cx="2777516" cy="1938992"/>
          </a:xfrm>
          <a:prstGeom prst="rect">
            <a:avLst/>
          </a:prstGeom>
          <a:solidFill>
            <a:schemeClr val="tx2"/>
          </a:solidFill>
          <a:ln w="28575">
            <a:solidFill>
              <a:schemeClr val="accent2"/>
            </a:solidFill>
            <a:miter lim="800000"/>
            <a:headEnd/>
            <a:tailEnd/>
          </a:ln>
          <a:effectLst>
            <a:outerShdw dist="107763" dir="2700000" algn="ctr" rotWithShape="0">
              <a:schemeClr val="bg2">
                <a:alpha val="50000"/>
              </a:schemeClr>
            </a:outerShdw>
          </a:effec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buNone/>
            </a:pPr>
            <a:r>
              <a:rPr lang="vi-VN" dirty="0">
                <a:solidFill>
                  <a:schemeClr val="tx1"/>
                </a:solidFill>
                <a:latin typeface="+mj-lt"/>
              </a:rPr>
              <a:t>là hiện tượng các tia sáng song song truyền đến bề mặt không nhẵn bị phản xạ theo mọi hướng</a:t>
            </a:r>
            <a:r>
              <a:rPr lang="vi-VN" dirty="0">
                <a:solidFill>
                  <a:schemeClr val="tx1"/>
                </a:solidFill>
              </a:rPr>
              <a:t>.</a:t>
            </a:r>
            <a:endParaRPr lang="en-US" dirty="0">
              <a:solidFill>
                <a:schemeClr val="tx1"/>
              </a:solidFill>
            </a:endParaRPr>
          </a:p>
        </p:txBody>
      </p:sp>
      <p:sp>
        <p:nvSpPr>
          <p:cNvPr id="45" name="Text Box 24"/>
          <p:cNvSpPr txBox="1">
            <a:spLocks noChangeArrowheads="1"/>
          </p:cNvSpPr>
          <p:nvPr/>
        </p:nvSpPr>
        <p:spPr bwMode="auto">
          <a:xfrm>
            <a:off x="2738816" y="2250186"/>
            <a:ext cx="2189409" cy="1384995"/>
          </a:xfrm>
          <a:prstGeom prst="rect">
            <a:avLst/>
          </a:prstGeom>
          <a:solidFill>
            <a:schemeClr val="accent1"/>
          </a:solidFill>
          <a:ln w="9525">
            <a:solidFill>
              <a:srgbClr val="FF9933"/>
            </a:solidFill>
            <a:miter lim="800000"/>
            <a:headEnd/>
            <a:tailEnd/>
          </a:ln>
          <a:effectLst>
            <a:outerShdw dist="107763" dir="2700000" algn="ctr" rotWithShape="0">
              <a:schemeClr val="bg2">
                <a:alpha val="50000"/>
              </a:schemeClr>
            </a:outerShdw>
          </a:effec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50000"/>
              </a:spcBef>
              <a:buFontTx/>
              <a:buNone/>
            </a:pPr>
            <a:r>
              <a:rPr lang="en-US" altLang="en-US" sz="2800" dirty="0" err="1" smtClean="0">
                <a:solidFill>
                  <a:schemeClr val="tx1"/>
                </a:solidFill>
                <a:latin typeface="Times New Roman" panose="02020603050405020304" pitchFamily="18" charset="0"/>
                <a:cs typeface="Times New Roman" panose="02020603050405020304" pitchFamily="18" charset="0"/>
              </a:rPr>
              <a:t>Định</a:t>
            </a:r>
            <a:r>
              <a:rPr lang="en-US" altLang="en-US" sz="2800" dirty="0" smtClean="0">
                <a:solidFill>
                  <a:schemeClr val="tx1"/>
                </a:solidFill>
                <a:latin typeface="Times New Roman" panose="02020603050405020304" pitchFamily="18" charset="0"/>
                <a:cs typeface="Times New Roman" panose="02020603050405020304" pitchFamily="18" charset="0"/>
              </a:rPr>
              <a:t> </a:t>
            </a:r>
            <a:r>
              <a:rPr lang="en-US" altLang="en-US" sz="2800" dirty="0" err="1" smtClean="0">
                <a:solidFill>
                  <a:schemeClr val="tx1"/>
                </a:solidFill>
                <a:latin typeface="Times New Roman" panose="02020603050405020304" pitchFamily="18" charset="0"/>
                <a:cs typeface="Times New Roman" panose="02020603050405020304" pitchFamily="18" charset="0"/>
              </a:rPr>
              <a:t>luật</a:t>
            </a:r>
            <a:r>
              <a:rPr lang="en-US" altLang="en-US" sz="2800" dirty="0" smtClean="0">
                <a:solidFill>
                  <a:schemeClr val="tx1"/>
                </a:solidFill>
                <a:latin typeface="Times New Roman" panose="02020603050405020304" pitchFamily="18" charset="0"/>
                <a:cs typeface="Times New Roman" panose="02020603050405020304" pitchFamily="18" charset="0"/>
              </a:rPr>
              <a:t> </a:t>
            </a:r>
            <a:r>
              <a:rPr lang="en-US" altLang="en-US" sz="2800" dirty="0" err="1" smtClean="0">
                <a:solidFill>
                  <a:schemeClr val="tx1"/>
                </a:solidFill>
                <a:latin typeface="Times New Roman" panose="02020603050405020304" pitchFamily="18" charset="0"/>
                <a:cs typeface="Times New Roman" panose="02020603050405020304" pitchFamily="18" charset="0"/>
              </a:rPr>
              <a:t>phản</a:t>
            </a:r>
            <a:r>
              <a:rPr lang="en-US" altLang="en-US" sz="2800" dirty="0" smtClean="0">
                <a:solidFill>
                  <a:schemeClr val="tx1"/>
                </a:solidFill>
                <a:latin typeface="Times New Roman" panose="02020603050405020304" pitchFamily="18" charset="0"/>
                <a:cs typeface="Times New Roman" panose="02020603050405020304" pitchFamily="18" charset="0"/>
              </a:rPr>
              <a:t> </a:t>
            </a:r>
            <a:r>
              <a:rPr lang="en-US" altLang="en-US" sz="2800" dirty="0" err="1" smtClean="0">
                <a:solidFill>
                  <a:schemeClr val="tx1"/>
                </a:solidFill>
                <a:latin typeface="Times New Roman" panose="02020603050405020304" pitchFamily="18" charset="0"/>
                <a:cs typeface="Times New Roman" panose="02020603050405020304" pitchFamily="18" charset="0"/>
              </a:rPr>
              <a:t>xạ</a:t>
            </a:r>
            <a:r>
              <a:rPr lang="en-US" altLang="en-US" sz="2800" dirty="0" smtClean="0">
                <a:solidFill>
                  <a:schemeClr val="tx1"/>
                </a:solidFill>
                <a:latin typeface="Times New Roman" panose="02020603050405020304" pitchFamily="18" charset="0"/>
                <a:cs typeface="Times New Roman" panose="02020603050405020304" pitchFamily="18" charset="0"/>
              </a:rPr>
              <a:t> </a:t>
            </a:r>
            <a:r>
              <a:rPr lang="en-US" altLang="en-US" sz="2800" dirty="0" err="1" smtClean="0">
                <a:solidFill>
                  <a:schemeClr val="tx1"/>
                </a:solidFill>
                <a:latin typeface="Times New Roman" panose="02020603050405020304" pitchFamily="18" charset="0"/>
                <a:cs typeface="Times New Roman" panose="02020603050405020304" pitchFamily="18" charset="0"/>
              </a:rPr>
              <a:t>ánh</a:t>
            </a:r>
            <a:r>
              <a:rPr lang="en-US" altLang="en-US" sz="2800" dirty="0" smtClean="0">
                <a:solidFill>
                  <a:schemeClr val="tx1"/>
                </a:solidFill>
                <a:latin typeface="Times New Roman" panose="02020603050405020304" pitchFamily="18" charset="0"/>
                <a:cs typeface="Times New Roman" panose="02020603050405020304" pitchFamily="18" charset="0"/>
              </a:rPr>
              <a:t> </a:t>
            </a:r>
            <a:r>
              <a:rPr lang="en-US" altLang="en-US" sz="2800" dirty="0" err="1" smtClean="0">
                <a:solidFill>
                  <a:schemeClr val="tx1"/>
                </a:solidFill>
                <a:latin typeface="Times New Roman" panose="02020603050405020304" pitchFamily="18" charset="0"/>
                <a:cs typeface="Times New Roman" panose="02020603050405020304" pitchFamily="18" charset="0"/>
              </a:rPr>
              <a:t>sáng</a:t>
            </a:r>
            <a:endParaRPr lang="en-US" altLang="en-US" sz="2800" dirty="0">
              <a:solidFill>
                <a:schemeClr val="tx1"/>
              </a:solidFill>
              <a:latin typeface="Times New Roman" panose="02020603050405020304" pitchFamily="18" charset="0"/>
              <a:cs typeface="Times New Roman" panose="02020603050405020304" pitchFamily="18" charset="0"/>
            </a:endParaRPr>
          </a:p>
        </p:txBody>
      </p:sp>
      <p:sp>
        <p:nvSpPr>
          <p:cNvPr id="46" name="Text Box 24"/>
          <p:cNvSpPr txBox="1">
            <a:spLocks noChangeArrowheads="1"/>
          </p:cNvSpPr>
          <p:nvPr/>
        </p:nvSpPr>
        <p:spPr bwMode="auto">
          <a:xfrm>
            <a:off x="2777128" y="4202302"/>
            <a:ext cx="2189409" cy="954107"/>
          </a:xfrm>
          <a:prstGeom prst="rect">
            <a:avLst/>
          </a:prstGeom>
          <a:solidFill>
            <a:schemeClr val="accent1"/>
          </a:solidFill>
          <a:ln w="9525">
            <a:solidFill>
              <a:srgbClr val="FF9933"/>
            </a:solidFill>
            <a:miter lim="800000"/>
            <a:headEnd/>
            <a:tailEnd/>
          </a:ln>
          <a:effectLst>
            <a:outerShdw dist="107763" dir="2700000" algn="ctr" rotWithShape="0">
              <a:schemeClr val="bg2">
                <a:alpha val="50000"/>
              </a:schemeClr>
            </a:outerShdw>
          </a:effec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50000"/>
              </a:spcBef>
              <a:buFontTx/>
              <a:buNone/>
            </a:pPr>
            <a:r>
              <a:rPr lang="en-US" altLang="en-US" sz="2800" dirty="0" err="1" smtClean="0">
                <a:solidFill>
                  <a:schemeClr val="tx1"/>
                </a:solidFill>
                <a:latin typeface="Times New Roman" panose="02020603050405020304" pitchFamily="18" charset="0"/>
                <a:cs typeface="Times New Roman" panose="02020603050405020304" pitchFamily="18" charset="0"/>
              </a:rPr>
              <a:t>Phản</a:t>
            </a:r>
            <a:r>
              <a:rPr lang="en-US" altLang="en-US" sz="2800" dirty="0" smtClean="0">
                <a:solidFill>
                  <a:schemeClr val="tx1"/>
                </a:solidFill>
                <a:latin typeface="Times New Roman" panose="02020603050405020304" pitchFamily="18" charset="0"/>
                <a:cs typeface="Times New Roman" panose="02020603050405020304" pitchFamily="18" charset="0"/>
              </a:rPr>
              <a:t> </a:t>
            </a:r>
            <a:r>
              <a:rPr lang="en-US" altLang="en-US" sz="2800" dirty="0" err="1" smtClean="0">
                <a:solidFill>
                  <a:schemeClr val="tx1"/>
                </a:solidFill>
                <a:latin typeface="Times New Roman" panose="02020603050405020304" pitchFamily="18" charset="0"/>
                <a:cs typeface="Times New Roman" panose="02020603050405020304" pitchFamily="18" charset="0"/>
              </a:rPr>
              <a:t>xạ</a:t>
            </a:r>
            <a:r>
              <a:rPr lang="en-US" altLang="en-US" sz="2800" dirty="0" smtClean="0">
                <a:solidFill>
                  <a:schemeClr val="tx1"/>
                </a:solidFill>
                <a:latin typeface="Times New Roman" panose="02020603050405020304" pitchFamily="18" charset="0"/>
                <a:cs typeface="Times New Roman" panose="02020603050405020304" pitchFamily="18" charset="0"/>
              </a:rPr>
              <a:t> </a:t>
            </a:r>
            <a:r>
              <a:rPr lang="en-US" altLang="en-US" sz="2800" dirty="0" err="1" smtClean="0">
                <a:solidFill>
                  <a:schemeClr val="tx1"/>
                </a:solidFill>
                <a:latin typeface="Times New Roman" panose="02020603050405020304" pitchFamily="18" charset="0"/>
                <a:cs typeface="Times New Roman" panose="02020603050405020304" pitchFamily="18" charset="0"/>
              </a:rPr>
              <a:t>khuếch</a:t>
            </a:r>
            <a:r>
              <a:rPr lang="en-US" altLang="en-US" sz="2800" dirty="0" smtClean="0">
                <a:solidFill>
                  <a:schemeClr val="tx1"/>
                </a:solidFill>
                <a:latin typeface="Times New Roman" panose="02020603050405020304" pitchFamily="18" charset="0"/>
                <a:cs typeface="Times New Roman" panose="02020603050405020304" pitchFamily="18" charset="0"/>
              </a:rPr>
              <a:t> </a:t>
            </a:r>
            <a:r>
              <a:rPr lang="en-US" altLang="en-US" sz="2800" dirty="0" err="1" smtClean="0">
                <a:solidFill>
                  <a:schemeClr val="tx1"/>
                </a:solidFill>
                <a:latin typeface="Times New Roman" panose="02020603050405020304" pitchFamily="18" charset="0"/>
                <a:cs typeface="Times New Roman" panose="02020603050405020304" pitchFamily="18" charset="0"/>
              </a:rPr>
              <a:t>tán</a:t>
            </a:r>
            <a:endParaRPr lang="en-US" altLang="en-US" sz="2800" dirty="0">
              <a:solidFill>
                <a:schemeClr val="tx1"/>
              </a:solidFill>
              <a:latin typeface="Times New Roman" panose="02020603050405020304" pitchFamily="18" charset="0"/>
              <a:cs typeface="Times New Roman" panose="02020603050405020304" pitchFamily="18" charset="0"/>
            </a:endParaRPr>
          </a:p>
        </p:txBody>
      </p:sp>
      <p:cxnSp>
        <p:nvCxnSpPr>
          <p:cNvPr id="18" name="Straight Arrow Connector 17"/>
          <p:cNvCxnSpPr>
            <a:stCxn id="171014" idx="3"/>
          </p:cNvCxnSpPr>
          <p:nvPr/>
        </p:nvCxnSpPr>
        <p:spPr>
          <a:xfrm flipV="1">
            <a:off x="2126590" y="1723945"/>
            <a:ext cx="539685" cy="1521411"/>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flipV="1">
            <a:off x="2144175" y="3100832"/>
            <a:ext cx="650352" cy="109769"/>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a:stCxn id="171014" idx="3"/>
          </p:cNvCxnSpPr>
          <p:nvPr/>
        </p:nvCxnSpPr>
        <p:spPr>
          <a:xfrm>
            <a:off x="2126590" y="3245356"/>
            <a:ext cx="1041613" cy="980193"/>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99275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1014"/>
                                        </p:tgtEl>
                                        <p:attrNameLst>
                                          <p:attrName>style.visibility</p:attrName>
                                        </p:attrNameLst>
                                      </p:cBhvr>
                                      <p:to>
                                        <p:strVal val="visible"/>
                                      </p:to>
                                    </p:set>
                                    <p:animEffect transition="in" filter="barn(inVertical)">
                                      <p:cBhvr>
                                        <p:cTn id="7" dur="500"/>
                                        <p:tgtEl>
                                          <p:spTgt spid="1710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71032"/>
                                        </p:tgtEl>
                                        <p:attrNameLst>
                                          <p:attrName>style.visibility</p:attrName>
                                        </p:attrNameLst>
                                      </p:cBhvr>
                                      <p:to>
                                        <p:strVal val="visible"/>
                                      </p:to>
                                    </p:set>
                                    <p:animEffect transition="in" filter="wipe(down)">
                                      <p:cBhvr>
                                        <p:cTn id="12" dur="500"/>
                                        <p:tgtEl>
                                          <p:spTgt spid="17103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wipe(down)">
                                      <p:cBhvr>
                                        <p:cTn id="17" dur="500"/>
                                        <p:tgtEl>
                                          <p:spTgt spid="4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circle(in)">
                                      <p:cBhvr>
                                        <p:cTn id="22" dur="2000"/>
                                        <p:tgtEl>
                                          <p:spTgt spid="46"/>
                                        </p:tgtEl>
                                      </p:cBhvr>
                                    </p:animEffect>
                                  </p:childTnLst>
                                </p:cTn>
                              </p:par>
                              <p:par>
                                <p:cTn id="23" presetID="22" presetClass="entr" presetSubtype="4"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wipe(down)">
                                      <p:cBhvr>
                                        <p:cTn id="25" dur="500"/>
                                        <p:tgtEl>
                                          <p:spTgt spid="18"/>
                                        </p:tgtEl>
                                      </p:cBhvr>
                                    </p:animEffect>
                                  </p:childTnLst>
                                </p:cTn>
                              </p:par>
                              <p:par>
                                <p:cTn id="26" presetID="22" presetClass="entr" presetSubtype="4" fill="hold" nodeType="withEffect">
                                  <p:stCondLst>
                                    <p:cond delay="0"/>
                                  </p:stCondLst>
                                  <p:childTnLst>
                                    <p:set>
                                      <p:cBhvr>
                                        <p:cTn id="27" dur="1" fill="hold">
                                          <p:stCondLst>
                                            <p:cond delay="0"/>
                                          </p:stCondLst>
                                        </p:cTn>
                                        <p:tgtEl>
                                          <p:spTgt spid="52"/>
                                        </p:tgtEl>
                                        <p:attrNameLst>
                                          <p:attrName>style.visibility</p:attrName>
                                        </p:attrNameLst>
                                      </p:cBhvr>
                                      <p:to>
                                        <p:strVal val="visible"/>
                                      </p:to>
                                    </p:set>
                                    <p:animEffect transition="in" filter="wipe(down)">
                                      <p:cBhvr>
                                        <p:cTn id="28" dur="500"/>
                                        <p:tgtEl>
                                          <p:spTgt spid="52"/>
                                        </p:tgtEl>
                                      </p:cBhvr>
                                    </p:animEffect>
                                  </p:childTnLst>
                                </p:cTn>
                              </p:par>
                              <p:par>
                                <p:cTn id="29" presetID="6" presetClass="entr" presetSubtype="16" fill="hold" nodeType="withEffect">
                                  <p:stCondLst>
                                    <p:cond delay="0"/>
                                  </p:stCondLst>
                                  <p:childTnLst>
                                    <p:set>
                                      <p:cBhvr>
                                        <p:cTn id="30" dur="1" fill="hold">
                                          <p:stCondLst>
                                            <p:cond delay="0"/>
                                          </p:stCondLst>
                                        </p:cTn>
                                        <p:tgtEl>
                                          <p:spTgt spid="56"/>
                                        </p:tgtEl>
                                        <p:attrNameLst>
                                          <p:attrName>style.visibility</p:attrName>
                                        </p:attrNameLst>
                                      </p:cBhvr>
                                      <p:to>
                                        <p:strVal val="visible"/>
                                      </p:to>
                                    </p:set>
                                    <p:animEffect transition="in" filter="circle(in)">
                                      <p:cBhvr>
                                        <p:cTn id="31" dur="2000"/>
                                        <p:tgtEl>
                                          <p:spTgt spid="56"/>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26646"/>
                                        </p:tgtEl>
                                        <p:attrNameLst>
                                          <p:attrName>style.visibility</p:attrName>
                                        </p:attrNameLst>
                                      </p:cBhvr>
                                      <p:to>
                                        <p:strVal val="visible"/>
                                      </p:to>
                                    </p:set>
                                    <p:animEffect transition="in" filter="barn(inVertical)">
                                      <p:cBhvr>
                                        <p:cTn id="36" dur="500"/>
                                        <p:tgtEl>
                                          <p:spTgt spid="26646"/>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26645"/>
                                        </p:tgtEl>
                                        <p:attrNameLst>
                                          <p:attrName>style.visibility</p:attrName>
                                        </p:attrNameLst>
                                      </p:cBhvr>
                                      <p:to>
                                        <p:strVal val="visible"/>
                                      </p:to>
                                    </p:set>
                                    <p:animEffect transition="in" filter="barn(inVertical)">
                                      <p:cBhvr>
                                        <p:cTn id="39" dur="500"/>
                                        <p:tgtEl>
                                          <p:spTgt spid="26645"/>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38"/>
                                        </p:tgtEl>
                                        <p:attrNameLst>
                                          <p:attrName>style.visibility</p:attrName>
                                        </p:attrNameLst>
                                      </p:cBhvr>
                                      <p:to>
                                        <p:strVal val="visible"/>
                                      </p:to>
                                    </p:set>
                                    <p:animEffect transition="in" filter="wipe(down)">
                                      <p:cBhvr>
                                        <p:cTn id="44" dur="500"/>
                                        <p:tgtEl>
                                          <p:spTgt spid="38"/>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37"/>
                                        </p:tgtEl>
                                        <p:attrNameLst>
                                          <p:attrName>style.visibility</p:attrName>
                                        </p:attrNameLst>
                                      </p:cBhvr>
                                      <p:to>
                                        <p:strVal val="visible"/>
                                      </p:to>
                                    </p:set>
                                    <p:animEffect transition="in" filter="wipe(down)">
                                      <p:cBhvr>
                                        <p:cTn id="47" dur="500"/>
                                        <p:tgtEl>
                                          <p:spTgt spid="37"/>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39"/>
                                        </p:tgtEl>
                                        <p:attrNameLst>
                                          <p:attrName>style.visibility</p:attrName>
                                        </p:attrNameLst>
                                      </p:cBhvr>
                                      <p:to>
                                        <p:strVal val="visible"/>
                                      </p:to>
                                    </p:set>
                                    <p:animEffect transition="in" filter="circle(in)">
                                      <p:cBhvr>
                                        <p:cTn id="52" dur="2000"/>
                                        <p:tgtEl>
                                          <p:spTgt spid="39"/>
                                        </p:tgtEl>
                                      </p:cBhvr>
                                    </p:animEffect>
                                  </p:childTnLst>
                                </p:cTn>
                              </p:par>
                              <p:par>
                                <p:cTn id="53" presetID="6" presetClass="entr" presetSubtype="16" fill="hold" grpId="0" nodeType="withEffect">
                                  <p:stCondLst>
                                    <p:cond delay="0"/>
                                  </p:stCondLst>
                                  <p:childTnLst>
                                    <p:set>
                                      <p:cBhvr>
                                        <p:cTn id="54" dur="1" fill="hold">
                                          <p:stCondLst>
                                            <p:cond delay="0"/>
                                          </p:stCondLst>
                                        </p:cTn>
                                        <p:tgtEl>
                                          <p:spTgt spid="40"/>
                                        </p:tgtEl>
                                        <p:attrNameLst>
                                          <p:attrName>style.visibility</p:attrName>
                                        </p:attrNameLst>
                                      </p:cBhvr>
                                      <p:to>
                                        <p:strVal val="visible"/>
                                      </p:to>
                                    </p:set>
                                    <p:animEffect transition="in" filter="circle(in)">
                                      <p:cBhvr>
                                        <p:cTn id="55" dur="2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14" grpId="0" animBg="1"/>
      <p:bldP spid="171032" grpId="0" animBg="1"/>
      <p:bldP spid="26645" grpId="0" animBg="1"/>
      <p:bldP spid="37" grpId="0" animBg="1"/>
      <p:bldP spid="40" grpId="0" animBg="1"/>
      <p:bldP spid="45" grpId="0" animBg="1"/>
      <p:bldP spid="4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NTER1">
            <a:hlinkClick r:id="rId7" action="ppaction://hlinksldjump" tooltip="Nhấn Enter">
              <a:snd r:embed="rId8" name="push.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36632" y="5748337"/>
            <a:ext cx="635794"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AutoShape 3"/>
          <p:cNvSpPr>
            <a:spLocks noChangeArrowheads="1"/>
          </p:cNvSpPr>
          <p:nvPr/>
        </p:nvSpPr>
        <p:spPr bwMode="auto">
          <a:xfrm>
            <a:off x="1371600" y="1028700"/>
            <a:ext cx="6400800" cy="4791075"/>
          </a:xfrm>
          <a:prstGeom prst="roundRect">
            <a:avLst>
              <a:gd name="adj" fmla="val 16667"/>
            </a:avLst>
          </a:prstGeom>
          <a:solidFill>
            <a:schemeClr val="bg1"/>
          </a:solidFill>
          <a:ln w="57150" cmpd="thinThick">
            <a:solidFill>
              <a:srgbClr val="CC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vi-VN" altLang="en-US" sz="1050" b="0"/>
          </a:p>
        </p:txBody>
      </p:sp>
      <p:grpSp>
        <p:nvGrpSpPr>
          <p:cNvPr id="2052" name="Group 4"/>
          <p:cNvGrpSpPr>
            <a:grpSpLocks/>
          </p:cNvGrpSpPr>
          <p:nvPr/>
        </p:nvGrpSpPr>
        <p:grpSpPr bwMode="auto">
          <a:xfrm>
            <a:off x="1809750" y="4886325"/>
            <a:ext cx="5505450" cy="771525"/>
            <a:chOff x="560" y="3384"/>
            <a:chExt cx="4624" cy="648"/>
          </a:xfrm>
        </p:grpSpPr>
        <p:pic>
          <p:nvPicPr>
            <p:cNvPr id="2063" name="Picture 5" descr="4408"/>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3648" y="3646"/>
              <a:ext cx="67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6" descr="4635"/>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4800" y="3568"/>
              <a:ext cx="384"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7" descr="boo7"/>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560" y="3384"/>
              <a:ext cx="768" cy="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8" descr="email001"/>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2384" y="3591"/>
              <a:ext cx="640" cy="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9" descr="et5"/>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1376" y="3384"/>
              <a:ext cx="365" cy="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glob_anm"/>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3080" y="3520"/>
              <a:ext cx="512"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1" descr="ani53"/>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4416" y="3472"/>
              <a:ext cx="256" cy="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12" descr="mu37"/>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1789" y="3386"/>
              <a:ext cx="691" cy="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053" name="Group 13"/>
          <p:cNvGrpSpPr>
            <a:grpSpLocks/>
          </p:cNvGrpSpPr>
          <p:nvPr/>
        </p:nvGrpSpPr>
        <p:grpSpPr bwMode="auto">
          <a:xfrm>
            <a:off x="1370410" y="1085850"/>
            <a:ext cx="6375797" cy="1428750"/>
            <a:chOff x="191" y="192"/>
            <a:chExt cx="5355" cy="1200"/>
          </a:xfrm>
        </p:grpSpPr>
        <p:pic>
          <p:nvPicPr>
            <p:cNvPr id="2059" name="Picture 14" descr="an30"/>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2112" y="192"/>
              <a:ext cx="1392" cy="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5" descr="33"/>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a:off x="216" y="1344"/>
              <a:ext cx="5328"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6" descr="13"/>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rot="720688">
              <a:off x="191" y="696"/>
              <a:ext cx="187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7" descr="13"/>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rot="20830273" flipH="1">
              <a:off x="3818" y="681"/>
              <a:ext cx="172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66" name="WordArt 18"/>
          <p:cNvSpPr>
            <a:spLocks noChangeArrowheads="1" noChangeShapeType="1" noTextEdit="1"/>
          </p:cNvSpPr>
          <p:nvPr/>
        </p:nvSpPr>
        <p:spPr bwMode="auto">
          <a:xfrm>
            <a:off x="2456797" y="3572693"/>
            <a:ext cx="4516460" cy="827857"/>
          </a:xfrm>
          <a:prstGeom prst="rect">
            <a:avLst/>
          </a:prstGeom>
        </p:spPr>
        <p:txBody>
          <a:bodyPr wrap="none" fromWordArt="1">
            <a:prstTxWarp prst="textPlain">
              <a:avLst>
                <a:gd name="adj" fmla="val 50000"/>
              </a:avLst>
            </a:prstTxWarp>
          </a:bodyPr>
          <a:lstStyle/>
          <a:p>
            <a:r>
              <a:rPr lang="en-US" sz="2700" b="1" kern="10" dirty="0"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RUNG CHUÔNG VÀNG</a:t>
            </a:r>
            <a:endPar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sp>
        <p:nvSpPr>
          <p:cNvPr id="2067" name="Text Box 19"/>
          <p:cNvSpPr txBox="1">
            <a:spLocks noChangeArrowheads="1"/>
          </p:cNvSpPr>
          <p:nvPr/>
        </p:nvSpPr>
        <p:spPr bwMode="auto">
          <a:xfrm>
            <a:off x="1943100" y="2628900"/>
            <a:ext cx="5200650" cy="60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sz="3300" dirty="0" smtClean="0">
                <a:solidFill>
                  <a:srgbClr val="FF00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TRÒ CHƠI</a:t>
            </a:r>
            <a:endParaRPr lang="en-US" sz="3300" dirty="0">
              <a:solidFill>
                <a:srgbClr val="FF0000"/>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p:txBody>
      </p:sp>
      <p:pic>
        <p:nvPicPr>
          <p:cNvPr id="2068" name="8. Ket thuc cau hoi.wav">
            <a:hlinkClick r:id="" action="ppaction://media"/>
          </p:cNvPr>
          <p:cNvPicPr>
            <a:picLocks noRot="1" noChangeAspect="1" noChangeArrowheads="1"/>
          </p:cNvPicPr>
          <p:nvPr>
            <a:audioFile r:link="rId1"/>
          </p:nvPr>
        </p:nvPicPr>
        <p:blipFill>
          <a:blip r:embed="rId21">
            <a:extLst>
              <a:ext uri="{28A0092B-C50C-407E-A947-70E740481C1C}">
                <a14:useLocalDpi xmlns:a14="http://schemas.microsoft.com/office/drawing/2010/main" val="0"/>
              </a:ext>
            </a:extLst>
          </a:blip>
          <a:srcRect/>
          <a:stretch>
            <a:fillRect/>
          </a:stretch>
        </p:blipFill>
        <p:spPr bwMode="auto">
          <a:xfrm>
            <a:off x="1257300" y="857250"/>
            <a:ext cx="57150"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beep1390.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21">
            <a:extLst>
              <a:ext uri="{28A0092B-C50C-407E-A947-70E740481C1C}">
                <a14:useLocalDpi xmlns:a14="http://schemas.microsoft.com/office/drawing/2010/main" val="0"/>
              </a:ext>
            </a:extLst>
          </a:blip>
          <a:srcRect/>
          <a:stretch>
            <a:fillRect/>
          </a:stretch>
        </p:blipFill>
        <p:spPr bwMode="auto">
          <a:xfrm>
            <a:off x="1143000" y="857250"/>
            <a:ext cx="57150"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chaomung.wav">
            <a:hlinkClick r:id="" action="ppaction://media"/>
          </p:cNvPr>
          <p:cNvPicPr>
            <a:picLocks noRot="1" noChangeAspect="1" noChangeArrowheads="1"/>
          </p:cNvPicPr>
          <p:nvPr>
            <a:audioFile r:link="rId4"/>
          </p:nvPr>
        </p:nvPicPr>
        <p:blipFill>
          <a:blip r:embed="rId21">
            <a:extLst>
              <a:ext uri="{28A0092B-C50C-407E-A947-70E740481C1C}">
                <a14:useLocalDpi xmlns:a14="http://schemas.microsoft.com/office/drawing/2010/main" val="0"/>
              </a:ext>
            </a:extLst>
          </a:blip>
          <a:srcRect/>
          <a:stretch>
            <a:fillRect/>
          </a:stretch>
        </p:blipFill>
        <p:spPr bwMode="auto">
          <a:xfrm>
            <a:off x="1143000" y="5486400"/>
            <a:ext cx="57150"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3578252"/>
      </p:ext>
    </p:extLst>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2067"/>
                                        </p:tgtEl>
                                        <p:attrNameLst>
                                          <p:attrName>style.visibility</p:attrName>
                                        </p:attrNameLst>
                                      </p:cBhvr>
                                      <p:to>
                                        <p:strVal val="visible"/>
                                      </p:to>
                                    </p:set>
                                    <p:anim calcmode="lin" valueType="num">
                                      <p:cBhvr>
                                        <p:cTn id="7" dur="3000" fill="hold"/>
                                        <p:tgtEl>
                                          <p:spTgt spid="2067"/>
                                        </p:tgtEl>
                                        <p:attrNameLst>
                                          <p:attrName>ppt_w</p:attrName>
                                        </p:attrNameLst>
                                      </p:cBhvr>
                                      <p:tavLst>
                                        <p:tav tm="0">
                                          <p:val>
                                            <p:fltVal val="0"/>
                                          </p:val>
                                        </p:tav>
                                        <p:tav tm="100000">
                                          <p:val>
                                            <p:strVal val="#ppt_w"/>
                                          </p:val>
                                        </p:tav>
                                      </p:tavLst>
                                    </p:anim>
                                    <p:anim calcmode="lin" valueType="num">
                                      <p:cBhvr>
                                        <p:cTn id="8" dur="3000" fill="hold"/>
                                        <p:tgtEl>
                                          <p:spTgt spid="2067"/>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6" name="khoi dong.wav"/>
                                        </p:tgtEl>
                                      </p:cMediaNode>
                                    </p:audio>
                                  </p:subTnLst>
                                </p:cTn>
                              </p:par>
                            </p:childTnLst>
                          </p:cTn>
                        </p:par>
                        <p:par>
                          <p:cTn id="9" fill="hold" nodeType="afterGroup">
                            <p:stCondLst>
                              <p:cond delay="3000"/>
                            </p:stCondLst>
                            <p:childTnLst>
                              <p:par>
                                <p:cTn id="10" presetID="51" presetClass="entr" presetSubtype="0" fill="hold" grpId="0" nodeType="afterEffect">
                                  <p:stCondLst>
                                    <p:cond delay="2000"/>
                                  </p:stCondLst>
                                  <p:childTnLst>
                                    <p:set>
                                      <p:cBhvr>
                                        <p:cTn id="11" dur="1" fill="hold">
                                          <p:stCondLst>
                                            <p:cond delay="0"/>
                                          </p:stCondLst>
                                        </p:cTn>
                                        <p:tgtEl>
                                          <p:spTgt spid="2066"/>
                                        </p:tgtEl>
                                        <p:attrNameLst>
                                          <p:attrName>style.visibility</p:attrName>
                                        </p:attrNameLst>
                                      </p:cBhvr>
                                      <p:to>
                                        <p:strVal val="visible"/>
                                      </p:to>
                                    </p:set>
                                    <p:animEffect transition="in" filter="fade">
                                      <p:cBhvr>
                                        <p:cTn id="12" dur="1155" decel="100000"/>
                                        <p:tgtEl>
                                          <p:spTgt spid="2066"/>
                                        </p:tgtEl>
                                      </p:cBhvr>
                                    </p:animEffect>
                                    <p:animScale>
                                      <p:cBhvr>
                                        <p:cTn id="13" dur="1155" decel="100000"/>
                                        <p:tgtEl>
                                          <p:spTgt spid="2066"/>
                                        </p:tgtEl>
                                      </p:cBhvr>
                                      <p:from x="10000" y="10000"/>
                                      <p:to x="200000" y="450000"/>
                                    </p:animScale>
                                    <p:animScale>
                                      <p:cBhvr>
                                        <p:cTn id="14" dur="1845" accel="100000" fill="hold">
                                          <p:stCondLst>
                                            <p:cond delay="1155"/>
                                          </p:stCondLst>
                                        </p:cTn>
                                        <p:tgtEl>
                                          <p:spTgt spid="2066"/>
                                        </p:tgtEl>
                                      </p:cBhvr>
                                      <p:from x="200000" y="450000"/>
                                      <p:to x="100000" y="100000"/>
                                    </p:animScale>
                                    <p:set>
                                      <p:cBhvr>
                                        <p:cTn id="15" dur="1155" fill="hold"/>
                                        <p:tgtEl>
                                          <p:spTgt spid="2066"/>
                                        </p:tgtEl>
                                        <p:attrNameLst>
                                          <p:attrName>ppt_x</p:attrName>
                                        </p:attrNameLst>
                                      </p:cBhvr>
                                      <p:to>
                                        <p:strVal val="(0.5)"/>
                                      </p:to>
                                    </p:set>
                                    <p:anim from="(0.5)" to="(#ppt_x)" calcmode="lin" valueType="num">
                                      <p:cBhvr>
                                        <p:cTn id="16" dur="1845" accel="100000" fill="hold">
                                          <p:stCondLst>
                                            <p:cond delay="1155"/>
                                          </p:stCondLst>
                                        </p:cTn>
                                        <p:tgtEl>
                                          <p:spTgt spid="2066"/>
                                        </p:tgtEl>
                                        <p:attrNameLst>
                                          <p:attrName>ppt_x</p:attrName>
                                        </p:attrNameLst>
                                      </p:cBhvr>
                                    </p:anim>
                                    <p:set>
                                      <p:cBhvr>
                                        <p:cTn id="17" dur="1155" fill="hold"/>
                                        <p:tgtEl>
                                          <p:spTgt spid="2066"/>
                                        </p:tgtEl>
                                        <p:attrNameLst>
                                          <p:attrName>ppt_y</p:attrName>
                                        </p:attrNameLst>
                                      </p:cBhvr>
                                      <p:to>
                                        <p:strVal val="(#ppt_y+0.4)"/>
                                      </p:to>
                                    </p:set>
                                    <p:anim from="(#ppt_y+0.4)" to="(#ppt_y)" calcmode="lin" valueType="num">
                                      <p:cBhvr>
                                        <p:cTn id="18" dur="1845" accel="100000" fill="hold">
                                          <p:stCondLst>
                                            <p:cond delay="1155"/>
                                          </p:stCondLst>
                                        </p:cTn>
                                        <p:tgtEl>
                                          <p:spTgt spid="206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2068"/>
                    </p:tgtEl>
                  </p:cond>
                </p:stCondLst>
                <p:endSync evt="end" delay="0">
                  <p:rtn val="all"/>
                </p:endSync>
                <p:childTnLst>
                  <p:par>
                    <p:cTn id="20" fill="hold" nodeType="clickPar">
                      <p:stCondLst>
                        <p:cond delay="0"/>
                      </p:stCondLst>
                      <p:childTnLst>
                        <p:par>
                          <p:cTn id="21" fill="hold" nodeType="withGroup">
                            <p:stCondLst>
                              <p:cond delay="0"/>
                            </p:stCondLst>
                            <p:childTnLst>
                              <p:par>
                                <p:cTn id="22" presetID="1" presetClass="mediacall" presetSubtype="0" fill="hold" nodeType="clickEffect">
                                  <p:stCondLst>
                                    <p:cond delay="0"/>
                                  </p:stCondLst>
                                  <p:childTnLst>
                                    <p:cmd type="call" cmd="playFrom(0.0)">
                                      <p:cBhvr>
                                        <p:cTn id="23" dur="1376" fill="hold"/>
                                        <p:tgtEl>
                                          <p:spTgt spid="2068"/>
                                        </p:tgtEl>
                                      </p:cBhvr>
                                    </p:cmd>
                                  </p:childTnLst>
                                </p:cTn>
                              </p:par>
                            </p:childTnLst>
                          </p:cTn>
                        </p:par>
                      </p:childTnLst>
                    </p:cTn>
                  </p:par>
                </p:childTnLst>
              </p:cTn>
              <p:nextCondLst>
                <p:cond evt="onClick" delay="0">
                  <p:tgtEl>
                    <p:spTgt spid="2068"/>
                  </p:tgtEl>
                </p:cond>
              </p:nextCondLst>
            </p:seq>
            <p:audio>
              <p:cMediaNode>
                <p:cTn id="24" fill="hold" display="0">
                  <p:stCondLst>
                    <p:cond delay="indefinite"/>
                  </p:stCondLst>
                  <p:endCondLst>
                    <p:cond evt="onNext" delay="0">
                      <p:tgtEl>
                        <p:sldTgt/>
                      </p:tgtEl>
                    </p:cond>
                    <p:cond evt="onPrev" delay="0">
                      <p:tgtEl>
                        <p:sldTgt/>
                      </p:tgtEl>
                    </p:cond>
                    <p:cond evt="onStopAudio" delay="0">
                      <p:tgtEl>
                        <p:sldTgt/>
                      </p:tgtEl>
                    </p:cond>
                  </p:endCondLst>
                </p:cTn>
                <p:tgtEl>
                  <p:spTgt spid="2068"/>
                </p:tgtEl>
              </p:cMediaNode>
            </p:audio>
            <p:seq concurrent="1" nextAc="seek">
              <p:cTn id="25" restart="whenNotActive" fill="hold" evtFilter="cancelBubble" nodeType="interactiveSeq">
                <p:stCondLst>
                  <p:cond evt="onClick" delay="0">
                    <p:tgtEl>
                      <p:spTgt spid="2069"/>
                    </p:tgtEl>
                  </p:cond>
                </p:stCondLst>
                <p:endSync evt="end" delay="0">
                  <p:rtn val="all"/>
                </p:endSync>
                <p:childTnLst>
                  <p:par>
                    <p:cTn id="26" fill="hold" nodeType="clickPar">
                      <p:stCondLst>
                        <p:cond delay="0"/>
                      </p:stCondLst>
                      <p:childTnLst>
                        <p:par>
                          <p:cTn id="27" fill="hold" nodeType="withGroup">
                            <p:stCondLst>
                              <p:cond delay="0"/>
                            </p:stCondLst>
                            <p:childTnLst>
                              <p:par>
                                <p:cTn id="28" presetID="1" presetClass="mediacall" presetSubtype="0" fill="hold" nodeType="clickEffect">
                                  <p:stCondLst>
                                    <p:cond delay="0"/>
                                  </p:stCondLst>
                                  <p:childTnLst>
                                    <p:cmd type="call" cmd="playFrom(0.0)">
                                      <p:cBhvr>
                                        <p:cTn id="29" dur="104" fill="hold"/>
                                        <p:tgtEl>
                                          <p:spTgt spid="2069"/>
                                        </p:tgtEl>
                                      </p:cBhvr>
                                    </p:cmd>
                                  </p:childTnLst>
                                </p:cTn>
                              </p:par>
                            </p:childTnLst>
                          </p:cTn>
                        </p:par>
                      </p:childTnLst>
                    </p:cTn>
                  </p:par>
                </p:childTnLst>
              </p:cTn>
              <p:nextCondLst>
                <p:cond evt="onClick" delay="0">
                  <p:tgtEl>
                    <p:spTgt spid="2069"/>
                  </p:tgtEl>
                </p:cond>
              </p:nextCondLst>
            </p:seq>
            <p:audio>
              <p:cMediaNode>
                <p:cTn id="30" fill="hold" display="0">
                  <p:stCondLst>
                    <p:cond delay="indefinite"/>
                  </p:stCondLst>
                  <p:endCondLst>
                    <p:cond evt="onNext" delay="0">
                      <p:tgtEl>
                        <p:sldTgt/>
                      </p:tgtEl>
                    </p:cond>
                    <p:cond evt="onPrev" delay="0">
                      <p:tgtEl>
                        <p:sldTgt/>
                      </p:tgtEl>
                    </p:cond>
                    <p:cond evt="onStopAudio" delay="0">
                      <p:tgtEl>
                        <p:sldTgt/>
                      </p:tgtEl>
                    </p:cond>
                  </p:endCondLst>
                </p:cTn>
                <p:tgtEl>
                  <p:spTgt spid="2069"/>
                </p:tgtEl>
              </p:cMediaNode>
            </p:audio>
            <p:seq concurrent="1" nextAc="seek">
              <p:cTn id="31" restart="whenNotActive" fill="hold" evtFilter="cancelBubble" nodeType="interactiveSeq">
                <p:stCondLst>
                  <p:cond evt="onClick" delay="0">
                    <p:tgtEl>
                      <p:spTgt spid="2071"/>
                    </p:tgtEl>
                  </p:cond>
                </p:stCondLst>
                <p:endSync evt="end" delay="0">
                  <p:rtn val="all"/>
                </p:endSync>
                <p:childTnLst>
                  <p:par>
                    <p:cTn id="32" fill="hold" nodeType="clickPar">
                      <p:stCondLst>
                        <p:cond delay="0"/>
                      </p:stCondLst>
                      <p:childTnLst>
                        <p:par>
                          <p:cTn id="33" fill="hold" nodeType="withGroup">
                            <p:stCondLst>
                              <p:cond delay="0"/>
                            </p:stCondLst>
                            <p:childTnLst>
                              <p:par>
                                <p:cTn id="34" presetID="1" presetClass="mediacall" presetSubtype="0" fill="hold" nodeType="clickEffect">
                                  <p:stCondLst>
                                    <p:cond delay="0"/>
                                  </p:stCondLst>
                                  <p:childTnLst>
                                    <p:cmd type="call" cmd="playFrom(0.0)">
                                      <p:cBhvr>
                                        <p:cTn id="35" dur="2460" fill="hold"/>
                                        <p:tgtEl>
                                          <p:spTgt spid="2071"/>
                                        </p:tgtEl>
                                      </p:cBhvr>
                                    </p:cmd>
                                  </p:childTnLst>
                                </p:cTn>
                              </p:par>
                            </p:childTnLst>
                          </p:cTn>
                        </p:par>
                      </p:childTnLst>
                    </p:cTn>
                  </p:par>
                </p:childTnLst>
              </p:cTn>
              <p:nextCondLst>
                <p:cond evt="onClick" delay="0">
                  <p:tgtEl>
                    <p:spTgt spid="2071"/>
                  </p:tgtEl>
                </p:cond>
              </p:nextCondLst>
            </p:seq>
            <p:audio>
              <p:cMediaNode>
                <p:cTn id="36" fill="hold" display="0">
                  <p:stCondLst>
                    <p:cond delay="indefinite"/>
                  </p:stCondLst>
                  <p:endCondLst>
                    <p:cond evt="onNext" delay="0">
                      <p:tgtEl>
                        <p:sldTgt/>
                      </p:tgtEl>
                    </p:cond>
                    <p:cond evt="onPrev" delay="0">
                      <p:tgtEl>
                        <p:sldTgt/>
                      </p:tgtEl>
                    </p:cond>
                    <p:cond evt="onStopAudio" delay="0">
                      <p:tgtEl>
                        <p:sldTgt/>
                      </p:tgtEl>
                    </p:cond>
                  </p:endCondLst>
                </p:cTn>
                <p:tgtEl>
                  <p:spTgt spid="2071"/>
                </p:tgtEl>
              </p:cMediaNode>
            </p:audio>
            <p:seq concurrent="1" nextAc="seek">
              <p:cTn id="37" restart="whenNotActive" fill="hold" evtFilter="cancelBubble" nodeType="interactiveSeq">
                <p:stCondLst>
                  <p:cond evt="onClick" delay="0">
                    <p:tgtEl>
                      <p:spTgt spid="2050"/>
                    </p:tgtEl>
                  </p:cond>
                </p:stCondLst>
                <p:endSync evt="end" delay="0">
                  <p:rtn val="all"/>
                </p:endSync>
                <p:childTnLst>
                  <p:par>
                    <p:cTn id="38" fill="hold">
                      <p:stCondLst>
                        <p:cond delay="0"/>
                      </p:stCondLst>
                      <p:childTnLst>
                        <p:par>
                          <p:cTn id="39" fill="hold">
                            <p:stCondLst>
                              <p:cond delay="0"/>
                            </p:stCondLst>
                            <p:childTnLst>
                              <p:par>
                                <p:cTn id="40" presetID="26" presetClass="emph" presetSubtype="0" fill="hold" nodeType="clickEffect">
                                  <p:stCondLst>
                                    <p:cond delay="0"/>
                                  </p:stCondLst>
                                  <p:childTnLst>
                                    <p:animEffect transition="out" filter="fade">
                                      <p:cBhvr>
                                        <p:cTn id="41" dur="500" tmFilter="0, 0; .2, .5; .8, .5; 1, 0"/>
                                        <p:tgtEl>
                                          <p:spTgt spid="2050"/>
                                        </p:tgtEl>
                                      </p:cBhvr>
                                    </p:animEffect>
                                    <p:animScale>
                                      <p:cBhvr>
                                        <p:cTn id="42" dur="250" autoRev="1" fill="hold"/>
                                        <p:tgtEl>
                                          <p:spTgt spid="2050"/>
                                        </p:tgtEl>
                                      </p:cBhvr>
                                      <p:by x="105000" y="105000"/>
                                    </p:animScale>
                                  </p:childTnLst>
                                </p:cTn>
                              </p:par>
                            </p:childTnLst>
                          </p:cTn>
                        </p:par>
                      </p:childTnLst>
                    </p:cTn>
                  </p:par>
                </p:childTnLst>
              </p:cTn>
              <p:nextCondLst>
                <p:cond evt="onClick" delay="0">
                  <p:tgtEl>
                    <p:spTgt spid="2050"/>
                  </p:tgtEl>
                </p:cond>
              </p:nextCondLst>
            </p:seq>
          </p:childTnLst>
        </p:cTn>
      </p:par>
    </p:tnLst>
    <p:bldLst>
      <p:bldP spid="2066" grpId="0" animBg="1"/>
      <p:bldP spid="206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smtClean="0">
                <a:latin typeface="Times New Roman" panose="02020603050405020304" pitchFamily="18" charset="0"/>
                <a:cs typeface="Times New Roman" panose="02020603050405020304" pitchFamily="18" charset="0"/>
              </a:rPr>
              <a:t>Trò</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chơi</a:t>
            </a:r>
            <a:r>
              <a:rPr lang="en-US" b="1" dirty="0">
                <a:latin typeface="Times New Roman" panose="02020603050405020304" pitchFamily="18" charset="0"/>
                <a:cs typeface="Times New Roman" panose="02020603050405020304" pitchFamily="18" charset="0"/>
              </a:rPr>
              <a:t> </a:t>
            </a:r>
            <a:r>
              <a:rPr lang="en-US" b="1" dirty="0">
                <a:solidFill>
                  <a:srgbClr val="FF0000"/>
                </a:solidFill>
                <a:latin typeface="Times New Roman" panose="02020603050405020304" pitchFamily="18" charset="0"/>
                <a:cs typeface="Times New Roman" panose="02020603050405020304" pitchFamily="18" charset="0"/>
              </a:rPr>
              <a:t>"RUNG CHUÔNG VÀNG"</a:t>
            </a:r>
          </a:p>
        </p:txBody>
      </p:sp>
      <p:sp>
        <p:nvSpPr>
          <p:cNvPr id="3" name="Content Placeholder 2"/>
          <p:cNvSpPr>
            <a:spLocks noGrp="1"/>
          </p:cNvSpPr>
          <p:nvPr>
            <p:ph idx="1"/>
          </p:nvPr>
        </p:nvSpPr>
        <p:spPr/>
        <p:txBody>
          <a:bodyPr/>
          <a:lstStyle/>
          <a:p>
            <a:pPr marL="0" indent="0">
              <a:buNone/>
            </a:pPr>
            <a:r>
              <a:rPr lang="en-US" dirty="0" err="1" smtClean="0">
                <a:latin typeface="Times New Roman" panose="02020603050405020304" pitchFamily="18" charset="0"/>
                <a:cs typeface="Times New Roman" panose="02020603050405020304" pitchFamily="18" charset="0"/>
              </a:rPr>
              <a:t>Luât</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chơi</a:t>
            </a:r>
            <a:r>
              <a:rPr lang="en-US" dirty="0" smtClean="0">
                <a:latin typeface="Times New Roman" panose="02020603050405020304" pitchFamily="18" charset="0"/>
                <a:cs typeface="Times New Roman" panose="02020603050405020304" pitchFamily="18" charset="0"/>
              </a:rPr>
              <a:t>:</a:t>
            </a:r>
          </a:p>
          <a:p>
            <a:pPr marL="0" indent="0">
              <a:buNone/>
            </a:pP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Có</a:t>
            </a:r>
            <a:r>
              <a:rPr lang="en-US" dirty="0" smtClean="0">
                <a:latin typeface="Times New Roman" panose="02020603050405020304" pitchFamily="18" charset="0"/>
                <a:cs typeface="Times New Roman" panose="02020603050405020304" pitchFamily="18" charset="0"/>
              </a:rPr>
              <a:t> 6 </a:t>
            </a:r>
            <a:r>
              <a:rPr lang="en-US" dirty="0" err="1">
                <a:latin typeface="Times New Roman" panose="02020603050405020304" pitchFamily="18" charset="0"/>
                <a:cs typeface="Times New Roman" panose="02020603050405020304" pitchFamily="18" charset="0"/>
              </a:rPr>
              <a:t>câu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hỏi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mỗi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câu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hỏi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10s </a:t>
            </a:r>
            <a:r>
              <a:rPr lang="en-US" dirty="0" err="1">
                <a:latin typeface="Times New Roman" panose="02020603050405020304" pitchFamily="18" charset="0"/>
                <a:cs typeface="Times New Roman" panose="02020603050405020304" pitchFamily="18" charset="0"/>
              </a:rPr>
              <a:t>để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trả</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lời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Sau</a:t>
            </a:r>
            <a:r>
              <a:rPr lang="en-US" dirty="0" smtClean="0">
                <a:latin typeface="Times New Roman" panose="02020603050405020304" pitchFamily="18" charset="0"/>
                <a:cs typeface="Times New Roman" panose="02020603050405020304" pitchFamily="18" charset="0"/>
              </a:rPr>
              <a:t> 10s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lời</a:t>
            </a:r>
            <a:r>
              <a:rPr lang="en-US"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đúng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quyền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tiếp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câu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hỏi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dừng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cuộc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chơi</a:t>
            </a:r>
            <a:r>
              <a:rPr lang="en-US" dirty="0">
                <a:latin typeface="Times New Roman" panose="02020603050405020304" pitchFamily="18" charset="0"/>
                <a:cs typeface="Times New Roman" panose="02020603050405020304" pitchFamily="18" charset="0"/>
              </a:rPr>
              <a:t>.</a:t>
            </a:r>
          </a:p>
          <a:p>
            <a:endParaRPr lang="en-US" dirty="0"/>
          </a:p>
        </p:txBody>
      </p:sp>
    </p:spTree>
    <p:extLst>
      <p:ext uri="{BB962C8B-B14F-4D97-AF65-F5344CB8AC3E}">
        <p14:creationId xmlns:p14="http://schemas.microsoft.com/office/powerpoint/2010/main" val="217709322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2"/>
          <p:cNvSpPr>
            <a:spLocks noChangeArrowheads="1"/>
          </p:cNvSpPr>
          <p:nvPr/>
        </p:nvSpPr>
        <p:spPr bwMode="auto">
          <a:xfrm>
            <a:off x="1037286" y="736195"/>
            <a:ext cx="6400800" cy="4791075"/>
          </a:xfrm>
          <a:prstGeom prst="roundRect">
            <a:avLst>
              <a:gd name="adj" fmla="val 16667"/>
            </a:avLst>
          </a:prstGeom>
          <a:solidFill>
            <a:schemeClr val="bg1"/>
          </a:solidFill>
          <a:ln w="57150" cmpd="thinThick">
            <a:solidFill>
              <a:srgbClr val="CC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vi-VN" altLang="en-US" sz="1050" b="0"/>
          </a:p>
        </p:txBody>
      </p:sp>
      <p:pic>
        <p:nvPicPr>
          <p:cNvPr id="3075" name="Picture 3" descr="an30"/>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416274" y="1095510"/>
            <a:ext cx="1085850" cy="96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4" descr="33"/>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065861" y="1952990"/>
            <a:ext cx="6343650"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WordArt 5">
            <a:hlinkClick r:id="" action="ppaction://noaction"/>
          </p:cNvPr>
          <p:cNvSpPr>
            <a:spLocks noChangeArrowheads="1" noChangeShapeType="1" noTextEdit="1"/>
          </p:cNvSpPr>
          <p:nvPr/>
        </p:nvSpPr>
        <p:spPr bwMode="auto">
          <a:xfrm>
            <a:off x="2881112" y="857798"/>
            <a:ext cx="3886200" cy="875469"/>
          </a:xfrm>
          <a:prstGeom prst="rect">
            <a:avLst/>
          </a:prstGeom>
        </p:spPr>
        <p:txBody>
          <a:bodyPr wrap="none" fromWordArt="1">
            <a:prstTxWarp prst="textPlain">
              <a:avLst>
                <a:gd name="adj" fmla="val 50000"/>
              </a:avLst>
            </a:prstTxWarp>
          </a:bodyPr>
          <a:lstStyle/>
          <a:p>
            <a:r>
              <a:rPr lang="en-US" sz="2700" b="1" kern="10" dirty="0"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Rung </a:t>
            </a:r>
            <a:r>
              <a:rPr lang="en-US" sz="2700" b="1" kern="1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chuông</a:t>
            </a:r>
            <a:r>
              <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2700" b="1" kern="1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vàng</a:t>
            </a:r>
            <a:endPar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grpSp>
        <p:nvGrpSpPr>
          <p:cNvPr id="3078" name="Group 6"/>
          <p:cNvGrpSpPr>
            <a:grpSpLocks/>
          </p:cNvGrpSpPr>
          <p:nvPr/>
        </p:nvGrpSpPr>
        <p:grpSpPr bwMode="auto">
          <a:xfrm>
            <a:off x="1367586" y="2723183"/>
            <a:ext cx="5240756" cy="1837136"/>
            <a:chOff x="408" y="1581"/>
            <a:chExt cx="2305" cy="1543"/>
          </a:xfrm>
        </p:grpSpPr>
        <p:grpSp>
          <p:nvGrpSpPr>
            <p:cNvPr id="3110" name="Group 7"/>
            <p:cNvGrpSpPr>
              <a:grpSpLocks/>
            </p:cNvGrpSpPr>
            <p:nvPr/>
          </p:nvGrpSpPr>
          <p:grpSpPr bwMode="auto">
            <a:xfrm>
              <a:off x="408" y="1581"/>
              <a:ext cx="2305" cy="1543"/>
              <a:chOff x="408" y="1581"/>
              <a:chExt cx="2305" cy="1543"/>
            </a:xfrm>
          </p:grpSpPr>
          <p:sp>
            <p:nvSpPr>
              <p:cNvPr id="3141" name="AutoShape 8"/>
              <p:cNvSpPr>
                <a:spLocks noChangeArrowheads="1"/>
              </p:cNvSpPr>
              <p:nvPr/>
            </p:nvSpPr>
            <p:spPr bwMode="auto">
              <a:xfrm>
                <a:off x="423" y="1622"/>
                <a:ext cx="1056" cy="325"/>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3142" name="AutoShape 9"/>
              <p:cNvSpPr>
                <a:spLocks noChangeArrowheads="1"/>
              </p:cNvSpPr>
              <p:nvPr/>
            </p:nvSpPr>
            <p:spPr bwMode="auto">
              <a:xfrm>
                <a:off x="408" y="2171"/>
                <a:ext cx="1056" cy="325"/>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3143" name="AutoShape 10"/>
              <p:cNvSpPr>
                <a:spLocks noChangeArrowheads="1"/>
              </p:cNvSpPr>
              <p:nvPr/>
            </p:nvSpPr>
            <p:spPr bwMode="auto">
              <a:xfrm>
                <a:off x="444" y="2703"/>
                <a:ext cx="1056" cy="325"/>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3144" name="AutoShape 11"/>
              <p:cNvSpPr>
                <a:spLocks noChangeArrowheads="1"/>
              </p:cNvSpPr>
              <p:nvPr/>
            </p:nvSpPr>
            <p:spPr bwMode="auto">
              <a:xfrm>
                <a:off x="1624" y="1581"/>
                <a:ext cx="1056" cy="325"/>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3145" name="AutoShape 12"/>
              <p:cNvSpPr>
                <a:spLocks noChangeArrowheads="1"/>
              </p:cNvSpPr>
              <p:nvPr/>
            </p:nvSpPr>
            <p:spPr bwMode="auto">
              <a:xfrm>
                <a:off x="1651" y="2185"/>
                <a:ext cx="1056" cy="325"/>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3148" name="AutoShape 15"/>
              <p:cNvSpPr>
                <a:spLocks noChangeArrowheads="1"/>
              </p:cNvSpPr>
              <p:nvPr/>
            </p:nvSpPr>
            <p:spPr bwMode="auto">
              <a:xfrm>
                <a:off x="1657" y="2799"/>
                <a:ext cx="1056" cy="325"/>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grpSp>
        <p:sp>
          <p:nvSpPr>
            <p:cNvPr id="3112" name="AutoShape 39"/>
            <p:cNvSpPr>
              <a:spLocks noChangeArrowheads="1"/>
            </p:cNvSpPr>
            <p:nvPr/>
          </p:nvSpPr>
          <p:spPr bwMode="auto">
            <a:xfrm>
              <a:off x="466" y="1658"/>
              <a:ext cx="968" cy="252"/>
            </a:xfrm>
            <a:prstGeom prst="roundRect">
              <a:avLst>
                <a:gd name="adj" fmla="val 16667"/>
              </a:avLst>
            </a:prstGeom>
            <a:gradFill rotWithShape="1">
              <a:gsLst>
                <a:gs pos="0">
                  <a:srgbClr val="FFFF66"/>
                </a:gs>
                <a:gs pos="100000">
                  <a:srgbClr val="FFFFCC"/>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3113" name="AutoShape 40"/>
            <p:cNvSpPr>
              <a:spLocks noChangeArrowheads="1"/>
            </p:cNvSpPr>
            <p:nvPr/>
          </p:nvSpPr>
          <p:spPr bwMode="auto">
            <a:xfrm>
              <a:off x="452" y="2218"/>
              <a:ext cx="968" cy="252"/>
            </a:xfrm>
            <a:prstGeom prst="roundRect">
              <a:avLst>
                <a:gd name="adj" fmla="val 16667"/>
              </a:avLst>
            </a:prstGeom>
            <a:gradFill rotWithShape="1">
              <a:gsLst>
                <a:gs pos="0">
                  <a:srgbClr val="FFFF66"/>
                </a:gs>
                <a:gs pos="100000">
                  <a:srgbClr val="FFFFCC"/>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3114" name="AutoShape 41"/>
            <p:cNvSpPr>
              <a:spLocks noChangeArrowheads="1"/>
            </p:cNvSpPr>
            <p:nvPr/>
          </p:nvSpPr>
          <p:spPr bwMode="auto">
            <a:xfrm>
              <a:off x="484" y="2740"/>
              <a:ext cx="968" cy="252"/>
            </a:xfrm>
            <a:prstGeom prst="roundRect">
              <a:avLst>
                <a:gd name="adj" fmla="val 16667"/>
              </a:avLst>
            </a:prstGeom>
            <a:gradFill rotWithShape="1">
              <a:gsLst>
                <a:gs pos="0">
                  <a:srgbClr val="FFFF66"/>
                </a:gs>
                <a:gs pos="100000">
                  <a:srgbClr val="FFFFCC"/>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3115" name="AutoShape 42"/>
            <p:cNvSpPr>
              <a:spLocks noChangeArrowheads="1"/>
            </p:cNvSpPr>
            <p:nvPr/>
          </p:nvSpPr>
          <p:spPr bwMode="auto">
            <a:xfrm>
              <a:off x="1651" y="1622"/>
              <a:ext cx="968" cy="252"/>
            </a:xfrm>
            <a:prstGeom prst="roundRect">
              <a:avLst>
                <a:gd name="adj" fmla="val 16667"/>
              </a:avLst>
            </a:prstGeom>
            <a:gradFill rotWithShape="1">
              <a:gsLst>
                <a:gs pos="0">
                  <a:srgbClr val="FFFF66"/>
                </a:gs>
                <a:gs pos="100000">
                  <a:srgbClr val="FFFFCC"/>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3116" name="AutoShape 43"/>
            <p:cNvSpPr>
              <a:spLocks noChangeArrowheads="1"/>
            </p:cNvSpPr>
            <p:nvPr/>
          </p:nvSpPr>
          <p:spPr bwMode="auto">
            <a:xfrm>
              <a:off x="1690" y="2213"/>
              <a:ext cx="968" cy="252"/>
            </a:xfrm>
            <a:prstGeom prst="roundRect">
              <a:avLst>
                <a:gd name="adj" fmla="val 16667"/>
              </a:avLst>
            </a:prstGeom>
            <a:gradFill rotWithShape="1">
              <a:gsLst>
                <a:gs pos="0">
                  <a:srgbClr val="FFFF66"/>
                </a:gs>
                <a:gs pos="100000">
                  <a:srgbClr val="FFFFCC"/>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3117" name="AutoShape 44"/>
            <p:cNvSpPr>
              <a:spLocks noChangeArrowheads="1"/>
            </p:cNvSpPr>
            <p:nvPr/>
          </p:nvSpPr>
          <p:spPr bwMode="auto">
            <a:xfrm>
              <a:off x="1697" y="2826"/>
              <a:ext cx="995" cy="271"/>
            </a:xfrm>
            <a:prstGeom prst="roundRect">
              <a:avLst>
                <a:gd name="adj" fmla="val 16667"/>
              </a:avLst>
            </a:prstGeom>
            <a:gradFill rotWithShape="1">
              <a:gsLst>
                <a:gs pos="0">
                  <a:srgbClr val="FFFF66"/>
                </a:gs>
                <a:gs pos="100000">
                  <a:srgbClr val="FFFFCC"/>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grpSp>
      <p:sp>
        <p:nvSpPr>
          <p:cNvPr id="3079" name="1">
            <a:hlinkClick r:id="rId5" action="ppaction://hlinksldjump" highlightClick="1">
              <a:snd r:embed="rId6" name="chimes.wav"/>
            </a:hlinkClick>
            <a:hlinkHover r:id="" action="ppaction://noaction" highlightClick="1"/>
          </p:cNvPr>
          <p:cNvSpPr txBox="1">
            <a:spLocks noChangeArrowheads="1"/>
          </p:cNvSpPr>
          <p:nvPr/>
        </p:nvSpPr>
        <p:spPr bwMode="auto">
          <a:xfrm>
            <a:off x="1624791" y="2728896"/>
            <a:ext cx="1594542" cy="461665"/>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2400" b="0" dirty="0" err="1" smtClean="0">
                <a:solidFill>
                  <a:srgbClr val="0000FF"/>
                </a:solidFill>
                <a:latin typeface="Times New Roman" panose="02020603050405020304" pitchFamily="18" charset="0"/>
                <a:cs typeface="Times New Roman" panose="02020603050405020304" pitchFamily="18" charset="0"/>
              </a:rPr>
              <a:t>Câu</a:t>
            </a:r>
            <a:r>
              <a:rPr lang="en-US" altLang="en-US" sz="2400" b="0" dirty="0" smtClean="0">
                <a:solidFill>
                  <a:srgbClr val="0000FF"/>
                </a:solidFill>
                <a:latin typeface="Times New Roman" panose="02020603050405020304" pitchFamily="18" charset="0"/>
                <a:cs typeface="Times New Roman" panose="02020603050405020304" pitchFamily="18" charset="0"/>
              </a:rPr>
              <a:t> </a:t>
            </a:r>
            <a:r>
              <a:rPr lang="en-US" altLang="en-US" sz="2400" b="0" dirty="0" err="1" smtClean="0">
                <a:solidFill>
                  <a:srgbClr val="0000FF"/>
                </a:solidFill>
                <a:latin typeface="Times New Roman" panose="02020603050405020304" pitchFamily="18" charset="0"/>
                <a:cs typeface="Times New Roman" panose="02020603050405020304" pitchFamily="18" charset="0"/>
              </a:rPr>
              <a:t>hỏi</a:t>
            </a:r>
            <a:r>
              <a:rPr lang="en-US" altLang="en-US" sz="2400" b="0" dirty="0" smtClean="0">
                <a:solidFill>
                  <a:srgbClr val="0000FF"/>
                </a:solidFill>
                <a:latin typeface="Times New Roman" panose="02020603050405020304" pitchFamily="18" charset="0"/>
                <a:cs typeface="Times New Roman" panose="02020603050405020304" pitchFamily="18" charset="0"/>
              </a:rPr>
              <a:t> 1</a:t>
            </a:r>
            <a:endParaRPr lang="en-US" altLang="en-US" sz="2400" b="0" dirty="0">
              <a:solidFill>
                <a:srgbClr val="0000FF"/>
              </a:solidFill>
              <a:latin typeface="Times New Roman" panose="02020603050405020304" pitchFamily="18" charset="0"/>
              <a:cs typeface="Times New Roman" panose="02020603050405020304" pitchFamily="18" charset="0"/>
            </a:endParaRPr>
          </a:p>
        </p:txBody>
      </p:sp>
      <p:sp>
        <p:nvSpPr>
          <p:cNvPr id="3080" name="2">
            <a:hlinkClick r:id="rId7" action="ppaction://hlinksldjump" highlightClick="1">
              <a:snd r:embed="rId6" name="chimes.wav"/>
            </a:hlinkClick>
            <a:hlinkHover r:id="" action="ppaction://noaction" highlightClick="1"/>
          </p:cNvPr>
          <p:cNvSpPr txBox="1">
            <a:spLocks noChangeArrowheads="1"/>
          </p:cNvSpPr>
          <p:nvPr/>
        </p:nvSpPr>
        <p:spPr bwMode="auto">
          <a:xfrm>
            <a:off x="1682267" y="3382756"/>
            <a:ext cx="1719866" cy="461665"/>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2400" b="0" dirty="0" err="1" smtClean="0">
                <a:solidFill>
                  <a:srgbClr val="0000FF"/>
                </a:solidFill>
                <a:latin typeface="Times New Roman" panose="02020603050405020304" pitchFamily="18" charset="0"/>
                <a:cs typeface="Times New Roman" panose="02020603050405020304" pitchFamily="18" charset="0"/>
              </a:rPr>
              <a:t>Câu</a:t>
            </a:r>
            <a:r>
              <a:rPr lang="en-US" altLang="en-US" sz="2400" b="0" dirty="0" smtClean="0">
                <a:solidFill>
                  <a:srgbClr val="0000FF"/>
                </a:solidFill>
                <a:latin typeface="Times New Roman" panose="02020603050405020304" pitchFamily="18" charset="0"/>
                <a:cs typeface="Times New Roman" panose="02020603050405020304" pitchFamily="18" charset="0"/>
              </a:rPr>
              <a:t> </a:t>
            </a:r>
            <a:r>
              <a:rPr lang="en-US" altLang="en-US" sz="2400" b="0" dirty="0" err="1" smtClean="0">
                <a:solidFill>
                  <a:srgbClr val="0000FF"/>
                </a:solidFill>
                <a:latin typeface="Times New Roman" panose="02020603050405020304" pitchFamily="18" charset="0"/>
                <a:cs typeface="Times New Roman" panose="02020603050405020304" pitchFamily="18" charset="0"/>
              </a:rPr>
              <a:t>hỏi</a:t>
            </a:r>
            <a:r>
              <a:rPr lang="en-US" altLang="en-US" sz="2400" b="0" dirty="0" smtClean="0">
                <a:solidFill>
                  <a:srgbClr val="0000FF"/>
                </a:solidFill>
                <a:latin typeface="Times New Roman" panose="02020603050405020304" pitchFamily="18" charset="0"/>
                <a:cs typeface="Times New Roman" panose="02020603050405020304" pitchFamily="18" charset="0"/>
              </a:rPr>
              <a:t> 2</a:t>
            </a:r>
            <a:endParaRPr lang="en-US" altLang="en-US" sz="2400" b="0" dirty="0">
              <a:solidFill>
                <a:srgbClr val="0000FF"/>
              </a:solidFill>
              <a:latin typeface="Times New Roman" panose="02020603050405020304" pitchFamily="18" charset="0"/>
              <a:cs typeface="Times New Roman" panose="02020603050405020304" pitchFamily="18" charset="0"/>
            </a:endParaRPr>
          </a:p>
        </p:txBody>
      </p:sp>
      <p:sp>
        <p:nvSpPr>
          <p:cNvPr id="3081" name="3">
            <a:hlinkClick r:id="rId8" action="ppaction://hlinksldjump" highlightClick="1">
              <a:snd r:embed="rId6" name="chimes.wav"/>
            </a:hlinkClick>
            <a:hlinkHover r:id="" action="ppaction://noaction" highlightClick="1"/>
          </p:cNvPr>
          <p:cNvSpPr txBox="1">
            <a:spLocks noChangeArrowheads="1"/>
          </p:cNvSpPr>
          <p:nvPr/>
        </p:nvSpPr>
        <p:spPr bwMode="auto">
          <a:xfrm>
            <a:off x="1624791" y="3981856"/>
            <a:ext cx="1958086" cy="461665"/>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2400" b="0" dirty="0" err="1" smtClean="0">
                <a:solidFill>
                  <a:srgbClr val="0000FF"/>
                </a:solidFill>
                <a:latin typeface="Times New Roman" panose="02020603050405020304" pitchFamily="18" charset="0"/>
                <a:cs typeface="Times New Roman" panose="02020603050405020304" pitchFamily="18" charset="0"/>
              </a:rPr>
              <a:t>Câu</a:t>
            </a:r>
            <a:r>
              <a:rPr lang="en-US" altLang="en-US" sz="2400" b="0" dirty="0" smtClean="0">
                <a:solidFill>
                  <a:srgbClr val="0000FF"/>
                </a:solidFill>
                <a:latin typeface="Times New Roman" panose="02020603050405020304" pitchFamily="18" charset="0"/>
                <a:cs typeface="Times New Roman" panose="02020603050405020304" pitchFamily="18" charset="0"/>
              </a:rPr>
              <a:t> </a:t>
            </a:r>
            <a:r>
              <a:rPr lang="en-US" altLang="en-US" sz="2400" b="0" dirty="0" err="1" smtClean="0">
                <a:solidFill>
                  <a:srgbClr val="0000FF"/>
                </a:solidFill>
                <a:latin typeface="Times New Roman" panose="02020603050405020304" pitchFamily="18" charset="0"/>
                <a:cs typeface="Times New Roman" panose="02020603050405020304" pitchFamily="18" charset="0"/>
              </a:rPr>
              <a:t>hỏi</a:t>
            </a:r>
            <a:r>
              <a:rPr lang="en-US" altLang="en-US" sz="2400" b="0" dirty="0" smtClean="0">
                <a:solidFill>
                  <a:srgbClr val="0000FF"/>
                </a:solidFill>
                <a:latin typeface="Times New Roman" panose="02020603050405020304" pitchFamily="18" charset="0"/>
                <a:cs typeface="Times New Roman" panose="02020603050405020304" pitchFamily="18" charset="0"/>
              </a:rPr>
              <a:t> 3</a:t>
            </a:r>
            <a:endParaRPr lang="en-US" altLang="en-US" sz="2400" b="0" dirty="0">
              <a:solidFill>
                <a:srgbClr val="0000FF"/>
              </a:solidFill>
              <a:latin typeface="Times New Roman" panose="02020603050405020304" pitchFamily="18" charset="0"/>
              <a:cs typeface="Times New Roman" panose="02020603050405020304" pitchFamily="18" charset="0"/>
            </a:endParaRPr>
          </a:p>
        </p:txBody>
      </p:sp>
      <p:sp>
        <p:nvSpPr>
          <p:cNvPr id="3082" name="4">
            <a:hlinkClick r:id="rId9" action="ppaction://hlinksldjump" highlightClick="1">
              <a:snd r:embed="rId6" name="chimes.wav"/>
            </a:hlinkClick>
            <a:hlinkHover r:id="" action="ppaction://noaction" highlightClick="1"/>
          </p:cNvPr>
          <p:cNvSpPr txBox="1">
            <a:spLocks noChangeArrowheads="1"/>
          </p:cNvSpPr>
          <p:nvPr/>
        </p:nvSpPr>
        <p:spPr bwMode="auto">
          <a:xfrm>
            <a:off x="4471974" y="2670068"/>
            <a:ext cx="1713470" cy="461665"/>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2400" b="0" dirty="0" err="1" smtClean="0">
                <a:solidFill>
                  <a:srgbClr val="0000FF"/>
                </a:solidFill>
                <a:latin typeface="Times New Roman" panose="02020603050405020304" pitchFamily="18" charset="0"/>
                <a:cs typeface="Times New Roman" panose="02020603050405020304" pitchFamily="18" charset="0"/>
              </a:rPr>
              <a:t>Câu</a:t>
            </a:r>
            <a:r>
              <a:rPr lang="en-US" altLang="en-US" sz="2400" b="0" dirty="0" smtClean="0">
                <a:solidFill>
                  <a:srgbClr val="0000FF"/>
                </a:solidFill>
                <a:latin typeface="Times New Roman" panose="02020603050405020304" pitchFamily="18" charset="0"/>
                <a:cs typeface="Times New Roman" panose="02020603050405020304" pitchFamily="18" charset="0"/>
              </a:rPr>
              <a:t> </a:t>
            </a:r>
            <a:r>
              <a:rPr lang="en-US" altLang="en-US" sz="2400" b="0" dirty="0" err="1" smtClean="0">
                <a:solidFill>
                  <a:srgbClr val="0000FF"/>
                </a:solidFill>
                <a:latin typeface="Times New Roman" panose="02020603050405020304" pitchFamily="18" charset="0"/>
                <a:cs typeface="Times New Roman" panose="02020603050405020304" pitchFamily="18" charset="0"/>
              </a:rPr>
              <a:t>hỏi</a:t>
            </a:r>
            <a:r>
              <a:rPr lang="en-US" altLang="en-US" sz="2400" b="0" dirty="0" smtClean="0">
                <a:solidFill>
                  <a:srgbClr val="0000FF"/>
                </a:solidFill>
                <a:latin typeface="Times New Roman" panose="02020603050405020304" pitchFamily="18" charset="0"/>
                <a:cs typeface="Times New Roman" panose="02020603050405020304" pitchFamily="18" charset="0"/>
              </a:rPr>
              <a:t> 4</a:t>
            </a:r>
            <a:endParaRPr lang="en-US" altLang="en-US" sz="2400" b="0" dirty="0">
              <a:solidFill>
                <a:srgbClr val="0000FF"/>
              </a:solidFill>
              <a:latin typeface="Times New Roman" panose="02020603050405020304" pitchFamily="18" charset="0"/>
              <a:cs typeface="Times New Roman" panose="02020603050405020304" pitchFamily="18" charset="0"/>
            </a:endParaRPr>
          </a:p>
        </p:txBody>
      </p:sp>
      <p:sp>
        <p:nvSpPr>
          <p:cNvPr id="3083" name="5">
            <a:hlinkClick r:id="rId10" action="ppaction://hlinksldjump" highlightClick="1">
              <a:snd r:embed="rId6" name="chimes.wav"/>
            </a:hlinkClick>
            <a:hlinkHover r:id="" action="ppaction://noaction" highlightClick="1"/>
          </p:cNvPr>
          <p:cNvSpPr txBox="1">
            <a:spLocks noChangeArrowheads="1"/>
          </p:cNvSpPr>
          <p:nvPr/>
        </p:nvSpPr>
        <p:spPr bwMode="auto">
          <a:xfrm>
            <a:off x="4507911" y="3379697"/>
            <a:ext cx="1872283" cy="461665"/>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2400" b="0" dirty="0" err="1" smtClean="0">
                <a:solidFill>
                  <a:srgbClr val="0000FF"/>
                </a:solidFill>
                <a:latin typeface="Times New Roman" panose="02020603050405020304" pitchFamily="18" charset="0"/>
                <a:cs typeface="Times New Roman" panose="02020603050405020304" pitchFamily="18" charset="0"/>
              </a:rPr>
              <a:t>Câu</a:t>
            </a:r>
            <a:r>
              <a:rPr lang="en-US" altLang="en-US" sz="2400" b="0" dirty="0" smtClean="0">
                <a:solidFill>
                  <a:srgbClr val="0000FF"/>
                </a:solidFill>
                <a:latin typeface="Times New Roman" panose="02020603050405020304" pitchFamily="18" charset="0"/>
                <a:cs typeface="Times New Roman" panose="02020603050405020304" pitchFamily="18" charset="0"/>
              </a:rPr>
              <a:t> </a:t>
            </a:r>
            <a:r>
              <a:rPr lang="en-US" altLang="en-US" sz="2400" b="0" dirty="0" err="1" smtClean="0">
                <a:solidFill>
                  <a:srgbClr val="0000FF"/>
                </a:solidFill>
                <a:latin typeface="Times New Roman" panose="02020603050405020304" pitchFamily="18" charset="0"/>
                <a:cs typeface="Times New Roman" panose="02020603050405020304" pitchFamily="18" charset="0"/>
              </a:rPr>
              <a:t>hỏi</a:t>
            </a:r>
            <a:r>
              <a:rPr lang="en-US" altLang="en-US" sz="2400" b="0" dirty="0" smtClean="0">
                <a:solidFill>
                  <a:srgbClr val="0000FF"/>
                </a:solidFill>
                <a:latin typeface="Times New Roman" panose="02020603050405020304" pitchFamily="18" charset="0"/>
                <a:cs typeface="Times New Roman" panose="02020603050405020304" pitchFamily="18" charset="0"/>
              </a:rPr>
              <a:t> 5</a:t>
            </a:r>
            <a:endParaRPr lang="en-US" altLang="en-US" sz="2400" b="0" dirty="0">
              <a:solidFill>
                <a:srgbClr val="0000FF"/>
              </a:solidFill>
              <a:latin typeface="Times New Roman" panose="02020603050405020304" pitchFamily="18" charset="0"/>
              <a:cs typeface="Times New Roman" panose="02020603050405020304" pitchFamily="18" charset="0"/>
            </a:endParaRPr>
          </a:p>
        </p:txBody>
      </p:sp>
      <p:sp>
        <p:nvSpPr>
          <p:cNvPr id="3084" name="6">
            <a:hlinkClick r:id="rId11" action="ppaction://hlinksldjump" highlightClick="1">
              <a:snd r:embed="rId6" name="chimes.wav"/>
            </a:hlinkClick>
            <a:hlinkHover r:id="" action="ppaction://noaction" highlightClick="1"/>
          </p:cNvPr>
          <p:cNvSpPr txBox="1">
            <a:spLocks noChangeArrowheads="1"/>
          </p:cNvSpPr>
          <p:nvPr/>
        </p:nvSpPr>
        <p:spPr bwMode="auto">
          <a:xfrm>
            <a:off x="4507911" y="4139103"/>
            <a:ext cx="1789858" cy="461665"/>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2400" b="0" dirty="0" err="1" smtClean="0">
                <a:solidFill>
                  <a:srgbClr val="0000FF"/>
                </a:solidFill>
                <a:latin typeface="Times New Roman" panose="02020603050405020304" pitchFamily="18" charset="0"/>
                <a:cs typeface="Times New Roman" panose="02020603050405020304" pitchFamily="18" charset="0"/>
              </a:rPr>
              <a:t>Câu</a:t>
            </a:r>
            <a:r>
              <a:rPr lang="en-US" altLang="en-US" sz="2400" b="0" dirty="0" smtClean="0">
                <a:solidFill>
                  <a:srgbClr val="0000FF"/>
                </a:solidFill>
                <a:latin typeface="Times New Roman" panose="02020603050405020304" pitchFamily="18" charset="0"/>
                <a:cs typeface="Times New Roman" panose="02020603050405020304" pitchFamily="18" charset="0"/>
              </a:rPr>
              <a:t> </a:t>
            </a:r>
            <a:r>
              <a:rPr lang="en-US" altLang="en-US" sz="2400" b="0" dirty="0" err="1" smtClean="0">
                <a:solidFill>
                  <a:srgbClr val="0000FF"/>
                </a:solidFill>
                <a:latin typeface="Times New Roman" panose="02020603050405020304" pitchFamily="18" charset="0"/>
                <a:cs typeface="Times New Roman" panose="02020603050405020304" pitchFamily="18" charset="0"/>
              </a:rPr>
              <a:t>hỏi</a:t>
            </a:r>
            <a:r>
              <a:rPr lang="en-US" altLang="en-US" sz="2400" b="0" dirty="0" smtClean="0">
                <a:solidFill>
                  <a:srgbClr val="0000FF"/>
                </a:solidFill>
                <a:latin typeface="Times New Roman" panose="02020603050405020304" pitchFamily="18" charset="0"/>
                <a:cs typeface="Times New Roman" panose="02020603050405020304" pitchFamily="18" charset="0"/>
              </a:rPr>
              <a:t> 6</a:t>
            </a:r>
            <a:endParaRPr lang="en-US" altLang="en-US" sz="2400" b="0" dirty="0">
              <a:solidFill>
                <a:srgbClr val="0000FF"/>
              </a:solidFill>
              <a:latin typeface="Times New Roman" panose="02020603050405020304" pitchFamily="18" charset="0"/>
              <a:cs typeface="Times New Roman" panose="02020603050405020304" pitchFamily="18" charset="0"/>
            </a:endParaRPr>
          </a:p>
        </p:txBody>
      </p:sp>
      <p:pic>
        <p:nvPicPr>
          <p:cNvPr id="3109" name="Picture 98" descr="star_tip_md_wht"/>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7038036" y="1533242"/>
            <a:ext cx="400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3623468"/>
      </p:ext>
    </p:extLst>
  </p:cSld>
  <p:clrMapOvr>
    <a:masterClrMapping/>
  </p:clrMapOvr>
  <p:transition spd="slow" advClick="0">
    <p:zoom/>
    <p:sndAc>
      <p:stSnd>
        <p:snd r:embed="rId2" name="bomb.wav"/>
      </p:stSnd>
    </p:sndAc>
  </p:transition>
  <p:timing>
    <p:tnLst>
      <p:par>
        <p:cTn id="1" dur="indefinite" restart="never" nodeType="tmRoot">
          <p:childTnLst>
            <p:seq concurrent="1" nextAc="seek">
              <p:cTn id="2" restart="whenNotActive" fill="hold" evtFilter="cancelBubble" nodeType="interactiveSeq">
                <p:stCondLst>
                  <p:cond evt="onClick" delay="0">
                    <p:tgtEl>
                      <p:spTgt spid="3079"/>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3079"/>
                                        </p:tgtEl>
                                      </p:cBhvr>
                                    </p:animEffect>
                                    <p:animScale>
                                      <p:cBhvr>
                                        <p:cTn id="7" dur="250" autoRev="1" fill="hold"/>
                                        <p:tgtEl>
                                          <p:spTgt spid="3079"/>
                                        </p:tgtEl>
                                      </p:cBhvr>
                                      <p:by x="105000" y="105000"/>
                                    </p:animScale>
                                  </p:childTnLst>
                                </p:cTn>
                              </p:par>
                            </p:childTnLst>
                          </p:cTn>
                        </p:par>
                      </p:childTnLst>
                    </p:cTn>
                  </p:par>
                </p:childTnLst>
              </p:cTn>
              <p:nextCondLst>
                <p:cond evt="onClick" delay="0">
                  <p:tgtEl>
                    <p:spTgt spid="3079"/>
                  </p:tgtEl>
                </p:cond>
              </p:nextCondLst>
            </p:seq>
            <p:seq concurrent="1" nextAc="seek">
              <p:cTn id="8" restart="whenNotActive" fill="hold" evtFilter="cancelBubble" nodeType="interactiveSeq">
                <p:stCondLst>
                  <p:cond evt="onClick" delay="0">
                    <p:tgtEl>
                      <p:spTgt spid="3080"/>
                    </p:tgtEl>
                  </p:cond>
                </p:stCondLst>
                <p:endSync evt="end" delay="0">
                  <p:rtn val="all"/>
                </p:endSync>
                <p:childTnLst>
                  <p:par>
                    <p:cTn id="9" fill="hold">
                      <p:stCondLst>
                        <p:cond delay="0"/>
                      </p:stCondLst>
                      <p:childTnLst>
                        <p:par>
                          <p:cTn id="10" fill="hold">
                            <p:stCondLst>
                              <p:cond delay="0"/>
                            </p:stCondLst>
                            <p:childTnLst>
                              <p:par>
                                <p:cTn id="11" presetID="26" presetClass="emph" presetSubtype="0" fill="hold" grpId="0" nodeType="clickEffect">
                                  <p:stCondLst>
                                    <p:cond delay="0"/>
                                  </p:stCondLst>
                                  <p:childTnLst>
                                    <p:animEffect transition="out" filter="fade">
                                      <p:cBhvr>
                                        <p:cTn id="12" dur="500" tmFilter="0, 0; .2, .5; .8, .5; 1, 0"/>
                                        <p:tgtEl>
                                          <p:spTgt spid="3080"/>
                                        </p:tgtEl>
                                      </p:cBhvr>
                                    </p:animEffect>
                                    <p:animScale>
                                      <p:cBhvr>
                                        <p:cTn id="13" dur="250" autoRev="1" fill="hold"/>
                                        <p:tgtEl>
                                          <p:spTgt spid="3080"/>
                                        </p:tgtEl>
                                      </p:cBhvr>
                                      <p:by x="105000" y="105000"/>
                                    </p:animScale>
                                  </p:childTnLst>
                                </p:cTn>
                              </p:par>
                            </p:childTnLst>
                          </p:cTn>
                        </p:par>
                      </p:childTnLst>
                    </p:cTn>
                  </p:par>
                </p:childTnLst>
              </p:cTn>
              <p:nextCondLst>
                <p:cond evt="onClick" delay="0">
                  <p:tgtEl>
                    <p:spTgt spid="3080"/>
                  </p:tgtEl>
                </p:cond>
              </p:nextCondLst>
            </p:seq>
            <p:seq concurrent="1" nextAc="seek">
              <p:cTn id="14" restart="whenNotActive" fill="hold" evtFilter="cancelBubble" nodeType="interactiveSeq">
                <p:stCondLst>
                  <p:cond evt="onClick" delay="0">
                    <p:tgtEl>
                      <p:spTgt spid="3081"/>
                    </p:tgtEl>
                  </p:cond>
                </p:stCondLst>
                <p:endSync evt="end" delay="0">
                  <p:rtn val="all"/>
                </p:endSync>
                <p:childTnLst>
                  <p:par>
                    <p:cTn id="15" fill="hold">
                      <p:stCondLst>
                        <p:cond delay="0"/>
                      </p:stCondLst>
                      <p:childTnLst>
                        <p:par>
                          <p:cTn id="16" fill="hold">
                            <p:stCondLst>
                              <p:cond delay="0"/>
                            </p:stCondLst>
                            <p:childTnLst>
                              <p:par>
                                <p:cTn id="17" presetID="26" presetClass="emph" presetSubtype="0" fill="hold" grpId="0" nodeType="clickEffect">
                                  <p:stCondLst>
                                    <p:cond delay="0"/>
                                  </p:stCondLst>
                                  <p:childTnLst>
                                    <p:animEffect transition="out" filter="fade">
                                      <p:cBhvr>
                                        <p:cTn id="18" dur="500" tmFilter="0, 0; .2, .5; .8, .5; 1, 0"/>
                                        <p:tgtEl>
                                          <p:spTgt spid="3081"/>
                                        </p:tgtEl>
                                      </p:cBhvr>
                                    </p:animEffect>
                                    <p:animScale>
                                      <p:cBhvr>
                                        <p:cTn id="19" dur="250" autoRev="1" fill="hold"/>
                                        <p:tgtEl>
                                          <p:spTgt spid="3081"/>
                                        </p:tgtEl>
                                      </p:cBhvr>
                                      <p:by x="105000" y="105000"/>
                                    </p:animScale>
                                  </p:childTnLst>
                                </p:cTn>
                              </p:par>
                            </p:childTnLst>
                          </p:cTn>
                        </p:par>
                      </p:childTnLst>
                    </p:cTn>
                  </p:par>
                </p:childTnLst>
              </p:cTn>
              <p:nextCondLst>
                <p:cond evt="onClick" delay="0">
                  <p:tgtEl>
                    <p:spTgt spid="3081"/>
                  </p:tgtEl>
                </p:cond>
              </p:nextCondLst>
            </p:seq>
            <p:seq concurrent="1" nextAc="seek">
              <p:cTn id="20" restart="whenNotActive" fill="hold" evtFilter="cancelBubble" nodeType="interactiveSeq">
                <p:stCondLst>
                  <p:cond evt="onClick" delay="0">
                    <p:tgtEl>
                      <p:spTgt spid="3082"/>
                    </p:tgtEl>
                  </p:cond>
                </p:stCondLst>
                <p:endSync evt="end" delay="0">
                  <p:rtn val="all"/>
                </p:endSync>
                <p:childTnLst>
                  <p:par>
                    <p:cTn id="21" fill="hold">
                      <p:stCondLst>
                        <p:cond delay="0"/>
                      </p:stCondLst>
                      <p:childTnLst>
                        <p:par>
                          <p:cTn id="22" fill="hold">
                            <p:stCondLst>
                              <p:cond delay="0"/>
                            </p:stCondLst>
                            <p:childTnLst>
                              <p:par>
                                <p:cTn id="23" presetID="26" presetClass="emph" presetSubtype="0" fill="hold" grpId="0" nodeType="clickEffect">
                                  <p:stCondLst>
                                    <p:cond delay="0"/>
                                  </p:stCondLst>
                                  <p:childTnLst>
                                    <p:animEffect transition="out" filter="fade">
                                      <p:cBhvr>
                                        <p:cTn id="24" dur="500" tmFilter="0, 0; .2, .5; .8, .5; 1, 0"/>
                                        <p:tgtEl>
                                          <p:spTgt spid="3082"/>
                                        </p:tgtEl>
                                      </p:cBhvr>
                                    </p:animEffect>
                                    <p:animScale>
                                      <p:cBhvr>
                                        <p:cTn id="25" dur="250" autoRev="1" fill="hold"/>
                                        <p:tgtEl>
                                          <p:spTgt spid="3082"/>
                                        </p:tgtEl>
                                      </p:cBhvr>
                                      <p:by x="105000" y="105000"/>
                                    </p:animScale>
                                  </p:childTnLst>
                                </p:cTn>
                              </p:par>
                            </p:childTnLst>
                          </p:cTn>
                        </p:par>
                      </p:childTnLst>
                    </p:cTn>
                  </p:par>
                </p:childTnLst>
              </p:cTn>
              <p:nextCondLst>
                <p:cond evt="onClick" delay="0">
                  <p:tgtEl>
                    <p:spTgt spid="3082"/>
                  </p:tgtEl>
                </p:cond>
              </p:nextCondLst>
            </p:seq>
            <p:seq concurrent="1" nextAc="seek">
              <p:cTn id="26" restart="whenNotActive" fill="hold" evtFilter="cancelBubble" nodeType="interactiveSeq">
                <p:stCondLst>
                  <p:cond evt="onClick" delay="0">
                    <p:tgtEl>
                      <p:spTgt spid="3083"/>
                    </p:tgtEl>
                  </p:cond>
                </p:stCondLst>
                <p:endSync evt="end" delay="0">
                  <p:rtn val="all"/>
                </p:endSync>
                <p:childTnLst>
                  <p:par>
                    <p:cTn id="27" fill="hold">
                      <p:stCondLst>
                        <p:cond delay="0"/>
                      </p:stCondLst>
                      <p:childTnLst>
                        <p:par>
                          <p:cTn id="28" fill="hold">
                            <p:stCondLst>
                              <p:cond delay="0"/>
                            </p:stCondLst>
                            <p:childTnLst>
                              <p:par>
                                <p:cTn id="29" presetID="26" presetClass="emph" presetSubtype="0" fill="hold" grpId="0" nodeType="clickEffect">
                                  <p:stCondLst>
                                    <p:cond delay="0"/>
                                  </p:stCondLst>
                                  <p:childTnLst>
                                    <p:animEffect transition="out" filter="fade">
                                      <p:cBhvr>
                                        <p:cTn id="30" dur="500" tmFilter="0, 0; .2, .5; .8, .5; 1, 0"/>
                                        <p:tgtEl>
                                          <p:spTgt spid="3083"/>
                                        </p:tgtEl>
                                      </p:cBhvr>
                                    </p:animEffect>
                                    <p:animScale>
                                      <p:cBhvr>
                                        <p:cTn id="31" dur="250" autoRev="1" fill="hold"/>
                                        <p:tgtEl>
                                          <p:spTgt spid="3083"/>
                                        </p:tgtEl>
                                      </p:cBhvr>
                                      <p:by x="105000" y="105000"/>
                                    </p:animScale>
                                  </p:childTnLst>
                                </p:cTn>
                              </p:par>
                            </p:childTnLst>
                          </p:cTn>
                        </p:par>
                      </p:childTnLst>
                    </p:cTn>
                  </p:par>
                </p:childTnLst>
              </p:cTn>
              <p:nextCondLst>
                <p:cond evt="onClick" delay="0">
                  <p:tgtEl>
                    <p:spTgt spid="3083"/>
                  </p:tgtEl>
                </p:cond>
              </p:nextCondLst>
            </p:seq>
            <p:seq concurrent="1" nextAc="seek">
              <p:cTn id="32" restart="whenNotActive" fill="hold" evtFilter="cancelBubble" nodeType="interactiveSeq">
                <p:stCondLst>
                  <p:cond evt="onClick" delay="0">
                    <p:tgtEl>
                      <p:spTgt spid="3084"/>
                    </p:tgtEl>
                  </p:cond>
                </p:stCondLst>
                <p:endSync evt="end" delay="0">
                  <p:rtn val="all"/>
                </p:endSync>
                <p:childTnLst>
                  <p:par>
                    <p:cTn id="33" fill="hold">
                      <p:stCondLst>
                        <p:cond delay="0"/>
                      </p:stCondLst>
                      <p:childTnLst>
                        <p:par>
                          <p:cTn id="34" fill="hold">
                            <p:stCondLst>
                              <p:cond delay="0"/>
                            </p:stCondLst>
                            <p:childTnLst>
                              <p:par>
                                <p:cTn id="35" presetID="26" presetClass="emph" presetSubtype="0" fill="hold" grpId="0" nodeType="clickEffect">
                                  <p:stCondLst>
                                    <p:cond delay="0"/>
                                  </p:stCondLst>
                                  <p:childTnLst>
                                    <p:animEffect transition="out" filter="fade">
                                      <p:cBhvr>
                                        <p:cTn id="36" dur="500" tmFilter="0, 0; .2, .5; .8, .5; 1, 0"/>
                                        <p:tgtEl>
                                          <p:spTgt spid="3084"/>
                                        </p:tgtEl>
                                      </p:cBhvr>
                                    </p:animEffect>
                                    <p:animScale>
                                      <p:cBhvr>
                                        <p:cTn id="37" dur="250" autoRev="1" fill="hold"/>
                                        <p:tgtEl>
                                          <p:spTgt spid="3084"/>
                                        </p:tgtEl>
                                      </p:cBhvr>
                                      <p:by x="105000" y="105000"/>
                                    </p:animScale>
                                  </p:childTnLst>
                                </p:cTn>
                              </p:par>
                            </p:childTnLst>
                          </p:cTn>
                        </p:par>
                      </p:childTnLst>
                    </p:cTn>
                  </p:par>
                </p:childTnLst>
              </p:cTn>
              <p:nextCondLst>
                <p:cond evt="onClick" delay="0">
                  <p:tgtEl>
                    <p:spTgt spid="3084"/>
                  </p:tgtEl>
                </p:cond>
              </p:nextCondLst>
            </p:seq>
          </p:childTnLst>
        </p:cTn>
      </p:par>
    </p:tnLst>
    <p:bldLst>
      <p:bldP spid="3079" grpId="0"/>
      <p:bldP spid="3080" grpId="0"/>
      <p:bldP spid="3081" grpId="0"/>
      <p:bldP spid="3082" grpId="0"/>
      <p:bldP spid="3083" grpId="0"/>
      <p:bldP spid="308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 name="AutoShape 51"/>
          <p:cNvSpPr>
            <a:spLocks noChangeArrowheads="1"/>
          </p:cNvSpPr>
          <p:nvPr/>
        </p:nvSpPr>
        <p:spPr bwMode="auto">
          <a:xfrm>
            <a:off x="3257550" y="3829050"/>
            <a:ext cx="1485900" cy="390525"/>
          </a:xfrm>
          <a:prstGeom prst="roundRect">
            <a:avLst>
              <a:gd name="adj" fmla="val 16667"/>
            </a:avLst>
          </a:prstGeom>
          <a:solidFill>
            <a:srgbClr val="FFCC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4099" name="AutoShape 2"/>
          <p:cNvSpPr>
            <a:spLocks noChangeArrowheads="1"/>
          </p:cNvSpPr>
          <p:nvPr/>
        </p:nvSpPr>
        <p:spPr bwMode="auto">
          <a:xfrm>
            <a:off x="334852" y="1111616"/>
            <a:ext cx="8448540" cy="5294827"/>
          </a:xfrm>
          <a:prstGeom prst="roundRect">
            <a:avLst>
              <a:gd name="adj" fmla="val 16667"/>
            </a:avLst>
          </a:prstGeom>
          <a:solidFill>
            <a:schemeClr val="bg1"/>
          </a:solidFill>
          <a:ln w="76200" cmpd="tri">
            <a:solidFill>
              <a:srgbClr val="CC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vi-VN" altLang="en-US" sz="1050" b="0"/>
          </a:p>
        </p:txBody>
      </p:sp>
      <p:pic>
        <p:nvPicPr>
          <p:cNvPr id="4100" name="Picture 3" descr="an30"/>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918097" y="1096566"/>
            <a:ext cx="1085850" cy="96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4" descr="33"/>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343025" y="1943100"/>
            <a:ext cx="6343650"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 name="WordArt 5"/>
          <p:cNvSpPr>
            <a:spLocks noChangeArrowheads="1" noChangeShapeType="1" noTextEdit="1"/>
          </p:cNvSpPr>
          <p:nvPr/>
        </p:nvSpPr>
        <p:spPr bwMode="auto">
          <a:xfrm>
            <a:off x="3257550" y="1268016"/>
            <a:ext cx="3886200" cy="457200"/>
          </a:xfrm>
          <a:prstGeom prst="rect">
            <a:avLst/>
          </a:prstGeom>
        </p:spPr>
        <p:txBody>
          <a:bodyPr wrap="none" fromWordArt="1">
            <a:prstTxWarp prst="textPlain">
              <a:avLst>
                <a:gd name="adj" fmla="val 50000"/>
              </a:avLst>
            </a:prstTxWarp>
          </a:bodyPr>
          <a:lstStyle/>
          <a:p>
            <a:r>
              <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Rung </a:t>
            </a:r>
            <a:r>
              <a:rPr lang="en-US" sz="2700" b="1" kern="1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chuông</a:t>
            </a:r>
            <a:r>
              <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2700" b="1" kern="1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vàng</a:t>
            </a:r>
            <a:endPar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sp>
        <p:nvSpPr>
          <p:cNvPr id="4103" name="AutoShape 6"/>
          <p:cNvSpPr>
            <a:spLocks noChangeArrowheads="1"/>
          </p:cNvSpPr>
          <p:nvPr/>
        </p:nvSpPr>
        <p:spPr bwMode="auto">
          <a:xfrm>
            <a:off x="4000499" y="2013504"/>
            <a:ext cx="1473021" cy="432311"/>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4104" name="AutoShape 7"/>
          <p:cNvSpPr>
            <a:spLocks noChangeArrowheads="1"/>
          </p:cNvSpPr>
          <p:nvPr/>
        </p:nvSpPr>
        <p:spPr bwMode="auto">
          <a:xfrm>
            <a:off x="4055269" y="2099072"/>
            <a:ext cx="1152525" cy="255984"/>
          </a:xfrm>
          <a:prstGeom prst="roundRect">
            <a:avLst>
              <a:gd name="adj" fmla="val 16667"/>
            </a:avLst>
          </a:prstGeom>
          <a:gradFill rotWithShape="1">
            <a:gsLst>
              <a:gs pos="0">
                <a:srgbClr val="FFFF66"/>
              </a:gs>
              <a:gs pos="100000">
                <a:srgbClr val="FFFFCC"/>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4105" name="Text Box 8"/>
          <p:cNvSpPr txBox="1">
            <a:spLocks noChangeArrowheads="1"/>
          </p:cNvSpPr>
          <p:nvPr/>
        </p:nvSpPr>
        <p:spPr bwMode="auto">
          <a:xfrm>
            <a:off x="4000499" y="1971675"/>
            <a:ext cx="184294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2800" b="0" dirty="0" err="1" smtClean="0">
                <a:latin typeface="Times New Roman" panose="02020603050405020304" pitchFamily="18" charset="0"/>
                <a:cs typeface="Times New Roman" panose="02020603050405020304" pitchFamily="18" charset="0"/>
              </a:rPr>
              <a:t>Câu</a:t>
            </a:r>
            <a:r>
              <a:rPr lang="en-US" altLang="en-US" sz="2800" b="0" dirty="0" smtClean="0">
                <a:latin typeface="Times New Roman" panose="02020603050405020304" pitchFamily="18" charset="0"/>
                <a:cs typeface="Times New Roman" panose="02020603050405020304" pitchFamily="18" charset="0"/>
              </a:rPr>
              <a:t> hỏi1</a:t>
            </a:r>
            <a:endParaRPr lang="en-US" altLang="en-US" sz="2800" b="0" dirty="0">
              <a:latin typeface="Times New Roman" panose="02020603050405020304" pitchFamily="18" charset="0"/>
              <a:cs typeface="Times New Roman" panose="02020603050405020304" pitchFamily="18" charset="0"/>
            </a:endParaRPr>
          </a:p>
        </p:txBody>
      </p:sp>
      <p:grpSp>
        <p:nvGrpSpPr>
          <p:cNvPr id="4106" name="Group 9"/>
          <p:cNvGrpSpPr>
            <a:grpSpLocks/>
          </p:cNvGrpSpPr>
          <p:nvPr/>
        </p:nvGrpSpPr>
        <p:grpSpPr bwMode="auto">
          <a:xfrm>
            <a:off x="6524624" y="5703215"/>
            <a:ext cx="987028" cy="446485"/>
            <a:chOff x="4512" y="3792"/>
            <a:chExt cx="829" cy="375"/>
          </a:xfrm>
        </p:grpSpPr>
        <p:pic>
          <p:nvPicPr>
            <p:cNvPr id="2" name="Picture 10" descr="ani32"/>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flipH="1">
              <a:off x="4512" y="3792"/>
              <a:ext cx="432"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11">
              <a:hlinkClick r:id="rId9" action="ppaction://hlinksldjump" tooltip="Trở lại chọn câu hỏi"/>
            </p:cNvPr>
            <p:cNvSpPr txBox="1">
              <a:spLocks noChangeArrowheads="1"/>
            </p:cNvSpPr>
            <p:nvPr/>
          </p:nvSpPr>
          <p:spPr bwMode="auto">
            <a:xfrm>
              <a:off x="4752" y="3896"/>
              <a:ext cx="589"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lgn="l" eaLnBrk="1" hangingPunct="1">
                <a:spcBef>
                  <a:spcPct val="50000"/>
                </a:spcBef>
              </a:pPr>
              <a:r>
                <a:rPr lang="en-US" altLang="en-US" sz="1500" dirty="0">
                  <a:latin typeface="Times New Roman" panose="02020603050405020304" pitchFamily="18" charset="0"/>
                  <a:cs typeface="Times New Roman" panose="02020603050405020304" pitchFamily="18" charset="0"/>
                </a:rPr>
                <a:t>Home</a:t>
              </a:r>
            </a:p>
          </p:txBody>
        </p:sp>
      </p:grpSp>
      <p:pic>
        <p:nvPicPr>
          <p:cNvPr id="4" name="Picture 14" descr="star_tip_md_wht"/>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7200900" y="1485900"/>
            <a:ext cx="400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0" name="Picture 15" descr="people008"/>
          <p:cNvPicPr>
            <a:picLocks noChangeAspect="1" noChangeArrowheads="1" noCrop="1"/>
          </p:cNvPicPr>
          <p:nvPr/>
        </p:nvPicPr>
        <p:blipFill>
          <a:blip r:embed="rId11">
            <a:lum contrast="12000"/>
            <a:extLst>
              <a:ext uri="{28A0092B-C50C-407E-A947-70E740481C1C}">
                <a14:useLocalDpi xmlns:a14="http://schemas.microsoft.com/office/drawing/2010/main" val="0"/>
              </a:ext>
            </a:extLst>
          </a:blip>
          <a:srcRect/>
          <a:stretch>
            <a:fillRect/>
          </a:stretch>
        </p:blipFill>
        <p:spPr bwMode="auto">
          <a:xfrm>
            <a:off x="814387" y="5336734"/>
            <a:ext cx="728663"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4" name="Text Box 18"/>
          <p:cNvSpPr txBox="1">
            <a:spLocks noChangeArrowheads="1"/>
          </p:cNvSpPr>
          <p:nvPr/>
        </p:nvSpPr>
        <p:spPr bwMode="auto">
          <a:xfrm>
            <a:off x="1625999" y="5940068"/>
            <a:ext cx="569387" cy="253916"/>
          </a:xfrm>
          <a:prstGeom prst="rect">
            <a:avLst/>
          </a:prstGeom>
          <a:solidFill>
            <a:srgbClr val="FFCC66"/>
          </a:solidFill>
          <a:ln w="38100">
            <a:miter lim="800000"/>
            <a:headEnd/>
            <a:tailEnd/>
          </a:ln>
          <a:effectLst/>
          <a:scene3d>
            <a:camera prst="legacyObliqueTopRight"/>
            <a:lightRig rig="legacyFlat3" dir="b"/>
          </a:scene3d>
          <a:sp3d extrusionH="125400" prstMaterial="legacyMatte">
            <a:bevelT w="13500" h="13500" prst="angle"/>
            <a:bevelB w="13500" h="13500" prst="angle"/>
            <a:extrusionClr>
              <a:srgbClr val="FFCC66"/>
            </a:extrusionClr>
          </a:sp3d>
          <a:extLst>
            <a:ext uri="{AF507438-7753-43E0-B8FC-AC1667EBCBE1}">
              <a14:hiddenEffects xmlns:a14="http://schemas.microsoft.com/office/drawing/2010/main">
                <a:effectLst>
                  <a:outerShdw dist="91581" dir="12821404" algn="ctr" rotWithShape="0">
                    <a:schemeClr val="bg2">
                      <a:alpha val="50000"/>
                    </a:schemeClr>
                  </a:outerShdw>
                </a:effectLst>
              </a14:hiddenEffects>
            </a:ext>
          </a:extLst>
        </p:spPr>
        <p:txBody>
          <a:bodyPr wrap="none">
            <a:spAutoFit/>
            <a:flatTx/>
          </a:bodyPr>
          <a:lstStyle/>
          <a:p>
            <a:pPr algn="l">
              <a:defRPr/>
            </a:pPr>
            <a:r>
              <a:rPr lang="en-US" sz="1050" dirty="0" err="1"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Đáp</a:t>
            </a:r>
            <a:r>
              <a:rPr lang="en-US" sz="1050" dirty="0"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1050" dirty="0" err="1"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án</a:t>
            </a:r>
            <a:endParaRPr lang="en-US" sz="1050" dirty="0">
              <a:effectLst>
                <a:outerShdw blurRad="38100" dist="38100" dir="2700000" algn="tl">
                  <a:srgbClr val="FFFFFF"/>
                </a:outerShdw>
              </a:effectLst>
              <a:latin typeface=".VnArial" pitchFamily="34" charset="0"/>
            </a:endParaRPr>
          </a:p>
        </p:txBody>
      </p:sp>
      <p:grpSp>
        <p:nvGrpSpPr>
          <p:cNvPr id="4115" name="Group 19"/>
          <p:cNvGrpSpPr>
            <a:grpSpLocks/>
          </p:cNvGrpSpPr>
          <p:nvPr/>
        </p:nvGrpSpPr>
        <p:grpSpPr bwMode="auto">
          <a:xfrm>
            <a:off x="6916341" y="4629150"/>
            <a:ext cx="1027509" cy="971550"/>
            <a:chOff x="4574" y="3342"/>
            <a:chExt cx="960" cy="912"/>
          </a:xfrm>
        </p:grpSpPr>
        <p:sp>
          <p:nvSpPr>
            <p:cNvPr id="4144" name="AutoShape 20"/>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 name="Text Box 21"/>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1</a:t>
              </a:r>
            </a:p>
          </p:txBody>
        </p:sp>
      </p:grpSp>
      <p:grpSp>
        <p:nvGrpSpPr>
          <p:cNvPr id="4118" name="Group 22"/>
          <p:cNvGrpSpPr>
            <a:grpSpLocks/>
          </p:cNvGrpSpPr>
          <p:nvPr/>
        </p:nvGrpSpPr>
        <p:grpSpPr bwMode="auto">
          <a:xfrm>
            <a:off x="6916341" y="4629150"/>
            <a:ext cx="1027509" cy="971550"/>
            <a:chOff x="4574" y="3342"/>
            <a:chExt cx="960" cy="912"/>
          </a:xfrm>
        </p:grpSpPr>
        <p:sp>
          <p:nvSpPr>
            <p:cNvPr id="6" name="AutoShape 23"/>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4143" name="Text Box 24"/>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2</a:t>
              </a:r>
            </a:p>
          </p:txBody>
        </p:sp>
      </p:grpSp>
      <p:grpSp>
        <p:nvGrpSpPr>
          <p:cNvPr id="4121" name="Group 25"/>
          <p:cNvGrpSpPr>
            <a:grpSpLocks/>
          </p:cNvGrpSpPr>
          <p:nvPr/>
        </p:nvGrpSpPr>
        <p:grpSpPr bwMode="auto">
          <a:xfrm>
            <a:off x="6916341" y="4629150"/>
            <a:ext cx="1027509" cy="971550"/>
            <a:chOff x="4574" y="3342"/>
            <a:chExt cx="960" cy="912"/>
          </a:xfrm>
        </p:grpSpPr>
        <p:sp>
          <p:nvSpPr>
            <p:cNvPr id="4140" name="AutoShape 26"/>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4141" name="Text Box 27"/>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3</a:t>
              </a:r>
            </a:p>
          </p:txBody>
        </p:sp>
      </p:grpSp>
      <p:grpSp>
        <p:nvGrpSpPr>
          <p:cNvPr id="4124" name="Group 28"/>
          <p:cNvGrpSpPr>
            <a:grpSpLocks/>
          </p:cNvGrpSpPr>
          <p:nvPr/>
        </p:nvGrpSpPr>
        <p:grpSpPr bwMode="auto">
          <a:xfrm>
            <a:off x="6916341" y="4629150"/>
            <a:ext cx="1027509" cy="971550"/>
            <a:chOff x="4574" y="3342"/>
            <a:chExt cx="960" cy="912"/>
          </a:xfrm>
        </p:grpSpPr>
        <p:sp>
          <p:nvSpPr>
            <p:cNvPr id="4138" name="AutoShape 29"/>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7" name="Text Box 30"/>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4</a:t>
              </a:r>
            </a:p>
          </p:txBody>
        </p:sp>
      </p:grpSp>
      <p:grpSp>
        <p:nvGrpSpPr>
          <p:cNvPr id="4127" name="Group 31"/>
          <p:cNvGrpSpPr>
            <a:grpSpLocks/>
          </p:cNvGrpSpPr>
          <p:nvPr/>
        </p:nvGrpSpPr>
        <p:grpSpPr bwMode="auto">
          <a:xfrm>
            <a:off x="6916341" y="4629150"/>
            <a:ext cx="1027509" cy="971550"/>
            <a:chOff x="4574" y="3342"/>
            <a:chExt cx="960" cy="912"/>
          </a:xfrm>
        </p:grpSpPr>
        <p:sp>
          <p:nvSpPr>
            <p:cNvPr id="8" name="AutoShape 32"/>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4137" name="Text Box 33"/>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5</a:t>
              </a:r>
            </a:p>
          </p:txBody>
        </p:sp>
      </p:grpSp>
      <p:grpSp>
        <p:nvGrpSpPr>
          <p:cNvPr id="4130" name="Group 34"/>
          <p:cNvGrpSpPr>
            <a:grpSpLocks/>
          </p:cNvGrpSpPr>
          <p:nvPr/>
        </p:nvGrpSpPr>
        <p:grpSpPr bwMode="auto">
          <a:xfrm>
            <a:off x="6916341" y="4629150"/>
            <a:ext cx="1027509" cy="971550"/>
            <a:chOff x="4574" y="3342"/>
            <a:chExt cx="960" cy="912"/>
          </a:xfrm>
        </p:grpSpPr>
        <p:sp>
          <p:nvSpPr>
            <p:cNvPr id="4134" name="AutoShape 35"/>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4135" name="Text Box 36"/>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6</a:t>
              </a:r>
            </a:p>
          </p:txBody>
        </p:sp>
      </p:grpSp>
      <p:grpSp>
        <p:nvGrpSpPr>
          <p:cNvPr id="4133" name="Group 37"/>
          <p:cNvGrpSpPr>
            <a:grpSpLocks/>
          </p:cNvGrpSpPr>
          <p:nvPr/>
        </p:nvGrpSpPr>
        <p:grpSpPr bwMode="auto">
          <a:xfrm>
            <a:off x="6916341" y="4629150"/>
            <a:ext cx="1027509" cy="971550"/>
            <a:chOff x="4574" y="3342"/>
            <a:chExt cx="960" cy="912"/>
          </a:xfrm>
        </p:grpSpPr>
        <p:sp>
          <p:nvSpPr>
            <p:cNvPr id="4132" name="AutoShape 38"/>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9" name="Text Box 39"/>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7</a:t>
              </a:r>
            </a:p>
          </p:txBody>
        </p:sp>
      </p:grpSp>
      <p:grpSp>
        <p:nvGrpSpPr>
          <p:cNvPr id="4136" name="Group 40"/>
          <p:cNvGrpSpPr>
            <a:grpSpLocks/>
          </p:cNvGrpSpPr>
          <p:nvPr/>
        </p:nvGrpSpPr>
        <p:grpSpPr bwMode="auto">
          <a:xfrm>
            <a:off x="6916341" y="4629150"/>
            <a:ext cx="1027509" cy="971550"/>
            <a:chOff x="4574" y="3342"/>
            <a:chExt cx="960" cy="912"/>
          </a:xfrm>
        </p:grpSpPr>
        <p:sp>
          <p:nvSpPr>
            <p:cNvPr id="10" name="AutoShape 41"/>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4131" name="Text Box 42"/>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8</a:t>
              </a:r>
            </a:p>
          </p:txBody>
        </p:sp>
      </p:grpSp>
      <p:grpSp>
        <p:nvGrpSpPr>
          <p:cNvPr id="4139" name="Group 43"/>
          <p:cNvGrpSpPr>
            <a:grpSpLocks/>
          </p:cNvGrpSpPr>
          <p:nvPr/>
        </p:nvGrpSpPr>
        <p:grpSpPr bwMode="auto">
          <a:xfrm>
            <a:off x="6916341" y="4629150"/>
            <a:ext cx="1027509" cy="971550"/>
            <a:chOff x="4574" y="3342"/>
            <a:chExt cx="960" cy="912"/>
          </a:xfrm>
        </p:grpSpPr>
        <p:sp>
          <p:nvSpPr>
            <p:cNvPr id="4128" name="AutoShape 44"/>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4129" name="Text Box 45"/>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9</a:t>
              </a:r>
            </a:p>
          </p:txBody>
        </p:sp>
      </p:grpSp>
      <p:grpSp>
        <p:nvGrpSpPr>
          <p:cNvPr id="4142" name="Group 46"/>
          <p:cNvGrpSpPr>
            <a:grpSpLocks/>
          </p:cNvGrpSpPr>
          <p:nvPr/>
        </p:nvGrpSpPr>
        <p:grpSpPr bwMode="auto">
          <a:xfrm>
            <a:off x="6915150" y="4627960"/>
            <a:ext cx="1028700" cy="971550"/>
            <a:chOff x="4574" y="3342"/>
            <a:chExt cx="960" cy="912"/>
          </a:xfrm>
        </p:grpSpPr>
        <p:sp>
          <p:nvSpPr>
            <p:cNvPr id="4126" name="AutoShape 47"/>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11" name="Text Box 48"/>
            <p:cNvSpPr txBox="1">
              <a:spLocks noChangeArrowheads="1"/>
            </p:cNvSpPr>
            <p:nvPr/>
          </p:nvSpPr>
          <p:spPr bwMode="auto">
            <a:xfrm>
              <a:off x="4828" y="3591"/>
              <a:ext cx="480" cy="520"/>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1500" dirty="0" err="1" smtClean="0">
                  <a:solidFill>
                    <a:schemeClr val="bg1"/>
                  </a:solidFill>
                  <a:latin typeface="Times New Roman" panose="02020603050405020304" pitchFamily="18" charset="0"/>
                  <a:cs typeface="Times New Roman" panose="02020603050405020304" pitchFamily="18" charset="0"/>
                </a:rPr>
                <a:t>Hết</a:t>
              </a:r>
              <a:r>
                <a:rPr lang="en-US" altLang="en-US" sz="1500" dirty="0" smtClean="0">
                  <a:solidFill>
                    <a:schemeClr val="bg1"/>
                  </a:solidFill>
                  <a:latin typeface="Times New Roman" panose="02020603050405020304" pitchFamily="18" charset="0"/>
                  <a:cs typeface="Times New Roman" panose="02020603050405020304" pitchFamily="18" charset="0"/>
                </a:rPr>
                <a:t> </a:t>
              </a:r>
              <a:r>
                <a:rPr lang="en-US" altLang="en-US" sz="1500" dirty="0" err="1" smtClean="0">
                  <a:solidFill>
                    <a:schemeClr val="bg1"/>
                  </a:solidFill>
                  <a:latin typeface="Times New Roman" panose="02020603050405020304" pitchFamily="18" charset="0"/>
                  <a:cs typeface="Times New Roman" panose="02020603050405020304" pitchFamily="18" charset="0"/>
                </a:rPr>
                <a:t>giờ</a:t>
              </a:r>
              <a:endParaRPr lang="en-US" altLang="en-US" sz="1500" dirty="0">
                <a:solidFill>
                  <a:schemeClr val="bg1"/>
                </a:solidFill>
                <a:latin typeface="Times New Roman" panose="02020603050405020304" pitchFamily="18" charset="0"/>
                <a:cs typeface="Times New Roman" panose="02020603050405020304" pitchFamily="18" charset="0"/>
              </a:endParaRPr>
            </a:p>
          </p:txBody>
        </p:sp>
      </p:grpSp>
      <p:sp>
        <p:nvSpPr>
          <p:cNvPr id="4145" name="Text Box 49"/>
          <p:cNvSpPr txBox="1">
            <a:spLocks noChangeArrowheads="1"/>
          </p:cNvSpPr>
          <p:nvPr/>
        </p:nvSpPr>
        <p:spPr bwMode="auto">
          <a:xfrm>
            <a:off x="4293322" y="5824652"/>
            <a:ext cx="6286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lgn="l" eaLnBrk="1" hangingPunct="1"/>
            <a:r>
              <a:rPr lang="en-US" altLang="en-US" sz="1800" dirty="0">
                <a:latin typeface="Times New Roman" panose="02020603050405020304" pitchFamily="18" charset="0"/>
                <a:cs typeface="Times New Roman" panose="02020603050405020304" pitchFamily="18" charset="0"/>
              </a:rPr>
              <a:t>10s</a:t>
            </a:r>
          </a:p>
        </p:txBody>
      </p:sp>
      <p:sp>
        <p:nvSpPr>
          <p:cNvPr id="4148" name="AutoShape 52"/>
          <p:cNvSpPr>
            <a:spLocks noChangeArrowheads="1"/>
          </p:cNvSpPr>
          <p:nvPr/>
        </p:nvSpPr>
        <p:spPr bwMode="auto">
          <a:xfrm>
            <a:off x="1783736" y="3489266"/>
            <a:ext cx="3797534" cy="390525"/>
          </a:xfrm>
          <a:prstGeom prst="roundRect">
            <a:avLst>
              <a:gd name="adj" fmla="val 16667"/>
            </a:avLst>
          </a:prstGeom>
          <a:solidFill>
            <a:srgbClr val="FFCC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4146" name="Text Box 50"/>
          <p:cNvSpPr txBox="1">
            <a:spLocks noChangeArrowheads="1"/>
          </p:cNvSpPr>
          <p:nvPr/>
        </p:nvSpPr>
        <p:spPr bwMode="auto">
          <a:xfrm>
            <a:off x="2165046" y="3524985"/>
            <a:ext cx="5156808"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385763" indent="-385763" eaLnBrk="1" hangingPunct="1">
              <a:spcBef>
                <a:spcPct val="50000"/>
              </a:spcBef>
              <a:buAutoNum type="alphaLcPeriod"/>
            </a:pPr>
            <a:r>
              <a:rPr lang="en-US" sz="2400" dirty="0" smtClean="0"/>
              <a:t>60</a:t>
            </a:r>
            <a:r>
              <a:rPr lang="en-US" sz="2400" baseline="30000" dirty="0" smtClean="0"/>
              <a:t>0</a:t>
            </a:r>
            <a:endParaRPr lang="en-US" sz="2400" b="0" dirty="0">
              <a:latin typeface="Times New Roman" panose="02020603050405020304" pitchFamily="18" charset="0"/>
              <a:cs typeface="Times New Roman" panose="02020603050405020304" pitchFamily="18" charset="0"/>
            </a:endParaRPr>
          </a:p>
          <a:p>
            <a:pPr marL="385763" indent="-385763" eaLnBrk="1" hangingPunct="1">
              <a:spcBef>
                <a:spcPct val="50000"/>
              </a:spcBef>
              <a:buAutoNum type="alphaLcPeriod"/>
            </a:pPr>
            <a:r>
              <a:rPr lang="en-US" sz="2400" dirty="0"/>
              <a:t>90</a:t>
            </a:r>
            <a:r>
              <a:rPr lang="en-US" sz="2400" baseline="30000" dirty="0"/>
              <a:t>0</a:t>
            </a:r>
            <a:r>
              <a:rPr lang="en-US" sz="2400" dirty="0"/>
              <a:t> </a:t>
            </a:r>
            <a:endParaRPr lang="en-US" sz="2400" dirty="0" smtClean="0"/>
          </a:p>
          <a:p>
            <a:pPr marL="385763" indent="-385763" eaLnBrk="1" hangingPunct="1">
              <a:spcBef>
                <a:spcPct val="50000"/>
              </a:spcBef>
              <a:buAutoNum type="alphaLcPeriod"/>
            </a:pPr>
            <a:r>
              <a:rPr lang="en-US" sz="2400" dirty="0"/>
              <a:t>75</a:t>
            </a:r>
            <a:r>
              <a:rPr lang="en-US" sz="2400" baseline="30000" dirty="0"/>
              <a:t>0</a:t>
            </a:r>
            <a:r>
              <a:rPr lang="en-US" sz="2400" dirty="0"/>
              <a:t> </a:t>
            </a:r>
            <a:endParaRPr lang="en-US" sz="2400" dirty="0" smtClean="0"/>
          </a:p>
          <a:p>
            <a:pPr marL="385763" indent="-385763" eaLnBrk="1" hangingPunct="1">
              <a:spcBef>
                <a:spcPct val="50000"/>
              </a:spcBef>
              <a:buAutoNum type="alphaLcPeriod"/>
            </a:pPr>
            <a:r>
              <a:rPr lang="en-US" sz="2400" dirty="0" smtClean="0"/>
              <a:t>30</a:t>
            </a:r>
            <a:r>
              <a:rPr lang="en-US" sz="2400" baseline="30000" dirty="0" smtClean="0"/>
              <a:t>0</a:t>
            </a:r>
            <a:endParaRPr lang="en-US" sz="2400" dirty="0" smtClean="0"/>
          </a:p>
        </p:txBody>
      </p:sp>
      <p:sp>
        <p:nvSpPr>
          <p:cNvPr id="12" name="Action Button: Forward or Next 11">
            <a:hlinkClick r:id="rId12" action="ppaction://hlinksldjump" highlightClick="1"/>
          </p:cNvPr>
          <p:cNvSpPr/>
          <p:nvPr/>
        </p:nvSpPr>
        <p:spPr>
          <a:xfrm>
            <a:off x="5635016" y="5909892"/>
            <a:ext cx="416859" cy="194072"/>
          </a:xfrm>
          <a:prstGeom prst="actionButtonForwardNext">
            <a:avLst/>
          </a:prstGeom>
          <a:solidFill>
            <a:srgbClr val="92D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aphicFrame>
        <p:nvGraphicFramePr>
          <p:cNvPr id="14" name="Table 13"/>
          <p:cNvGraphicFramePr>
            <a:graphicFrameLocks noGrp="1"/>
          </p:cNvGraphicFramePr>
          <p:nvPr>
            <p:extLst>
              <p:ext uri="{D42A27DB-BD31-4B8C-83A1-F6EECF244321}">
                <p14:modId xmlns:p14="http://schemas.microsoft.com/office/powerpoint/2010/main" val="1120794898"/>
              </p:ext>
            </p:extLst>
          </p:nvPr>
        </p:nvGraphicFramePr>
        <p:xfrm>
          <a:off x="708338" y="2440624"/>
          <a:ext cx="7946265" cy="941276"/>
        </p:xfrm>
        <a:graphic>
          <a:graphicData uri="http://schemas.openxmlformats.org/drawingml/2006/table">
            <a:tbl>
              <a:tblPr>
                <a:tableStyleId>{5C22544A-7EE6-4342-B048-85BDC9FD1C3A}</a:tableStyleId>
              </a:tblPr>
              <a:tblGrid>
                <a:gridCol w="7946265">
                  <a:extLst>
                    <a:ext uri="{9D8B030D-6E8A-4147-A177-3AD203B41FA5}">
                      <a16:colId xmlns:a16="http://schemas.microsoft.com/office/drawing/2014/main" val="20000"/>
                    </a:ext>
                  </a:extLst>
                </a:gridCol>
              </a:tblGrid>
              <a:tr h="941276">
                <a:tc>
                  <a:txBody>
                    <a:bodyPr/>
                    <a:lstStyle/>
                    <a:p>
                      <a:pPr marL="30480" marR="30480" algn="just">
                        <a:lnSpc>
                          <a:spcPct val="100000"/>
                        </a:lnSpc>
                        <a:spcAft>
                          <a:spcPts val="0"/>
                        </a:spcAft>
                      </a:pPr>
                      <a:r>
                        <a:rPr lang="en-US" sz="2800" dirty="0">
                          <a:effectLst/>
                          <a:latin typeface="Times New Roman" panose="02020603050405020304" pitchFamily="18" charset="0"/>
                          <a:cs typeface="Times New Roman" panose="02020603050405020304" pitchFamily="18" charset="0"/>
                        </a:rPr>
                        <a:t>Tia </a:t>
                      </a:r>
                      <a:r>
                        <a:rPr lang="en-US" sz="2800" dirty="0" err="1">
                          <a:effectLst/>
                          <a:latin typeface="Times New Roman" panose="02020603050405020304" pitchFamily="18" charset="0"/>
                          <a:cs typeface="Times New Roman" panose="02020603050405020304" pitchFamily="18" charset="0"/>
                        </a:rPr>
                        <a:t>sáng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tới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gương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phẳng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hợp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với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tia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xạ</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góc</a:t>
                      </a:r>
                      <a:r>
                        <a:rPr lang="en-US" sz="2800" dirty="0">
                          <a:effectLst/>
                          <a:latin typeface="Times New Roman" panose="02020603050405020304" pitchFamily="18" charset="0"/>
                          <a:cs typeface="Times New Roman" panose="02020603050405020304" pitchFamily="18" charset="0"/>
                        </a:rPr>
                        <a:t> 120</a:t>
                      </a:r>
                      <a:r>
                        <a:rPr lang="en-US" sz="2800" baseline="30000" dirty="0">
                          <a:effectLst/>
                          <a:latin typeface="Times New Roman" panose="02020603050405020304" pitchFamily="18" charset="0"/>
                          <a:cs typeface="Times New Roman" panose="02020603050405020304" pitchFamily="18" charset="0"/>
                        </a:rPr>
                        <a:t>0</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Hỏi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góc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tới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giá</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trị</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bao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nhiêu</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4300" marR="114300" marT="0" marB="0"/>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026123803"/>
      </p:ext>
    </p:extLst>
  </p:cSld>
  <p:clrMapOvr>
    <a:masterClrMapping/>
  </p:clrMapOvr>
  <p:transition spd="slow" advClick="0">
    <p:zoom/>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2"/>
                                        </p:tgtEl>
                                      </p:cBhvr>
                                    </p:animEffect>
                                    <p:animScale>
                                      <p:cBhvr>
                                        <p:cTn id="7" dur="250" autoRev="1"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4145"/>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entr" presetSubtype="0" fill="hold" nodeType="clickEffect">
                                  <p:stCondLst>
                                    <p:cond delay="1000"/>
                                  </p:stCondLst>
                                  <p:childTnLst>
                                    <p:set>
                                      <p:cBhvr>
                                        <p:cTn id="12" dur="1" fill="hold">
                                          <p:stCondLst>
                                            <p:cond delay="499"/>
                                          </p:stCondLst>
                                        </p:cTn>
                                        <p:tgtEl>
                                          <p:spTgt spid="4115"/>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3" name="beep.wav"/>
                                        </p:tgtEl>
                                      </p:cMediaNode>
                                    </p:audio>
                                  </p:subTnLst>
                                </p:cTn>
                              </p:par>
                            </p:childTnLst>
                          </p:cTn>
                        </p:par>
                        <p:par>
                          <p:cTn id="13" fill="hold" nodeType="afterGroup">
                            <p:stCondLst>
                              <p:cond delay="1500"/>
                            </p:stCondLst>
                            <p:childTnLst>
                              <p:par>
                                <p:cTn id="14" presetID="1" presetClass="entr" presetSubtype="0" fill="hold" nodeType="afterEffect">
                                  <p:stCondLst>
                                    <p:cond delay="1000"/>
                                  </p:stCondLst>
                                  <p:childTnLst>
                                    <p:set>
                                      <p:cBhvr>
                                        <p:cTn id="15" dur="1" fill="hold">
                                          <p:stCondLst>
                                            <p:cond delay="499"/>
                                          </p:stCondLst>
                                        </p:cTn>
                                        <p:tgtEl>
                                          <p:spTgt spid="4118"/>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3" name="beep.wav"/>
                                        </p:tgtEl>
                                      </p:cMediaNode>
                                    </p:audio>
                                  </p:subTnLst>
                                </p:cTn>
                              </p:par>
                            </p:childTnLst>
                          </p:cTn>
                        </p:par>
                        <p:par>
                          <p:cTn id="16" fill="hold" nodeType="afterGroup">
                            <p:stCondLst>
                              <p:cond delay="3000"/>
                            </p:stCondLst>
                            <p:childTnLst>
                              <p:par>
                                <p:cTn id="17" presetID="1" presetClass="entr" presetSubtype="0" fill="hold" nodeType="afterEffect">
                                  <p:stCondLst>
                                    <p:cond delay="1000"/>
                                  </p:stCondLst>
                                  <p:childTnLst>
                                    <p:set>
                                      <p:cBhvr>
                                        <p:cTn id="18" dur="1" fill="hold">
                                          <p:stCondLst>
                                            <p:cond delay="499"/>
                                          </p:stCondLst>
                                        </p:cTn>
                                        <p:tgtEl>
                                          <p:spTgt spid="4121"/>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3" name="beep.wav"/>
                                        </p:tgtEl>
                                      </p:cMediaNode>
                                    </p:audio>
                                  </p:subTnLst>
                                </p:cTn>
                              </p:par>
                            </p:childTnLst>
                          </p:cTn>
                        </p:par>
                        <p:par>
                          <p:cTn id="19" fill="hold" nodeType="afterGroup">
                            <p:stCondLst>
                              <p:cond delay="4500"/>
                            </p:stCondLst>
                            <p:childTnLst>
                              <p:par>
                                <p:cTn id="20" presetID="1" presetClass="entr" presetSubtype="0" fill="hold" nodeType="afterEffect">
                                  <p:stCondLst>
                                    <p:cond delay="1000"/>
                                  </p:stCondLst>
                                  <p:childTnLst>
                                    <p:set>
                                      <p:cBhvr>
                                        <p:cTn id="21" dur="1" fill="hold">
                                          <p:stCondLst>
                                            <p:cond delay="499"/>
                                          </p:stCondLst>
                                        </p:cTn>
                                        <p:tgtEl>
                                          <p:spTgt spid="4124"/>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3" name="beep.wav"/>
                                        </p:tgtEl>
                                      </p:cMediaNode>
                                    </p:audio>
                                  </p:subTnLst>
                                </p:cTn>
                              </p:par>
                            </p:childTnLst>
                          </p:cTn>
                        </p:par>
                        <p:par>
                          <p:cTn id="22" fill="hold" nodeType="afterGroup">
                            <p:stCondLst>
                              <p:cond delay="6000"/>
                            </p:stCondLst>
                            <p:childTnLst>
                              <p:par>
                                <p:cTn id="23" presetID="1" presetClass="entr" presetSubtype="0" fill="hold" nodeType="afterEffect">
                                  <p:stCondLst>
                                    <p:cond delay="1000"/>
                                  </p:stCondLst>
                                  <p:childTnLst>
                                    <p:set>
                                      <p:cBhvr>
                                        <p:cTn id="24" dur="1" fill="hold">
                                          <p:stCondLst>
                                            <p:cond delay="499"/>
                                          </p:stCondLst>
                                        </p:cTn>
                                        <p:tgtEl>
                                          <p:spTgt spid="4127"/>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3" name="beep.wav"/>
                                        </p:tgtEl>
                                      </p:cMediaNode>
                                    </p:audio>
                                  </p:subTnLst>
                                </p:cTn>
                              </p:par>
                            </p:childTnLst>
                          </p:cTn>
                        </p:par>
                        <p:par>
                          <p:cTn id="25" fill="hold" nodeType="afterGroup">
                            <p:stCondLst>
                              <p:cond delay="7500"/>
                            </p:stCondLst>
                            <p:childTnLst>
                              <p:par>
                                <p:cTn id="26" presetID="1" presetClass="entr" presetSubtype="0" fill="hold" nodeType="afterEffect">
                                  <p:stCondLst>
                                    <p:cond delay="1000"/>
                                  </p:stCondLst>
                                  <p:childTnLst>
                                    <p:set>
                                      <p:cBhvr>
                                        <p:cTn id="27" dur="1" fill="hold">
                                          <p:stCondLst>
                                            <p:cond delay="499"/>
                                          </p:stCondLst>
                                        </p:cTn>
                                        <p:tgtEl>
                                          <p:spTgt spid="4130"/>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3" name="beep.wav"/>
                                        </p:tgtEl>
                                      </p:cMediaNode>
                                    </p:audio>
                                  </p:subTnLst>
                                </p:cTn>
                              </p:par>
                            </p:childTnLst>
                          </p:cTn>
                        </p:par>
                        <p:par>
                          <p:cTn id="28" fill="hold" nodeType="afterGroup">
                            <p:stCondLst>
                              <p:cond delay="9000"/>
                            </p:stCondLst>
                            <p:childTnLst>
                              <p:par>
                                <p:cTn id="29" presetID="1" presetClass="entr" presetSubtype="0" fill="hold" nodeType="afterEffect">
                                  <p:stCondLst>
                                    <p:cond delay="1000"/>
                                  </p:stCondLst>
                                  <p:childTnLst>
                                    <p:set>
                                      <p:cBhvr>
                                        <p:cTn id="30" dur="1" fill="hold">
                                          <p:stCondLst>
                                            <p:cond delay="499"/>
                                          </p:stCondLst>
                                        </p:cTn>
                                        <p:tgtEl>
                                          <p:spTgt spid="4133"/>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3" name="beep.wav"/>
                                        </p:tgtEl>
                                      </p:cMediaNode>
                                    </p:audio>
                                  </p:subTnLst>
                                </p:cTn>
                              </p:par>
                            </p:childTnLst>
                          </p:cTn>
                        </p:par>
                        <p:par>
                          <p:cTn id="31" fill="hold" nodeType="afterGroup">
                            <p:stCondLst>
                              <p:cond delay="10500"/>
                            </p:stCondLst>
                            <p:childTnLst>
                              <p:par>
                                <p:cTn id="32" presetID="1" presetClass="entr" presetSubtype="0" fill="hold" nodeType="afterEffect">
                                  <p:stCondLst>
                                    <p:cond delay="1000"/>
                                  </p:stCondLst>
                                  <p:childTnLst>
                                    <p:set>
                                      <p:cBhvr>
                                        <p:cTn id="33" dur="1" fill="hold">
                                          <p:stCondLst>
                                            <p:cond delay="499"/>
                                          </p:stCondLst>
                                        </p:cTn>
                                        <p:tgtEl>
                                          <p:spTgt spid="4136"/>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3" name="beep.wav"/>
                                        </p:tgtEl>
                                      </p:cMediaNode>
                                    </p:audio>
                                  </p:subTnLst>
                                </p:cTn>
                              </p:par>
                            </p:childTnLst>
                          </p:cTn>
                        </p:par>
                        <p:par>
                          <p:cTn id="34" fill="hold" nodeType="afterGroup">
                            <p:stCondLst>
                              <p:cond delay="12000"/>
                            </p:stCondLst>
                            <p:childTnLst>
                              <p:par>
                                <p:cTn id="35" presetID="1" presetClass="entr" presetSubtype="0" fill="hold" nodeType="afterEffect">
                                  <p:stCondLst>
                                    <p:cond delay="1000"/>
                                  </p:stCondLst>
                                  <p:childTnLst>
                                    <p:set>
                                      <p:cBhvr>
                                        <p:cTn id="36" dur="1" fill="hold">
                                          <p:stCondLst>
                                            <p:cond delay="499"/>
                                          </p:stCondLst>
                                        </p:cTn>
                                        <p:tgtEl>
                                          <p:spTgt spid="4139"/>
                                        </p:tgtEl>
                                        <p:attrNameLst>
                                          <p:attrName>style.visibility</p:attrName>
                                        </p:attrNameLst>
                                      </p:cBhvr>
                                      <p:to>
                                        <p:strVal val="visible"/>
                                      </p:to>
                                    </p:set>
                                  </p:childTnLst>
                                  <p:subTnLst>
                                    <p:audio>
                                      <p:cMediaNode>
                                        <p:cTn display="0" masterRel="sameClick">
                                          <p:stCondLst>
                                            <p:cond evt="begin" delay="0">
                                              <p:tn val="35"/>
                                            </p:cond>
                                          </p:stCondLst>
                                          <p:endCondLst>
                                            <p:cond evt="onStopAudio" delay="0">
                                              <p:tgtEl>
                                                <p:sldTgt/>
                                              </p:tgtEl>
                                            </p:cond>
                                          </p:endCondLst>
                                        </p:cTn>
                                        <p:tgtEl>
                                          <p:sndTgt r:embed="rId3" name="beep.wav"/>
                                        </p:tgtEl>
                                      </p:cMediaNode>
                                    </p:audio>
                                  </p:subTnLst>
                                </p:cTn>
                              </p:par>
                            </p:childTnLst>
                          </p:cTn>
                        </p:par>
                        <p:par>
                          <p:cTn id="37" fill="hold" nodeType="afterGroup">
                            <p:stCondLst>
                              <p:cond delay="13500"/>
                            </p:stCondLst>
                            <p:childTnLst>
                              <p:par>
                                <p:cTn id="38" presetID="1" presetClass="entr" presetSubtype="0" fill="hold" nodeType="afterEffect">
                                  <p:stCondLst>
                                    <p:cond delay="1000"/>
                                  </p:stCondLst>
                                  <p:childTnLst>
                                    <p:set>
                                      <p:cBhvr>
                                        <p:cTn id="39" dur="1" fill="hold">
                                          <p:stCondLst>
                                            <p:cond delay="499"/>
                                          </p:stCondLst>
                                        </p:cTn>
                                        <p:tgtEl>
                                          <p:spTgt spid="4142"/>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4" name="8. Ket thuc cau hoi.wav"/>
                                        </p:tgtEl>
                                      </p:cMediaNode>
                                    </p:audio>
                                  </p:subTnLst>
                                </p:cTn>
                              </p:par>
                            </p:childTnLst>
                          </p:cTn>
                        </p:par>
                      </p:childTnLst>
                    </p:cTn>
                  </p:par>
                </p:childTnLst>
              </p:cTn>
              <p:nextCondLst>
                <p:cond evt="onClick" delay="0">
                  <p:tgtEl>
                    <p:spTgt spid="4145"/>
                  </p:tgtEl>
                </p:cond>
              </p:nextCondLst>
            </p:seq>
            <p:seq concurrent="1" nextAc="seek">
              <p:cTn id="40" restart="whenNotActive" fill="hold" evtFilter="cancelBubble" nodeType="interactiveSeq">
                <p:stCondLst>
                  <p:cond evt="onClick" delay="0">
                    <p:tgtEl>
                      <p:spTgt spid="4114"/>
                    </p:tgtEl>
                  </p:cond>
                </p:stCondLst>
                <p:endSync evt="end" delay="0">
                  <p:rtn val="all"/>
                </p:endSync>
                <p:childTnLst>
                  <p:par>
                    <p:cTn id="41" fill="hold" nodeType="clickPar">
                      <p:stCondLst>
                        <p:cond delay="0"/>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147"/>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5" name="FELIZ2.WAV"/>
                                        </p:tgtEl>
                                      </p:cMediaNode>
                                    </p:audio>
                                  </p:subTnLst>
                                </p:cTn>
                              </p:par>
                              <p:par>
                                <p:cTn id="45" presetID="3" presetClass="entr" presetSubtype="10" fill="hold" grpId="0" nodeType="withEffect">
                                  <p:stCondLst>
                                    <p:cond delay="0"/>
                                  </p:stCondLst>
                                  <p:childTnLst>
                                    <p:set>
                                      <p:cBhvr>
                                        <p:cTn id="46" dur="1" fill="hold">
                                          <p:stCondLst>
                                            <p:cond delay="0"/>
                                          </p:stCondLst>
                                        </p:cTn>
                                        <p:tgtEl>
                                          <p:spTgt spid="4148"/>
                                        </p:tgtEl>
                                        <p:attrNameLst>
                                          <p:attrName>style.visibility</p:attrName>
                                        </p:attrNameLst>
                                      </p:cBhvr>
                                      <p:to>
                                        <p:strVal val="visible"/>
                                      </p:to>
                                    </p:set>
                                    <p:animEffect transition="in" filter="blinds(horizontal)">
                                      <p:cBhvr>
                                        <p:cTn id="47" dur="500"/>
                                        <p:tgtEl>
                                          <p:spTgt spid="4148"/>
                                        </p:tgtEl>
                                      </p:cBhvr>
                                    </p:animEffect>
                                  </p:childTnLst>
                                </p:cTn>
                              </p:par>
                              <p:par>
                                <p:cTn id="48" presetID="22" presetClass="emph" presetSubtype="0" repeatCount="10000" fill="remove" grpId="1" nodeType="withEffect">
                                  <p:stCondLst>
                                    <p:cond delay="0"/>
                                  </p:stCondLst>
                                  <p:childTnLst>
                                    <p:animClr clrSpc="hsl" dir="cw">
                                      <p:cBhvr override="childStyle">
                                        <p:cTn id="49" dur="500" fill="hold"/>
                                        <p:tgtEl>
                                          <p:spTgt spid="4148"/>
                                        </p:tgtEl>
                                        <p:attrNameLst>
                                          <p:attrName>style.color</p:attrName>
                                        </p:attrNameLst>
                                      </p:cBhvr>
                                      <p:by>
                                        <p:hsl h="-7200000" s="0" l="0"/>
                                      </p:by>
                                    </p:animClr>
                                    <p:animClr clrSpc="hsl" dir="cw">
                                      <p:cBhvr>
                                        <p:cTn id="50" dur="500" fill="hold"/>
                                        <p:tgtEl>
                                          <p:spTgt spid="4148"/>
                                        </p:tgtEl>
                                        <p:attrNameLst>
                                          <p:attrName>fillcolor</p:attrName>
                                        </p:attrNameLst>
                                      </p:cBhvr>
                                      <p:by>
                                        <p:hsl h="-7200000" s="0" l="0"/>
                                      </p:by>
                                    </p:animClr>
                                    <p:animClr clrSpc="hsl" dir="cw">
                                      <p:cBhvr>
                                        <p:cTn id="51" dur="500" fill="hold"/>
                                        <p:tgtEl>
                                          <p:spTgt spid="4148"/>
                                        </p:tgtEl>
                                        <p:attrNameLst>
                                          <p:attrName>stroke.color</p:attrName>
                                        </p:attrNameLst>
                                      </p:cBhvr>
                                      <p:by>
                                        <p:hsl h="-7200000" s="0" l="0"/>
                                      </p:by>
                                    </p:animClr>
                                    <p:set>
                                      <p:cBhvr>
                                        <p:cTn id="52" dur="500" fill="hold"/>
                                        <p:tgtEl>
                                          <p:spTgt spid="4148"/>
                                        </p:tgtEl>
                                        <p:attrNameLst>
                                          <p:attrName>fill.type</p:attrName>
                                        </p:attrNameLst>
                                      </p:cBhvr>
                                      <p:to>
                                        <p:strVal val="solid"/>
                                      </p:to>
                                    </p:set>
                                  </p:childTnLst>
                                </p:cTn>
                              </p:par>
                              <p:par>
                                <p:cTn id="53" presetID="22" presetClass="emph" presetSubtype="0" repeatCount="10000" fill="remove" grpId="1" nodeType="withEffect">
                                  <p:stCondLst>
                                    <p:cond delay="0"/>
                                  </p:stCondLst>
                                  <p:childTnLst>
                                    <p:animClr clrSpc="hsl" dir="cw">
                                      <p:cBhvr override="childStyle">
                                        <p:cTn id="54" dur="500" fill="hold"/>
                                        <p:tgtEl>
                                          <p:spTgt spid="4147"/>
                                        </p:tgtEl>
                                        <p:attrNameLst>
                                          <p:attrName>style.color</p:attrName>
                                        </p:attrNameLst>
                                      </p:cBhvr>
                                      <p:by>
                                        <p:hsl h="-7200000" s="0" l="0"/>
                                      </p:by>
                                    </p:animClr>
                                    <p:animClr clrSpc="hsl" dir="cw">
                                      <p:cBhvr>
                                        <p:cTn id="55" dur="500" fill="hold"/>
                                        <p:tgtEl>
                                          <p:spTgt spid="4147"/>
                                        </p:tgtEl>
                                        <p:attrNameLst>
                                          <p:attrName>fillcolor</p:attrName>
                                        </p:attrNameLst>
                                      </p:cBhvr>
                                      <p:by>
                                        <p:hsl h="-7200000" s="0" l="0"/>
                                      </p:by>
                                    </p:animClr>
                                    <p:animClr clrSpc="hsl" dir="cw">
                                      <p:cBhvr>
                                        <p:cTn id="56" dur="500" fill="hold"/>
                                        <p:tgtEl>
                                          <p:spTgt spid="4147"/>
                                        </p:tgtEl>
                                        <p:attrNameLst>
                                          <p:attrName>stroke.color</p:attrName>
                                        </p:attrNameLst>
                                      </p:cBhvr>
                                      <p:by>
                                        <p:hsl h="-7200000" s="0" l="0"/>
                                      </p:by>
                                    </p:animClr>
                                    <p:set>
                                      <p:cBhvr>
                                        <p:cTn id="57" dur="500" fill="hold"/>
                                        <p:tgtEl>
                                          <p:spTgt spid="4147"/>
                                        </p:tgtEl>
                                        <p:attrNameLst>
                                          <p:attrName>fill.type</p:attrName>
                                        </p:attrNameLst>
                                      </p:cBhvr>
                                      <p:to>
                                        <p:strVal val="solid"/>
                                      </p:to>
                                    </p:set>
                                  </p:childTnLst>
                                </p:cTn>
                              </p:par>
                            </p:childTnLst>
                          </p:cTn>
                        </p:par>
                      </p:childTnLst>
                    </p:cTn>
                  </p:par>
                </p:childTnLst>
              </p:cTn>
              <p:nextCondLst>
                <p:cond evt="onClick" delay="0">
                  <p:tgtEl>
                    <p:spTgt spid="4114"/>
                  </p:tgtEl>
                </p:cond>
              </p:nextCondLst>
            </p:seq>
          </p:childTnLst>
        </p:cTn>
      </p:par>
    </p:tnLst>
    <p:bldLst>
      <p:bldP spid="4147" grpId="0" animBg="1"/>
      <p:bldP spid="4147" grpId="1" animBg="1"/>
      <p:bldP spid="4148" grpId="0" animBg="1"/>
      <p:bldP spid="4148" grpId="1" animBg="1"/>
      <p:bldP spid="12"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2"/>
          <p:cNvSpPr>
            <a:spLocks noChangeArrowheads="1"/>
          </p:cNvSpPr>
          <p:nvPr/>
        </p:nvSpPr>
        <p:spPr bwMode="auto">
          <a:xfrm>
            <a:off x="437883" y="1028700"/>
            <a:ext cx="8075052" cy="4791075"/>
          </a:xfrm>
          <a:prstGeom prst="roundRect">
            <a:avLst>
              <a:gd name="adj" fmla="val 16667"/>
            </a:avLst>
          </a:prstGeom>
          <a:solidFill>
            <a:schemeClr val="bg1"/>
          </a:solidFill>
          <a:ln w="57150" cmpd="thinThick">
            <a:solidFill>
              <a:srgbClr val="CC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vi-VN" altLang="en-US" sz="1050" b="0"/>
          </a:p>
        </p:txBody>
      </p:sp>
      <p:pic>
        <p:nvPicPr>
          <p:cNvPr id="5123" name="Picture 3" descr="an30"/>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918097" y="1096566"/>
            <a:ext cx="1085850" cy="96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4" descr="33"/>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400175" y="1943100"/>
            <a:ext cx="6343650"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WordArt 5"/>
          <p:cNvSpPr>
            <a:spLocks noChangeArrowheads="1" noChangeShapeType="1" noTextEdit="1"/>
          </p:cNvSpPr>
          <p:nvPr/>
        </p:nvSpPr>
        <p:spPr bwMode="auto">
          <a:xfrm>
            <a:off x="3257550" y="1268016"/>
            <a:ext cx="3886200" cy="457200"/>
          </a:xfrm>
          <a:prstGeom prst="rect">
            <a:avLst/>
          </a:prstGeom>
        </p:spPr>
        <p:txBody>
          <a:bodyPr wrap="none" fromWordArt="1">
            <a:prstTxWarp prst="textPlain">
              <a:avLst>
                <a:gd name="adj" fmla="val 50000"/>
              </a:avLst>
            </a:prstTxWarp>
          </a:bodyPr>
          <a:lstStyle/>
          <a:p>
            <a:r>
              <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Rung </a:t>
            </a:r>
            <a:r>
              <a:rPr lang="en-US" sz="2700" b="1" kern="1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chuông</a:t>
            </a:r>
            <a:r>
              <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2700" b="1" kern="1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vàng</a:t>
            </a:r>
            <a:endPar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grpSp>
        <p:nvGrpSpPr>
          <p:cNvPr id="5126" name="Group 6"/>
          <p:cNvGrpSpPr>
            <a:grpSpLocks/>
          </p:cNvGrpSpPr>
          <p:nvPr/>
        </p:nvGrpSpPr>
        <p:grpSpPr bwMode="auto">
          <a:xfrm>
            <a:off x="6515100" y="5372107"/>
            <a:ext cx="1085850" cy="446485"/>
            <a:chOff x="4512" y="3792"/>
            <a:chExt cx="912" cy="375"/>
          </a:xfrm>
        </p:grpSpPr>
        <p:pic>
          <p:nvPicPr>
            <p:cNvPr id="2" name="Picture 7" descr="ani32"/>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flipH="1">
              <a:off x="4512" y="3792"/>
              <a:ext cx="432"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71" name="Text Box 8">
              <a:hlinkClick r:id="rId9" action="ppaction://hlinksldjump" tooltip="Trở lại chọn câu hỏi"/>
            </p:cNvPr>
            <p:cNvSpPr txBox="1">
              <a:spLocks noChangeArrowheads="1"/>
            </p:cNvSpPr>
            <p:nvPr/>
          </p:nvSpPr>
          <p:spPr bwMode="auto">
            <a:xfrm>
              <a:off x="4752" y="3896"/>
              <a:ext cx="672"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lgn="l" eaLnBrk="1" hangingPunct="1">
                <a:spcBef>
                  <a:spcPct val="50000"/>
                </a:spcBef>
              </a:pPr>
              <a:r>
                <a:rPr lang="en-US" altLang="en-US" sz="1500" dirty="0">
                  <a:latin typeface=".VnArial Narrow" panose="020B7200000000000000" pitchFamily="34" charset="0"/>
                </a:rPr>
                <a:t>Home</a:t>
              </a:r>
            </a:p>
          </p:txBody>
        </p:sp>
      </p:grpSp>
      <p:sp>
        <p:nvSpPr>
          <p:cNvPr id="5127" name="AutoShape 9"/>
          <p:cNvSpPr>
            <a:spLocks noChangeArrowheads="1"/>
          </p:cNvSpPr>
          <p:nvPr/>
        </p:nvSpPr>
        <p:spPr bwMode="auto">
          <a:xfrm>
            <a:off x="4000499" y="2060973"/>
            <a:ext cx="1632347" cy="329803"/>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28" name="AutoShape 10"/>
          <p:cNvSpPr>
            <a:spLocks noChangeArrowheads="1"/>
          </p:cNvSpPr>
          <p:nvPr/>
        </p:nvSpPr>
        <p:spPr bwMode="auto">
          <a:xfrm>
            <a:off x="3953993" y="2153660"/>
            <a:ext cx="1687707" cy="227199"/>
          </a:xfrm>
          <a:prstGeom prst="roundRect">
            <a:avLst>
              <a:gd name="adj" fmla="val 16667"/>
            </a:avLst>
          </a:prstGeom>
          <a:gradFill rotWithShape="1">
            <a:gsLst>
              <a:gs pos="0">
                <a:srgbClr val="FFFF66"/>
              </a:gs>
              <a:gs pos="100000">
                <a:srgbClr val="FFFFCC"/>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29" name="Text Box 11"/>
          <p:cNvSpPr txBox="1">
            <a:spLocks noChangeArrowheads="1"/>
          </p:cNvSpPr>
          <p:nvPr/>
        </p:nvSpPr>
        <p:spPr bwMode="auto">
          <a:xfrm>
            <a:off x="4048327" y="1982619"/>
            <a:ext cx="189873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2800" b="0" dirty="0" err="1" smtClean="0">
                <a:latin typeface="Times New Roman" panose="02020603050405020304" pitchFamily="18" charset="0"/>
                <a:cs typeface="Times New Roman" panose="02020603050405020304" pitchFamily="18" charset="0"/>
              </a:rPr>
              <a:t>Câu</a:t>
            </a:r>
            <a:r>
              <a:rPr lang="en-US" altLang="en-US" sz="2800" b="0" dirty="0" smtClean="0">
                <a:latin typeface="Times New Roman" panose="02020603050405020304" pitchFamily="18" charset="0"/>
                <a:cs typeface="Times New Roman" panose="02020603050405020304" pitchFamily="18" charset="0"/>
              </a:rPr>
              <a:t> hỏi2</a:t>
            </a:r>
            <a:endParaRPr lang="en-US" altLang="en-US" sz="2800" b="0" dirty="0">
              <a:latin typeface="Times New Roman" panose="02020603050405020304" pitchFamily="18" charset="0"/>
              <a:cs typeface="Times New Roman" panose="02020603050405020304" pitchFamily="18" charset="0"/>
            </a:endParaRPr>
          </a:p>
        </p:txBody>
      </p:sp>
      <p:pic>
        <p:nvPicPr>
          <p:cNvPr id="5130" name="Picture 12" descr="star_tip_md_wht"/>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7200900" y="1485900"/>
            <a:ext cx="400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5" descr="people008"/>
          <p:cNvPicPr>
            <a:picLocks noChangeAspect="1" noChangeArrowheads="1" noCrop="1"/>
          </p:cNvPicPr>
          <p:nvPr/>
        </p:nvPicPr>
        <p:blipFill>
          <a:blip r:embed="rId11">
            <a:lum contrast="12000"/>
            <a:extLst>
              <a:ext uri="{28A0092B-C50C-407E-A947-70E740481C1C}">
                <a14:useLocalDpi xmlns:a14="http://schemas.microsoft.com/office/drawing/2010/main" val="0"/>
              </a:ext>
            </a:extLst>
          </a:blip>
          <a:srcRect/>
          <a:stretch>
            <a:fillRect/>
          </a:stretch>
        </p:blipFill>
        <p:spPr bwMode="auto">
          <a:xfrm>
            <a:off x="1771650" y="4819650"/>
            <a:ext cx="728663"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6" name="Text Box 16"/>
          <p:cNvSpPr txBox="1">
            <a:spLocks noChangeArrowheads="1"/>
          </p:cNvSpPr>
          <p:nvPr/>
        </p:nvSpPr>
        <p:spPr bwMode="auto">
          <a:xfrm>
            <a:off x="771525" y="2424261"/>
            <a:ext cx="750959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sz="2800" b="0" dirty="0" err="1">
                <a:latin typeface="Times New Roman" panose="02020603050405020304" pitchFamily="18" charset="0"/>
                <a:cs typeface="Times New Roman" panose="02020603050405020304" pitchFamily="18" charset="0"/>
              </a:rPr>
              <a:t>Khi</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chiếu</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một</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tia</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sáng</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tới</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gương</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phẳng</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thì</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góc</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tạo</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bởi</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tia</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phản</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xạ</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và</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tia</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tới</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có</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tính</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chất</a:t>
            </a:r>
            <a:endParaRPr lang="en-US" altLang="en-US" sz="2800" b="0" dirty="0">
              <a:solidFill>
                <a:srgbClr val="FF0000"/>
              </a:solidFill>
              <a:latin typeface="Times New Roman" panose="02020603050405020304" pitchFamily="18" charset="0"/>
              <a:cs typeface="Times New Roman" panose="02020603050405020304" pitchFamily="18" charset="0"/>
            </a:endParaRPr>
          </a:p>
        </p:txBody>
      </p:sp>
      <p:sp>
        <p:nvSpPr>
          <p:cNvPr id="5137" name="AutoShape 17"/>
          <p:cNvSpPr>
            <a:spLocks noChangeArrowheads="1"/>
          </p:cNvSpPr>
          <p:nvPr/>
        </p:nvSpPr>
        <p:spPr bwMode="auto">
          <a:xfrm>
            <a:off x="2367561" y="3941982"/>
            <a:ext cx="3724145" cy="609168"/>
          </a:xfrm>
          <a:prstGeom prst="roundRect">
            <a:avLst>
              <a:gd name="adj" fmla="val 16667"/>
            </a:avLst>
          </a:prstGeom>
          <a:solidFill>
            <a:srgbClr val="FFCC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38" name="Text Box 18"/>
          <p:cNvSpPr txBox="1">
            <a:spLocks noChangeArrowheads="1"/>
          </p:cNvSpPr>
          <p:nvPr/>
        </p:nvSpPr>
        <p:spPr bwMode="auto">
          <a:xfrm>
            <a:off x="2649641" y="3410133"/>
            <a:ext cx="3993332" cy="3062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buAutoNum type="alphaUcPeriod"/>
            </a:pPr>
            <a:r>
              <a:rPr lang="en-US" sz="2800" b="0" dirty="0" err="1">
                <a:latin typeface="Times New Roman" panose="02020603050405020304" pitchFamily="18" charset="0"/>
                <a:cs typeface="Times New Roman" panose="02020603050405020304" pitchFamily="18" charset="0"/>
              </a:rPr>
              <a:t>bằng</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góc</a:t>
            </a:r>
            <a:r>
              <a:rPr lang="en-US" sz="2800" b="0" dirty="0">
                <a:latin typeface="Times New Roman" panose="02020603050405020304" pitchFamily="18" charset="0"/>
                <a:cs typeface="Times New Roman" panose="02020603050405020304" pitchFamily="18" charset="0"/>
              </a:rPr>
              <a:t> </a:t>
            </a:r>
            <a:r>
              <a:rPr lang="en-US" sz="2800" b="0" dirty="0" err="1" smtClean="0">
                <a:latin typeface="Times New Roman" panose="02020603050405020304" pitchFamily="18" charset="0"/>
                <a:cs typeface="Times New Roman" panose="02020603050405020304" pitchFamily="18" charset="0"/>
              </a:rPr>
              <a:t>tới</a:t>
            </a:r>
            <a:endParaRPr lang="en-US" sz="2800" b="0" dirty="0" smtClean="0">
              <a:latin typeface="Times New Roman" panose="02020603050405020304" pitchFamily="18" charset="0"/>
              <a:cs typeface="Times New Roman" panose="02020603050405020304" pitchFamily="18" charset="0"/>
            </a:endParaRPr>
          </a:p>
          <a:p>
            <a:pPr eaLnBrk="1" hangingPunct="1">
              <a:spcBef>
                <a:spcPct val="50000"/>
              </a:spcBef>
              <a:buAutoNum type="alphaUcPeriod"/>
            </a:pPr>
            <a:r>
              <a:rPr lang="en-US" sz="2800" b="0" dirty="0" err="1">
                <a:latin typeface="Times New Roman" panose="02020603050405020304" pitchFamily="18" charset="0"/>
                <a:cs typeface="Times New Roman" panose="02020603050405020304" pitchFamily="18" charset="0"/>
              </a:rPr>
              <a:t>bằng</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hai</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lần</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góc</a:t>
            </a:r>
            <a:r>
              <a:rPr lang="en-US" sz="2800" b="0" dirty="0">
                <a:latin typeface="Times New Roman" panose="02020603050405020304" pitchFamily="18" charset="0"/>
                <a:cs typeface="Times New Roman" panose="02020603050405020304" pitchFamily="18" charset="0"/>
              </a:rPr>
              <a:t> </a:t>
            </a:r>
            <a:r>
              <a:rPr lang="en-US" sz="2800" b="0" dirty="0" err="1" smtClean="0">
                <a:latin typeface="Times New Roman" panose="02020603050405020304" pitchFamily="18" charset="0"/>
                <a:cs typeface="Times New Roman" panose="02020603050405020304" pitchFamily="18" charset="0"/>
              </a:rPr>
              <a:t>tới</a:t>
            </a:r>
            <a:endParaRPr lang="en-US" sz="2800" b="0" dirty="0" smtClean="0">
              <a:latin typeface="Times New Roman" panose="02020603050405020304" pitchFamily="18" charset="0"/>
              <a:cs typeface="Times New Roman" panose="02020603050405020304" pitchFamily="18" charset="0"/>
            </a:endParaRPr>
          </a:p>
          <a:p>
            <a:pPr eaLnBrk="1" hangingPunct="1">
              <a:spcBef>
                <a:spcPct val="50000"/>
              </a:spcBef>
              <a:buAutoNum type="alphaUcPeriod"/>
            </a:pPr>
            <a:r>
              <a:rPr lang="en-US" sz="2800" b="0" dirty="0" err="1">
                <a:latin typeface="Times New Roman" panose="02020603050405020304" pitchFamily="18" charset="0"/>
                <a:cs typeface="Times New Roman" panose="02020603050405020304" pitchFamily="18" charset="0"/>
              </a:rPr>
              <a:t>bằng</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nửa</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góc</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tới</a:t>
            </a:r>
            <a:endParaRPr lang="en-US" altLang="en-US" sz="2800" b="0" dirty="0">
              <a:latin typeface="Times New Roman" panose="02020603050405020304" pitchFamily="18" charset="0"/>
              <a:cs typeface="Times New Roman" panose="02020603050405020304" pitchFamily="18" charset="0"/>
            </a:endParaRPr>
          </a:p>
          <a:p>
            <a:pPr eaLnBrk="1" hangingPunct="1">
              <a:spcBef>
                <a:spcPct val="50000"/>
              </a:spcBef>
              <a:buFontTx/>
              <a:buAutoNum type="alphaUcPeriod"/>
            </a:pPr>
            <a:endParaRPr lang="en-US" altLang="en-US" sz="1800" b="0" dirty="0">
              <a:latin typeface="Times New Roman" panose="02020603050405020304" pitchFamily="18" charset="0"/>
              <a:cs typeface="Times New Roman" panose="02020603050405020304" pitchFamily="18" charset="0"/>
            </a:endParaRPr>
          </a:p>
          <a:p>
            <a:pPr eaLnBrk="1" hangingPunct="1">
              <a:spcBef>
                <a:spcPct val="50000"/>
              </a:spcBef>
              <a:buAutoNum type="alphaUcPeriod"/>
            </a:pPr>
            <a:endParaRPr lang="en-US" altLang="en-US" sz="1800" b="0" dirty="0">
              <a:latin typeface="Times New Roman" panose="02020603050405020304" pitchFamily="18" charset="0"/>
              <a:cs typeface="Times New Roman" panose="02020603050405020304" pitchFamily="18" charset="0"/>
            </a:endParaRPr>
          </a:p>
          <a:p>
            <a:pPr eaLnBrk="1" hangingPunct="1">
              <a:spcBef>
                <a:spcPct val="50000"/>
              </a:spcBef>
              <a:buAutoNum type="alphaUcPeriod"/>
            </a:pPr>
            <a:endParaRPr lang="en-US" altLang="en-US" sz="1800" b="0" dirty="0">
              <a:latin typeface="Times New Roman" panose="02020603050405020304" pitchFamily="18" charset="0"/>
              <a:cs typeface="Times New Roman" panose="02020603050405020304" pitchFamily="18" charset="0"/>
            </a:endParaRPr>
          </a:p>
        </p:txBody>
      </p:sp>
      <p:sp>
        <p:nvSpPr>
          <p:cNvPr id="5139" name="Text Box 19"/>
          <p:cNvSpPr txBox="1">
            <a:spLocks noChangeArrowheads="1"/>
          </p:cNvSpPr>
          <p:nvPr/>
        </p:nvSpPr>
        <p:spPr bwMode="auto">
          <a:xfrm>
            <a:off x="2502695" y="5455444"/>
            <a:ext cx="569387" cy="253916"/>
          </a:xfrm>
          <a:prstGeom prst="rect">
            <a:avLst/>
          </a:prstGeom>
          <a:solidFill>
            <a:srgbClr val="FFCC66"/>
          </a:solidFill>
          <a:ln w="38100">
            <a:miter lim="800000"/>
            <a:headEnd/>
            <a:tailEnd/>
          </a:ln>
          <a:effectLst/>
          <a:scene3d>
            <a:camera prst="legacyObliqueTopRight"/>
            <a:lightRig rig="legacyFlat3" dir="b"/>
          </a:scene3d>
          <a:sp3d extrusionH="125400" prstMaterial="legacyMatte">
            <a:bevelT w="13500" h="13500" prst="angle"/>
            <a:bevelB w="13500" h="13500" prst="angle"/>
            <a:extrusionClr>
              <a:srgbClr val="FFCC66"/>
            </a:extrusionClr>
          </a:sp3d>
          <a:extLst>
            <a:ext uri="{AF507438-7753-43E0-B8FC-AC1667EBCBE1}">
              <a14:hiddenEffects xmlns:a14="http://schemas.microsoft.com/office/drawing/2010/main">
                <a:effectLst>
                  <a:outerShdw dist="91581" dir="12821404" algn="ctr" rotWithShape="0">
                    <a:schemeClr val="bg2">
                      <a:alpha val="50000"/>
                    </a:schemeClr>
                  </a:outerShdw>
                </a:effectLst>
              </a14:hiddenEffects>
            </a:ext>
          </a:extLst>
        </p:spPr>
        <p:txBody>
          <a:bodyPr wrap="none">
            <a:spAutoFit/>
            <a:flatTx/>
          </a:bodyPr>
          <a:lstStyle/>
          <a:p>
            <a:pPr algn="l">
              <a:defRPr/>
            </a:pPr>
            <a:r>
              <a:rPr lang="en-US" sz="1050" dirty="0" err="1"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Đáp</a:t>
            </a:r>
            <a:r>
              <a:rPr lang="en-US" sz="1050" dirty="0"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1050" dirty="0" err="1"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án</a:t>
            </a:r>
            <a:endParaRPr lang="en-US" sz="1050" dirty="0">
              <a:effectLst>
                <a:outerShdw blurRad="38100" dist="38100" dir="2700000" algn="tl">
                  <a:srgbClr val="FFFFFF"/>
                </a:outerShdw>
              </a:effectLst>
              <a:latin typeface="Times New Roman" panose="02020603050405020304" pitchFamily="18" charset="0"/>
              <a:cs typeface="Times New Roman" panose="02020603050405020304" pitchFamily="18" charset="0"/>
            </a:endParaRPr>
          </a:p>
        </p:txBody>
      </p:sp>
      <p:grpSp>
        <p:nvGrpSpPr>
          <p:cNvPr id="5170" name="Group 50"/>
          <p:cNvGrpSpPr>
            <a:grpSpLocks/>
          </p:cNvGrpSpPr>
          <p:nvPr/>
        </p:nvGrpSpPr>
        <p:grpSpPr bwMode="auto">
          <a:xfrm>
            <a:off x="6916341" y="4629150"/>
            <a:ext cx="1027509" cy="971550"/>
            <a:chOff x="4574" y="3342"/>
            <a:chExt cx="960" cy="912"/>
          </a:xfrm>
        </p:grpSpPr>
        <p:sp>
          <p:nvSpPr>
            <p:cNvPr id="5168" name="AutoShape 51"/>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9" name="Text Box 52"/>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1</a:t>
              </a:r>
            </a:p>
          </p:txBody>
        </p:sp>
      </p:grpSp>
      <p:grpSp>
        <p:nvGrpSpPr>
          <p:cNvPr id="5173" name="Group 53"/>
          <p:cNvGrpSpPr>
            <a:grpSpLocks/>
          </p:cNvGrpSpPr>
          <p:nvPr/>
        </p:nvGrpSpPr>
        <p:grpSpPr bwMode="auto">
          <a:xfrm>
            <a:off x="6916341" y="4629150"/>
            <a:ext cx="1027509" cy="971550"/>
            <a:chOff x="4574" y="3342"/>
            <a:chExt cx="960" cy="912"/>
          </a:xfrm>
        </p:grpSpPr>
        <p:sp>
          <p:nvSpPr>
            <p:cNvPr id="5166" name="AutoShape 54"/>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7" name="Text Box 55"/>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2</a:t>
              </a:r>
            </a:p>
          </p:txBody>
        </p:sp>
      </p:grpSp>
      <p:grpSp>
        <p:nvGrpSpPr>
          <p:cNvPr id="5176" name="Group 56"/>
          <p:cNvGrpSpPr>
            <a:grpSpLocks/>
          </p:cNvGrpSpPr>
          <p:nvPr/>
        </p:nvGrpSpPr>
        <p:grpSpPr bwMode="auto">
          <a:xfrm>
            <a:off x="6916341" y="4629150"/>
            <a:ext cx="1027509" cy="971550"/>
            <a:chOff x="4574" y="3342"/>
            <a:chExt cx="960" cy="912"/>
          </a:xfrm>
        </p:grpSpPr>
        <p:sp>
          <p:nvSpPr>
            <p:cNvPr id="5164" name="AutoShape 57"/>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5" name="Text Box 58"/>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3</a:t>
              </a:r>
            </a:p>
          </p:txBody>
        </p:sp>
      </p:grpSp>
      <p:grpSp>
        <p:nvGrpSpPr>
          <p:cNvPr id="5179" name="Group 59"/>
          <p:cNvGrpSpPr>
            <a:grpSpLocks/>
          </p:cNvGrpSpPr>
          <p:nvPr/>
        </p:nvGrpSpPr>
        <p:grpSpPr bwMode="auto">
          <a:xfrm>
            <a:off x="6916341" y="4629150"/>
            <a:ext cx="1027509" cy="971550"/>
            <a:chOff x="4574" y="3342"/>
            <a:chExt cx="960" cy="912"/>
          </a:xfrm>
        </p:grpSpPr>
        <p:sp>
          <p:nvSpPr>
            <p:cNvPr id="5162" name="AutoShape 60"/>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3" name="Text Box 61"/>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4</a:t>
              </a:r>
            </a:p>
          </p:txBody>
        </p:sp>
      </p:grpSp>
      <p:grpSp>
        <p:nvGrpSpPr>
          <p:cNvPr id="5182" name="Group 62"/>
          <p:cNvGrpSpPr>
            <a:grpSpLocks/>
          </p:cNvGrpSpPr>
          <p:nvPr/>
        </p:nvGrpSpPr>
        <p:grpSpPr bwMode="auto">
          <a:xfrm>
            <a:off x="6916341" y="4629150"/>
            <a:ext cx="1027509" cy="971550"/>
            <a:chOff x="4574" y="3342"/>
            <a:chExt cx="960" cy="912"/>
          </a:xfrm>
        </p:grpSpPr>
        <p:sp>
          <p:nvSpPr>
            <p:cNvPr id="5160" name="AutoShape 63"/>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1" name="Text Box 64"/>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5</a:t>
              </a:r>
            </a:p>
          </p:txBody>
        </p:sp>
      </p:grpSp>
      <p:grpSp>
        <p:nvGrpSpPr>
          <p:cNvPr id="5185" name="Group 65"/>
          <p:cNvGrpSpPr>
            <a:grpSpLocks/>
          </p:cNvGrpSpPr>
          <p:nvPr/>
        </p:nvGrpSpPr>
        <p:grpSpPr bwMode="auto">
          <a:xfrm>
            <a:off x="6916341" y="4629150"/>
            <a:ext cx="1027509" cy="971550"/>
            <a:chOff x="4574" y="3342"/>
            <a:chExt cx="960" cy="912"/>
          </a:xfrm>
        </p:grpSpPr>
        <p:sp>
          <p:nvSpPr>
            <p:cNvPr id="5158" name="AutoShape 66"/>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9" name="Text Box 67"/>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6</a:t>
              </a:r>
            </a:p>
          </p:txBody>
        </p:sp>
      </p:grpSp>
      <p:grpSp>
        <p:nvGrpSpPr>
          <p:cNvPr id="5188" name="Group 68"/>
          <p:cNvGrpSpPr>
            <a:grpSpLocks/>
          </p:cNvGrpSpPr>
          <p:nvPr/>
        </p:nvGrpSpPr>
        <p:grpSpPr bwMode="auto">
          <a:xfrm>
            <a:off x="6916341" y="4629150"/>
            <a:ext cx="1027509" cy="971550"/>
            <a:chOff x="4574" y="3342"/>
            <a:chExt cx="960" cy="912"/>
          </a:xfrm>
        </p:grpSpPr>
        <p:sp>
          <p:nvSpPr>
            <p:cNvPr id="5156" name="AutoShape 69"/>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7" name="Text Box 70"/>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7</a:t>
              </a:r>
            </a:p>
          </p:txBody>
        </p:sp>
      </p:grpSp>
      <p:grpSp>
        <p:nvGrpSpPr>
          <p:cNvPr id="5191" name="Group 71"/>
          <p:cNvGrpSpPr>
            <a:grpSpLocks/>
          </p:cNvGrpSpPr>
          <p:nvPr/>
        </p:nvGrpSpPr>
        <p:grpSpPr bwMode="auto">
          <a:xfrm>
            <a:off x="6916341" y="4629150"/>
            <a:ext cx="1027509" cy="971550"/>
            <a:chOff x="4574" y="3342"/>
            <a:chExt cx="960" cy="912"/>
          </a:xfrm>
        </p:grpSpPr>
        <p:sp>
          <p:nvSpPr>
            <p:cNvPr id="5154" name="AutoShape 72"/>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5" name="Text Box 73"/>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8</a:t>
              </a:r>
            </a:p>
          </p:txBody>
        </p:sp>
      </p:grpSp>
      <p:grpSp>
        <p:nvGrpSpPr>
          <p:cNvPr id="5194" name="Group 74"/>
          <p:cNvGrpSpPr>
            <a:grpSpLocks/>
          </p:cNvGrpSpPr>
          <p:nvPr/>
        </p:nvGrpSpPr>
        <p:grpSpPr bwMode="auto">
          <a:xfrm>
            <a:off x="6916341" y="4629150"/>
            <a:ext cx="1027509" cy="971550"/>
            <a:chOff x="4574" y="3342"/>
            <a:chExt cx="960" cy="912"/>
          </a:xfrm>
        </p:grpSpPr>
        <p:sp>
          <p:nvSpPr>
            <p:cNvPr id="5152" name="AutoShape 75"/>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3" name="Text Box 76"/>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9</a:t>
              </a:r>
            </a:p>
          </p:txBody>
        </p:sp>
      </p:grpSp>
      <p:grpSp>
        <p:nvGrpSpPr>
          <p:cNvPr id="5197" name="Group 77"/>
          <p:cNvGrpSpPr>
            <a:grpSpLocks/>
          </p:cNvGrpSpPr>
          <p:nvPr/>
        </p:nvGrpSpPr>
        <p:grpSpPr bwMode="auto">
          <a:xfrm>
            <a:off x="6915150" y="4627960"/>
            <a:ext cx="1028700" cy="971550"/>
            <a:chOff x="4574" y="3342"/>
            <a:chExt cx="960" cy="912"/>
          </a:xfrm>
        </p:grpSpPr>
        <p:sp>
          <p:nvSpPr>
            <p:cNvPr id="5150" name="AutoShape 78"/>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1" name="Text Box 79"/>
            <p:cNvSpPr txBox="1">
              <a:spLocks noChangeArrowheads="1"/>
            </p:cNvSpPr>
            <p:nvPr/>
          </p:nvSpPr>
          <p:spPr bwMode="auto">
            <a:xfrm>
              <a:off x="4828" y="3591"/>
              <a:ext cx="480" cy="520"/>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1500" dirty="0" err="1" smtClean="0">
                  <a:solidFill>
                    <a:schemeClr val="bg1"/>
                  </a:solidFill>
                  <a:latin typeface="Times New Roman" panose="02020603050405020304" pitchFamily="18" charset="0"/>
                  <a:cs typeface="Times New Roman" panose="02020603050405020304" pitchFamily="18" charset="0"/>
                </a:rPr>
                <a:t>Hết</a:t>
              </a:r>
              <a:r>
                <a:rPr lang="en-US" altLang="en-US" sz="1500" dirty="0" smtClean="0">
                  <a:solidFill>
                    <a:schemeClr val="bg1"/>
                  </a:solidFill>
                  <a:latin typeface="Times New Roman" panose="02020603050405020304" pitchFamily="18" charset="0"/>
                  <a:cs typeface="Times New Roman" panose="02020603050405020304" pitchFamily="18" charset="0"/>
                </a:rPr>
                <a:t> </a:t>
              </a:r>
              <a:r>
                <a:rPr lang="en-US" altLang="en-US" sz="1500" dirty="0" err="1" smtClean="0">
                  <a:solidFill>
                    <a:schemeClr val="bg1"/>
                  </a:solidFill>
                  <a:latin typeface="Times New Roman" panose="02020603050405020304" pitchFamily="18" charset="0"/>
                  <a:cs typeface="Times New Roman" panose="02020603050405020304" pitchFamily="18" charset="0"/>
                </a:rPr>
                <a:t>giờ</a:t>
              </a:r>
              <a:endParaRPr lang="en-US" altLang="en-US" sz="1500" dirty="0">
                <a:solidFill>
                  <a:schemeClr val="bg1"/>
                </a:solidFill>
                <a:latin typeface="Times New Roman" panose="02020603050405020304" pitchFamily="18" charset="0"/>
                <a:cs typeface="Times New Roman" panose="02020603050405020304" pitchFamily="18" charset="0"/>
              </a:endParaRPr>
            </a:p>
          </p:txBody>
        </p:sp>
      </p:grpSp>
      <p:sp>
        <p:nvSpPr>
          <p:cNvPr id="5200" name="Text Box 80"/>
          <p:cNvSpPr txBox="1">
            <a:spLocks noChangeArrowheads="1"/>
          </p:cNvSpPr>
          <p:nvPr/>
        </p:nvSpPr>
        <p:spPr bwMode="auto">
          <a:xfrm>
            <a:off x="4343401" y="5376863"/>
            <a:ext cx="50526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lgn="l" eaLnBrk="1" hangingPunct="1"/>
            <a:r>
              <a:rPr lang="en-US" altLang="en-US" sz="1800" dirty="0">
                <a:latin typeface="Times New Roman" panose="02020603050405020304" pitchFamily="18" charset="0"/>
                <a:cs typeface="Times New Roman" panose="02020603050405020304" pitchFamily="18" charset="0"/>
              </a:rPr>
              <a:t>10s</a:t>
            </a:r>
          </a:p>
        </p:txBody>
      </p:sp>
      <p:sp>
        <p:nvSpPr>
          <p:cNvPr id="5149" name="WordArt 5"/>
          <p:cNvSpPr>
            <a:spLocks noChangeArrowheads="1" noChangeShapeType="1" noTextEdit="1"/>
          </p:cNvSpPr>
          <p:nvPr/>
        </p:nvSpPr>
        <p:spPr bwMode="auto">
          <a:xfrm>
            <a:off x="3371850" y="1382316"/>
            <a:ext cx="3886200" cy="457200"/>
          </a:xfrm>
          <a:prstGeom prst="rect">
            <a:avLst/>
          </a:prstGeom>
        </p:spPr>
        <p:txBody>
          <a:bodyPr wrap="none" fromWordArt="1">
            <a:prstTxWarp prst="textPlain">
              <a:avLst>
                <a:gd name="adj" fmla="val 50000"/>
              </a:avLst>
            </a:prstTxWarp>
          </a:bodyPr>
          <a:lstStyle/>
          <a:p>
            <a:endParaRPr lang="en-US" sz="27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sp>
        <p:nvSpPr>
          <p:cNvPr id="55" name="Action Button: Forward or Next 54">
            <a:hlinkClick r:id="rId12" action="ppaction://hlinksldjump" highlightClick="1"/>
          </p:cNvPr>
          <p:cNvSpPr/>
          <p:nvPr/>
        </p:nvSpPr>
        <p:spPr>
          <a:xfrm>
            <a:off x="5925430" y="5460802"/>
            <a:ext cx="416859" cy="194072"/>
          </a:xfrm>
          <a:prstGeom prst="actionButtonForwardNext">
            <a:avLst/>
          </a:prstGeom>
          <a:solidFill>
            <a:srgbClr val="92D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1512960267"/>
      </p:ext>
    </p:extLst>
  </p:cSld>
  <p:clrMapOvr>
    <a:masterClrMapping/>
  </p:clrMapOvr>
  <p:transition spd="slow" advClick="0">
    <p:zoom/>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nodeType="withEffect">
                                  <p:stCondLst>
                                    <p:cond delay="2000"/>
                                  </p:stCondLst>
                                  <p:iterate type="lt">
                                    <p:tmPct val="50000"/>
                                  </p:iterate>
                                  <p:childTnLst>
                                    <p:set>
                                      <p:cBhvr>
                                        <p:cTn id="6" dur="1" fill="hold">
                                          <p:stCondLst>
                                            <p:cond delay="0"/>
                                          </p:stCondLst>
                                        </p:cTn>
                                        <p:tgtEl>
                                          <p:spTgt spid="5136"/>
                                        </p:tgtEl>
                                        <p:attrNameLst>
                                          <p:attrName>style.visibility</p:attrName>
                                        </p:attrNameLst>
                                      </p:cBhvr>
                                      <p:to>
                                        <p:strVal val="visible"/>
                                      </p:to>
                                    </p:set>
                                    <p:anim calcmode="discrete" valueType="clr">
                                      <p:cBhvr override="childStyle">
                                        <p:cTn id="7" dur="80"/>
                                        <p:tgtEl>
                                          <p:spTgt spid="513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136"/>
                                        </p:tgtEl>
                                        <p:attrNameLst>
                                          <p:attrName>fillcolor</p:attrName>
                                        </p:attrNameLst>
                                      </p:cBhvr>
                                      <p:tavLst>
                                        <p:tav tm="0">
                                          <p:val>
                                            <p:clrVal>
                                              <a:schemeClr val="accent2"/>
                                            </p:clrVal>
                                          </p:val>
                                        </p:tav>
                                        <p:tav tm="50000">
                                          <p:val>
                                            <p:clrVal>
                                              <a:schemeClr val="hlink"/>
                                            </p:clrVal>
                                          </p:val>
                                        </p:tav>
                                      </p:tavLst>
                                    </p:anim>
                                    <p:set>
                                      <p:cBhvr>
                                        <p:cTn id="9" dur="80"/>
                                        <p:tgtEl>
                                          <p:spTgt spid="5136"/>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5138">
                                            <p:txEl>
                                              <p:pRg st="0" end="0"/>
                                            </p:txEl>
                                          </p:spTgt>
                                        </p:tgtEl>
                                        <p:attrNameLst>
                                          <p:attrName>style.visibility</p:attrName>
                                        </p:attrNameLst>
                                      </p:cBhvr>
                                      <p:to>
                                        <p:strVal val="visible"/>
                                      </p:to>
                                    </p:set>
                                    <p:animEffect transition="in" filter="wipe(down)">
                                      <p:cBhvr>
                                        <p:cTn id="14" dur="500"/>
                                        <p:tgtEl>
                                          <p:spTgt spid="5138">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138">
                                            <p:txEl>
                                              <p:pRg st="1" end="1"/>
                                            </p:txEl>
                                          </p:spTgt>
                                        </p:tgtEl>
                                        <p:attrNameLst>
                                          <p:attrName>style.visibility</p:attrName>
                                        </p:attrNameLst>
                                      </p:cBhvr>
                                      <p:to>
                                        <p:strVal val="visible"/>
                                      </p:to>
                                    </p:set>
                                    <p:anim calcmode="lin" valueType="num">
                                      <p:cBhvr additive="base">
                                        <p:cTn id="19" dur="500" fill="hold"/>
                                        <p:tgtEl>
                                          <p:spTgt spid="5138">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13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138">
                                            <p:txEl>
                                              <p:pRg st="2" end="2"/>
                                            </p:txEl>
                                          </p:spTgt>
                                        </p:tgtEl>
                                        <p:attrNameLst>
                                          <p:attrName>style.visibility</p:attrName>
                                        </p:attrNameLst>
                                      </p:cBhvr>
                                      <p:to>
                                        <p:strVal val="visible"/>
                                      </p:to>
                                    </p:set>
                                    <p:anim calcmode="lin" valueType="num">
                                      <p:cBhvr additive="base">
                                        <p:cTn id="25" dur="500" fill="hold"/>
                                        <p:tgtEl>
                                          <p:spTgt spid="5138">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13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6" presetClass="emph" presetSubtype="0" fill="hold" grpId="0" nodeType="clickEffect">
                                  <p:stCondLst>
                                    <p:cond delay="0"/>
                                  </p:stCondLst>
                                  <p:childTnLst>
                                    <p:animEffect transition="out" filter="fade">
                                      <p:cBhvr>
                                        <p:cTn id="30" dur="500" tmFilter="0, 0; .2, .5; .8, .5; 1, 0"/>
                                        <p:tgtEl>
                                          <p:spTgt spid="55"/>
                                        </p:tgtEl>
                                      </p:cBhvr>
                                    </p:animEffect>
                                    <p:animScale>
                                      <p:cBhvr>
                                        <p:cTn id="31" dur="250" autoRev="1" fill="hold"/>
                                        <p:tgtEl>
                                          <p:spTgt spid="5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5139"/>
                    </p:tgtEl>
                  </p:cond>
                </p:stCondLst>
                <p:endSync evt="end" delay="0">
                  <p:rtn val="all"/>
                </p:endSync>
                <p:childTnLst>
                  <p:par>
                    <p:cTn id="33" fill="hold" nodeType="clickPar">
                      <p:stCondLst>
                        <p:cond delay="0"/>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137"/>
                                        </p:tgtEl>
                                        <p:attrNameLst>
                                          <p:attrName>style.visibility</p:attrName>
                                        </p:attrNameLst>
                                      </p:cBhvr>
                                      <p:to>
                                        <p:strVal val="visible"/>
                                      </p:to>
                                    </p:set>
                                  </p:childTnLst>
                                  <p:subTnLst>
                                    <p:audio>
                                      <p:cMediaNode>
                                        <p:cTn display="0" masterRel="sameClick">
                                          <p:stCondLst>
                                            <p:cond evt="begin" delay="0">
                                              <p:tn val="35"/>
                                            </p:cond>
                                          </p:stCondLst>
                                          <p:endCondLst>
                                            <p:cond evt="onStopAudio" delay="0">
                                              <p:tgtEl>
                                                <p:sldTgt/>
                                              </p:tgtEl>
                                            </p:cond>
                                          </p:endCondLst>
                                        </p:cTn>
                                        <p:tgtEl>
                                          <p:sndTgt r:embed="rId3" name="FELIZ2.WAV"/>
                                        </p:tgtEl>
                                      </p:cMediaNode>
                                    </p:audio>
                                  </p:subTnLst>
                                </p:cTn>
                              </p:par>
                              <p:par>
                                <p:cTn id="37" presetID="22" presetClass="emph" presetSubtype="0" repeatCount="10000" fill="remove" grpId="1" nodeType="withEffect">
                                  <p:stCondLst>
                                    <p:cond delay="0"/>
                                  </p:stCondLst>
                                  <p:childTnLst>
                                    <p:animClr clrSpc="hsl" dir="cw">
                                      <p:cBhvr override="childStyle">
                                        <p:cTn id="38" dur="500" fill="hold"/>
                                        <p:tgtEl>
                                          <p:spTgt spid="5137"/>
                                        </p:tgtEl>
                                        <p:attrNameLst>
                                          <p:attrName>style.color</p:attrName>
                                        </p:attrNameLst>
                                      </p:cBhvr>
                                      <p:by>
                                        <p:hsl h="-7200000" s="0" l="0"/>
                                      </p:by>
                                    </p:animClr>
                                    <p:animClr clrSpc="hsl" dir="cw">
                                      <p:cBhvr>
                                        <p:cTn id="39" dur="500" fill="hold"/>
                                        <p:tgtEl>
                                          <p:spTgt spid="5137"/>
                                        </p:tgtEl>
                                        <p:attrNameLst>
                                          <p:attrName>fillcolor</p:attrName>
                                        </p:attrNameLst>
                                      </p:cBhvr>
                                      <p:by>
                                        <p:hsl h="-7200000" s="0" l="0"/>
                                      </p:by>
                                    </p:animClr>
                                    <p:animClr clrSpc="hsl" dir="cw">
                                      <p:cBhvr>
                                        <p:cTn id="40" dur="500" fill="hold"/>
                                        <p:tgtEl>
                                          <p:spTgt spid="5137"/>
                                        </p:tgtEl>
                                        <p:attrNameLst>
                                          <p:attrName>stroke.color</p:attrName>
                                        </p:attrNameLst>
                                      </p:cBhvr>
                                      <p:by>
                                        <p:hsl h="-7200000" s="0" l="0"/>
                                      </p:by>
                                    </p:animClr>
                                    <p:set>
                                      <p:cBhvr>
                                        <p:cTn id="41" dur="500" fill="hold"/>
                                        <p:tgtEl>
                                          <p:spTgt spid="5137"/>
                                        </p:tgtEl>
                                        <p:attrNameLst>
                                          <p:attrName>fill.type</p:attrName>
                                        </p:attrNameLst>
                                      </p:cBhvr>
                                      <p:to>
                                        <p:strVal val="solid"/>
                                      </p:to>
                                    </p:set>
                                  </p:childTnLst>
                                </p:cTn>
                              </p:par>
                              <p:par>
                                <p:cTn id="42" presetID="27" presetClass="entr" presetSubtype="0" fill="hold" nodeType="withEffect">
                                  <p:stCondLst>
                                    <p:cond delay="0"/>
                                  </p:stCondLst>
                                  <p:iterate type="lt">
                                    <p:tmPct val="50000"/>
                                  </p:iterate>
                                  <p:childTnLst>
                                    <p:set>
                                      <p:cBhvr>
                                        <p:cTn id="43" dur="1" fill="hold">
                                          <p:stCondLst>
                                            <p:cond delay="0"/>
                                          </p:stCondLst>
                                        </p:cTn>
                                        <p:tgtEl>
                                          <p:spTgt spid="5138"/>
                                        </p:tgtEl>
                                        <p:attrNameLst>
                                          <p:attrName>style.visibility</p:attrName>
                                        </p:attrNameLst>
                                      </p:cBhvr>
                                      <p:to>
                                        <p:strVal val="visible"/>
                                      </p:to>
                                    </p:set>
                                    <p:anim calcmode="discrete" valueType="clr">
                                      <p:cBhvr override="childStyle">
                                        <p:cTn id="44" dur="150"/>
                                        <p:tgtEl>
                                          <p:spTgt spid="5138"/>
                                        </p:tgtEl>
                                        <p:attrNameLst>
                                          <p:attrName>style.color</p:attrName>
                                        </p:attrNameLst>
                                      </p:cBhvr>
                                      <p:tavLst>
                                        <p:tav tm="0">
                                          <p:val>
                                            <p:clrVal>
                                              <a:schemeClr val="accent2"/>
                                            </p:clrVal>
                                          </p:val>
                                        </p:tav>
                                        <p:tav tm="50000">
                                          <p:val>
                                            <p:clrVal>
                                              <a:schemeClr val="hlink"/>
                                            </p:clrVal>
                                          </p:val>
                                        </p:tav>
                                      </p:tavLst>
                                    </p:anim>
                                    <p:anim calcmode="discrete" valueType="clr">
                                      <p:cBhvr>
                                        <p:cTn id="45" dur="150"/>
                                        <p:tgtEl>
                                          <p:spTgt spid="5138"/>
                                        </p:tgtEl>
                                        <p:attrNameLst>
                                          <p:attrName>fillcolor</p:attrName>
                                        </p:attrNameLst>
                                      </p:cBhvr>
                                      <p:tavLst>
                                        <p:tav tm="0">
                                          <p:val>
                                            <p:clrVal>
                                              <a:schemeClr val="accent2"/>
                                            </p:clrVal>
                                          </p:val>
                                        </p:tav>
                                        <p:tav tm="50000">
                                          <p:val>
                                            <p:clrVal>
                                              <a:schemeClr val="hlink"/>
                                            </p:clrVal>
                                          </p:val>
                                        </p:tav>
                                      </p:tavLst>
                                    </p:anim>
                                    <p:set>
                                      <p:cBhvr>
                                        <p:cTn id="46" dur="150"/>
                                        <p:tgtEl>
                                          <p:spTgt spid="5138"/>
                                        </p:tgtEl>
                                        <p:attrNameLst>
                                          <p:attrName>fill.type</p:attrName>
                                        </p:attrNameLst>
                                      </p:cBhvr>
                                      <p:to>
                                        <p:strVal val="solid"/>
                                      </p:to>
                                    </p:set>
                                  </p:childTnLst>
                                </p:cTn>
                              </p:par>
                            </p:childTnLst>
                          </p:cTn>
                        </p:par>
                      </p:childTnLst>
                    </p:cTn>
                  </p:par>
                </p:childTnLst>
              </p:cTn>
              <p:nextCondLst>
                <p:cond evt="onClick" delay="0">
                  <p:tgtEl>
                    <p:spTgt spid="5139"/>
                  </p:tgtEl>
                </p:cond>
              </p:nextCondLst>
            </p:seq>
            <p:seq concurrent="1" nextAc="seek">
              <p:cTn id="47" restart="whenNotActive" fill="hold" evtFilter="cancelBubble" nodeType="interactiveSeq">
                <p:stCondLst>
                  <p:cond evt="onClick" delay="0">
                    <p:tgtEl>
                      <p:spTgt spid="5200"/>
                    </p:tgtEl>
                  </p:cond>
                </p:stCondLst>
                <p:endSync evt="end" delay="0">
                  <p:rtn val="all"/>
                </p:endSync>
                <p:childTnLst>
                  <p:par>
                    <p:cTn id="48" fill="hold" nodeType="clickPar">
                      <p:stCondLst>
                        <p:cond delay="0"/>
                      </p:stCondLst>
                      <p:childTnLst>
                        <p:par>
                          <p:cTn id="49" fill="hold" nodeType="withGroup">
                            <p:stCondLst>
                              <p:cond delay="0"/>
                            </p:stCondLst>
                            <p:childTnLst>
                              <p:par>
                                <p:cTn id="50" presetID="1" presetClass="entr" presetSubtype="0" fill="hold" nodeType="clickEffect">
                                  <p:stCondLst>
                                    <p:cond delay="1000"/>
                                  </p:stCondLst>
                                  <p:childTnLst>
                                    <p:set>
                                      <p:cBhvr>
                                        <p:cTn id="51" dur="1" fill="hold">
                                          <p:stCondLst>
                                            <p:cond delay="499"/>
                                          </p:stCondLst>
                                        </p:cTn>
                                        <p:tgtEl>
                                          <p:spTgt spid="5170"/>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4" name="beep.wav"/>
                                        </p:tgtEl>
                                      </p:cMediaNode>
                                    </p:audio>
                                  </p:subTnLst>
                                </p:cTn>
                              </p:par>
                            </p:childTnLst>
                          </p:cTn>
                        </p:par>
                        <p:par>
                          <p:cTn id="52" fill="hold" nodeType="afterGroup">
                            <p:stCondLst>
                              <p:cond delay="1500"/>
                            </p:stCondLst>
                            <p:childTnLst>
                              <p:par>
                                <p:cTn id="53" presetID="1" presetClass="entr" presetSubtype="0" fill="hold" nodeType="afterEffect">
                                  <p:stCondLst>
                                    <p:cond delay="1000"/>
                                  </p:stCondLst>
                                  <p:childTnLst>
                                    <p:set>
                                      <p:cBhvr>
                                        <p:cTn id="54" dur="1" fill="hold">
                                          <p:stCondLst>
                                            <p:cond delay="499"/>
                                          </p:stCondLst>
                                        </p:cTn>
                                        <p:tgtEl>
                                          <p:spTgt spid="5173"/>
                                        </p:tgtEl>
                                        <p:attrNameLst>
                                          <p:attrName>style.visibility</p:attrName>
                                        </p:attrNameLst>
                                      </p:cBhvr>
                                      <p:to>
                                        <p:strVal val="visible"/>
                                      </p:to>
                                    </p:set>
                                  </p:childTnLst>
                                  <p:subTnLst>
                                    <p:audio>
                                      <p:cMediaNode>
                                        <p:cTn display="0" masterRel="sameClick">
                                          <p:stCondLst>
                                            <p:cond evt="begin" delay="0">
                                              <p:tn val="53"/>
                                            </p:cond>
                                          </p:stCondLst>
                                          <p:endCondLst>
                                            <p:cond evt="onStopAudio" delay="0">
                                              <p:tgtEl>
                                                <p:sldTgt/>
                                              </p:tgtEl>
                                            </p:cond>
                                          </p:endCondLst>
                                        </p:cTn>
                                        <p:tgtEl>
                                          <p:sndTgt r:embed="rId4" name="beep.wav"/>
                                        </p:tgtEl>
                                      </p:cMediaNode>
                                    </p:audio>
                                  </p:subTnLst>
                                </p:cTn>
                              </p:par>
                            </p:childTnLst>
                          </p:cTn>
                        </p:par>
                        <p:par>
                          <p:cTn id="55" fill="hold" nodeType="afterGroup">
                            <p:stCondLst>
                              <p:cond delay="3000"/>
                            </p:stCondLst>
                            <p:childTnLst>
                              <p:par>
                                <p:cTn id="56" presetID="1" presetClass="entr" presetSubtype="0" fill="hold" nodeType="afterEffect">
                                  <p:stCondLst>
                                    <p:cond delay="1000"/>
                                  </p:stCondLst>
                                  <p:childTnLst>
                                    <p:set>
                                      <p:cBhvr>
                                        <p:cTn id="57" dur="1" fill="hold">
                                          <p:stCondLst>
                                            <p:cond delay="499"/>
                                          </p:stCondLst>
                                        </p:cTn>
                                        <p:tgtEl>
                                          <p:spTgt spid="5176"/>
                                        </p:tgtEl>
                                        <p:attrNameLst>
                                          <p:attrName>style.visibility</p:attrName>
                                        </p:attrNameLst>
                                      </p:cBhvr>
                                      <p:to>
                                        <p:strVal val="visible"/>
                                      </p:to>
                                    </p:set>
                                  </p:childTnLst>
                                  <p:subTnLst>
                                    <p:audio>
                                      <p:cMediaNode>
                                        <p:cTn display="0" masterRel="sameClick">
                                          <p:stCondLst>
                                            <p:cond evt="begin" delay="0">
                                              <p:tn val="56"/>
                                            </p:cond>
                                          </p:stCondLst>
                                          <p:endCondLst>
                                            <p:cond evt="onStopAudio" delay="0">
                                              <p:tgtEl>
                                                <p:sldTgt/>
                                              </p:tgtEl>
                                            </p:cond>
                                          </p:endCondLst>
                                        </p:cTn>
                                        <p:tgtEl>
                                          <p:sndTgt r:embed="rId4" name="beep.wav"/>
                                        </p:tgtEl>
                                      </p:cMediaNode>
                                    </p:audio>
                                  </p:subTnLst>
                                </p:cTn>
                              </p:par>
                            </p:childTnLst>
                          </p:cTn>
                        </p:par>
                        <p:par>
                          <p:cTn id="58" fill="hold" nodeType="afterGroup">
                            <p:stCondLst>
                              <p:cond delay="4500"/>
                            </p:stCondLst>
                            <p:childTnLst>
                              <p:par>
                                <p:cTn id="59" presetID="1" presetClass="entr" presetSubtype="0" fill="hold" nodeType="afterEffect">
                                  <p:stCondLst>
                                    <p:cond delay="1000"/>
                                  </p:stCondLst>
                                  <p:childTnLst>
                                    <p:set>
                                      <p:cBhvr>
                                        <p:cTn id="60" dur="1" fill="hold">
                                          <p:stCondLst>
                                            <p:cond delay="499"/>
                                          </p:stCondLst>
                                        </p:cTn>
                                        <p:tgtEl>
                                          <p:spTgt spid="5179"/>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4" name="beep.wav"/>
                                        </p:tgtEl>
                                      </p:cMediaNode>
                                    </p:audio>
                                  </p:subTnLst>
                                </p:cTn>
                              </p:par>
                            </p:childTnLst>
                          </p:cTn>
                        </p:par>
                        <p:par>
                          <p:cTn id="61" fill="hold" nodeType="afterGroup">
                            <p:stCondLst>
                              <p:cond delay="6000"/>
                            </p:stCondLst>
                            <p:childTnLst>
                              <p:par>
                                <p:cTn id="62" presetID="1" presetClass="entr" presetSubtype="0" fill="hold" nodeType="afterEffect">
                                  <p:stCondLst>
                                    <p:cond delay="1000"/>
                                  </p:stCondLst>
                                  <p:childTnLst>
                                    <p:set>
                                      <p:cBhvr>
                                        <p:cTn id="63" dur="1" fill="hold">
                                          <p:stCondLst>
                                            <p:cond delay="499"/>
                                          </p:stCondLst>
                                        </p:cTn>
                                        <p:tgtEl>
                                          <p:spTgt spid="5182"/>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4" name="beep.wav"/>
                                        </p:tgtEl>
                                      </p:cMediaNode>
                                    </p:audio>
                                  </p:subTnLst>
                                </p:cTn>
                              </p:par>
                            </p:childTnLst>
                          </p:cTn>
                        </p:par>
                        <p:par>
                          <p:cTn id="64" fill="hold" nodeType="afterGroup">
                            <p:stCondLst>
                              <p:cond delay="7500"/>
                            </p:stCondLst>
                            <p:childTnLst>
                              <p:par>
                                <p:cTn id="65" presetID="1" presetClass="entr" presetSubtype="0" fill="hold" nodeType="afterEffect">
                                  <p:stCondLst>
                                    <p:cond delay="1000"/>
                                  </p:stCondLst>
                                  <p:childTnLst>
                                    <p:set>
                                      <p:cBhvr>
                                        <p:cTn id="66" dur="1" fill="hold">
                                          <p:stCondLst>
                                            <p:cond delay="499"/>
                                          </p:stCondLst>
                                        </p:cTn>
                                        <p:tgtEl>
                                          <p:spTgt spid="5185"/>
                                        </p:tgtEl>
                                        <p:attrNameLst>
                                          <p:attrName>style.visibility</p:attrName>
                                        </p:attrNameLst>
                                      </p:cBhvr>
                                      <p:to>
                                        <p:strVal val="visible"/>
                                      </p:to>
                                    </p:set>
                                  </p:childTnLst>
                                  <p:subTnLst>
                                    <p:audio>
                                      <p:cMediaNode>
                                        <p:cTn display="0" masterRel="sameClick">
                                          <p:stCondLst>
                                            <p:cond evt="begin" delay="0">
                                              <p:tn val="65"/>
                                            </p:cond>
                                          </p:stCondLst>
                                          <p:endCondLst>
                                            <p:cond evt="onStopAudio" delay="0">
                                              <p:tgtEl>
                                                <p:sldTgt/>
                                              </p:tgtEl>
                                            </p:cond>
                                          </p:endCondLst>
                                        </p:cTn>
                                        <p:tgtEl>
                                          <p:sndTgt r:embed="rId4" name="beep.wav"/>
                                        </p:tgtEl>
                                      </p:cMediaNode>
                                    </p:audio>
                                  </p:subTnLst>
                                </p:cTn>
                              </p:par>
                            </p:childTnLst>
                          </p:cTn>
                        </p:par>
                        <p:par>
                          <p:cTn id="67" fill="hold" nodeType="afterGroup">
                            <p:stCondLst>
                              <p:cond delay="9000"/>
                            </p:stCondLst>
                            <p:childTnLst>
                              <p:par>
                                <p:cTn id="68" presetID="1" presetClass="entr" presetSubtype="0" fill="hold" nodeType="afterEffect">
                                  <p:stCondLst>
                                    <p:cond delay="1000"/>
                                  </p:stCondLst>
                                  <p:childTnLst>
                                    <p:set>
                                      <p:cBhvr>
                                        <p:cTn id="69" dur="1" fill="hold">
                                          <p:stCondLst>
                                            <p:cond delay="499"/>
                                          </p:stCondLst>
                                        </p:cTn>
                                        <p:tgtEl>
                                          <p:spTgt spid="5188"/>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4" name="beep.wav"/>
                                        </p:tgtEl>
                                      </p:cMediaNode>
                                    </p:audio>
                                  </p:subTnLst>
                                </p:cTn>
                              </p:par>
                            </p:childTnLst>
                          </p:cTn>
                        </p:par>
                        <p:par>
                          <p:cTn id="70" fill="hold" nodeType="afterGroup">
                            <p:stCondLst>
                              <p:cond delay="10500"/>
                            </p:stCondLst>
                            <p:childTnLst>
                              <p:par>
                                <p:cTn id="71" presetID="1" presetClass="entr" presetSubtype="0" fill="hold" nodeType="afterEffect">
                                  <p:stCondLst>
                                    <p:cond delay="1000"/>
                                  </p:stCondLst>
                                  <p:childTnLst>
                                    <p:set>
                                      <p:cBhvr>
                                        <p:cTn id="72" dur="1" fill="hold">
                                          <p:stCondLst>
                                            <p:cond delay="499"/>
                                          </p:stCondLst>
                                        </p:cTn>
                                        <p:tgtEl>
                                          <p:spTgt spid="5191"/>
                                        </p:tgtEl>
                                        <p:attrNameLst>
                                          <p:attrName>style.visibility</p:attrName>
                                        </p:attrNameLst>
                                      </p:cBhvr>
                                      <p:to>
                                        <p:strVal val="visible"/>
                                      </p:to>
                                    </p:set>
                                  </p:childTnLst>
                                  <p:subTnLst>
                                    <p:audio>
                                      <p:cMediaNode>
                                        <p:cTn display="0" masterRel="sameClick">
                                          <p:stCondLst>
                                            <p:cond evt="begin" delay="0">
                                              <p:tn val="71"/>
                                            </p:cond>
                                          </p:stCondLst>
                                          <p:endCondLst>
                                            <p:cond evt="onStopAudio" delay="0">
                                              <p:tgtEl>
                                                <p:sldTgt/>
                                              </p:tgtEl>
                                            </p:cond>
                                          </p:endCondLst>
                                        </p:cTn>
                                        <p:tgtEl>
                                          <p:sndTgt r:embed="rId4" name="beep.wav"/>
                                        </p:tgtEl>
                                      </p:cMediaNode>
                                    </p:audio>
                                  </p:subTnLst>
                                </p:cTn>
                              </p:par>
                            </p:childTnLst>
                          </p:cTn>
                        </p:par>
                        <p:par>
                          <p:cTn id="73" fill="hold" nodeType="afterGroup">
                            <p:stCondLst>
                              <p:cond delay="12000"/>
                            </p:stCondLst>
                            <p:childTnLst>
                              <p:par>
                                <p:cTn id="74" presetID="1" presetClass="entr" presetSubtype="0" fill="hold" nodeType="afterEffect">
                                  <p:stCondLst>
                                    <p:cond delay="1000"/>
                                  </p:stCondLst>
                                  <p:childTnLst>
                                    <p:set>
                                      <p:cBhvr>
                                        <p:cTn id="75" dur="1" fill="hold">
                                          <p:stCondLst>
                                            <p:cond delay="499"/>
                                          </p:stCondLst>
                                        </p:cTn>
                                        <p:tgtEl>
                                          <p:spTgt spid="5194"/>
                                        </p:tgtEl>
                                        <p:attrNameLst>
                                          <p:attrName>style.visibility</p:attrName>
                                        </p:attrNameLst>
                                      </p:cBhvr>
                                      <p:to>
                                        <p:strVal val="visible"/>
                                      </p:to>
                                    </p:set>
                                  </p:childTnLst>
                                  <p:subTnLst>
                                    <p:audio>
                                      <p:cMediaNode>
                                        <p:cTn display="0" masterRel="sameClick">
                                          <p:stCondLst>
                                            <p:cond evt="begin" delay="0">
                                              <p:tn val="74"/>
                                            </p:cond>
                                          </p:stCondLst>
                                          <p:endCondLst>
                                            <p:cond evt="onStopAudio" delay="0">
                                              <p:tgtEl>
                                                <p:sldTgt/>
                                              </p:tgtEl>
                                            </p:cond>
                                          </p:endCondLst>
                                        </p:cTn>
                                        <p:tgtEl>
                                          <p:sndTgt r:embed="rId4" name="beep.wav"/>
                                        </p:tgtEl>
                                      </p:cMediaNode>
                                    </p:audio>
                                  </p:subTnLst>
                                </p:cTn>
                              </p:par>
                            </p:childTnLst>
                          </p:cTn>
                        </p:par>
                        <p:par>
                          <p:cTn id="76" fill="hold" nodeType="afterGroup">
                            <p:stCondLst>
                              <p:cond delay="13500"/>
                            </p:stCondLst>
                            <p:childTnLst>
                              <p:par>
                                <p:cTn id="77" presetID="1" presetClass="entr" presetSubtype="0" fill="hold" nodeType="afterEffect">
                                  <p:stCondLst>
                                    <p:cond delay="1000"/>
                                  </p:stCondLst>
                                  <p:childTnLst>
                                    <p:set>
                                      <p:cBhvr>
                                        <p:cTn id="78" dur="1" fill="hold">
                                          <p:stCondLst>
                                            <p:cond delay="499"/>
                                          </p:stCondLst>
                                        </p:cTn>
                                        <p:tgtEl>
                                          <p:spTgt spid="5197"/>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5" name="8. Ket thuc cau hoi.wav"/>
                                        </p:tgtEl>
                                      </p:cMediaNode>
                                    </p:audio>
                                  </p:subTnLst>
                                </p:cTn>
                              </p:par>
                            </p:childTnLst>
                          </p:cTn>
                        </p:par>
                      </p:childTnLst>
                    </p:cTn>
                  </p:par>
                </p:childTnLst>
              </p:cTn>
              <p:nextCondLst>
                <p:cond evt="onClick" delay="0">
                  <p:tgtEl>
                    <p:spTgt spid="5200"/>
                  </p:tgtEl>
                </p:cond>
              </p:nextCondLst>
            </p:seq>
          </p:childTnLst>
        </p:cTn>
      </p:par>
    </p:tnLst>
    <p:bldLst>
      <p:bldP spid="5137" grpId="0" animBg="1"/>
      <p:bldP spid="5137" grpId="1" animBg="1"/>
      <p:bldP spid="55"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2"/>
          <p:cNvSpPr>
            <a:spLocks noChangeArrowheads="1"/>
          </p:cNvSpPr>
          <p:nvPr/>
        </p:nvSpPr>
        <p:spPr bwMode="auto">
          <a:xfrm>
            <a:off x="618187" y="1028700"/>
            <a:ext cx="8100810" cy="4791075"/>
          </a:xfrm>
          <a:prstGeom prst="roundRect">
            <a:avLst>
              <a:gd name="adj" fmla="val 16667"/>
            </a:avLst>
          </a:prstGeom>
          <a:solidFill>
            <a:schemeClr val="bg1"/>
          </a:solidFill>
          <a:ln w="57150" cmpd="thinThick">
            <a:solidFill>
              <a:srgbClr val="CC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vi-VN" altLang="en-US" sz="1050" b="0"/>
          </a:p>
        </p:txBody>
      </p:sp>
      <p:pic>
        <p:nvPicPr>
          <p:cNvPr id="5123" name="Picture 3" descr="an30"/>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918097" y="1096566"/>
            <a:ext cx="1085850" cy="96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4" descr="33"/>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400175" y="1943100"/>
            <a:ext cx="6343650"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WordArt 5"/>
          <p:cNvSpPr>
            <a:spLocks noChangeArrowheads="1" noChangeShapeType="1" noTextEdit="1"/>
          </p:cNvSpPr>
          <p:nvPr/>
        </p:nvSpPr>
        <p:spPr bwMode="auto">
          <a:xfrm>
            <a:off x="3257550" y="1268016"/>
            <a:ext cx="3886200" cy="457200"/>
          </a:xfrm>
          <a:prstGeom prst="rect">
            <a:avLst/>
          </a:prstGeom>
        </p:spPr>
        <p:txBody>
          <a:bodyPr wrap="none" fromWordArt="1">
            <a:prstTxWarp prst="textPlain">
              <a:avLst>
                <a:gd name="adj" fmla="val 50000"/>
              </a:avLst>
            </a:prstTxWarp>
          </a:bodyPr>
          <a:lstStyle/>
          <a:p>
            <a:r>
              <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Rung </a:t>
            </a:r>
            <a:r>
              <a:rPr lang="en-US" sz="2700" b="1" kern="1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chuông</a:t>
            </a:r>
            <a:r>
              <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2700" b="1" kern="1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vàng</a:t>
            </a:r>
            <a:endPar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grpSp>
        <p:nvGrpSpPr>
          <p:cNvPr id="5126" name="Group 6"/>
          <p:cNvGrpSpPr>
            <a:grpSpLocks/>
          </p:cNvGrpSpPr>
          <p:nvPr/>
        </p:nvGrpSpPr>
        <p:grpSpPr bwMode="auto">
          <a:xfrm>
            <a:off x="6515100" y="5372103"/>
            <a:ext cx="876300" cy="677466"/>
            <a:chOff x="4512" y="3792"/>
            <a:chExt cx="736" cy="569"/>
          </a:xfrm>
        </p:grpSpPr>
        <p:pic>
          <p:nvPicPr>
            <p:cNvPr id="2" name="Picture 7" descr="ani32"/>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flipH="1">
              <a:off x="4512" y="3792"/>
              <a:ext cx="432"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71" name="Text Box 8">
              <a:hlinkClick r:id="rId9" action="ppaction://hlinksldjump" tooltip="Trở lại chọn câu hỏi"/>
            </p:cNvPr>
            <p:cNvSpPr txBox="1">
              <a:spLocks noChangeArrowheads="1"/>
            </p:cNvSpPr>
            <p:nvPr/>
          </p:nvSpPr>
          <p:spPr bwMode="auto">
            <a:xfrm>
              <a:off x="4752" y="3896"/>
              <a:ext cx="496" cy="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lgn="l" eaLnBrk="1" hangingPunct="1">
                <a:spcBef>
                  <a:spcPct val="50000"/>
                </a:spcBef>
              </a:pPr>
              <a:r>
                <a:rPr lang="en-US" altLang="en-US" sz="1500">
                  <a:latin typeface=".VnArial Narrow" panose="020B7200000000000000" pitchFamily="34" charset="0"/>
                </a:rPr>
                <a:t>Home</a:t>
              </a:r>
            </a:p>
          </p:txBody>
        </p:sp>
      </p:grpSp>
      <p:sp>
        <p:nvSpPr>
          <p:cNvPr id="5127" name="AutoShape 9"/>
          <p:cNvSpPr>
            <a:spLocks noChangeArrowheads="1"/>
          </p:cNvSpPr>
          <p:nvPr/>
        </p:nvSpPr>
        <p:spPr bwMode="auto">
          <a:xfrm>
            <a:off x="3735357" y="2060973"/>
            <a:ext cx="1522443" cy="329803"/>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28" name="AutoShape 10"/>
          <p:cNvSpPr>
            <a:spLocks noChangeArrowheads="1"/>
          </p:cNvSpPr>
          <p:nvPr/>
        </p:nvSpPr>
        <p:spPr bwMode="auto">
          <a:xfrm>
            <a:off x="3735357" y="2129881"/>
            <a:ext cx="1365249" cy="201596"/>
          </a:xfrm>
          <a:prstGeom prst="roundRect">
            <a:avLst>
              <a:gd name="adj" fmla="val 16667"/>
            </a:avLst>
          </a:prstGeom>
          <a:gradFill rotWithShape="1">
            <a:gsLst>
              <a:gs pos="0">
                <a:srgbClr val="FFFF66"/>
              </a:gs>
              <a:gs pos="100000">
                <a:srgbClr val="FFFFCC"/>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29" name="Text Box 11"/>
          <p:cNvSpPr txBox="1">
            <a:spLocks noChangeArrowheads="1"/>
          </p:cNvSpPr>
          <p:nvPr/>
        </p:nvSpPr>
        <p:spPr bwMode="auto">
          <a:xfrm>
            <a:off x="3735357" y="1980955"/>
            <a:ext cx="162421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2400" b="0" dirty="0" err="1" smtClean="0">
                <a:solidFill>
                  <a:srgbClr val="0000FF"/>
                </a:solidFill>
                <a:latin typeface="Times New Roman" panose="02020603050405020304" pitchFamily="18" charset="0"/>
                <a:cs typeface="Times New Roman" panose="02020603050405020304" pitchFamily="18" charset="0"/>
              </a:rPr>
              <a:t>Câu</a:t>
            </a:r>
            <a:r>
              <a:rPr lang="en-US" altLang="en-US" sz="2400" b="0" dirty="0" smtClean="0">
                <a:solidFill>
                  <a:srgbClr val="0000FF"/>
                </a:solidFill>
                <a:latin typeface="Times New Roman" panose="02020603050405020304" pitchFamily="18" charset="0"/>
                <a:cs typeface="Times New Roman" panose="02020603050405020304" pitchFamily="18" charset="0"/>
              </a:rPr>
              <a:t> </a:t>
            </a:r>
            <a:r>
              <a:rPr lang="en-US" altLang="en-US" sz="2400" b="0" dirty="0" err="1" smtClean="0">
                <a:solidFill>
                  <a:srgbClr val="0000FF"/>
                </a:solidFill>
                <a:latin typeface="Times New Roman" panose="02020603050405020304" pitchFamily="18" charset="0"/>
                <a:cs typeface="Times New Roman" panose="02020603050405020304" pitchFamily="18" charset="0"/>
              </a:rPr>
              <a:t>hỏi</a:t>
            </a:r>
            <a:r>
              <a:rPr lang="en-US" altLang="en-US" sz="2400" b="0" dirty="0" smtClean="0">
                <a:solidFill>
                  <a:srgbClr val="0000FF"/>
                </a:solidFill>
                <a:latin typeface="Times New Roman" panose="02020603050405020304" pitchFamily="18" charset="0"/>
                <a:cs typeface="Times New Roman" panose="02020603050405020304" pitchFamily="18" charset="0"/>
              </a:rPr>
              <a:t> 3</a:t>
            </a:r>
          </a:p>
        </p:txBody>
      </p:sp>
      <p:pic>
        <p:nvPicPr>
          <p:cNvPr id="5130" name="Picture 12" descr="star_tip_md_wht"/>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7200900" y="1485900"/>
            <a:ext cx="400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5" descr="people008"/>
          <p:cNvPicPr>
            <a:picLocks noChangeAspect="1" noChangeArrowheads="1" noCrop="1"/>
          </p:cNvPicPr>
          <p:nvPr/>
        </p:nvPicPr>
        <p:blipFill>
          <a:blip r:embed="rId11">
            <a:lum contrast="12000"/>
            <a:extLst>
              <a:ext uri="{28A0092B-C50C-407E-A947-70E740481C1C}">
                <a14:useLocalDpi xmlns:a14="http://schemas.microsoft.com/office/drawing/2010/main" val="0"/>
              </a:ext>
            </a:extLst>
          </a:blip>
          <a:srcRect/>
          <a:stretch>
            <a:fillRect/>
          </a:stretch>
        </p:blipFill>
        <p:spPr bwMode="auto">
          <a:xfrm>
            <a:off x="895898" y="4818718"/>
            <a:ext cx="728663"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6" name="Text Box 16"/>
          <p:cNvSpPr txBox="1">
            <a:spLocks noChangeArrowheads="1"/>
          </p:cNvSpPr>
          <p:nvPr/>
        </p:nvSpPr>
        <p:spPr bwMode="auto">
          <a:xfrm>
            <a:off x="1159100" y="2528841"/>
            <a:ext cx="7392472" cy="2397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lgn="just">
              <a:lnSpc>
                <a:spcPct val="107000"/>
              </a:lnSpc>
              <a:buClr>
                <a:srgbClr val="0000FF"/>
              </a:buClr>
              <a:tabLst>
                <a:tab pos="472440" algn="l"/>
              </a:tabLst>
            </a:pP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vuông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góc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mặt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phẳng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góc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trị</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bằng</a:t>
            </a:r>
            <a:endParaRPr lang="en-US" sz="2800" dirty="0" smtClean="0">
              <a:latin typeface="Times New Roman" panose="02020603050405020304" pitchFamily="18" charset="0"/>
              <a:cs typeface="Times New Roman" panose="02020603050405020304" pitchFamily="18" charset="0"/>
            </a:endParaRPr>
          </a:p>
          <a:p>
            <a:pPr algn="just">
              <a:lnSpc>
                <a:spcPct val="107000"/>
              </a:lnSpc>
              <a:buClr>
                <a:srgbClr val="0000FF"/>
              </a:buClr>
              <a:tabLst>
                <a:tab pos="472440" algn="l"/>
              </a:tabLst>
            </a:pPr>
            <a:r>
              <a:rPr lang="en-US" sz="2800" b="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A</a:t>
            </a:r>
            <a:r>
              <a:rPr lang="en-US" sz="2800" b="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90</a:t>
            </a:r>
            <a:r>
              <a:rPr lang="en-US" sz="2800" baseline="30000" dirty="0">
                <a:latin typeface="Times New Roman" panose="02020603050405020304" pitchFamily="18" charset="0"/>
                <a:cs typeface="Times New Roman" panose="02020603050405020304" pitchFamily="18" charset="0"/>
              </a:rPr>
              <a:t>0</a:t>
            </a:r>
            <a:r>
              <a:rPr lang="en-US" sz="2800" b="0" dirty="0">
                <a:latin typeface="Times New Roman" panose="02020603050405020304" pitchFamily="18" charset="0"/>
                <a:ea typeface="Calibri" panose="020F0502020204030204" pitchFamily="34" charset="0"/>
                <a:cs typeface="Times New Roman" panose="02020603050405020304" pitchFamily="18" charset="0"/>
              </a:rPr>
              <a:t>		</a:t>
            </a:r>
          </a:p>
          <a:p>
            <a:pPr marL="472440" algn="just">
              <a:lnSpc>
                <a:spcPct val="107000"/>
              </a:lnSpc>
              <a:tabLst>
                <a:tab pos="2699861" algn="l"/>
                <a:tab pos="3779996" algn="l"/>
              </a:tabLst>
            </a:pPr>
            <a:r>
              <a:rPr lang="en-US" sz="2800" b="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B. </a:t>
            </a:r>
            <a:r>
              <a:rPr lang="en-US" sz="2800" dirty="0">
                <a:latin typeface="Times New Roman" panose="02020603050405020304" pitchFamily="18" charset="0"/>
                <a:cs typeface="Times New Roman" panose="02020603050405020304" pitchFamily="18" charset="0"/>
              </a:rPr>
              <a:t>180</a:t>
            </a:r>
            <a:r>
              <a:rPr lang="en-US" sz="2800" baseline="30000" dirty="0">
                <a:latin typeface="Times New Roman" panose="02020603050405020304" pitchFamily="18" charset="0"/>
                <a:cs typeface="Times New Roman" panose="02020603050405020304" pitchFamily="18" charset="0"/>
              </a:rPr>
              <a:t>0</a:t>
            </a:r>
            <a:r>
              <a:rPr lang="en-US" sz="2800" dirty="0">
                <a:latin typeface="Times New Roman" panose="02020603050405020304" pitchFamily="18" charset="0"/>
                <a:cs typeface="Times New Roman" panose="02020603050405020304" pitchFamily="18" charset="0"/>
              </a:rPr>
              <a:t> </a:t>
            </a:r>
            <a:r>
              <a:rPr lang="en-US" sz="2800" b="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2800" b="0" dirty="0">
              <a:latin typeface="Times New Roman" panose="02020603050405020304" pitchFamily="18" charset="0"/>
              <a:ea typeface="Calibri" panose="020F0502020204030204" pitchFamily="34" charset="0"/>
              <a:cs typeface="Times New Roman" panose="02020603050405020304" pitchFamily="18" charset="0"/>
            </a:endParaRPr>
          </a:p>
          <a:p>
            <a:pPr marL="472440" algn="just">
              <a:lnSpc>
                <a:spcPct val="107000"/>
              </a:lnSpc>
              <a:tabLst>
                <a:tab pos="2699861" algn="l"/>
                <a:tab pos="3779996" algn="l"/>
              </a:tabLst>
            </a:pPr>
            <a:r>
              <a:rPr lang="en-US" sz="2800" b="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C. </a:t>
            </a:r>
            <a:r>
              <a:rPr lang="en-US" sz="2800" dirty="0">
                <a:latin typeface="Times New Roman" panose="02020603050405020304" pitchFamily="18" charset="0"/>
                <a:cs typeface="Times New Roman" panose="02020603050405020304" pitchFamily="18" charset="0"/>
              </a:rPr>
              <a:t>45</a:t>
            </a:r>
            <a:r>
              <a:rPr lang="en-US" sz="2800" baseline="30000" dirty="0">
                <a:latin typeface="Times New Roman" panose="02020603050405020304" pitchFamily="18" charset="0"/>
                <a:cs typeface="Times New Roman" panose="02020603050405020304" pitchFamily="18" charset="0"/>
              </a:rPr>
              <a:t>0</a:t>
            </a:r>
            <a:r>
              <a:rPr lang="en-US" sz="1800" dirty="0">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5137" name="AutoShape 17"/>
          <p:cNvSpPr>
            <a:spLocks noChangeArrowheads="1"/>
          </p:cNvSpPr>
          <p:nvPr/>
        </p:nvSpPr>
        <p:spPr bwMode="auto">
          <a:xfrm>
            <a:off x="1623497" y="4810946"/>
            <a:ext cx="1748354" cy="535071"/>
          </a:xfrm>
          <a:prstGeom prst="roundRect">
            <a:avLst>
              <a:gd name="adj" fmla="val 16667"/>
            </a:avLst>
          </a:prstGeom>
          <a:solidFill>
            <a:srgbClr val="FFCC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39" name="Text Box 19"/>
          <p:cNvSpPr txBox="1">
            <a:spLocks noChangeArrowheads="1"/>
          </p:cNvSpPr>
          <p:nvPr/>
        </p:nvSpPr>
        <p:spPr bwMode="auto">
          <a:xfrm>
            <a:off x="2502695" y="5455444"/>
            <a:ext cx="569387" cy="253916"/>
          </a:xfrm>
          <a:prstGeom prst="rect">
            <a:avLst/>
          </a:prstGeom>
          <a:solidFill>
            <a:srgbClr val="FFCC66"/>
          </a:solidFill>
          <a:ln w="38100">
            <a:miter lim="800000"/>
            <a:headEnd/>
            <a:tailEnd/>
          </a:ln>
          <a:effectLst/>
          <a:scene3d>
            <a:camera prst="legacyObliqueTopRight"/>
            <a:lightRig rig="legacyFlat3" dir="b"/>
          </a:scene3d>
          <a:sp3d extrusionH="125400" prstMaterial="legacyMatte">
            <a:bevelT w="13500" h="13500" prst="angle"/>
            <a:bevelB w="13500" h="13500" prst="angle"/>
            <a:extrusionClr>
              <a:srgbClr val="FFCC66"/>
            </a:extrusionClr>
          </a:sp3d>
          <a:extLst>
            <a:ext uri="{AF507438-7753-43E0-B8FC-AC1667EBCBE1}">
              <a14:hiddenEffects xmlns:a14="http://schemas.microsoft.com/office/drawing/2010/main">
                <a:effectLst>
                  <a:outerShdw dist="91581" dir="12821404" algn="ctr" rotWithShape="0">
                    <a:schemeClr val="bg2">
                      <a:alpha val="50000"/>
                    </a:schemeClr>
                  </a:outerShdw>
                </a:effectLst>
              </a14:hiddenEffects>
            </a:ext>
          </a:extLst>
        </p:spPr>
        <p:txBody>
          <a:bodyPr wrap="none">
            <a:spAutoFit/>
            <a:flatTx/>
          </a:bodyPr>
          <a:lstStyle/>
          <a:p>
            <a:pPr algn="l">
              <a:defRPr/>
            </a:pPr>
            <a:r>
              <a:rPr lang="en-US" sz="1050" dirty="0" err="1"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Đáp</a:t>
            </a:r>
            <a:r>
              <a:rPr lang="en-US" sz="1050" dirty="0"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1050" dirty="0" err="1"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án</a:t>
            </a:r>
            <a:endParaRPr lang="en-US" sz="1050" dirty="0">
              <a:effectLst>
                <a:outerShdw blurRad="38100" dist="38100" dir="2700000" algn="tl">
                  <a:srgbClr val="FFFFFF"/>
                </a:outerShdw>
              </a:effectLst>
              <a:latin typeface="Times New Roman" panose="02020603050405020304" pitchFamily="18" charset="0"/>
              <a:cs typeface="Times New Roman" panose="02020603050405020304" pitchFamily="18" charset="0"/>
            </a:endParaRPr>
          </a:p>
        </p:txBody>
      </p:sp>
      <p:grpSp>
        <p:nvGrpSpPr>
          <p:cNvPr id="5170" name="Group 50"/>
          <p:cNvGrpSpPr>
            <a:grpSpLocks/>
          </p:cNvGrpSpPr>
          <p:nvPr/>
        </p:nvGrpSpPr>
        <p:grpSpPr bwMode="auto">
          <a:xfrm>
            <a:off x="6916341" y="4629150"/>
            <a:ext cx="1027509" cy="971550"/>
            <a:chOff x="4574" y="3342"/>
            <a:chExt cx="960" cy="912"/>
          </a:xfrm>
        </p:grpSpPr>
        <p:sp>
          <p:nvSpPr>
            <p:cNvPr id="5168" name="AutoShape 51"/>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9" name="Text Box 52"/>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1</a:t>
              </a:r>
            </a:p>
          </p:txBody>
        </p:sp>
      </p:grpSp>
      <p:grpSp>
        <p:nvGrpSpPr>
          <p:cNvPr id="5173" name="Group 53"/>
          <p:cNvGrpSpPr>
            <a:grpSpLocks/>
          </p:cNvGrpSpPr>
          <p:nvPr/>
        </p:nvGrpSpPr>
        <p:grpSpPr bwMode="auto">
          <a:xfrm>
            <a:off x="6916341" y="4629150"/>
            <a:ext cx="1027509" cy="971550"/>
            <a:chOff x="4574" y="3342"/>
            <a:chExt cx="960" cy="912"/>
          </a:xfrm>
        </p:grpSpPr>
        <p:sp>
          <p:nvSpPr>
            <p:cNvPr id="5166" name="AutoShape 54"/>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7" name="Text Box 55"/>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2</a:t>
              </a:r>
            </a:p>
          </p:txBody>
        </p:sp>
      </p:grpSp>
      <p:grpSp>
        <p:nvGrpSpPr>
          <p:cNvPr id="5176" name="Group 56"/>
          <p:cNvGrpSpPr>
            <a:grpSpLocks/>
          </p:cNvGrpSpPr>
          <p:nvPr/>
        </p:nvGrpSpPr>
        <p:grpSpPr bwMode="auto">
          <a:xfrm>
            <a:off x="6916341" y="4629150"/>
            <a:ext cx="1027509" cy="971550"/>
            <a:chOff x="4574" y="3342"/>
            <a:chExt cx="960" cy="912"/>
          </a:xfrm>
        </p:grpSpPr>
        <p:sp>
          <p:nvSpPr>
            <p:cNvPr id="5164" name="AutoShape 57"/>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5" name="Text Box 58"/>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3</a:t>
              </a:r>
            </a:p>
          </p:txBody>
        </p:sp>
      </p:grpSp>
      <p:grpSp>
        <p:nvGrpSpPr>
          <p:cNvPr id="5179" name="Group 59"/>
          <p:cNvGrpSpPr>
            <a:grpSpLocks/>
          </p:cNvGrpSpPr>
          <p:nvPr/>
        </p:nvGrpSpPr>
        <p:grpSpPr bwMode="auto">
          <a:xfrm>
            <a:off x="6916341" y="4629150"/>
            <a:ext cx="1027509" cy="971550"/>
            <a:chOff x="4574" y="3342"/>
            <a:chExt cx="960" cy="912"/>
          </a:xfrm>
        </p:grpSpPr>
        <p:sp>
          <p:nvSpPr>
            <p:cNvPr id="5162" name="AutoShape 60"/>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3" name="Text Box 61"/>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4</a:t>
              </a:r>
            </a:p>
          </p:txBody>
        </p:sp>
      </p:grpSp>
      <p:grpSp>
        <p:nvGrpSpPr>
          <p:cNvPr id="5182" name="Group 62"/>
          <p:cNvGrpSpPr>
            <a:grpSpLocks/>
          </p:cNvGrpSpPr>
          <p:nvPr/>
        </p:nvGrpSpPr>
        <p:grpSpPr bwMode="auto">
          <a:xfrm>
            <a:off x="6916341" y="4629150"/>
            <a:ext cx="1027509" cy="971550"/>
            <a:chOff x="4574" y="3342"/>
            <a:chExt cx="960" cy="912"/>
          </a:xfrm>
        </p:grpSpPr>
        <p:sp>
          <p:nvSpPr>
            <p:cNvPr id="5160" name="AutoShape 63"/>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1" name="Text Box 64"/>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5</a:t>
              </a:r>
            </a:p>
          </p:txBody>
        </p:sp>
      </p:grpSp>
      <p:grpSp>
        <p:nvGrpSpPr>
          <p:cNvPr id="5185" name="Group 65"/>
          <p:cNvGrpSpPr>
            <a:grpSpLocks/>
          </p:cNvGrpSpPr>
          <p:nvPr/>
        </p:nvGrpSpPr>
        <p:grpSpPr bwMode="auto">
          <a:xfrm>
            <a:off x="6916341" y="4629150"/>
            <a:ext cx="1027509" cy="971550"/>
            <a:chOff x="4574" y="3342"/>
            <a:chExt cx="960" cy="912"/>
          </a:xfrm>
        </p:grpSpPr>
        <p:sp>
          <p:nvSpPr>
            <p:cNvPr id="5158" name="AutoShape 66"/>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9" name="Text Box 67"/>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6</a:t>
              </a:r>
            </a:p>
          </p:txBody>
        </p:sp>
      </p:grpSp>
      <p:grpSp>
        <p:nvGrpSpPr>
          <p:cNvPr id="5188" name="Group 68"/>
          <p:cNvGrpSpPr>
            <a:grpSpLocks/>
          </p:cNvGrpSpPr>
          <p:nvPr/>
        </p:nvGrpSpPr>
        <p:grpSpPr bwMode="auto">
          <a:xfrm>
            <a:off x="6916341" y="4629150"/>
            <a:ext cx="1027509" cy="971550"/>
            <a:chOff x="4574" y="3342"/>
            <a:chExt cx="960" cy="912"/>
          </a:xfrm>
        </p:grpSpPr>
        <p:sp>
          <p:nvSpPr>
            <p:cNvPr id="5156" name="AutoShape 69"/>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7" name="Text Box 70"/>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7</a:t>
              </a:r>
            </a:p>
          </p:txBody>
        </p:sp>
      </p:grpSp>
      <p:grpSp>
        <p:nvGrpSpPr>
          <p:cNvPr id="5191" name="Group 71"/>
          <p:cNvGrpSpPr>
            <a:grpSpLocks/>
          </p:cNvGrpSpPr>
          <p:nvPr/>
        </p:nvGrpSpPr>
        <p:grpSpPr bwMode="auto">
          <a:xfrm>
            <a:off x="6916341" y="4629150"/>
            <a:ext cx="1027509" cy="971550"/>
            <a:chOff x="4574" y="3342"/>
            <a:chExt cx="960" cy="912"/>
          </a:xfrm>
        </p:grpSpPr>
        <p:sp>
          <p:nvSpPr>
            <p:cNvPr id="5154" name="AutoShape 72"/>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5" name="Text Box 73"/>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8</a:t>
              </a:r>
            </a:p>
          </p:txBody>
        </p:sp>
      </p:grpSp>
      <p:grpSp>
        <p:nvGrpSpPr>
          <p:cNvPr id="5194" name="Group 74"/>
          <p:cNvGrpSpPr>
            <a:grpSpLocks/>
          </p:cNvGrpSpPr>
          <p:nvPr/>
        </p:nvGrpSpPr>
        <p:grpSpPr bwMode="auto">
          <a:xfrm>
            <a:off x="6916341" y="4629150"/>
            <a:ext cx="1027509" cy="971550"/>
            <a:chOff x="4574" y="3342"/>
            <a:chExt cx="960" cy="912"/>
          </a:xfrm>
        </p:grpSpPr>
        <p:sp>
          <p:nvSpPr>
            <p:cNvPr id="5152" name="AutoShape 75"/>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3" name="Text Box 76"/>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9</a:t>
              </a:r>
            </a:p>
          </p:txBody>
        </p:sp>
      </p:grpSp>
      <p:grpSp>
        <p:nvGrpSpPr>
          <p:cNvPr id="5197" name="Group 77"/>
          <p:cNvGrpSpPr>
            <a:grpSpLocks/>
          </p:cNvGrpSpPr>
          <p:nvPr/>
        </p:nvGrpSpPr>
        <p:grpSpPr bwMode="auto">
          <a:xfrm>
            <a:off x="6915150" y="4627960"/>
            <a:ext cx="1028700" cy="971550"/>
            <a:chOff x="4574" y="3342"/>
            <a:chExt cx="960" cy="912"/>
          </a:xfrm>
        </p:grpSpPr>
        <p:sp>
          <p:nvSpPr>
            <p:cNvPr id="5150" name="AutoShape 78"/>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1" name="Text Box 79"/>
            <p:cNvSpPr txBox="1">
              <a:spLocks noChangeArrowheads="1"/>
            </p:cNvSpPr>
            <p:nvPr/>
          </p:nvSpPr>
          <p:spPr bwMode="auto">
            <a:xfrm>
              <a:off x="4828" y="3591"/>
              <a:ext cx="480" cy="520"/>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1500">
                  <a:solidFill>
                    <a:schemeClr val="bg1"/>
                  </a:solidFill>
                  <a:latin typeface=".VnTime" panose="020B7200000000000000" pitchFamily="34" charset="0"/>
                </a:rPr>
                <a:t>HÕt giê</a:t>
              </a:r>
            </a:p>
          </p:txBody>
        </p:sp>
      </p:grpSp>
      <p:sp>
        <p:nvSpPr>
          <p:cNvPr id="5200" name="Text Box 80"/>
          <p:cNvSpPr txBox="1">
            <a:spLocks noChangeArrowheads="1"/>
          </p:cNvSpPr>
          <p:nvPr/>
        </p:nvSpPr>
        <p:spPr bwMode="auto">
          <a:xfrm>
            <a:off x="4343401" y="5376863"/>
            <a:ext cx="56938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lgn="l" eaLnBrk="1" hangingPunct="1"/>
            <a:r>
              <a:rPr lang="en-US" altLang="en-US" sz="1800"/>
              <a:t>10s</a:t>
            </a:r>
          </a:p>
        </p:txBody>
      </p:sp>
      <p:sp>
        <p:nvSpPr>
          <p:cNvPr id="5149" name="WordArt 5"/>
          <p:cNvSpPr>
            <a:spLocks noChangeArrowheads="1" noChangeShapeType="1" noTextEdit="1"/>
          </p:cNvSpPr>
          <p:nvPr/>
        </p:nvSpPr>
        <p:spPr bwMode="auto">
          <a:xfrm>
            <a:off x="3371850" y="1382316"/>
            <a:ext cx="3886200" cy="457200"/>
          </a:xfrm>
          <a:prstGeom prst="rect">
            <a:avLst/>
          </a:prstGeom>
        </p:spPr>
        <p:txBody>
          <a:bodyPr wrap="none" fromWordArt="1">
            <a:prstTxWarp prst="textPlain">
              <a:avLst>
                <a:gd name="adj" fmla="val 50000"/>
              </a:avLst>
            </a:prstTxWarp>
          </a:bodyPr>
          <a:lstStyle/>
          <a:p>
            <a:endParaRPr lang="en-US" sz="27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sp>
        <p:nvSpPr>
          <p:cNvPr id="50" name="Text Box 18"/>
          <p:cNvSpPr txBox="1">
            <a:spLocks noChangeArrowheads="1"/>
          </p:cNvSpPr>
          <p:nvPr/>
        </p:nvSpPr>
        <p:spPr bwMode="auto">
          <a:xfrm>
            <a:off x="1427835" y="4804851"/>
            <a:ext cx="5963946" cy="553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472440" algn="just">
              <a:lnSpc>
                <a:spcPct val="107000"/>
              </a:lnSpc>
              <a:tabLst>
                <a:tab pos="2699861" algn="l"/>
                <a:tab pos="3779996" algn="l"/>
              </a:tabLst>
            </a:pPr>
            <a:r>
              <a:rPr lang="en-US" sz="2800" b="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D</a:t>
            </a:r>
            <a:r>
              <a:rPr lang="en-US" sz="2800" b="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0</a:t>
            </a:r>
            <a:r>
              <a:rPr lang="en-US" sz="2800" baseline="30000" dirty="0">
                <a:latin typeface="Times New Roman" panose="02020603050405020304" pitchFamily="18" charset="0"/>
                <a:cs typeface="Times New Roman" panose="02020603050405020304" pitchFamily="18" charset="0"/>
              </a:rPr>
              <a:t>0</a:t>
            </a:r>
            <a:r>
              <a:rPr lang="en-US" sz="2800" dirty="0">
                <a:latin typeface="Times New Roman" panose="02020603050405020304" pitchFamily="18" charset="0"/>
                <a:cs typeface="Times New Roman" panose="02020603050405020304" pitchFamily="18" charset="0"/>
              </a:rPr>
              <a:t> </a:t>
            </a:r>
            <a:r>
              <a:rPr lang="en-US" sz="2800" b="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2800" b="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51" name="Action Button: Forward or Next 50">
            <a:hlinkClick r:id="rId12" action="ppaction://hlinksldjump" highlightClick="1"/>
          </p:cNvPr>
          <p:cNvSpPr/>
          <p:nvPr/>
        </p:nvSpPr>
        <p:spPr>
          <a:xfrm>
            <a:off x="5925430" y="5460802"/>
            <a:ext cx="416859" cy="194072"/>
          </a:xfrm>
          <a:prstGeom prst="actionButtonForwardNext">
            <a:avLst/>
          </a:prstGeom>
          <a:solidFill>
            <a:srgbClr val="92D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1628715359"/>
      </p:ext>
    </p:extLst>
  </p:cSld>
  <p:clrMapOvr>
    <a:masterClrMapping/>
  </p:clrMapOvr>
  <p:transition spd="slow" advClick="0">
    <p:zoom/>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nodeType="withEffect">
                                  <p:stCondLst>
                                    <p:cond delay="2000"/>
                                  </p:stCondLst>
                                  <p:iterate type="lt">
                                    <p:tmPct val="50000"/>
                                  </p:iterate>
                                  <p:childTnLst>
                                    <p:set>
                                      <p:cBhvr>
                                        <p:cTn id="6" dur="1" fill="hold">
                                          <p:stCondLst>
                                            <p:cond delay="0"/>
                                          </p:stCondLst>
                                        </p:cTn>
                                        <p:tgtEl>
                                          <p:spTgt spid="5136"/>
                                        </p:tgtEl>
                                        <p:attrNameLst>
                                          <p:attrName>style.visibility</p:attrName>
                                        </p:attrNameLst>
                                      </p:cBhvr>
                                      <p:to>
                                        <p:strVal val="visible"/>
                                      </p:to>
                                    </p:set>
                                    <p:anim calcmode="discrete" valueType="clr">
                                      <p:cBhvr override="childStyle">
                                        <p:cTn id="7" dur="80"/>
                                        <p:tgtEl>
                                          <p:spTgt spid="513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136"/>
                                        </p:tgtEl>
                                        <p:attrNameLst>
                                          <p:attrName>fillcolor</p:attrName>
                                        </p:attrNameLst>
                                      </p:cBhvr>
                                      <p:tavLst>
                                        <p:tav tm="0">
                                          <p:val>
                                            <p:clrVal>
                                              <a:schemeClr val="accent2"/>
                                            </p:clrVal>
                                          </p:val>
                                        </p:tav>
                                        <p:tav tm="50000">
                                          <p:val>
                                            <p:clrVal>
                                              <a:schemeClr val="hlink"/>
                                            </p:clrVal>
                                          </p:val>
                                        </p:tav>
                                      </p:tavLst>
                                    </p:anim>
                                    <p:set>
                                      <p:cBhvr>
                                        <p:cTn id="9" dur="80"/>
                                        <p:tgtEl>
                                          <p:spTgt spid="5136"/>
                                        </p:tgtEl>
                                        <p:attrNameLst>
                                          <p:attrName>fill.type</p:attrName>
                                        </p:attrNameLst>
                                      </p:cBhvr>
                                      <p:to>
                                        <p:strVal val="solid"/>
                                      </p:to>
                                    </p:set>
                                  </p:childTnLst>
                                </p:cTn>
                              </p:par>
                            </p:childTnLst>
                          </p:cTn>
                        </p:par>
                        <p:par>
                          <p:cTn id="10" fill="hold">
                            <p:stCondLst>
                              <p:cond delay="5000"/>
                            </p:stCondLst>
                            <p:childTnLst>
                              <p:par>
                                <p:cTn id="11" presetID="27" presetClass="entr" presetSubtype="0" fill="hold" nodeType="afterEffect">
                                  <p:stCondLst>
                                    <p:cond delay="0"/>
                                  </p:stCondLst>
                                  <p:iterate type="lt">
                                    <p:tmPct val="50000"/>
                                  </p:iterate>
                                  <p:childTnLst>
                                    <p:set>
                                      <p:cBhvr>
                                        <p:cTn id="12" dur="1" fill="hold">
                                          <p:stCondLst>
                                            <p:cond delay="0"/>
                                          </p:stCondLst>
                                        </p:cTn>
                                        <p:tgtEl>
                                          <p:spTgt spid="50"/>
                                        </p:tgtEl>
                                        <p:attrNameLst>
                                          <p:attrName>style.visibility</p:attrName>
                                        </p:attrNameLst>
                                      </p:cBhvr>
                                      <p:to>
                                        <p:strVal val="visible"/>
                                      </p:to>
                                    </p:set>
                                    <p:anim calcmode="discrete" valueType="clr">
                                      <p:cBhvr override="childStyle">
                                        <p:cTn id="13" dur="150"/>
                                        <p:tgtEl>
                                          <p:spTgt spid="50"/>
                                        </p:tgtEl>
                                        <p:attrNameLst>
                                          <p:attrName>style.color</p:attrName>
                                        </p:attrNameLst>
                                      </p:cBhvr>
                                      <p:tavLst>
                                        <p:tav tm="0">
                                          <p:val>
                                            <p:clrVal>
                                              <a:schemeClr val="accent2"/>
                                            </p:clrVal>
                                          </p:val>
                                        </p:tav>
                                        <p:tav tm="50000">
                                          <p:val>
                                            <p:clrVal>
                                              <a:schemeClr val="hlink"/>
                                            </p:clrVal>
                                          </p:val>
                                        </p:tav>
                                      </p:tavLst>
                                    </p:anim>
                                    <p:anim calcmode="discrete" valueType="clr">
                                      <p:cBhvr>
                                        <p:cTn id="14" dur="150"/>
                                        <p:tgtEl>
                                          <p:spTgt spid="50"/>
                                        </p:tgtEl>
                                        <p:attrNameLst>
                                          <p:attrName>fillcolor</p:attrName>
                                        </p:attrNameLst>
                                      </p:cBhvr>
                                      <p:tavLst>
                                        <p:tav tm="0">
                                          <p:val>
                                            <p:clrVal>
                                              <a:schemeClr val="accent2"/>
                                            </p:clrVal>
                                          </p:val>
                                        </p:tav>
                                        <p:tav tm="50000">
                                          <p:val>
                                            <p:clrVal>
                                              <a:schemeClr val="hlink"/>
                                            </p:clrVal>
                                          </p:val>
                                        </p:tav>
                                      </p:tavLst>
                                    </p:anim>
                                    <p:set>
                                      <p:cBhvr>
                                        <p:cTn id="15" dur="150"/>
                                        <p:tgtEl>
                                          <p:spTgt spid="50"/>
                                        </p:tgtEl>
                                        <p:attrNameLst>
                                          <p:attrName>fill.type</p:attrName>
                                        </p:attrNameLst>
                                      </p:cBhvr>
                                      <p:to>
                                        <p:strVal val="solid"/>
                                      </p:to>
                                    </p:set>
                                  </p:childTnLst>
                                </p:cTn>
                              </p:par>
                            </p:childTnLst>
                          </p:cTn>
                        </p:par>
                      </p:childTnLst>
                    </p:cTn>
                  </p:par>
                  <p:par>
                    <p:cTn id="16" fill="hold">
                      <p:stCondLst>
                        <p:cond delay="indefinite"/>
                      </p:stCondLst>
                      <p:childTnLst>
                        <p:par>
                          <p:cTn id="17" fill="hold">
                            <p:stCondLst>
                              <p:cond delay="0"/>
                            </p:stCondLst>
                            <p:childTnLst>
                              <p:par>
                                <p:cTn id="18" presetID="26" presetClass="emph" presetSubtype="0" fill="hold" grpId="0" nodeType="clickEffect">
                                  <p:stCondLst>
                                    <p:cond delay="0"/>
                                  </p:stCondLst>
                                  <p:childTnLst>
                                    <p:animEffect transition="out" filter="fade">
                                      <p:cBhvr>
                                        <p:cTn id="19" dur="500" tmFilter="0, 0; .2, .5; .8, .5; 1, 0"/>
                                        <p:tgtEl>
                                          <p:spTgt spid="51"/>
                                        </p:tgtEl>
                                      </p:cBhvr>
                                    </p:animEffect>
                                    <p:animScale>
                                      <p:cBhvr>
                                        <p:cTn id="20" dur="250" autoRev="1" fill="hold"/>
                                        <p:tgtEl>
                                          <p:spTgt spid="5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5139"/>
                    </p:tgtEl>
                  </p:cond>
                </p:stCondLst>
                <p:endSync evt="end" delay="0">
                  <p:rtn val="all"/>
                </p:endSync>
                <p:childTnLst>
                  <p:par>
                    <p:cTn id="22" fill="hold" nodeType="clickPar">
                      <p:stCondLst>
                        <p:cond delay="0"/>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5137"/>
                                        </p:tgtEl>
                                        <p:attrNameLst>
                                          <p:attrName>style.visibility</p:attrName>
                                        </p:attrNameLst>
                                      </p:cBhvr>
                                      <p:to>
                                        <p:strVal val="visible"/>
                                      </p:to>
                                    </p:set>
                                  </p:childTnLst>
                                  <p:subTnLst>
                                    <p:audio>
                                      <p:cMediaNode>
                                        <p:cTn display="0" masterRel="sameClick">
                                          <p:stCondLst>
                                            <p:cond evt="begin" delay="0">
                                              <p:tn val="24"/>
                                            </p:cond>
                                          </p:stCondLst>
                                          <p:endCondLst>
                                            <p:cond evt="onStopAudio" delay="0">
                                              <p:tgtEl>
                                                <p:sldTgt/>
                                              </p:tgtEl>
                                            </p:cond>
                                          </p:endCondLst>
                                        </p:cTn>
                                        <p:tgtEl>
                                          <p:sndTgt r:embed="rId3" name="FELIZ2.WAV"/>
                                        </p:tgtEl>
                                      </p:cMediaNode>
                                    </p:audio>
                                  </p:subTnLst>
                                </p:cTn>
                              </p:par>
                              <p:par>
                                <p:cTn id="26" presetID="22" presetClass="emph" presetSubtype="0" repeatCount="10000" fill="remove" grpId="1" nodeType="withEffect">
                                  <p:stCondLst>
                                    <p:cond delay="0"/>
                                  </p:stCondLst>
                                  <p:childTnLst>
                                    <p:animClr clrSpc="hsl" dir="cw">
                                      <p:cBhvr override="childStyle">
                                        <p:cTn id="27" dur="500" fill="hold"/>
                                        <p:tgtEl>
                                          <p:spTgt spid="5137"/>
                                        </p:tgtEl>
                                        <p:attrNameLst>
                                          <p:attrName>style.color</p:attrName>
                                        </p:attrNameLst>
                                      </p:cBhvr>
                                      <p:by>
                                        <p:hsl h="-7200000" s="0" l="0"/>
                                      </p:by>
                                    </p:animClr>
                                    <p:animClr clrSpc="hsl" dir="cw">
                                      <p:cBhvr>
                                        <p:cTn id="28" dur="500" fill="hold"/>
                                        <p:tgtEl>
                                          <p:spTgt spid="5137"/>
                                        </p:tgtEl>
                                        <p:attrNameLst>
                                          <p:attrName>fillcolor</p:attrName>
                                        </p:attrNameLst>
                                      </p:cBhvr>
                                      <p:by>
                                        <p:hsl h="-7200000" s="0" l="0"/>
                                      </p:by>
                                    </p:animClr>
                                    <p:animClr clrSpc="hsl" dir="cw">
                                      <p:cBhvr>
                                        <p:cTn id="29" dur="500" fill="hold"/>
                                        <p:tgtEl>
                                          <p:spTgt spid="5137"/>
                                        </p:tgtEl>
                                        <p:attrNameLst>
                                          <p:attrName>stroke.color</p:attrName>
                                        </p:attrNameLst>
                                      </p:cBhvr>
                                      <p:by>
                                        <p:hsl h="-7200000" s="0" l="0"/>
                                      </p:by>
                                    </p:animClr>
                                    <p:set>
                                      <p:cBhvr>
                                        <p:cTn id="30" dur="500" fill="hold"/>
                                        <p:tgtEl>
                                          <p:spTgt spid="5137"/>
                                        </p:tgtEl>
                                        <p:attrNameLst>
                                          <p:attrName>fill.type</p:attrName>
                                        </p:attrNameLst>
                                      </p:cBhvr>
                                      <p:to>
                                        <p:strVal val="solid"/>
                                      </p:to>
                                    </p:set>
                                  </p:childTnLst>
                                </p:cTn>
                              </p:par>
                            </p:childTnLst>
                          </p:cTn>
                        </p:par>
                      </p:childTnLst>
                    </p:cTn>
                  </p:par>
                </p:childTnLst>
              </p:cTn>
              <p:nextCondLst>
                <p:cond evt="onClick" delay="0">
                  <p:tgtEl>
                    <p:spTgt spid="5139"/>
                  </p:tgtEl>
                </p:cond>
              </p:nextCondLst>
            </p:seq>
            <p:seq concurrent="1" nextAc="seek">
              <p:cTn id="31" restart="whenNotActive" fill="hold" evtFilter="cancelBubble" nodeType="interactiveSeq">
                <p:stCondLst>
                  <p:cond evt="onClick" delay="0">
                    <p:tgtEl>
                      <p:spTgt spid="5200"/>
                    </p:tgtEl>
                  </p:cond>
                </p:stCondLst>
                <p:endSync evt="end" delay="0">
                  <p:rtn val="all"/>
                </p:endSync>
                <p:childTnLst>
                  <p:par>
                    <p:cTn id="32" fill="hold" nodeType="clickPar">
                      <p:stCondLst>
                        <p:cond delay="0"/>
                      </p:stCondLst>
                      <p:childTnLst>
                        <p:par>
                          <p:cTn id="33" fill="hold" nodeType="withGroup">
                            <p:stCondLst>
                              <p:cond delay="0"/>
                            </p:stCondLst>
                            <p:childTnLst>
                              <p:par>
                                <p:cTn id="34" presetID="1" presetClass="entr" presetSubtype="0" fill="hold" nodeType="clickEffect">
                                  <p:stCondLst>
                                    <p:cond delay="1000"/>
                                  </p:stCondLst>
                                  <p:childTnLst>
                                    <p:set>
                                      <p:cBhvr>
                                        <p:cTn id="35" dur="1" fill="hold">
                                          <p:stCondLst>
                                            <p:cond delay="499"/>
                                          </p:stCondLst>
                                        </p:cTn>
                                        <p:tgtEl>
                                          <p:spTgt spid="5170"/>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4" name="beep.wav"/>
                                        </p:tgtEl>
                                      </p:cMediaNode>
                                    </p:audio>
                                  </p:subTnLst>
                                </p:cTn>
                              </p:par>
                            </p:childTnLst>
                          </p:cTn>
                        </p:par>
                        <p:par>
                          <p:cTn id="36" fill="hold" nodeType="afterGroup">
                            <p:stCondLst>
                              <p:cond delay="1500"/>
                            </p:stCondLst>
                            <p:childTnLst>
                              <p:par>
                                <p:cTn id="37" presetID="1" presetClass="entr" presetSubtype="0" fill="hold" nodeType="afterEffect">
                                  <p:stCondLst>
                                    <p:cond delay="1000"/>
                                  </p:stCondLst>
                                  <p:childTnLst>
                                    <p:set>
                                      <p:cBhvr>
                                        <p:cTn id="38" dur="1" fill="hold">
                                          <p:stCondLst>
                                            <p:cond delay="499"/>
                                          </p:stCondLst>
                                        </p:cTn>
                                        <p:tgtEl>
                                          <p:spTgt spid="5173"/>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4" name="beep.wav"/>
                                        </p:tgtEl>
                                      </p:cMediaNode>
                                    </p:audio>
                                  </p:subTnLst>
                                </p:cTn>
                              </p:par>
                            </p:childTnLst>
                          </p:cTn>
                        </p:par>
                        <p:par>
                          <p:cTn id="39" fill="hold" nodeType="afterGroup">
                            <p:stCondLst>
                              <p:cond delay="3000"/>
                            </p:stCondLst>
                            <p:childTnLst>
                              <p:par>
                                <p:cTn id="40" presetID="1" presetClass="entr" presetSubtype="0" fill="hold" nodeType="afterEffect">
                                  <p:stCondLst>
                                    <p:cond delay="1000"/>
                                  </p:stCondLst>
                                  <p:childTnLst>
                                    <p:set>
                                      <p:cBhvr>
                                        <p:cTn id="41" dur="1" fill="hold">
                                          <p:stCondLst>
                                            <p:cond delay="499"/>
                                          </p:stCondLst>
                                        </p:cTn>
                                        <p:tgtEl>
                                          <p:spTgt spid="5176"/>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4" name="beep.wav"/>
                                        </p:tgtEl>
                                      </p:cMediaNode>
                                    </p:audio>
                                  </p:subTnLst>
                                </p:cTn>
                              </p:par>
                            </p:childTnLst>
                          </p:cTn>
                        </p:par>
                        <p:par>
                          <p:cTn id="42" fill="hold" nodeType="afterGroup">
                            <p:stCondLst>
                              <p:cond delay="4500"/>
                            </p:stCondLst>
                            <p:childTnLst>
                              <p:par>
                                <p:cTn id="43" presetID="1" presetClass="entr" presetSubtype="0" fill="hold" nodeType="afterEffect">
                                  <p:stCondLst>
                                    <p:cond delay="1000"/>
                                  </p:stCondLst>
                                  <p:childTnLst>
                                    <p:set>
                                      <p:cBhvr>
                                        <p:cTn id="44" dur="1" fill="hold">
                                          <p:stCondLst>
                                            <p:cond delay="499"/>
                                          </p:stCondLst>
                                        </p:cTn>
                                        <p:tgtEl>
                                          <p:spTgt spid="5179"/>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4" name="beep.wav"/>
                                        </p:tgtEl>
                                      </p:cMediaNode>
                                    </p:audio>
                                  </p:subTnLst>
                                </p:cTn>
                              </p:par>
                            </p:childTnLst>
                          </p:cTn>
                        </p:par>
                        <p:par>
                          <p:cTn id="45" fill="hold" nodeType="afterGroup">
                            <p:stCondLst>
                              <p:cond delay="6000"/>
                            </p:stCondLst>
                            <p:childTnLst>
                              <p:par>
                                <p:cTn id="46" presetID="1" presetClass="entr" presetSubtype="0" fill="hold" nodeType="afterEffect">
                                  <p:stCondLst>
                                    <p:cond delay="1000"/>
                                  </p:stCondLst>
                                  <p:childTnLst>
                                    <p:set>
                                      <p:cBhvr>
                                        <p:cTn id="47" dur="1" fill="hold">
                                          <p:stCondLst>
                                            <p:cond delay="499"/>
                                          </p:stCondLst>
                                        </p:cTn>
                                        <p:tgtEl>
                                          <p:spTgt spid="5182"/>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4" name="beep.wav"/>
                                        </p:tgtEl>
                                      </p:cMediaNode>
                                    </p:audio>
                                  </p:subTnLst>
                                </p:cTn>
                              </p:par>
                            </p:childTnLst>
                          </p:cTn>
                        </p:par>
                        <p:par>
                          <p:cTn id="48" fill="hold" nodeType="afterGroup">
                            <p:stCondLst>
                              <p:cond delay="7500"/>
                            </p:stCondLst>
                            <p:childTnLst>
                              <p:par>
                                <p:cTn id="49" presetID="1" presetClass="entr" presetSubtype="0" fill="hold" nodeType="afterEffect">
                                  <p:stCondLst>
                                    <p:cond delay="1000"/>
                                  </p:stCondLst>
                                  <p:childTnLst>
                                    <p:set>
                                      <p:cBhvr>
                                        <p:cTn id="50" dur="1" fill="hold">
                                          <p:stCondLst>
                                            <p:cond delay="499"/>
                                          </p:stCondLst>
                                        </p:cTn>
                                        <p:tgtEl>
                                          <p:spTgt spid="5185"/>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4" name="beep.wav"/>
                                        </p:tgtEl>
                                      </p:cMediaNode>
                                    </p:audio>
                                  </p:subTnLst>
                                </p:cTn>
                              </p:par>
                            </p:childTnLst>
                          </p:cTn>
                        </p:par>
                        <p:par>
                          <p:cTn id="51" fill="hold" nodeType="afterGroup">
                            <p:stCondLst>
                              <p:cond delay="9000"/>
                            </p:stCondLst>
                            <p:childTnLst>
                              <p:par>
                                <p:cTn id="52" presetID="1" presetClass="entr" presetSubtype="0" fill="hold" nodeType="afterEffect">
                                  <p:stCondLst>
                                    <p:cond delay="1000"/>
                                  </p:stCondLst>
                                  <p:childTnLst>
                                    <p:set>
                                      <p:cBhvr>
                                        <p:cTn id="53" dur="1" fill="hold">
                                          <p:stCondLst>
                                            <p:cond delay="499"/>
                                          </p:stCondLst>
                                        </p:cTn>
                                        <p:tgtEl>
                                          <p:spTgt spid="5188"/>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4" name="beep.wav"/>
                                        </p:tgtEl>
                                      </p:cMediaNode>
                                    </p:audio>
                                  </p:subTnLst>
                                </p:cTn>
                              </p:par>
                            </p:childTnLst>
                          </p:cTn>
                        </p:par>
                        <p:par>
                          <p:cTn id="54" fill="hold" nodeType="afterGroup">
                            <p:stCondLst>
                              <p:cond delay="10500"/>
                            </p:stCondLst>
                            <p:childTnLst>
                              <p:par>
                                <p:cTn id="55" presetID="1" presetClass="entr" presetSubtype="0" fill="hold" nodeType="afterEffect">
                                  <p:stCondLst>
                                    <p:cond delay="1000"/>
                                  </p:stCondLst>
                                  <p:childTnLst>
                                    <p:set>
                                      <p:cBhvr>
                                        <p:cTn id="56" dur="1" fill="hold">
                                          <p:stCondLst>
                                            <p:cond delay="499"/>
                                          </p:stCondLst>
                                        </p:cTn>
                                        <p:tgtEl>
                                          <p:spTgt spid="5191"/>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4" name="beep.wav"/>
                                        </p:tgtEl>
                                      </p:cMediaNode>
                                    </p:audio>
                                  </p:subTnLst>
                                </p:cTn>
                              </p:par>
                            </p:childTnLst>
                          </p:cTn>
                        </p:par>
                        <p:par>
                          <p:cTn id="57" fill="hold" nodeType="afterGroup">
                            <p:stCondLst>
                              <p:cond delay="12000"/>
                            </p:stCondLst>
                            <p:childTnLst>
                              <p:par>
                                <p:cTn id="58" presetID="1" presetClass="entr" presetSubtype="0" fill="hold" nodeType="afterEffect">
                                  <p:stCondLst>
                                    <p:cond delay="1000"/>
                                  </p:stCondLst>
                                  <p:childTnLst>
                                    <p:set>
                                      <p:cBhvr>
                                        <p:cTn id="59" dur="1" fill="hold">
                                          <p:stCondLst>
                                            <p:cond delay="499"/>
                                          </p:stCondLst>
                                        </p:cTn>
                                        <p:tgtEl>
                                          <p:spTgt spid="5194"/>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4" name="beep.wav"/>
                                        </p:tgtEl>
                                      </p:cMediaNode>
                                    </p:audio>
                                  </p:subTnLst>
                                </p:cTn>
                              </p:par>
                            </p:childTnLst>
                          </p:cTn>
                        </p:par>
                        <p:par>
                          <p:cTn id="60" fill="hold" nodeType="afterGroup">
                            <p:stCondLst>
                              <p:cond delay="13500"/>
                            </p:stCondLst>
                            <p:childTnLst>
                              <p:par>
                                <p:cTn id="61" presetID="1" presetClass="entr" presetSubtype="0" fill="hold" nodeType="afterEffect">
                                  <p:stCondLst>
                                    <p:cond delay="1000"/>
                                  </p:stCondLst>
                                  <p:childTnLst>
                                    <p:set>
                                      <p:cBhvr>
                                        <p:cTn id="62" dur="1" fill="hold">
                                          <p:stCondLst>
                                            <p:cond delay="499"/>
                                          </p:stCondLst>
                                        </p:cTn>
                                        <p:tgtEl>
                                          <p:spTgt spid="5197"/>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5" name="8. Ket thuc cau hoi.wav"/>
                                        </p:tgtEl>
                                      </p:cMediaNode>
                                    </p:audio>
                                  </p:subTnLst>
                                </p:cTn>
                              </p:par>
                            </p:childTnLst>
                          </p:cTn>
                        </p:par>
                      </p:childTnLst>
                    </p:cTn>
                  </p:par>
                </p:childTnLst>
              </p:cTn>
              <p:nextCondLst>
                <p:cond evt="onClick" delay="0">
                  <p:tgtEl>
                    <p:spTgt spid="5200"/>
                  </p:tgtEl>
                </p:cond>
              </p:nextCondLst>
            </p:seq>
          </p:childTnLst>
        </p:cTn>
      </p:par>
    </p:tnLst>
    <p:bldLst>
      <p:bldP spid="5137" grpId="0" animBg="1"/>
      <p:bldP spid="5137" grpId="1" animBg="1"/>
      <p:bldP spid="51"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2"/>
          <p:cNvSpPr>
            <a:spLocks noChangeArrowheads="1"/>
          </p:cNvSpPr>
          <p:nvPr/>
        </p:nvSpPr>
        <p:spPr bwMode="auto">
          <a:xfrm>
            <a:off x="932648" y="1051009"/>
            <a:ext cx="7308761" cy="5397858"/>
          </a:xfrm>
          <a:prstGeom prst="roundRect">
            <a:avLst>
              <a:gd name="adj" fmla="val 16667"/>
            </a:avLst>
          </a:prstGeom>
          <a:solidFill>
            <a:schemeClr val="bg1"/>
          </a:solidFill>
          <a:ln w="57150" cmpd="thinThick">
            <a:solidFill>
              <a:srgbClr val="CC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vi-VN" altLang="en-US" sz="1050" b="0"/>
          </a:p>
        </p:txBody>
      </p:sp>
      <p:pic>
        <p:nvPicPr>
          <p:cNvPr id="5123" name="Picture 3" descr="an30"/>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918097" y="1096566"/>
            <a:ext cx="1085850" cy="96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4" descr="33"/>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400175" y="1943100"/>
            <a:ext cx="6343650"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WordArt 5"/>
          <p:cNvSpPr>
            <a:spLocks noChangeArrowheads="1" noChangeShapeType="1" noTextEdit="1"/>
          </p:cNvSpPr>
          <p:nvPr/>
        </p:nvSpPr>
        <p:spPr bwMode="auto">
          <a:xfrm>
            <a:off x="3257550" y="1268016"/>
            <a:ext cx="3886200" cy="457200"/>
          </a:xfrm>
          <a:prstGeom prst="rect">
            <a:avLst/>
          </a:prstGeom>
        </p:spPr>
        <p:txBody>
          <a:bodyPr wrap="none" fromWordArt="1">
            <a:prstTxWarp prst="textPlain">
              <a:avLst>
                <a:gd name="adj" fmla="val 50000"/>
              </a:avLst>
            </a:prstTxWarp>
          </a:bodyPr>
          <a:lstStyle/>
          <a:p>
            <a:r>
              <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Rung </a:t>
            </a:r>
            <a:r>
              <a:rPr lang="en-US" sz="2700" b="1" kern="1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chuông</a:t>
            </a:r>
            <a:r>
              <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2700" b="1" kern="1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vàng</a:t>
            </a:r>
            <a:endPar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grpSp>
        <p:nvGrpSpPr>
          <p:cNvPr id="5126" name="Group 6"/>
          <p:cNvGrpSpPr>
            <a:grpSpLocks/>
          </p:cNvGrpSpPr>
          <p:nvPr/>
        </p:nvGrpSpPr>
        <p:grpSpPr bwMode="auto">
          <a:xfrm>
            <a:off x="6508931" y="5771405"/>
            <a:ext cx="1058466" cy="446485"/>
            <a:chOff x="4512" y="3792"/>
            <a:chExt cx="889" cy="375"/>
          </a:xfrm>
        </p:grpSpPr>
        <p:pic>
          <p:nvPicPr>
            <p:cNvPr id="2" name="Picture 7" descr="ani32"/>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flipH="1">
              <a:off x="4512" y="3792"/>
              <a:ext cx="432"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71" name="Text Box 8">
              <a:hlinkClick r:id="rId9" action="ppaction://hlinksldjump" tooltip="Trở lại chọn câu hỏi"/>
            </p:cNvPr>
            <p:cNvSpPr txBox="1">
              <a:spLocks noChangeArrowheads="1"/>
            </p:cNvSpPr>
            <p:nvPr/>
          </p:nvSpPr>
          <p:spPr bwMode="auto">
            <a:xfrm>
              <a:off x="4752" y="3896"/>
              <a:ext cx="649"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lgn="l" eaLnBrk="1" hangingPunct="1">
                <a:spcBef>
                  <a:spcPct val="50000"/>
                </a:spcBef>
              </a:pPr>
              <a:r>
                <a:rPr lang="en-US" altLang="en-US" sz="1500" dirty="0" smtClean="0">
                  <a:latin typeface="Times New Roman" panose="02020603050405020304" pitchFamily="18" charset="0"/>
                  <a:cs typeface="Times New Roman" panose="02020603050405020304" pitchFamily="18" charset="0"/>
                </a:rPr>
                <a:t>Home</a:t>
              </a:r>
              <a:endParaRPr lang="en-US" altLang="en-US" sz="1500" dirty="0">
                <a:latin typeface="Times New Roman" panose="02020603050405020304" pitchFamily="18" charset="0"/>
                <a:cs typeface="Times New Roman" panose="02020603050405020304" pitchFamily="18" charset="0"/>
              </a:endParaRPr>
            </a:p>
          </p:txBody>
        </p:sp>
      </p:grpSp>
      <p:sp>
        <p:nvSpPr>
          <p:cNvPr id="5127" name="AutoShape 9"/>
          <p:cNvSpPr>
            <a:spLocks noChangeArrowheads="1"/>
          </p:cNvSpPr>
          <p:nvPr/>
        </p:nvSpPr>
        <p:spPr bwMode="auto">
          <a:xfrm>
            <a:off x="4000500" y="2060973"/>
            <a:ext cx="1257300" cy="329803"/>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28" name="AutoShape 10"/>
          <p:cNvSpPr>
            <a:spLocks noChangeArrowheads="1"/>
          </p:cNvSpPr>
          <p:nvPr/>
        </p:nvSpPr>
        <p:spPr bwMode="auto">
          <a:xfrm>
            <a:off x="4055269" y="2099072"/>
            <a:ext cx="1152525" cy="255984"/>
          </a:xfrm>
          <a:prstGeom prst="roundRect">
            <a:avLst>
              <a:gd name="adj" fmla="val 16667"/>
            </a:avLst>
          </a:prstGeom>
          <a:gradFill rotWithShape="1">
            <a:gsLst>
              <a:gs pos="0">
                <a:srgbClr val="FFFF66"/>
              </a:gs>
              <a:gs pos="100000">
                <a:srgbClr val="FFFFCC"/>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29" name="Text Box 11"/>
          <p:cNvSpPr txBox="1">
            <a:spLocks noChangeArrowheads="1"/>
          </p:cNvSpPr>
          <p:nvPr/>
        </p:nvSpPr>
        <p:spPr bwMode="auto">
          <a:xfrm>
            <a:off x="3989396" y="2018079"/>
            <a:ext cx="161133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2000" b="0" dirty="0" err="1" smtClean="0">
                <a:solidFill>
                  <a:srgbClr val="0000FF"/>
                </a:solidFill>
                <a:latin typeface="Times New Roman" panose="02020603050405020304" pitchFamily="18" charset="0"/>
                <a:cs typeface="Times New Roman" panose="02020603050405020304" pitchFamily="18" charset="0"/>
              </a:rPr>
              <a:t>Câu</a:t>
            </a:r>
            <a:r>
              <a:rPr lang="en-US" altLang="en-US" sz="2000" b="0" dirty="0" smtClean="0">
                <a:solidFill>
                  <a:srgbClr val="0000FF"/>
                </a:solidFill>
                <a:latin typeface="Times New Roman" panose="02020603050405020304" pitchFamily="18" charset="0"/>
                <a:cs typeface="Times New Roman" panose="02020603050405020304" pitchFamily="18" charset="0"/>
              </a:rPr>
              <a:t> </a:t>
            </a:r>
            <a:r>
              <a:rPr lang="en-US" altLang="en-US" sz="2000" b="0" dirty="0" err="1" smtClean="0">
                <a:solidFill>
                  <a:srgbClr val="0000FF"/>
                </a:solidFill>
                <a:latin typeface="Times New Roman" panose="02020603050405020304" pitchFamily="18" charset="0"/>
                <a:cs typeface="Times New Roman" panose="02020603050405020304" pitchFamily="18" charset="0"/>
              </a:rPr>
              <a:t>hỏi</a:t>
            </a:r>
            <a:r>
              <a:rPr lang="en-US" altLang="en-US" sz="2000" b="0" dirty="0" smtClean="0">
                <a:solidFill>
                  <a:srgbClr val="0000FF"/>
                </a:solidFill>
                <a:latin typeface="Times New Roman" panose="02020603050405020304" pitchFamily="18" charset="0"/>
                <a:cs typeface="Times New Roman" panose="02020603050405020304" pitchFamily="18" charset="0"/>
              </a:rPr>
              <a:t> 4</a:t>
            </a:r>
            <a:endParaRPr lang="en-US" altLang="en-US" sz="2000" b="0" dirty="0">
              <a:solidFill>
                <a:srgbClr val="0000FF"/>
              </a:solidFill>
              <a:latin typeface="Times New Roman" panose="02020603050405020304" pitchFamily="18" charset="0"/>
              <a:cs typeface="Times New Roman" panose="02020603050405020304" pitchFamily="18" charset="0"/>
            </a:endParaRPr>
          </a:p>
        </p:txBody>
      </p:sp>
      <p:pic>
        <p:nvPicPr>
          <p:cNvPr id="5130" name="Picture 12" descr="star_tip_md_wht"/>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7200900" y="1485900"/>
            <a:ext cx="400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5" descr="people008"/>
          <p:cNvPicPr>
            <a:picLocks noChangeAspect="1" noChangeArrowheads="1" noCrop="1"/>
          </p:cNvPicPr>
          <p:nvPr/>
        </p:nvPicPr>
        <p:blipFill>
          <a:blip r:embed="rId11">
            <a:lum contrast="12000"/>
            <a:extLst>
              <a:ext uri="{28A0092B-C50C-407E-A947-70E740481C1C}">
                <a14:useLocalDpi xmlns:a14="http://schemas.microsoft.com/office/drawing/2010/main" val="0"/>
              </a:ext>
            </a:extLst>
          </a:blip>
          <a:srcRect/>
          <a:stretch>
            <a:fillRect/>
          </a:stretch>
        </p:blipFill>
        <p:spPr bwMode="auto">
          <a:xfrm>
            <a:off x="1736941" y="5491367"/>
            <a:ext cx="728663"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7" name="AutoShape 17"/>
          <p:cNvSpPr>
            <a:spLocks noChangeArrowheads="1"/>
          </p:cNvSpPr>
          <p:nvPr/>
        </p:nvSpPr>
        <p:spPr bwMode="auto">
          <a:xfrm>
            <a:off x="1589371" y="4572648"/>
            <a:ext cx="3756898" cy="535071"/>
          </a:xfrm>
          <a:prstGeom prst="roundRect">
            <a:avLst>
              <a:gd name="adj" fmla="val 16667"/>
            </a:avLst>
          </a:prstGeom>
          <a:solidFill>
            <a:srgbClr val="FFCC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39" name="Text Box 19"/>
          <p:cNvSpPr txBox="1">
            <a:spLocks noChangeArrowheads="1"/>
          </p:cNvSpPr>
          <p:nvPr/>
        </p:nvSpPr>
        <p:spPr bwMode="auto">
          <a:xfrm>
            <a:off x="2511842" y="5970650"/>
            <a:ext cx="569387" cy="253916"/>
          </a:xfrm>
          <a:prstGeom prst="rect">
            <a:avLst/>
          </a:prstGeom>
          <a:solidFill>
            <a:srgbClr val="FFCC66"/>
          </a:solidFill>
          <a:ln w="38100">
            <a:miter lim="800000"/>
            <a:headEnd/>
            <a:tailEnd/>
          </a:ln>
          <a:effectLst/>
          <a:scene3d>
            <a:camera prst="legacyObliqueTopRight"/>
            <a:lightRig rig="legacyFlat3" dir="b"/>
          </a:scene3d>
          <a:sp3d extrusionH="125400" prstMaterial="legacyMatte">
            <a:bevelT w="13500" h="13500" prst="angle"/>
            <a:bevelB w="13500" h="13500" prst="angle"/>
            <a:extrusionClr>
              <a:srgbClr val="FFCC66"/>
            </a:extrusionClr>
          </a:sp3d>
          <a:extLst>
            <a:ext uri="{AF507438-7753-43E0-B8FC-AC1667EBCBE1}">
              <a14:hiddenEffects xmlns:a14="http://schemas.microsoft.com/office/drawing/2010/main">
                <a:effectLst>
                  <a:outerShdw dist="91581" dir="12821404" algn="ctr" rotWithShape="0">
                    <a:schemeClr val="bg2">
                      <a:alpha val="50000"/>
                    </a:schemeClr>
                  </a:outerShdw>
                </a:effectLst>
              </a14:hiddenEffects>
            </a:ext>
          </a:extLst>
        </p:spPr>
        <p:txBody>
          <a:bodyPr wrap="none">
            <a:spAutoFit/>
            <a:flatTx/>
          </a:bodyPr>
          <a:lstStyle/>
          <a:p>
            <a:pPr algn="l">
              <a:defRPr/>
            </a:pPr>
            <a:r>
              <a:rPr lang="en-US" sz="1050" dirty="0" err="1"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Đáp</a:t>
            </a:r>
            <a:r>
              <a:rPr lang="en-US" sz="1050" dirty="0"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1050" dirty="0" err="1"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án</a:t>
            </a:r>
            <a:endParaRPr lang="en-US" sz="1050" dirty="0">
              <a:effectLst>
                <a:outerShdw blurRad="38100" dist="38100" dir="2700000" algn="tl">
                  <a:srgbClr val="FFFFFF"/>
                </a:outerShdw>
              </a:effectLst>
              <a:latin typeface="Times New Roman" panose="02020603050405020304" pitchFamily="18" charset="0"/>
              <a:cs typeface="Times New Roman" panose="02020603050405020304" pitchFamily="18" charset="0"/>
            </a:endParaRPr>
          </a:p>
        </p:txBody>
      </p:sp>
      <p:grpSp>
        <p:nvGrpSpPr>
          <p:cNvPr id="5170" name="Group 50"/>
          <p:cNvGrpSpPr>
            <a:grpSpLocks/>
          </p:cNvGrpSpPr>
          <p:nvPr/>
        </p:nvGrpSpPr>
        <p:grpSpPr bwMode="auto">
          <a:xfrm>
            <a:off x="7313594" y="2643182"/>
            <a:ext cx="1027509" cy="971550"/>
            <a:chOff x="4574" y="3342"/>
            <a:chExt cx="960" cy="912"/>
          </a:xfrm>
        </p:grpSpPr>
        <p:sp>
          <p:nvSpPr>
            <p:cNvPr id="5168" name="AutoShape 51"/>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9" name="Text Box 52"/>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1</a:t>
              </a:r>
            </a:p>
          </p:txBody>
        </p:sp>
      </p:grpSp>
      <p:grpSp>
        <p:nvGrpSpPr>
          <p:cNvPr id="5173" name="Group 53"/>
          <p:cNvGrpSpPr>
            <a:grpSpLocks/>
          </p:cNvGrpSpPr>
          <p:nvPr/>
        </p:nvGrpSpPr>
        <p:grpSpPr bwMode="auto">
          <a:xfrm>
            <a:off x="7367650" y="2760849"/>
            <a:ext cx="1027509" cy="971550"/>
            <a:chOff x="4574" y="3342"/>
            <a:chExt cx="960" cy="912"/>
          </a:xfrm>
        </p:grpSpPr>
        <p:sp>
          <p:nvSpPr>
            <p:cNvPr id="5166" name="AutoShape 54"/>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7" name="Text Box 55"/>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2</a:t>
              </a:r>
            </a:p>
          </p:txBody>
        </p:sp>
      </p:grpSp>
      <p:grpSp>
        <p:nvGrpSpPr>
          <p:cNvPr id="5176" name="Group 56"/>
          <p:cNvGrpSpPr>
            <a:grpSpLocks/>
          </p:cNvGrpSpPr>
          <p:nvPr/>
        </p:nvGrpSpPr>
        <p:grpSpPr bwMode="auto">
          <a:xfrm>
            <a:off x="7367650" y="2759211"/>
            <a:ext cx="1027509" cy="971550"/>
            <a:chOff x="4574" y="3342"/>
            <a:chExt cx="960" cy="912"/>
          </a:xfrm>
        </p:grpSpPr>
        <p:sp>
          <p:nvSpPr>
            <p:cNvPr id="5164" name="AutoShape 57"/>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5" name="Text Box 58"/>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3</a:t>
              </a:r>
            </a:p>
          </p:txBody>
        </p:sp>
      </p:grpSp>
      <p:grpSp>
        <p:nvGrpSpPr>
          <p:cNvPr id="5179" name="Group 59"/>
          <p:cNvGrpSpPr>
            <a:grpSpLocks/>
          </p:cNvGrpSpPr>
          <p:nvPr/>
        </p:nvGrpSpPr>
        <p:grpSpPr bwMode="auto">
          <a:xfrm>
            <a:off x="7306978" y="2748106"/>
            <a:ext cx="1027509" cy="971550"/>
            <a:chOff x="4574" y="3342"/>
            <a:chExt cx="960" cy="912"/>
          </a:xfrm>
        </p:grpSpPr>
        <p:sp>
          <p:nvSpPr>
            <p:cNvPr id="5162" name="AutoShape 60"/>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3" name="Text Box 61"/>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4</a:t>
              </a:r>
            </a:p>
          </p:txBody>
        </p:sp>
      </p:grpSp>
      <p:grpSp>
        <p:nvGrpSpPr>
          <p:cNvPr id="5182" name="Group 62"/>
          <p:cNvGrpSpPr>
            <a:grpSpLocks/>
          </p:cNvGrpSpPr>
          <p:nvPr/>
        </p:nvGrpSpPr>
        <p:grpSpPr bwMode="auto">
          <a:xfrm>
            <a:off x="7363842" y="2735363"/>
            <a:ext cx="1027509" cy="971550"/>
            <a:chOff x="4574" y="3342"/>
            <a:chExt cx="960" cy="912"/>
          </a:xfrm>
        </p:grpSpPr>
        <p:sp>
          <p:nvSpPr>
            <p:cNvPr id="5160" name="AutoShape 63"/>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1" name="Text Box 64"/>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5</a:t>
              </a:r>
            </a:p>
          </p:txBody>
        </p:sp>
      </p:grpSp>
      <p:grpSp>
        <p:nvGrpSpPr>
          <p:cNvPr id="5185" name="Group 65"/>
          <p:cNvGrpSpPr>
            <a:grpSpLocks/>
          </p:cNvGrpSpPr>
          <p:nvPr/>
        </p:nvGrpSpPr>
        <p:grpSpPr bwMode="auto">
          <a:xfrm>
            <a:off x="7265711" y="2684886"/>
            <a:ext cx="1027509" cy="971550"/>
            <a:chOff x="4574" y="3342"/>
            <a:chExt cx="960" cy="912"/>
          </a:xfrm>
        </p:grpSpPr>
        <p:sp>
          <p:nvSpPr>
            <p:cNvPr id="5158" name="AutoShape 66"/>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9" name="Text Box 67"/>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6</a:t>
              </a:r>
            </a:p>
          </p:txBody>
        </p:sp>
      </p:grpSp>
      <p:grpSp>
        <p:nvGrpSpPr>
          <p:cNvPr id="5188" name="Group 68"/>
          <p:cNvGrpSpPr>
            <a:grpSpLocks/>
          </p:cNvGrpSpPr>
          <p:nvPr/>
        </p:nvGrpSpPr>
        <p:grpSpPr bwMode="auto">
          <a:xfrm>
            <a:off x="7279464" y="2709629"/>
            <a:ext cx="1027509" cy="971550"/>
            <a:chOff x="4574" y="3342"/>
            <a:chExt cx="960" cy="912"/>
          </a:xfrm>
        </p:grpSpPr>
        <p:sp>
          <p:nvSpPr>
            <p:cNvPr id="5156" name="AutoShape 69"/>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7" name="Text Box 70"/>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7</a:t>
              </a:r>
            </a:p>
          </p:txBody>
        </p:sp>
      </p:grpSp>
      <p:grpSp>
        <p:nvGrpSpPr>
          <p:cNvPr id="5191" name="Group 71"/>
          <p:cNvGrpSpPr>
            <a:grpSpLocks/>
          </p:cNvGrpSpPr>
          <p:nvPr/>
        </p:nvGrpSpPr>
        <p:grpSpPr bwMode="auto">
          <a:xfrm>
            <a:off x="7295582" y="2712291"/>
            <a:ext cx="1027509" cy="971550"/>
            <a:chOff x="4574" y="3342"/>
            <a:chExt cx="960" cy="912"/>
          </a:xfrm>
        </p:grpSpPr>
        <p:sp>
          <p:nvSpPr>
            <p:cNvPr id="5154" name="AutoShape 72"/>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5" name="Text Box 73"/>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8</a:t>
              </a:r>
            </a:p>
          </p:txBody>
        </p:sp>
      </p:grpSp>
      <p:grpSp>
        <p:nvGrpSpPr>
          <p:cNvPr id="5194" name="Group 74"/>
          <p:cNvGrpSpPr>
            <a:grpSpLocks/>
          </p:cNvGrpSpPr>
          <p:nvPr/>
        </p:nvGrpSpPr>
        <p:grpSpPr bwMode="auto">
          <a:xfrm>
            <a:off x="7250114" y="2723768"/>
            <a:ext cx="1027509" cy="971550"/>
            <a:chOff x="4574" y="3342"/>
            <a:chExt cx="960" cy="912"/>
          </a:xfrm>
        </p:grpSpPr>
        <p:sp>
          <p:nvSpPr>
            <p:cNvPr id="5152" name="AutoShape 75"/>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3" name="Text Box 76"/>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9</a:t>
              </a:r>
            </a:p>
          </p:txBody>
        </p:sp>
      </p:grpSp>
      <p:grpSp>
        <p:nvGrpSpPr>
          <p:cNvPr id="5197" name="Group 77"/>
          <p:cNvGrpSpPr>
            <a:grpSpLocks/>
          </p:cNvGrpSpPr>
          <p:nvPr/>
        </p:nvGrpSpPr>
        <p:grpSpPr bwMode="auto">
          <a:xfrm>
            <a:off x="7279985" y="2714953"/>
            <a:ext cx="1028700" cy="971550"/>
            <a:chOff x="4574" y="3342"/>
            <a:chExt cx="960" cy="912"/>
          </a:xfrm>
        </p:grpSpPr>
        <p:sp>
          <p:nvSpPr>
            <p:cNvPr id="5150" name="AutoShape 78"/>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1" name="Text Box 79"/>
            <p:cNvSpPr txBox="1">
              <a:spLocks noChangeArrowheads="1"/>
            </p:cNvSpPr>
            <p:nvPr/>
          </p:nvSpPr>
          <p:spPr bwMode="auto">
            <a:xfrm>
              <a:off x="4828" y="3591"/>
              <a:ext cx="480" cy="520"/>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1500" dirty="0" err="1" smtClean="0">
                  <a:solidFill>
                    <a:schemeClr val="bg1"/>
                  </a:solidFill>
                  <a:latin typeface="Times New Roman" panose="02020603050405020304" pitchFamily="18" charset="0"/>
                  <a:cs typeface="Times New Roman" panose="02020603050405020304" pitchFamily="18" charset="0"/>
                </a:rPr>
                <a:t>Hết</a:t>
              </a:r>
              <a:r>
                <a:rPr lang="en-US" altLang="en-US" sz="1500" dirty="0" smtClean="0">
                  <a:solidFill>
                    <a:schemeClr val="bg1"/>
                  </a:solidFill>
                  <a:latin typeface="Times New Roman" panose="02020603050405020304" pitchFamily="18" charset="0"/>
                  <a:cs typeface="Times New Roman" panose="02020603050405020304" pitchFamily="18" charset="0"/>
                </a:rPr>
                <a:t> </a:t>
              </a:r>
              <a:r>
                <a:rPr lang="en-US" altLang="en-US" sz="1500" dirty="0" err="1" smtClean="0">
                  <a:solidFill>
                    <a:schemeClr val="bg1"/>
                  </a:solidFill>
                  <a:latin typeface="Times New Roman" panose="02020603050405020304" pitchFamily="18" charset="0"/>
                  <a:cs typeface="Times New Roman" panose="02020603050405020304" pitchFamily="18" charset="0"/>
                </a:rPr>
                <a:t>giờ</a:t>
              </a:r>
              <a:endParaRPr lang="en-US" altLang="en-US" sz="1500" dirty="0">
                <a:solidFill>
                  <a:schemeClr val="bg1"/>
                </a:solidFill>
                <a:latin typeface="Times New Roman" panose="02020603050405020304" pitchFamily="18" charset="0"/>
                <a:cs typeface="Times New Roman" panose="02020603050405020304" pitchFamily="18" charset="0"/>
              </a:endParaRPr>
            </a:p>
          </p:txBody>
        </p:sp>
      </p:grpSp>
      <p:sp>
        <p:nvSpPr>
          <p:cNvPr id="5200" name="Text Box 80"/>
          <p:cNvSpPr txBox="1">
            <a:spLocks noChangeArrowheads="1"/>
          </p:cNvSpPr>
          <p:nvPr/>
        </p:nvSpPr>
        <p:spPr bwMode="auto">
          <a:xfrm>
            <a:off x="4119966" y="5907442"/>
            <a:ext cx="50526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lgn="l" eaLnBrk="1" hangingPunct="1"/>
            <a:r>
              <a:rPr lang="en-US" altLang="en-US" sz="1800" dirty="0">
                <a:latin typeface="Times New Roman" panose="02020603050405020304" pitchFamily="18" charset="0"/>
                <a:cs typeface="Times New Roman" panose="02020603050405020304" pitchFamily="18" charset="0"/>
              </a:rPr>
              <a:t>10s</a:t>
            </a:r>
          </a:p>
        </p:txBody>
      </p:sp>
      <p:sp>
        <p:nvSpPr>
          <p:cNvPr id="5149" name="WordArt 5"/>
          <p:cNvSpPr>
            <a:spLocks noChangeArrowheads="1" noChangeShapeType="1" noTextEdit="1"/>
          </p:cNvSpPr>
          <p:nvPr/>
        </p:nvSpPr>
        <p:spPr bwMode="auto">
          <a:xfrm>
            <a:off x="3371850" y="1382316"/>
            <a:ext cx="3886200" cy="457200"/>
          </a:xfrm>
          <a:prstGeom prst="rect">
            <a:avLst/>
          </a:prstGeom>
        </p:spPr>
        <p:txBody>
          <a:bodyPr wrap="none" fromWordArt="1">
            <a:prstTxWarp prst="textPlain">
              <a:avLst>
                <a:gd name="adj" fmla="val 50000"/>
              </a:avLst>
            </a:prstTxWarp>
          </a:bodyPr>
          <a:lstStyle/>
          <a:p>
            <a:endParaRPr lang="en-US" sz="27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sp>
        <p:nvSpPr>
          <p:cNvPr id="50" name="Text Box 18"/>
          <p:cNvSpPr txBox="1">
            <a:spLocks noChangeArrowheads="1"/>
          </p:cNvSpPr>
          <p:nvPr/>
        </p:nvSpPr>
        <p:spPr bwMode="auto">
          <a:xfrm>
            <a:off x="1551070" y="2285713"/>
            <a:ext cx="5963946" cy="3349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30480" marR="30480" algn="just">
              <a:lnSpc>
                <a:spcPct val="150000"/>
              </a:lnSpc>
            </a:pPr>
            <a:r>
              <a:rPr lang="en-US" sz="2400" b="0" dirty="0" err="1">
                <a:latin typeface="Times New Roman" panose="02020603050405020304" pitchFamily="18" charset="0"/>
                <a:cs typeface="Times New Roman" panose="02020603050405020304" pitchFamily="18" charset="0"/>
              </a:rPr>
              <a:t>Vật</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nào</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sau</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đây</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không</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thể</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xem</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là</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gương</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phẳng</a:t>
            </a:r>
            <a:r>
              <a:rPr lang="en-US" sz="2400" b="0" dirty="0">
                <a:latin typeface="Times New Roman" panose="02020603050405020304" pitchFamily="18" charset="0"/>
                <a:cs typeface="Times New Roman" panose="02020603050405020304" pitchFamily="18" charset="0"/>
              </a:rPr>
              <a:t>?</a:t>
            </a:r>
          </a:p>
          <a:p>
            <a:pPr marL="30480" marR="30480" algn="just">
              <a:lnSpc>
                <a:spcPct val="150000"/>
              </a:lnSpc>
            </a:pPr>
            <a:r>
              <a:rPr lang="en-US" sz="2400" b="0" dirty="0">
                <a:latin typeface="Times New Roman" panose="02020603050405020304" pitchFamily="18" charset="0"/>
                <a:cs typeface="Times New Roman" panose="02020603050405020304" pitchFamily="18" charset="0"/>
              </a:rPr>
              <a:t>    A. </a:t>
            </a:r>
            <a:r>
              <a:rPr lang="en-US" sz="2400" b="0" dirty="0" err="1">
                <a:latin typeface="Times New Roman" panose="02020603050405020304" pitchFamily="18" charset="0"/>
                <a:cs typeface="Times New Roman" panose="02020603050405020304" pitchFamily="18" charset="0"/>
              </a:rPr>
              <a:t>Màn</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hình</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tivi</a:t>
            </a:r>
            <a:r>
              <a:rPr lang="en-US" sz="2400" b="0" dirty="0">
                <a:latin typeface="Times New Roman" panose="02020603050405020304" pitchFamily="18" charset="0"/>
                <a:cs typeface="Times New Roman" panose="02020603050405020304" pitchFamily="18" charset="0"/>
              </a:rPr>
              <a:t>         </a:t>
            </a:r>
          </a:p>
          <a:p>
            <a:pPr marL="30480" marR="30480" algn="just">
              <a:lnSpc>
                <a:spcPct val="150000"/>
              </a:lnSpc>
            </a:pPr>
            <a:r>
              <a:rPr lang="en-US" sz="2400" b="0" dirty="0">
                <a:latin typeface="Times New Roman" panose="02020603050405020304" pitchFamily="18" charset="0"/>
                <a:cs typeface="Times New Roman" panose="02020603050405020304" pitchFamily="18" charset="0"/>
              </a:rPr>
              <a:t>    B. </a:t>
            </a:r>
            <a:r>
              <a:rPr lang="en-US" sz="2400" b="0" dirty="0" err="1">
                <a:latin typeface="Times New Roman" panose="02020603050405020304" pitchFamily="18" charset="0"/>
                <a:cs typeface="Times New Roman" panose="02020603050405020304" pitchFamily="18" charset="0"/>
              </a:rPr>
              <a:t>Mặt</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hồ</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nước</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trong</a:t>
            </a:r>
            <a:endParaRPr lang="en-US" sz="2400" b="0" dirty="0">
              <a:latin typeface="Times New Roman" panose="02020603050405020304" pitchFamily="18" charset="0"/>
              <a:cs typeface="Times New Roman" panose="02020603050405020304" pitchFamily="18" charset="0"/>
            </a:endParaRPr>
          </a:p>
          <a:p>
            <a:pPr marL="30480" marR="30480" algn="just">
              <a:lnSpc>
                <a:spcPct val="150000"/>
              </a:lnSpc>
            </a:pPr>
            <a:r>
              <a:rPr lang="en-US" sz="2400" b="0" dirty="0">
                <a:latin typeface="Times New Roman" panose="02020603050405020304" pitchFamily="18" charset="0"/>
                <a:cs typeface="Times New Roman" panose="02020603050405020304" pitchFamily="18" charset="0"/>
              </a:rPr>
              <a:t>    C. </a:t>
            </a:r>
            <a:r>
              <a:rPr lang="en-US" sz="2400" b="0" dirty="0" err="1">
                <a:latin typeface="Times New Roman" panose="02020603050405020304" pitchFamily="18" charset="0"/>
                <a:cs typeface="Times New Roman" panose="02020603050405020304" pitchFamily="18" charset="0"/>
              </a:rPr>
              <a:t>Mặt</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tờ</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giấy</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trắng</a:t>
            </a:r>
            <a:r>
              <a:rPr lang="en-US" sz="2400" b="0" dirty="0">
                <a:latin typeface="Times New Roman" panose="02020603050405020304" pitchFamily="18" charset="0"/>
                <a:cs typeface="Times New Roman" panose="02020603050405020304" pitchFamily="18" charset="0"/>
              </a:rPr>
              <a:t>         </a:t>
            </a:r>
          </a:p>
          <a:p>
            <a:pPr marL="30480" marR="30480" algn="just">
              <a:lnSpc>
                <a:spcPct val="150000"/>
              </a:lnSpc>
            </a:pPr>
            <a:r>
              <a:rPr lang="en-US" sz="2400" b="0" dirty="0">
                <a:latin typeface="Times New Roman" panose="02020603050405020304" pitchFamily="18" charset="0"/>
                <a:cs typeface="Times New Roman" panose="02020603050405020304" pitchFamily="18" charset="0"/>
              </a:rPr>
              <a:t>    D. </a:t>
            </a:r>
            <a:r>
              <a:rPr lang="en-US" sz="2400" b="0" dirty="0" err="1">
                <a:latin typeface="Times New Roman" panose="02020603050405020304" pitchFamily="18" charset="0"/>
                <a:cs typeface="Times New Roman" panose="02020603050405020304" pitchFamily="18" charset="0"/>
              </a:rPr>
              <a:t>Miếng</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thủy</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tinh</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không</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tráng</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bạc</a:t>
            </a:r>
            <a:r>
              <a:rPr lang="en-US" sz="2400" b="0" dirty="0">
                <a:latin typeface="Times New Roman" panose="02020603050405020304" pitchFamily="18" charset="0"/>
                <a:cs typeface="Times New Roman" panose="02020603050405020304" pitchFamily="18" charset="0"/>
              </a:rPr>
              <a:t> </a:t>
            </a:r>
            <a:r>
              <a:rPr lang="en-US" sz="2400" b="0" dirty="0" err="1">
                <a:latin typeface="Times New Roman" panose="02020603050405020304" pitchFamily="18" charset="0"/>
                <a:cs typeface="Times New Roman" panose="02020603050405020304" pitchFamily="18" charset="0"/>
              </a:rPr>
              <a:t>nitrat</a:t>
            </a:r>
            <a:endParaRPr lang="en-US" sz="2400" b="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1" name="Action Button: Forward or Next 50">
            <a:hlinkClick r:id="rId12" action="ppaction://hlinksldjump" highlightClick="1"/>
          </p:cNvPr>
          <p:cNvSpPr/>
          <p:nvPr/>
        </p:nvSpPr>
        <p:spPr>
          <a:xfrm>
            <a:off x="5536672" y="5995072"/>
            <a:ext cx="416859" cy="194072"/>
          </a:xfrm>
          <a:prstGeom prst="actionButtonForwardNext">
            <a:avLst/>
          </a:prstGeom>
          <a:solidFill>
            <a:srgbClr val="92D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3965473562"/>
      </p:ext>
    </p:extLst>
  </p:cSld>
  <p:clrMapOvr>
    <a:masterClrMapping/>
  </p:clrMapOvr>
  <p:transition spd="slow" advClick="0">
    <p:zoom/>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7" presetClass="entr" presetSubtype="0" fill="hold" nodeType="afterEffect">
                                  <p:stCondLst>
                                    <p:cond delay="0"/>
                                  </p:stCondLst>
                                  <p:iterate type="lt">
                                    <p:tmPct val="50000"/>
                                  </p:iterate>
                                  <p:childTnLst>
                                    <p:set>
                                      <p:cBhvr>
                                        <p:cTn id="6" dur="1" fill="hold">
                                          <p:stCondLst>
                                            <p:cond delay="0"/>
                                          </p:stCondLst>
                                        </p:cTn>
                                        <p:tgtEl>
                                          <p:spTgt spid="50"/>
                                        </p:tgtEl>
                                        <p:attrNameLst>
                                          <p:attrName>style.visibility</p:attrName>
                                        </p:attrNameLst>
                                      </p:cBhvr>
                                      <p:to>
                                        <p:strVal val="visible"/>
                                      </p:to>
                                    </p:set>
                                    <p:anim calcmode="discrete" valueType="clr">
                                      <p:cBhvr override="childStyle">
                                        <p:cTn id="7" dur="150"/>
                                        <p:tgtEl>
                                          <p:spTgt spid="50"/>
                                        </p:tgtEl>
                                        <p:attrNameLst>
                                          <p:attrName>style.color</p:attrName>
                                        </p:attrNameLst>
                                      </p:cBhvr>
                                      <p:tavLst>
                                        <p:tav tm="0">
                                          <p:val>
                                            <p:clrVal>
                                              <a:schemeClr val="accent2"/>
                                            </p:clrVal>
                                          </p:val>
                                        </p:tav>
                                        <p:tav tm="50000">
                                          <p:val>
                                            <p:clrVal>
                                              <a:schemeClr val="hlink"/>
                                            </p:clrVal>
                                          </p:val>
                                        </p:tav>
                                      </p:tavLst>
                                    </p:anim>
                                    <p:anim calcmode="discrete" valueType="clr">
                                      <p:cBhvr>
                                        <p:cTn id="8" dur="150"/>
                                        <p:tgtEl>
                                          <p:spTgt spid="50"/>
                                        </p:tgtEl>
                                        <p:attrNameLst>
                                          <p:attrName>fillcolor</p:attrName>
                                        </p:attrNameLst>
                                      </p:cBhvr>
                                      <p:tavLst>
                                        <p:tav tm="0">
                                          <p:val>
                                            <p:clrVal>
                                              <a:schemeClr val="accent2"/>
                                            </p:clrVal>
                                          </p:val>
                                        </p:tav>
                                        <p:tav tm="50000">
                                          <p:val>
                                            <p:clrVal>
                                              <a:schemeClr val="hlink"/>
                                            </p:clrVal>
                                          </p:val>
                                        </p:tav>
                                      </p:tavLst>
                                    </p:anim>
                                    <p:set>
                                      <p:cBhvr>
                                        <p:cTn id="9" dur="150"/>
                                        <p:tgtEl>
                                          <p:spTgt spid="50"/>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6" presetClass="emph" presetSubtype="0" fill="hold" grpId="0" nodeType="clickEffect">
                                  <p:stCondLst>
                                    <p:cond delay="0"/>
                                  </p:stCondLst>
                                  <p:childTnLst>
                                    <p:animEffect transition="out" filter="fade">
                                      <p:cBhvr>
                                        <p:cTn id="13" dur="500" tmFilter="0, 0; .2, .5; .8, .5; 1, 0"/>
                                        <p:tgtEl>
                                          <p:spTgt spid="51"/>
                                        </p:tgtEl>
                                      </p:cBhvr>
                                    </p:animEffect>
                                    <p:animScale>
                                      <p:cBhvr>
                                        <p:cTn id="14" dur="250" autoRev="1" fill="hold"/>
                                        <p:tgtEl>
                                          <p:spTgt spid="5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5139"/>
                    </p:tgtEl>
                  </p:cond>
                </p:stCondLst>
                <p:endSync evt="end" delay="0">
                  <p:rtn val="all"/>
                </p:endSync>
                <p:childTnLst>
                  <p:par>
                    <p:cTn id="16" fill="hold" nodeType="clickPar">
                      <p:stCondLst>
                        <p:cond delay="0"/>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5137"/>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3" name="FELIZ2.WAV"/>
                                        </p:tgtEl>
                                      </p:cMediaNode>
                                    </p:audio>
                                  </p:subTnLst>
                                </p:cTn>
                              </p:par>
                              <p:par>
                                <p:cTn id="20" presetID="22" presetClass="emph" presetSubtype="0" repeatCount="10000" fill="remove" grpId="1" nodeType="withEffect">
                                  <p:stCondLst>
                                    <p:cond delay="0"/>
                                  </p:stCondLst>
                                  <p:childTnLst>
                                    <p:animClr clrSpc="hsl" dir="cw">
                                      <p:cBhvr override="childStyle">
                                        <p:cTn id="21" dur="500" fill="hold"/>
                                        <p:tgtEl>
                                          <p:spTgt spid="5137"/>
                                        </p:tgtEl>
                                        <p:attrNameLst>
                                          <p:attrName>style.color</p:attrName>
                                        </p:attrNameLst>
                                      </p:cBhvr>
                                      <p:by>
                                        <p:hsl h="-7200000" s="0" l="0"/>
                                      </p:by>
                                    </p:animClr>
                                    <p:animClr clrSpc="hsl" dir="cw">
                                      <p:cBhvr>
                                        <p:cTn id="22" dur="500" fill="hold"/>
                                        <p:tgtEl>
                                          <p:spTgt spid="5137"/>
                                        </p:tgtEl>
                                        <p:attrNameLst>
                                          <p:attrName>fillcolor</p:attrName>
                                        </p:attrNameLst>
                                      </p:cBhvr>
                                      <p:by>
                                        <p:hsl h="-7200000" s="0" l="0"/>
                                      </p:by>
                                    </p:animClr>
                                    <p:animClr clrSpc="hsl" dir="cw">
                                      <p:cBhvr>
                                        <p:cTn id="23" dur="500" fill="hold"/>
                                        <p:tgtEl>
                                          <p:spTgt spid="5137"/>
                                        </p:tgtEl>
                                        <p:attrNameLst>
                                          <p:attrName>stroke.color</p:attrName>
                                        </p:attrNameLst>
                                      </p:cBhvr>
                                      <p:by>
                                        <p:hsl h="-7200000" s="0" l="0"/>
                                      </p:by>
                                    </p:animClr>
                                    <p:set>
                                      <p:cBhvr>
                                        <p:cTn id="24" dur="500" fill="hold"/>
                                        <p:tgtEl>
                                          <p:spTgt spid="5137"/>
                                        </p:tgtEl>
                                        <p:attrNameLst>
                                          <p:attrName>fill.type</p:attrName>
                                        </p:attrNameLst>
                                      </p:cBhvr>
                                      <p:to>
                                        <p:strVal val="solid"/>
                                      </p:to>
                                    </p:set>
                                  </p:childTnLst>
                                </p:cTn>
                              </p:par>
                            </p:childTnLst>
                          </p:cTn>
                        </p:par>
                      </p:childTnLst>
                    </p:cTn>
                  </p:par>
                </p:childTnLst>
              </p:cTn>
              <p:nextCondLst>
                <p:cond evt="onClick" delay="0">
                  <p:tgtEl>
                    <p:spTgt spid="5139"/>
                  </p:tgtEl>
                </p:cond>
              </p:nextCondLst>
            </p:seq>
            <p:seq concurrent="1" nextAc="seek">
              <p:cTn id="25" restart="whenNotActive" fill="hold" evtFilter="cancelBubble" nodeType="interactiveSeq">
                <p:stCondLst>
                  <p:cond evt="onClick" delay="0">
                    <p:tgtEl>
                      <p:spTgt spid="5200"/>
                    </p:tgtEl>
                  </p:cond>
                </p:stCondLst>
                <p:endSync evt="end" delay="0">
                  <p:rtn val="all"/>
                </p:endSync>
                <p:childTnLst>
                  <p:par>
                    <p:cTn id="26" fill="hold" nodeType="clickPar">
                      <p:stCondLst>
                        <p:cond delay="0"/>
                      </p:stCondLst>
                      <p:childTnLst>
                        <p:par>
                          <p:cTn id="27" fill="hold" nodeType="withGroup">
                            <p:stCondLst>
                              <p:cond delay="0"/>
                            </p:stCondLst>
                            <p:childTnLst>
                              <p:par>
                                <p:cTn id="28" presetID="1" presetClass="entr" presetSubtype="0" fill="hold" nodeType="clickEffect">
                                  <p:stCondLst>
                                    <p:cond delay="1000"/>
                                  </p:stCondLst>
                                  <p:childTnLst>
                                    <p:set>
                                      <p:cBhvr>
                                        <p:cTn id="29" dur="1" fill="hold">
                                          <p:stCondLst>
                                            <p:cond delay="499"/>
                                          </p:stCondLst>
                                        </p:cTn>
                                        <p:tgtEl>
                                          <p:spTgt spid="5170"/>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4" name="beep.wav"/>
                                        </p:tgtEl>
                                      </p:cMediaNode>
                                    </p:audio>
                                  </p:subTnLst>
                                </p:cTn>
                              </p:par>
                            </p:childTnLst>
                          </p:cTn>
                        </p:par>
                        <p:par>
                          <p:cTn id="30" fill="hold" nodeType="afterGroup">
                            <p:stCondLst>
                              <p:cond delay="1500"/>
                            </p:stCondLst>
                            <p:childTnLst>
                              <p:par>
                                <p:cTn id="31" presetID="1" presetClass="entr" presetSubtype="0" fill="hold" nodeType="afterEffect">
                                  <p:stCondLst>
                                    <p:cond delay="1000"/>
                                  </p:stCondLst>
                                  <p:childTnLst>
                                    <p:set>
                                      <p:cBhvr>
                                        <p:cTn id="32" dur="1" fill="hold">
                                          <p:stCondLst>
                                            <p:cond delay="499"/>
                                          </p:stCondLst>
                                        </p:cTn>
                                        <p:tgtEl>
                                          <p:spTgt spid="5173"/>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4" name="beep.wav"/>
                                        </p:tgtEl>
                                      </p:cMediaNode>
                                    </p:audio>
                                  </p:subTnLst>
                                </p:cTn>
                              </p:par>
                            </p:childTnLst>
                          </p:cTn>
                        </p:par>
                        <p:par>
                          <p:cTn id="33" fill="hold" nodeType="afterGroup">
                            <p:stCondLst>
                              <p:cond delay="3000"/>
                            </p:stCondLst>
                            <p:childTnLst>
                              <p:par>
                                <p:cTn id="34" presetID="1" presetClass="entr" presetSubtype="0" fill="hold" nodeType="afterEffect">
                                  <p:stCondLst>
                                    <p:cond delay="1000"/>
                                  </p:stCondLst>
                                  <p:childTnLst>
                                    <p:set>
                                      <p:cBhvr>
                                        <p:cTn id="35" dur="1" fill="hold">
                                          <p:stCondLst>
                                            <p:cond delay="499"/>
                                          </p:stCondLst>
                                        </p:cTn>
                                        <p:tgtEl>
                                          <p:spTgt spid="5176"/>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4" name="beep.wav"/>
                                        </p:tgtEl>
                                      </p:cMediaNode>
                                    </p:audio>
                                  </p:subTnLst>
                                </p:cTn>
                              </p:par>
                            </p:childTnLst>
                          </p:cTn>
                        </p:par>
                        <p:par>
                          <p:cTn id="36" fill="hold" nodeType="afterGroup">
                            <p:stCondLst>
                              <p:cond delay="4500"/>
                            </p:stCondLst>
                            <p:childTnLst>
                              <p:par>
                                <p:cTn id="37" presetID="1" presetClass="entr" presetSubtype="0" fill="hold" nodeType="afterEffect">
                                  <p:stCondLst>
                                    <p:cond delay="1000"/>
                                  </p:stCondLst>
                                  <p:childTnLst>
                                    <p:set>
                                      <p:cBhvr>
                                        <p:cTn id="38" dur="1" fill="hold">
                                          <p:stCondLst>
                                            <p:cond delay="499"/>
                                          </p:stCondLst>
                                        </p:cTn>
                                        <p:tgtEl>
                                          <p:spTgt spid="5179"/>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4" name="beep.wav"/>
                                        </p:tgtEl>
                                      </p:cMediaNode>
                                    </p:audio>
                                  </p:subTnLst>
                                </p:cTn>
                              </p:par>
                            </p:childTnLst>
                          </p:cTn>
                        </p:par>
                        <p:par>
                          <p:cTn id="39" fill="hold" nodeType="afterGroup">
                            <p:stCondLst>
                              <p:cond delay="6000"/>
                            </p:stCondLst>
                            <p:childTnLst>
                              <p:par>
                                <p:cTn id="40" presetID="1" presetClass="entr" presetSubtype="0" fill="hold" nodeType="afterEffect">
                                  <p:stCondLst>
                                    <p:cond delay="1000"/>
                                  </p:stCondLst>
                                  <p:childTnLst>
                                    <p:set>
                                      <p:cBhvr>
                                        <p:cTn id="41" dur="1" fill="hold">
                                          <p:stCondLst>
                                            <p:cond delay="499"/>
                                          </p:stCondLst>
                                        </p:cTn>
                                        <p:tgtEl>
                                          <p:spTgt spid="5182"/>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4" name="beep.wav"/>
                                        </p:tgtEl>
                                      </p:cMediaNode>
                                    </p:audio>
                                  </p:subTnLst>
                                </p:cTn>
                              </p:par>
                            </p:childTnLst>
                          </p:cTn>
                        </p:par>
                        <p:par>
                          <p:cTn id="42" fill="hold" nodeType="afterGroup">
                            <p:stCondLst>
                              <p:cond delay="7500"/>
                            </p:stCondLst>
                            <p:childTnLst>
                              <p:par>
                                <p:cTn id="43" presetID="1" presetClass="entr" presetSubtype="0" fill="hold" nodeType="afterEffect">
                                  <p:stCondLst>
                                    <p:cond delay="1000"/>
                                  </p:stCondLst>
                                  <p:childTnLst>
                                    <p:set>
                                      <p:cBhvr>
                                        <p:cTn id="44" dur="1" fill="hold">
                                          <p:stCondLst>
                                            <p:cond delay="499"/>
                                          </p:stCondLst>
                                        </p:cTn>
                                        <p:tgtEl>
                                          <p:spTgt spid="5185"/>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4" name="beep.wav"/>
                                        </p:tgtEl>
                                      </p:cMediaNode>
                                    </p:audio>
                                  </p:subTnLst>
                                </p:cTn>
                              </p:par>
                            </p:childTnLst>
                          </p:cTn>
                        </p:par>
                        <p:par>
                          <p:cTn id="45" fill="hold" nodeType="afterGroup">
                            <p:stCondLst>
                              <p:cond delay="9000"/>
                            </p:stCondLst>
                            <p:childTnLst>
                              <p:par>
                                <p:cTn id="46" presetID="1" presetClass="entr" presetSubtype="0" fill="hold" nodeType="afterEffect">
                                  <p:stCondLst>
                                    <p:cond delay="1000"/>
                                  </p:stCondLst>
                                  <p:childTnLst>
                                    <p:set>
                                      <p:cBhvr>
                                        <p:cTn id="47" dur="1" fill="hold">
                                          <p:stCondLst>
                                            <p:cond delay="499"/>
                                          </p:stCondLst>
                                        </p:cTn>
                                        <p:tgtEl>
                                          <p:spTgt spid="5188"/>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4" name="beep.wav"/>
                                        </p:tgtEl>
                                      </p:cMediaNode>
                                    </p:audio>
                                  </p:subTnLst>
                                </p:cTn>
                              </p:par>
                            </p:childTnLst>
                          </p:cTn>
                        </p:par>
                        <p:par>
                          <p:cTn id="48" fill="hold" nodeType="afterGroup">
                            <p:stCondLst>
                              <p:cond delay="10500"/>
                            </p:stCondLst>
                            <p:childTnLst>
                              <p:par>
                                <p:cTn id="49" presetID="1" presetClass="entr" presetSubtype="0" fill="hold" nodeType="afterEffect">
                                  <p:stCondLst>
                                    <p:cond delay="1000"/>
                                  </p:stCondLst>
                                  <p:childTnLst>
                                    <p:set>
                                      <p:cBhvr>
                                        <p:cTn id="50" dur="1" fill="hold">
                                          <p:stCondLst>
                                            <p:cond delay="499"/>
                                          </p:stCondLst>
                                        </p:cTn>
                                        <p:tgtEl>
                                          <p:spTgt spid="5191"/>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4" name="beep.wav"/>
                                        </p:tgtEl>
                                      </p:cMediaNode>
                                    </p:audio>
                                  </p:subTnLst>
                                </p:cTn>
                              </p:par>
                            </p:childTnLst>
                          </p:cTn>
                        </p:par>
                        <p:par>
                          <p:cTn id="51" fill="hold" nodeType="afterGroup">
                            <p:stCondLst>
                              <p:cond delay="12000"/>
                            </p:stCondLst>
                            <p:childTnLst>
                              <p:par>
                                <p:cTn id="52" presetID="1" presetClass="entr" presetSubtype="0" fill="hold" nodeType="afterEffect">
                                  <p:stCondLst>
                                    <p:cond delay="1000"/>
                                  </p:stCondLst>
                                  <p:childTnLst>
                                    <p:set>
                                      <p:cBhvr>
                                        <p:cTn id="53" dur="1" fill="hold">
                                          <p:stCondLst>
                                            <p:cond delay="499"/>
                                          </p:stCondLst>
                                        </p:cTn>
                                        <p:tgtEl>
                                          <p:spTgt spid="5194"/>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4" name="beep.wav"/>
                                        </p:tgtEl>
                                      </p:cMediaNode>
                                    </p:audio>
                                  </p:subTnLst>
                                </p:cTn>
                              </p:par>
                            </p:childTnLst>
                          </p:cTn>
                        </p:par>
                        <p:par>
                          <p:cTn id="54" fill="hold" nodeType="afterGroup">
                            <p:stCondLst>
                              <p:cond delay="13500"/>
                            </p:stCondLst>
                            <p:childTnLst>
                              <p:par>
                                <p:cTn id="55" presetID="1" presetClass="entr" presetSubtype="0" fill="hold" nodeType="afterEffect">
                                  <p:stCondLst>
                                    <p:cond delay="1000"/>
                                  </p:stCondLst>
                                  <p:childTnLst>
                                    <p:set>
                                      <p:cBhvr>
                                        <p:cTn id="56" dur="1" fill="hold">
                                          <p:stCondLst>
                                            <p:cond delay="499"/>
                                          </p:stCondLst>
                                        </p:cTn>
                                        <p:tgtEl>
                                          <p:spTgt spid="5197"/>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5" name="8. Ket thuc cau hoi.wav"/>
                                        </p:tgtEl>
                                      </p:cMediaNode>
                                    </p:audio>
                                  </p:subTnLst>
                                </p:cTn>
                              </p:par>
                            </p:childTnLst>
                          </p:cTn>
                        </p:par>
                      </p:childTnLst>
                    </p:cTn>
                  </p:par>
                </p:childTnLst>
              </p:cTn>
              <p:nextCondLst>
                <p:cond evt="onClick" delay="0">
                  <p:tgtEl>
                    <p:spTgt spid="5200"/>
                  </p:tgtEl>
                </p:cond>
              </p:nextCondLst>
            </p:seq>
          </p:childTnLst>
        </p:cTn>
      </p:par>
    </p:tnLst>
    <p:bldLst>
      <p:bldP spid="5137" grpId="0" animBg="1"/>
      <p:bldP spid="5137" grpId="1" animBg="1"/>
      <p:bldP spid="51"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2"/>
          <p:cNvSpPr>
            <a:spLocks noChangeArrowheads="1"/>
          </p:cNvSpPr>
          <p:nvPr/>
        </p:nvSpPr>
        <p:spPr bwMode="auto">
          <a:xfrm>
            <a:off x="399246" y="736495"/>
            <a:ext cx="8319751" cy="5824185"/>
          </a:xfrm>
          <a:prstGeom prst="roundRect">
            <a:avLst>
              <a:gd name="adj" fmla="val 16667"/>
            </a:avLst>
          </a:prstGeom>
          <a:solidFill>
            <a:schemeClr val="bg1"/>
          </a:solidFill>
          <a:ln w="57150" cmpd="thinThick">
            <a:solidFill>
              <a:srgbClr val="CC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vi-VN" altLang="en-US" sz="1050" b="0"/>
          </a:p>
        </p:txBody>
      </p:sp>
      <p:pic>
        <p:nvPicPr>
          <p:cNvPr id="5123" name="Picture 3" descr="an30"/>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918097" y="1096566"/>
            <a:ext cx="1085850" cy="96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4" descr="33"/>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400175" y="1943100"/>
            <a:ext cx="6343650"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WordArt 5"/>
          <p:cNvSpPr>
            <a:spLocks noChangeArrowheads="1" noChangeShapeType="1" noTextEdit="1"/>
          </p:cNvSpPr>
          <p:nvPr/>
        </p:nvSpPr>
        <p:spPr bwMode="auto">
          <a:xfrm>
            <a:off x="3257550" y="1268016"/>
            <a:ext cx="3886200" cy="457200"/>
          </a:xfrm>
          <a:prstGeom prst="rect">
            <a:avLst/>
          </a:prstGeom>
        </p:spPr>
        <p:txBody>
          <a:bodyPr wrap="none" fromWordArt="1">
            <a:prstTxWarp prst="textPlain">
              <a:avLst>
                <a:gd name="adj" fmla="val 50000"/>
              </a:avLst>
            </a:prstTxWarp>
          </a:bodyPr>
          <a:lstStyle/>
          <a:p>
            <a:r>
              <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Rung </a:t>
            </a:r>
            <a:r>
              <a:rPr lang="en-US" sz="2700" b="1" kern="1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chuông</a:t>
            </a:r>
            <a:r>
              <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2700" b="1" kern="1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vàng</a:t>
            </a:r>
            <a:endPar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grpSp>
        <p:nvGrpSpPr>
          <p:cNvPr id="5126" name="Group 6"/>
          <p:cNvGrpSpPr>
            <a:grpSpLocks/>
          </p:cNvGrpSpPr>
          <p:nvPr/>
        </p:nvGrpSpPr>
        <p:grpSpPr bwMode="auto">
          <a:xfrm>
            <a:off x="7187325" y="5883218"/>
            <a:ext cx="1132284" cy="446485"/>
            <a:chOff x="4512" y="3792"/>
            <a:chExt cx="951" cy="375"/>
          </a:xfrm>
        </p:grpSpPr>
        <p:pic>
          <p:nvPicPr>
            <p:cNvPr id="2" name="Picture 7" descr="ani32"/>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flipH="1">
              <a:off x="4512" y="3792"/>
              <a:ext cx="432"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71" name="Text Box 8">
              <a:hlinkClick r:id="rId9" action="ppaction://hlinksldjump" tooltip="Trở lại chọn câu hỏi"/>
            </p:cNvPr>
            <p:cNvSpPr txBox="1">
              <a:spLocks noChangeArrowheads="1"/>
            </p:cNvSpPr>
            <p:nvPr/>
          </p:nvSpPr>
          <p:spPr bwMode="auto">
            <a:xfrm>
              <a:off x="4752" y="3896"/>
              <a:ext cx="711"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lgn="l" eaLnBrk="1" hangingPunct="1">
                <a:spcBef>
                  <a:spcPct val="50000"/>
                </a:spcBef>
              </a:pPr>
              <a:r>
                <a:rPr lang="en-US" altLang="en-US" sz="1500" dirty="0">
                  <a:latin typeface=".VnArial Narrow" panose="020B7200000000000000" pitchFamily="34" charset="0"/>
                </a:rPr>
                <a:t>Home</a:t>
              </a:r>
            </a:p>
          </p:txBody>
        </p:sp>
      </p:grpSp>
      <p:sp>
        <p:nvSpPr>
          <p:cNvPr id="5127" name="AutoShape 9"/>
          <p:cNvSpPr>
            <a:spLocks noChangeArrowheads="1"/>
          </p:cNvSpPr>
          <p:nvPr/>
        </p:nvSpPr>
        <p:spPr bwMode="auto">
          <a:xfrm>
            <a:off x="4000500" y="2060973"/>
            <a:ext cx="1257300" cy="329803"/>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28" name="AutoShape 10"/>
          <p:cNvSpPr>
            <a:spLocks noChangeArrowheads="1"/>
          </p:cNvSpPr>
          <p:nvPr/>
        </p:nvSpPr>
        <p:spPr bwMode="auto">
          <a:xfrm>
            <a:off x="4055269" y="2099072"/>
            <a:ext cx="1152525" cy="255984"/>
          </a:xfrm>
          <a:prstGeom prst="roundRect">
            <a:avLst>
              <a:gd name="adj" fmla="val 16667"/>
            </a:avLst>
          </a:prstGeom>
          <a:gradFill rotWithShape="1">
            <a:gsLst>
              <a:gs pos="0">
                <a:srgbClr val="FFFF66"/>
              </a:gs>
              <a:gs pos="100000">
                <a:srgbClr val="FFFFCC"/>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29" name="Text Box 11"/>
          <p:cNvSpPr txBox="1">
            <a:spLocks noChangeArrowheads="1"/>
          </p:cNvSpPr>
          <p:nvPr/>
        </p:nvSpPr>
        <p:spPr bwMode="auto">
          <a:xfrm>
            <a:off x="3976420" y="2016820"/>
            <a:ext cx="162421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2400" b="0" dirty="0" err="1" smtClean="0">
                <a:solidFill>
                  <a:srgbClr val="0000FF"/>
                </a:solidFill>
                <a:latin typeface="Times New Roman" panose="02020603050405020304" pitchFamily="18" charset="0"/>
                <a:cs typeface="Times New Roman" panose="02020603050405020304" pitchFamily="18" charset="0"/>
              </a:rPr>
              <a:t>Câu</a:t>
            </a:r>
            <a:r>
              <a:rPr lang="en-US" altLang="en-US" sz="2400" b="0" dirty="0" smtClean="0">
                <a:solidFill>
                  <a:srgbClr val="0000FF"/>
                </a:solidFill>
                <a:latin typeface="Times New Roman" panose="02020603050405020304" pitchFamily="18" charset="0"/>
                <a:cs typeface="Times New Roman" panose="02020603050405020304" pitchFamily="18" charset="0"/>
              </a:rPr>
              <a:t> </a:t>
            </a:r>
            <a:r>
              <a:rPr lang="en-US" altLang="en-US" sz="2400" b="0" dirty="0" err="1" smtClean="0">
                <a:solidFill>
                  <a:srgbClr val="0000FF"/>
                </a:solidFill>
                <a:latin typeface="Times New Roman" panose="02020603050405020304" pitchFamily="18" charset="0"/>
                <a:cs typeface="Times New Roman" panose="02020603050405020304" pitchFamily="18" charset="0"/>
              </a:rPr>
              <a:t>hỏi</a:t>
            </a:r>
            <a:r>
              <a:rPr lang="en-US" altLang="en-US" sz="2400" b="0" dirty="0" smtClean="0">
                <a:solidFill>
                  <a:srgbClr val="0000FF"/>
                </a:solidFill>
                <a:latin typeface="Times New Roman" panose="02020603050405020304" pitchFamily="18" charset="0"/>
                <a:cs typeface="Times New Roman" panose="02020603050405020304" pitchFamily="18" charset="0"/>
              </a:rPr>
              <a:t> 5</a:t>
            </a:r>
            <a:endParaRPr lang="en-US" altLang="en-US" sz="2400" b="0" dirty="0">
              <a:solidFill>
                <a:srgbClr val="0000FF"/>
              </a:solidFill>
              <a:latin typeface="Times New Roman" panose="02020603050405020304" pitchFamily="18" charset="0"/>
              <a:cs typeface="Times New Roman" panose="02020603050405020304" pitchFamily="18" charset="0"/>
            </a:endParaRPr>
          </a:p>
        </p:txBody>
      </p:sp>
      <p:pic>
        <p:nvPicPr>
          <p:cNvPr id="5130" name="Picture 12" descr="star_tip_md_wht"/>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7200900" y="1485900"/>
            <a:ext cx="400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5" descr="people008"/>
          <p:cNvPicPr>
            <a:picLocks noChangeAspect="1" noChangeArrowheads="1" noCrop="1"/>
          </p:cNvPicPr>
          <p:nvPr/>
        </p:nvPicPr>
        <p:blipFill>
          <a:blip r:embed="rId11">
            <a:lum contrast="12000"/>
            <a:extLst>
              <a:ext uri="{28A0092B-C50C-407E-A947-70E740481C1C}">
                <a14:useLocalDpi xmlns:a14="http://schemas.microsoft.com/office/drawing/2010/main" val="0"/>
              </a:ext>
            </a:extLst>
          </a:blip>
          <a:srcRect/>
          <a:stretch>
            <a:fillRect/>
          </a:stretch>
        </p:blipFill>
        <p:spPr bwMode="auto">
          <a:xfrm>
            <a:off x="1079791" y="5618613"/>
            <a:ext cx="728663"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9" name="Text Box 19"/>
          <p:cNvSpPr txBox="1">
            <a:spLocks noChangeArrowheads="1"/>
          </p:cNvSpPr>
          <p:nvPr/>
        </p:nvSpPr>
        <p:spPr bwMode="auto">
          <a:xfrm>
            <a:off x="1904587" y="6221947"/>
            <a:ext cx="569387" cy="253916"/>
          </a:xfrm>
          <a:prstGeom prst="rect">
            <a:avLst/>
          </a:prstGeom>
          <a:solidFill>
            <a:srgbClr val="FFCC66"/>
          </a:solidFill>
          <a:ln w="38100">
            <a:miter lim="800000"/>
            <a:headEnd/>
            <a:tailEnd/>
          </a:ln>
          <a:effectLst/>
          <a:scene3d>
            <a:camera prst="legacyObliqueTopRight"/>
            <a:lightRig rig="legacyFlat3" dir="b"/>
          </a:scene3d>
          <a:sp3d extrusionH="125400" prstMaterial="legacyMatte">
            <a:bevelT w="13500" h="13500" prst="angle"/>
            <a:bevelB w="13500" h="13500" prst="angle"/>
            <a:extrusionClr>
              <a:srgbClr val="FFCC66"/>
            </a:extrusionClr>
          </a:sp3d>
          <a:extLst>
            <a:ext uri="{AF507438-7753-43E0-B8FC-AC1667EBCBE1}">
              <a14:hiddenEffects xmlns:a14="http://schemas.microsoft.com/office/drawing/2010/main">
                <a:effectLst>
                  <a:outerShdw dist="91581" dir="12821404" algn="ctr" rotWithShape="0">
                    <a:schemeClr val="bg2">
                      <a:alpha val="50000"/>
                    </a:schemeClr>
                  </a:outerShdw>
                </a:effectLst>
              </a14:hiddenEffects>
            </a:ext>
          </a:extLst>
        </p:spPr>
        <p:txBody>
          <a:bodyPr wrap="none">
            <a:spAutoFit/>
            <a:flatTx/>
          </a:bodyPr>
          <a:lstStyle/>
          <a:p>
            <a:pPr algn="l">
              <a:defRPr/>
            </a:pPr>
            <a:r>
              <a:rPr lang="en-US" sz="1050" dirty="0" err="1"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Đáp</a:t>
            </a:r>
            <a:r>
              <a:rPr lang="en-US" sz="1050" dirty="0"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1050" dirty="0" err="1"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án</a:t>
            </a:r>
            <a:endParaRPr lang="en-US" sz="1050" dirty="0">
              <a:effectLst>
                <a:outerShdw blurRad="38100" dist="38100" dir="2700000" algn="tl">
                  <a:srgbClr val="FFFFFF"/>
                </a:outerShdw>
              </a:effectLst>
              <a:latin typeface="Times New Roman" panose="02020603050405020304" pitchFamily="18" charset="0"/>
              <a:cs typeface="Times New Roman" panose="02020603050405020304" pitchFamily="18" charset="0"/>
            </a:endParaRPr>
          </a:p>
        </p:txBody>
      </p:sp>
      <p:grpSp>
        <p:nvGrpSpPr>
          <p:cNvPr id="5170" name="Group 50"/>
          <p:cNvGrpSpPr>
            <a:grpSpLocks/>
          </p:cNvGrpSpPr>
          <p:nvPr/>
        </p:nvGrpSpPr>
        <p:grpSpPr bwMode="auto">
          <a:xfrm>
            <a:off x="5796288" y="5530906"/>
            <a:ext cx="1027509" cy="971550"/>
            <a:chOff x="4574" y="3342"/>
            <a:chExt cx="960" cy="912"/>
          </a:xfrm>
        </p:grpSpPr>
        <p:sp>
          <p:nvSpPr>
            <p:cNvPr id="5168" name="AutoShape 51"/>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9" name="Text Box 52"/>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1</a:t>
              </a:r>
            </a:p>
          </p:txBody>
        </p:sp>
      </p:grpSp>
      <p:grpSp>
        <p:nvGrpSpPr>
          <p:cNvPr id="5173" name="Group 53"/>
          <p:cNvGrpSpPr>
            <a:grpSpLocks/>
          </p:cNvGrpSpPr>
          <p:nvPr/>
        </p:nvGrpSpPr>
        <p:grpSpPr bwMode="auto">
          <a:xfrm>
            <a:off x="5871686" y="5478837"/>
            <a:ext cx="1027509" cy="971550"/>
            <a:chOff x="4574" y="3342"/>
            <a:chExt cx="960" cy="912"/>
          </a:xfrm>
        </p:grpSpPr>
        <p:sp>
          <p:nvSpPr>
            <p:cNvPr id="5166" name="AutoShape 54"/>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7" name="Text Box 55"/>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2</a:t>
              </a:r>
            </a:p>
          </p:txBody>
        </p:sp>
      </p:grpSp>
      <p:grpSp>
        <p:nvGrpSpPr>
          <p:cNvPr id="5176" name="Group 56"/>
          <p:cNvGrpSpPr>
            <a:grpSpLocks/>
          </p:cNvGrpSpPr>
          <p:nvPr/>
        </p:nvGrpSpPr>
        <p:grpSpPr bwMode="auto">
          <a:xfrm>
            <a:off x="5859799" y="5466824"/>
            <a:ext cx="1027509" cy="971550"/>
            <a:chOff x="4574" y="3342"/>
            <a:chExt cx="960" cy="912"/>
          </a:xfrm>
        </p:grpSpPr>
        <p:sp>
          <p:nvSpPr>
            <p:cNvPr id="5164" name="AutoShape 57"/>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5" name="Text Box 58"/>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3</a:t>
              </a:r>
            </a:p>
          </p:txBody>
        </p:sp>
      </p:grpSp>
      <p:grpSp>
        <p:nvGrpSpPr>
          <p:cNvPr id="5179" name="Group 59"/>
          <p:cNvGrpSpPr>
            <a:grpSpLocks/>
          </p:cNvGrpSpPr>
          <p:nvPr/>
        </p:nvGrpSpPr>
        <p:grpSpPr bwMode="auto">
          <a:xfrm>
            <a:off x="5912959" y="5476825"/>
            <a:ext cx="1027509" cy="971550"/>
            <a:chOff x="4574" y="3342"/>
            <a:chExt cx="960" cy="912"/>
          </a:xfrm>
        </p:grpSpPr>
        <p:sp>
          <p:nvSpPr>
            <p:cNvPr id="5162" name="AutoShape 60"/>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3" name="Text Box 61"/>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4</a:t>
              </a:r>
            </a:p>
          </p:txBody>
        </p:sp>
      </p:grpSp>
      <p:grpSp>
        <p:nvGrpSpPr>
          <p:cNvPr id="5182" name="Group 62"/>
          <p:cNvGrpSpPr>
            <a:grpSpLocks/>
          </p:cNvGrpSpPr>
          <p:nvPr/>
        </p:nvGrpSpPr>
        <p:grpSpPr bwMode="auto">
          <a:xfrm>
            <a:off x="5846937" y="5504313"/>
            <a:ext cx="1027509" cy="971550"/>
            <a:chOff x="4574" y="3342"/>
            <a:chExt cx="960" cy="912"/>
          </a:xfrm>
        </p:grpSpPr>
        <p:sp>
          <p:nvSpPr>
            <p:cNvPr id="5160" name="AutoShape 63"/>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1" name="Text Box 64"/>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5</a:t>
              </a:r>
            </a:p>
          </p:txBody>
        </p:sp>
      </p:grpSp>
      <p:grpSp>
        <p:nvGrpSpPr>
          <p:cNvPr id="5185" name="Group 65"/>
          <p:cNvGrpSpPr>
            <a:grpSpLocks/>
          </p:cNvGrpSpPr>
          <p:nvPr/>
        </p:nvGrpSpPr>
        <p:grpSpPr bwMode="auto">
          <a:xfrm>
            <a:off x="5874146" y="5476825"/>
            <a:ext cx="1027509" cy="971550"/>
            <a:chOff x="4574" y="3342"/>
            <a:chExt cx="960" cy="912"/>
          </a:xfrm>
        </p:grpSpPr>
        <p:sp>
          <p:nvSpPr>
            <p:cNvPr id="5158" name="AutoShape 66"/>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9" name="Text Box 67"/>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6</a:t>
              </a:r>
            </a:p>
          </p:txBody>
        </p:sp>
      </p:grpSp>
      <p:grpSp>
        <p:nvGrpSpPr>
          <p:cNvPr id="5188" name="Group 68"/>
          <p:cNvGrpSpPr>
            <a:grpSpLocks/>
          </p:cNvGrpSpPr>
          <p:nvPr/>
        </p:nvGrpSpPr>
        <p:grpSpPr bwMode="auto">
          <a:xfrm>
            <a:off x="5859785" y="5516214"/>
            <a:ext cx="1027509" cy="971550"/>
            <a:chOff x="4574" y="3342"/>
            <a:chExt cx="960" cy="912"/>
          </a:xfrm>
        </p:grpSpPr>
        <p:sp>
          <p:nvSpPr>
            <p:cNvPr id="5156" name="AutoShape 69"/>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7" name="Text Box 70"/>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7</a:t>
              </a:r>
            </a:p>
          </p:txBody>
        </p:sp>
      </p:grpSp>
      <p:grpSp>
        <p:nvGrpSpPr>
          <p:cNvPr id="5191" name="Group 71"/>
          <p:cNvGrpSpPr>
            <a:grpSpLocks/>
          </p:cNvGrpSpPr>
          <p:nvPr/>
        </p:nvGrpSpPr>
        <p:grpSpPr bwMode="auto">
          <a:xfrm>
            <a:off x="5848432" y="5504313"/>
            <a:ext cx="1027509" cy="971550"/>
            <a:chOff x="4574" y="3342"/>
            <a:chExt cx="960" cy="912"/>
          </a:xfrm>
        </p:grpSpPr>
        <p:sp>
          <p:nvSpPr>
            <p:cNvPr id="5154" name="AutoShape 72"/>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5" name="Text Box 73"/>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8</a:t>
              </a:r>
            </a:p>
          </p:txBody>
        </p:sp>
      </p:grpSp>
      <p:grpSp>
        <p:nvGrpSpPr>
          <p:cNvPr id="5194" name="Group 74"/>
          <p:cNvGrpSpPr>
            <a:grpSpLocks/>
          </p:cNvGrpSpPr>
          <p:nvPr/>
        </p:nvGrpSpPr>
        <p:grpSpPr bwMode="auto">
          <a:xfrm>
            <a:off x="5886372" y="5492412"/>
            <a:ext cx="1027509" cy="971550"/>
            <a:chOff x="4574" y="3342"/>
            <a:chExt cx="960" cy="912"/>
          </a:xfrm>
        </p:grpSpPr>
        <p:sp>
          <p:nvSpPr>
            <p:cNvPr id="5152" name="AutoShape 75"/>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3" name="Text Box 76"/>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9</a:t>
              </a:r>
            </a:p>
          </p:txBody>
        </p:sp>
      </p:grpSp>
      <p:grpSp>
        <p:nvGrpSpPr>
          <p:cNvPr id="5197" name="Group 77"/>
          <p:cNvGrpSpPr>
            <a:grpSpLocks/>
          </p:cNvGrpSpPr>
          <p:nvPr/>
        </p:nvGrpSpPr>
        <p:grpSpPr bwMode="auto">
          <a:xfrm>
            <a:off x="5854959" y="5453023"/>
            <a:ext cx="1028700" cy="971550"/>
            <a:chOff x="4574" y="3342"/>
            <a:chExt cx="960" cy="912"/>
          </a:xfrm>
        </p:grpSpPr>
        <p:sp>
          <p:nvSpPr>
            <p:cNvPr id="5150" name="AutoShape 78"/>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1" name="Text Box 79"/>
            <p:cNvSpPr txBox="1">
              <a:spLocks noChangeArrowheads="1"/>
            </p:cNvSpPr>
            <p:nvPr/>
          </p:nvSpPr>
          <p:spPr bwMode="auto">
            <a:xfrm>
              <a:off x="4828" y="3591"/>
              <a:ext cx="480" cy="520"/>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1500" dirty="0" err="1" smtClean="0">
                  <a:solidFill>
                    <a:schemeClr val="bg1"/>
                  </a:solidFill>
                  <a:latin typeface="Times New Roman" panose="02020603050405020304" pitchFamily="18" charset="0"/>
                  <a:cs typeface="Times New Roman" panose="02020603050405020304" pitchFamily="18" charset="0"/>
                </a:rPr>
                <a:t>Hết</a:t>
              </a:r>
              <a:r>
                <a:rPr lang="en-US" altLang="en-US" sz="1500" dirty="0" smtClean="0">
                  <a:solidFill>
                    <a:schemeClr val="bg1"/>
                  </a:solidFill>
                  <a:latin typeface="Times New Roman" panose="02020603050405020304" pitchFamily="18" charset="0"/>
                  <a:cs typeface="Times New Roman" panose="02020603050405020304" pitchFamily="18" charset="0"/>
                </a:rPr>
                <a:t> </a:t>
              </a:r>
              <a:r>
                <a:rPr lang="en-US" altLang="en-US" sz="1500" dirty="0" err="1" smtClean="0">
                  <a:solidFill>
                    <a:schemeClr val="bg1"/>
                  </a:solidFill>
                  <a:latin typeface="Times New Roman" panose="02020603050405020304" pitchFamily="18" charset="0"/>
                  <a:cs typeface="Times New Roman" panose="02020603050405020304" pitchFamily="18" charset="0"/>
                </a:rPr>
                <a:t>giờ</a:t>
              </a:r>
              <a:endParaRPr lang="en-US" altLang="en-US" sz="1500" dirty="0">
                <a:solidFill>
                  <a:schemeClr val="bg1"/>
                </a:solidFill>
                <a:latin typeface="Times New Roman" panose="02020603050405020304" pitchFamily="18" charset="0"/>
                <a:cs typeface="Times New Roman" panose="02020603050405020304" pitchFamily="18" charset="0"/>
              </a:endParaRPr>
            </a:p>
          </p:txBody>
        </p:sp>
      </p:grpSp>
      <p:sp>
        <p:nvSpPr>
          <p:cNvPr id="5200" name="Text Box 80"/>
          <p:cNvSpPr txBox="1">
            <a:spLocks noChangeArrowheads="1"/>
          </p:cNvSpPr>
          <p:nvPr/>
        </p:nvSpPr>
        <p:spPr bwMode="auto">
          <a:xfrm>
            <a:off x="3485882" y="6047238"/>
            <a:ext cx="50526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lgn="l" eaLnBrk="1" hangingPunct="1"/>
            <a:r>
              <a:rPr lang="en-US" altLang="en-US" sz="1800" dirty="0">
                <a:latin typeface="Times New Roman" panose="02020603050405020304" pitchFamily="18" charset="0"/>
                <a:cs typeface="Times New Roman" panose="02020603050405020304" pitchFamily="18" charset="0"/>
              </a:rPr>
              <a:t>10s</a:t>
            </a:r>
          </a:p>
        </p:txBody>
      </p:sp>
      <p:sp>
        <p:nvSpPr>
          <p:cNvPr id="5149" name="WordArt 5"/>
          <p:cNvSpPr>
            <a:spLocks noChangeArrowheads="1" noChangeShapeType="1" noTextEdit="1"/>
          </p:cNvSpPr>
          <p:nvPr/>
        </p:nvSpPr>
        <p:spPr bwMode="auto">
          <a:xfrm>
            <a:off x="3371850" y="1382316"/>
            <a:ext cx="3886200" cy="457200"/>
          </a:xfrm>
          <a:prstGeom prst="rect">
            <a:avLst/>
          </a:prstGeom>
        </p:spPr>
        <p:txBody>
          <a:bodyPr wrap="none" fromWordArt="1">
            <a:prstTxWarp prst="textPlain">
              <a:avLst>
                <a:gd name="adj" fmla="val 50000"/>
              </a:avLst>
            </a:prstTxWarp>
          </a:bodyPr>
          <a:lstStyle/>
          <a:p>
            <a:endParaRPr lang="en-US" sz="27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sp>
        <p:nvSpPr>
          <p:cNvPr id="52" name="Rectangle 51"/>
          <p:cNvSpPr/>
          <p:nvPr/>
        </p:nvSpPr>
        <p:spPr>
          <a:xfrm>
            <a:off x="798491" y="2498478"/>
            <a:ext cx="7521262" cy="461665"/>
          </a:xfrm>
          <a:prstGeom prst="rect">
            <a:avLst/>
          </a:prstGeom>
        </p:spPr>
        <p:txBody>
          <a:bodyPr wrap="square">
            <a:spAutoFit/>
          </a:bodyPr>
          <a:lstStyle/>
          <a:p>
            <a:pPr marL="30480" marR="30480" algn="just"/>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vẽ</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xạ</a:t>
            </a:r>
            <a:r>
              <a:rPr lang="en-US" sz="2400" dirty="0">
                <a:latin typeface="Times New Roman" panose="02020603050405020304" pitchFamily="18" charset="0"/>
                <a:cs typeface="Times New Roman" panose="02020603050405020304" pitchFamily="18" charset="0"/>
              </a:rPr>
              <a:t> IR ở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vẽ</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đúng</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3" name="Action Button: Forward or Next 52">
            <a:hlinkClick r:id="rId12" action="ppaction://hlinksldjump" highlightClick="1"/>
          </p:cNvPr>
          <p:cNvSpPr/>
          <p:nvPr/>
        </p:nvSpPr>
        <p:spPr>
          <a:xfrm>
            <a:off x="4898091" y="6124911"/>
            <a:ext cx="416859" cy="194072"/>
          </a:xfrm>
          <a:prstGeom prst="actionButtonForwardNext">
            <a:avLst/>
          </a:prstGeom>
          <a:solidFill>
            <a:srgbClr val="92D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54" name="Picture 53" descr="Vật Lí lớp 7 | Chuyên đề: Lý thuyết - Bài tập Vật Lý 7 có đáp án"/>
          <p:cNvPicPr/>
          <p:nvPr/>
        </p:nvPicPr>
        <p:blipFill>
          <a:blip r:embed="rId13"/>
          <a:srcRect/>
          <a:stretch>
            <a:fillRect/>
          </a:stretch>
        </p:blipFill>
        <p:spPr bwMode="auto">
          <a:xfrm>
            <a:off x="630260" y="3295570"/>
            <a:ext cx="7997779" cy="2137460"/>
          </a:xfrm>
          <a:prstGeom prst="rect">
            <a:avLst/>
          </a:prstGeom>
          <a:noFill/>
          <a:ln w="9525">
            <a:noFill/>
            <a:miter lim="800000"/>
            <a:headEnd/>
            <a:tailEnd/>
          </a:ln>
        </p:spPr>
      </p:pic>
      <p:sp>
        <p:nvSpPr>
          <p:cNvPr id="5137" name="AutoShape 17"/>
          <p:cNvSpPr>
            <a:spLocks noChangeArrowheads="1"/>
          </p:cNvSpPr>
          <p:nvPr/>
        </p:nvSpPr>
        <p:spPr bwMode="auto">
          <a:xfrm>
            <a:off x="7147915" y="5183211"/>
            <a:ext cx="1545314" cy="535071"/>
          </a:xfrm>
          <a:prstGeom prst="roundRect">
            <a:avLst>
              <a:gd name="adj" fmla="val 16667"/>
            </a:avLst>
          </a:prstGeom>
          <a:solidFill>
            <a:srgbClr val="FFCC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lgn="ctr" eaLnBrk="1" hangingPunct="1"/>
            <a:r>
              <a:rPr lang="en-US" altLang="en-US" sz="2400" dirty="0" smtClean="0">
                <a:latin typeface="Times New Roman" panose="02020603050405020304" pitchFamily="18" charset="0"/>
                <a:cs typeface="Times New Roman" panose="02020603050405020304" pitchFamily="18" charset="0"/>
              </a:rPr>
              <a:t>D</a:t>
            </a:r>
            <a:endParaRPr lang="en-US"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4329743"/>
      </p:ext>
    </p:extLst>
  </p:cSld>
  <p:clrMapOvr>
    <a:masterClrMapping/>
  </p:clrMapOvr>
  <p:transition spd="slow" advClick="0">
    <p:zoom/>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53"/>
                                        </p:tgtEl>
                                      </p:cBhvr>
                                    </p:animEffect>
                                    <p:animScale>
                                      <p:cBhvr>
                                        <p:cTn id="7" dur="250" autoRev="1" fill="hold"/>
                                        <p:tgtEl>
                                          <p:spTgt spid="5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513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137"/>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3" name="FELIZ2.WAV"/>
                                        </p:tgtEl>
                                      </p:cMediaNode>
                                    </p:audio>
                                  </p:subTnLst>
                                </p:cTn>
                              </p:par>
                              <p:par>
                                <p:cTn id="13" presetID="22" presetClass="emph" presetSubtype="0" repeatCount="10000" fill="remove" grpId="1" nodeType="withEffect">
                                  <p:stCondLst>
                                    <p:cond delay="0"/>
                                  </p:stCondLst>
                                  <p:childTnLst>
                                    <p:animClr clrSpc="hsl" dir="cw">
                                      <p:cBhvr override="childStyle">
                                        <p:cTn id="14" dur="500" fill="hold"/>
                                        <p:tgtEl>
                                          <p:spTgt spid="5137"/>
                                        </p:tgtEl>
                                        <p:attrNameLst>
                                          <p:attrName>style.color</p:attrName>
                                        </p:attrNameLst>
                                      </p:cBhvr>
                                      <p:by>
                                        <p:hsl h="-7200000" s="0" l="0"/>
                                      </p:by>
                                    </p:animClr>
                                    <p:animClr clrSpc="hsl" dir="cw">
                                      <p:cBhvr>
                                        <p:cTn id="15" dur="500" fill="hold"/>
                                        <p:tgtEl>
                                          <p:spTgt spid="5137"/>
                                        </p:tgtEl>
                                        <p:attrNameLst>
                                          <p:attrName>fillcolor</p:attrName>
                                        </p:attrNameLst>
                                      </p:cBhvr>
                                      <p:by>
                                        <p:hsl h="-7200000" s="0" l="0"/>
                                      </p:by>
                                    </p:animClr>
                                    <p:animClr clrSpc="hsl" dir="cw">
                                      <p:cBhvr>
                                        <p:cTn id="16" dur="500" fill="hold"/>
                                        <p:tgtEl>
                                          <p:spTgt spid="5137"/>
                                        </p:tgtEl>
                                        <p:attrNameLst>
                                          <p:attrName>stroke.color</p:attrName>
                                        </p:attrNameLst>
                                      </p:cBhvr>
                                      <p:by>
                                        <p:hsl h="-7200000" s="0" l="0"/>
                                      </p:by>
                                    </p:animClr>
                                    <p:set>
                                      <p:cBhvr>
                                        <p:cTn id="17" dur="500" fill="hold"/>
                                        <p:tgtEl>
                                          <p:spTgt spid="5137"/>
                                        </p:tgtEl>
                                        <p:attrNameLst>
                                          <p:attrName>fill.type</p:attrName>
                                        </p:attrNameLst>
                                      </p:cBhvr>
                                      <p:to>
                                        <p:strVal val="solid"/>
                                      </p:to>
                                    </p:set>
                                  </p:childTnLst>
                                </p:cTn>
                              </p:par>
                            </p:childTnLst>
                          </p:cTn>
                        </p:par>
                      </p:childTnLst>
                    </p:cTn>
                  </p:par>
                </p:childTnLst>
              </p:cTn>
              <p:nextCondLst>
                <p:cond evt="onClick" delay="0">
                  <p:tgtEl>
                    <p:spTgt spid="5139"/>
                  </p:tgtEl>
                </p:cond>
              </p:nextCondLst>
            </p:seq>
            <p:seq concurrent="1" nextAc="seek">
              <p:cTn id="18" restart="whenNotActive" fill="hold" evtFilter="cancelBubble" nodeType="interactiveSeq">
                <p:stCondLst>
                  <p:cond evt="onClick" delay="0">
                    <p:tgtEl>
                      <p:spTgt spid="5200"/>
                    </p:tgtEl>
                  </p:cond>
                </p:stCondLst>
                <p:endSync evt="end" delay="0">
                  <p:rtn val="all"/>
                </p:endSync>
                <p:childTnLst>
                  <p:par>
                    <p:cTn id="19" fill="hold" nodeType="clickPar">
                      <p:stCondLst>
                        <p:cond delay="0"/>
                      </p:stCondLst>
                      <p:childTnLst>
                        <p:par>
                          <p:cTn id="20" fill="hold" nodeType="withGroup">
                            <p:stCondLst>
                              <p:cond delay="0"/>
                            </p:stCondLst>
                            <p:childTnLst>
                              <p:par>
                                <p:cTn id="21" presetID="1" presetClass="entr" presetSubtype="0" fill="hold" nodeType="clickEffect">
                                  <p:stCondLst>
                                    <p:cond delay="1000"/>
                                  </p:stCondLst>
                                  <p:childTnLst>
                                    <p:set>
                                      <p:cBhvr>
                                        <p:cTn id="22" dur="1" fill="hold">
                                          <p:stCondLst>
                                            <p:cond delay="499"/>
                                          </p:stCondLst>
                                        </p:cTn>
                                        <p:tgtEl>
                                          <p:spTgt spid="5170"/>
                                        </p:tgtEl>
                                        <p:attrNameLst>
                                          <p:attrName>style.visibility</p:attrName>
                                        </p:attrNameLst>
                                      </p:cBhvr>
                                      <p:to>
                                        <p:strVal val="visible"/>
                                      </p:to>
                                    </p:set>
                                  </p:childTnLst>
                                  <p:subTnLst>
                                    <p:audio>
                                      <p:cMediaNode>
                                        <p:cTn display="0" masterRel="sameClick">
                                          <p:stCondLst>
                                            <p:cond evt="begin" delay="0">
                                              <p:tn val="21"/>
                                            </p:cond>
                                          </p:stCondLst>
                                          <p:endCondLst>
                                            <p:cond evt="onStopAudio" delay="0">
                                              <p:tgtEl>
                                                <p:sldTgt/>
                                              </p:tgtEl>
                                            </p:cond>
                                          </p:endCondLst>
                                        </p:cTn>
                                        <p:tgtEl>
                                          <p:sndTgt r:embed="rId4" name="beep.wav"/>
                                        </p:tgtEl>
                                      </p:cMediaNode>
                                    </p:audio>
                                  </p:subTnLst>
                                </p:cTn>
                              </p:par>
                            </p:childTnLst>
                          </p:cTn>
                        </p:par>
                        <p:par>
                          <p:cTn id="23" fill="hold" nodeType="afterGroup">
                            <p:stCondLst>
                              <p:cond delay="1500"/>
                            </p:stCondLst>
                            <p:childTnLst>
                              <p:par>
                                <p:cTn id="24" presetID="1" presetClass="entr" presetSubtype="0" fill="hold" nodeType="afterEffect">
                                  <p:stCondLst>
                                    <p:cond delay="1000"/>
                                  </p:stCondLst>
                                  <p:childTnLst>
                                    <p:set>
                                      <p:cBhvr>
                                        <p:cTn id="25" dur="1" fill="hold">
                                          <p:stCondLst>
                                            <p:cond delay="499"/>
                                          </p:stCondLst>
                                        </p:cTn>
                                        <p:tgtEl>
                                          <p:spTgt spid="5173"/>
                                        </p:tgtEl>
                                        <p:attrNameLst>
                                          <p:attrName>style.visibility</p:attrName>
                                        </p:attrNameLst>
                                      </p:cBhvr>
                                      <p:to>
                                        <p:strVal val="visible"/>
                                      </p:to>
                                    </p:set>
                                  </p:childTnLst>
                                  <p:subTnLst>
                                    <p:audio>
                                      <p:cMediaNode>
                                        <p:cTn display="0" masterRel="sameClick">
                                          <p:stCondLst>
                                            <p:cond evt="begin" delay="0">
                                              <p:tn val="24"/>
                                            </p:cond>
                                          </p:stCondLst>
                                          <p:endCondLst>
                                            <p:cond evt="onStopAudio" delay="0">
                                              <p:tgtEl>
                                                <p:sldTgt/>
                                              </p:tgtEl>
                                            </p:cond>
                                          </p:endCondLst>
                                        </p:cTn>
                                        <p:tgtEl>
                                          <p:sndTgt r:embed="rId4" name="beep.wav"/>
                                        </p:tgtEl>
                                      </p:cMediaNode>
                                    </p:audio>
                                  </p:subTnLst>
                                </p:cTn>
                              </p:par>
                            </p:childTnLst>
                          </p:cTn>
                        </p:par>
                        <p:par>
                          <p:cTn id="26" fill="hold" nodeType="afterGroup">
                            <p:stCondLst>
                              <p:cond delay="3000"/>
                            </p:stCondLst>
                            <p:childTnLst>
                              <p:par>
                                <p:cTn id="27" presetID="1" presetClass="entr" presetSubtype="0" fill="hold" nodeType="afterEffect">
                                  <p:stCondLst>
                                    <p:cond delay="1000"/>
                                  </p:stCondLst>
                                  <p:childTnLst>
                                    <p:set>
                                      <p:cBhvr>
                                        <p:cTn id="28" dur="1" fill="hold">
                                          <p:stCondLst>
                                            <p:cond delay="499"/>
                                          </p:stCondLst>
                                        </p:cTn>
                                        <p:tgtEl>
                                          <p:spTgt spid="5176"/>
                                        </p:tgtEl>
                                        <p:attrNameLst>
                                          <p:attrName>style.visibility</p:attrName>
                                        </p:attrNameLst>
                                      </p:cBhvr>
                                      <p:to>
                                        <p:strVal val="visible"/>
                                      </p:to>
                                    </p:set>
                                  </p:childTnLst>
                                  <p:subTnLst>
                                    <p:audio>
                                      <p:cMediaNode>
                                        <p:cTn display="0" masterRel="sameClick">
                                          <p:stCondLst>
                                            <p:cond evt="begin" delay="0">
                                              <p:tn val="27"/>
                                            </p:cond>
                                          </p:stCondLst>
                                          <p:endCondLst>
                                            <p:cond evt="onStopAudio" delay="0">
                                              <p:tgtEl>
                                                <p:sldTgt/>
                                              </p:tgtEl>
                                            </p:cond>
                                          </p:endCondLst>
                                        </p:cTn>
                                        <p:tgtEl>
                                          <p:sndTgt r:embed="rId4" name="beep.wav"/>
                                        </p:tgtEl>
                                      </p:cMediaNode>
                                    </p:audio>
                                  </p:subTnLst>
                                </p:cTn>
                              </p:par>
                            </p:childTnLst>
                          </p:cTn>
                        </p:par>
                        <p:par>
                          <p:cTn id="29" fill="hold" nodeType="afterGroup">
                            <p:stCondLst>
                              <p:cond delay="4500"/>
                            </p:stCondLst>
                            <p:childTnLst>
                              <p:par>
                                <p:cTn id="30" presetID="1" presetClass="entr" presetSubtype="0" fill="hold" nodeType="afterEffect">
                                  <p:stCondLst>
                                    <p:cond delay="1000"/>
                                  </p:stCondLst>
                                  <p:childTnLst>
                                    <p:set>
                                      <p:cBhvr>
                                        <p:cTn id="31" dur="1" fill="hold">
                                          <p:stCondLst>
                                            <p:cond delay="499"/>
                                          </p:stCondLst>
                                        </p:cTn>
                                        <p:tgtEl>
                                          <p:spTgt spid="5179"/>
                                        </p:tgtEl>
                                        <p:attrNameLst>
                                          <p:attrName>style.visibility</p:attrName>
                                        </p:attrNameLst>
                                      </p:cBhvr>
                                      <p:to>
                                        <p:strVal val="visible"/>
                                      </p:to>
                                    </p:set>
                                  </p:childTnLst>
                                  <p:subTnLst>
                                    <p:audio>
                                      <p:cMediaNode>
                                        <p:cTn display="0" masterRel="sameClick">
                                          <p:stCondLst>
                                            <p:cond evt="begin" delay="0">
                                              <p:tn val="30"/>
                                            </p:cond>
                                          </p:stCondLst>
                                          <p:endCondLst>
                                            <p:cond evt="onStopAudio" delay="0">
                                              <p:tgtEl>
                                                <p:sldTgt/>
                                              </p:tgtEl>
                                            </p:cond>
                                          </p:endCondLst>
                                        </p:cTn>
                                        <p:tgtEl>
                                          <p:sndTgt r:embed="rId4" name="beep.wav"/>
                                        </p:tgtEl>
                                      </p:cMediaNode>
                                    </p:audio>
                                  </p:subTnLst>
                                </p:cTn>
                              </p:par>
                            </p:childTnLst>
                          </p:cTn>
                        </p:par>
                        <p:par>
                          <p:cTn id="32" fill="hold" nodeType="afterGroup">
                            <p:stCondLst>
                              <p:cond delay="6000"/>
                            </p:stCondLst>
                            <p:childTnLst>
                              <p:par>
                                <p:cTn id="33" presetID="1" presetClass="entr" presetSubtype="0" fill="hold" nodeType="afterEffect">
                                  <p:stCondLst>
                                    <p:cond delay="1000"/>
                                  </p:stCondLst>
                                  <p:childTnLst>
                                    <p:set>
                                      <p:cBhvr>
                                        <p:cTn id="34" dur="1" fill="hold">
                                          <p:stCondLst>
                                            <p:cond delay="499"/>
                                          </p:stCondLst>
                                        </p:cTn>
                                        <p:tgtEl>
                                          <p:spTgt spid="5182"/>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4" name="beep.wav"/>
                                        </p:tgtEl>
                                      </p:cMediaNode>
                                    </p:audio>
                                  </p:subTnLst>
                                </p:cTn>
                              </p:par>
                            </p:childTnLst>
                          </p:cTn>
                        </p:par>
                        <p:par>
                          <p:cTn id="35" fill="hold" nodeType="afterGroup">
                            <p:stCondLst>
                              <p:cond delay="7500"/>
                            </p:stCondLst>
                            <p:childTnLst>
                              <p:par>
                                <p:cTn id="36" presetID="1" presetClass="entr" presetSubtype="0" fill="hold" nodeType="afterEffect">
                                  <p:stCondLst>
                                    <p:cond delay="1000"/>
                                  </p:stCondLst>
                                  <p:childTnLst>
                                    <p:set>
                                      <p:cBhvr>
                                        <p:cTn id="37" dur="1" fill="hold">
                                          <p:stCondLst>
                                            <p:cond delay="499"/>
                                          </p:stCondLst>
                                        </p:cTn>
                                        <p:tgtEl>
                                          <p:spTgt spid="5185"/>
                                        </p:tgtEl>
                                        <p:attrNameLst>
                                          <p:attrName>style.visibility</p:attrName>
                                        </p:attrNameLst>
                                      </p:cBhvr>
                                      <p:to>
                                        <p:strVal val="visible"/>
                                      </p:to>
                                    </p:set>
                                  </p:childTnLst>
                                  <p:subTnLst>
                                    <p:audio>
                                      <p:cMediaNode>
                                        <p:cTn display="0" masterRel="sameClick">
                                          <p:stCondLst>
                                            <p:cond evt="begin" delay="0">
                                              <p:tn val="36"/>
                                            </p:cond>
                                          </p:stCondLst>
                                          <p:endCondLst>
                                            <p:cond evt="onStopAudio" delay="0">
                                              <p:tgtEl>
                                                <p:sldTgt/>
                                              </p:tgtEl>
                                            </p:cond>
                                          </p:endCondLst>
                                        </p:cTn>
                                        <p:tgtEl>
                                          <p:sndTgt r:embed="rId4" name="beep.wav"/>
                                        </p:tgtEl>
                                      </p:cMediaNode>
                                    </p:audio>
                                  </p:subTnLst>
                                </p:cTn>
                              </p:par>
                            </p:childTnLst>
                          </p:cTn>
                        </p:par>
                        <p:par>
                          <p:cTn id="38" fill="hold" nodeType="afterGroup">
                            <p:stCondLst>
                              <p:cond delay="9000"/>
                            </p:stCondLst>
                            <p:childTnLst>
                              <p:par>
                                <p:cTn id="39" presetID="1" presetClass="entr" presetSubtype="0" fill="hold" nodeType="afterEffect">
                                  <p:stCondLst>
                                    <p:cond delay="1000"/>
                                  </p:stCondLst>
                                  <p:childTnLst>
                                    <p:set>
                                      <p:cBhvr>
                                        <p:cTn id="40" dur="1" fill="hold">
                                          <p:stCondLst>
                                            <p:cond delay="499"/>
                                          </p:stCondLst>
                                        </p:cTn>
                                        <p:tgtEl>
                                          <p:spTgt spid="5188"/>
                                        </p:tgtEl>
                                        <p:attrNameLst>
                                          <p:attrName>style.visibility</p:attrName>
                                        </p:attrNameLst>
                                      </p:cBhvr>
                                      <p:to>
                                        <p:strVal val="visible"/>
                                      </p:to>
                                    </p:set>
                                  </p:childTnLst>
                                  <p:subTnLst>
                                    <p:audio>
                                      <p:cMediaNode>
                                        <p:cTn display="0" masterRel="sameClick">
                                          <p:stCondLst>
                                            <p:cond evt="begin" delay="0">
                                              <p:tn val="39"/>
                                            </p:cond>
                                          </p:stCondLst>
                                          <p:endCondLst>
                                            <p:cond evt="onStopAudio" delay="0">
                                              <p:tgtEl>
                                                <p:sldTgt/>
                                              </p:tgtEl>
                                            </p:cond>
                                          </p:endCondLst>
                                        </p:cTn>
                                        <p:tgtEl>
                                          <p:sndTgt r:embed="rId4" name="beep.wav"/>
                                        </p:tgtEl>
                                      </p:cMediaNode>
                                    </p:audio>
                                  </p:subTnLst>
                                </p:cTn>
                              </p:par>
                            </p:childTnLst>
                          </p:cTn>
                        </p:par>
                        <p:par>
                          <p:cTn id="41" fill="hold" nodeType="afterGroup">
                            <p:stCondLst>
                              <p:cond delay="10500"/>
                            </p:stCondLst>
                            <p:childTnLst>
                              <p:par>
                                <p:cTn id="42" presetID="1" presetClass="entr" presetSubtype="0" fill="hold" nodeType="afterEffect">
                                  <p:stCondLst>
                                    <p:cond delay="1000"/>
                                  </p:stCondLst>
                                  <p:childTnLst>
                                    <p:set>
                                      <p:cBhvr>
                                        <p:cTn id="43" dur="1" fill="hold">
                                          <p:stCondLst>
                                            <p:cond delay="499"/>
                                          </p:stCondLst>
                                        </p:cTn>
                                        <p:tgtEl>
                                          <p:spTgt spid="5191"/>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4" name="beep.wav"/>
                                        </p:tgtEl>
                                      </p:cMediaNode>
                                    </p:audio>
                                  </p:subTnLst>
                                </p:cTn>
                              </p:par>
                            </p:childTnLst>
                          </p:cTn>
                        </p:par>
                        <p:par>
                          <p:cTn id="44" fill="hold" nodeType="afterGroup">
                            <p:stCondLst>
                              <p:cond delay="12000"/>
                            </p:stCondLst>
                            <p:childTnLst>
                              <p:par>
                                <p:cTn id="45" presetID="1" presetClass="entr" presetSubtype="0" fill="hold" nodeType="afterEffect">
                                  <p:stCondLst>
                                    <p:cond delay="1000"/>
                                  </p:stCondLst>
                                  <p:childTnLst>
                                    <p:set>
                                      <p:cBhvr>
                                        <p:cTn id="46" dur="1" fill="hold">
                                          <p:stCondLst>
                                            <p:cond delay="499"/>
                                          </p:stCondLst>
                                        </p:cTn>
                                        <p:tgtEl>
                                          <p:spTgt spid="5194"/>
                                        </p:tgtEl>
                                        <p:attrNameLst>
                                          <p:attrName>style.visibility</p:attrName>
                                        </p:attrNameLst>
                                      </p:cBhvr>
                                      <p:to>
                                        <p:strVal val="visible"/>
                                      </p:to>
                                    </p:set>
                                  </p:childTnLst>
                                  <p:subTnLst>
                                    <p:audio>
                                      <p:cMediaNode>
                                        <p:cTn display="0" masterRel="sameClick">
                                          <p:stCondLst>
                                            <p:cond evt="begin" delay="0">
                                              <p:tn val="45"/>
                                            </p:cond>
                                          </p:stCondLst>
                                          <p:endCondLst>
                                            <p:cond evt="onStopAudio" delay="0">
                                              <p:tgtEl>
                                                <p:sldTgt/>
                                              </p:tgtEl>
                                            </p:cond>
                                          </p:endCondLst>
                                        </p:cTn>
                                        <p:tgtEl>
                                          <p:sndTgt r:embed="rId4" name="beep.wav"/>
                                        </p:tgtEl>
                                      </p:cMediaNode>
                                    </p:audio>
                                  </p:subTnLst>
                                </p:cTn>
                              </p:par>
                            </p:childTnLst>
                          </p:cTn>
                        </p:par>
                        <p:par>
                          <p:cTn id="47" fill="hold" nodeType="afterGroup">
                            <p:stCondLst>
                              <p:cond delay="13500"/>
                            </p:stCondLst>
                            <p:childTnLst>
                              <p:par>
                                <p:cTn id="48" presetID="1" presetClass="entr" presetSubtype="0" fill="hold" nodeType="afterEffect">
                                  <p:stCondLst>
                                    <p:cond delay="1000"/>
                                  </p:stCondLst>
                                  <p:childTnLst>
                                    <p:set>
                                      <p:cBhvr>
                                        <p:cTn id="49" dur="1" fill="hold">
                                          <p:stCondLst>
                                            <p:cond delay="499"/>
                                          </p:stCondLst>
                                        </p:cTn>
                                        <p:tgtEl>
                                          <p:spTgt spid="5197"/>
                                        </p:tgtEl>
                                        <p:attrNameLst>
                                          <p:attrName>style.visibility</p:attrName>
                                        </p:attrNameLst>
                                      </p:cBhvr>
                                      <p:to>
                                        <p:strVal val="visible"/>
                                      </p:to>
                                    </p:set>
                                  </p:childTnLst>
                                  <p:subTnLst>
                                    <p:audio>
                                      <p:cMediaNode>
                                        <p:cTn display="0" masterRel="sameClick">
                                          <p:stCondLst>
                                            <p:cond evt="begin" delay="0">
                                              <p:tn val="48"/>
                                            </p:cond>
                                          </p:stCondLst>
                                          <p:endCondLst>
                                            <p:cond evt="onStopAudio" delay="0">
                                              <p:tgtEl>
                                                <p:sldTgt/>
                                              </p:tgtEl>
                                            </p:cond>
                                          </p:endCondLst>
                                        </p:cTn>
                                        <p:tgtEl>
                                          <p:sndTgt r:embed="rId5" name="8. Ket thuc cau hoi.wav"/>
                                        </p:tgtEl>
                                      </p:cMediaNode>
                                    </p:audio>
                                  </p:subTnLst>
                                </p:cTn>
                              </p:par>
                            </p:childTnLst>
                          </p:cTn>
                        </p:par>
                      </p:childTnLst>
                    </p:cTn>
                  </p:par>
                </p:childTnLst>
              </p:cTn>
              <p:nextCondLst>
                <p:cond evt="onClick" delay="0">
                  <p:tgtEl>
                    <p:spTgt spid="5200"/>
                  </p:tgtEl>
                </p:cond>
              </p:nextCondLst>
            </p:seq>
          </p:childTnLst>
        </p:cTn>
      </p:par>
    </p:tnLst>
    <p:bldLst>
      <p:bldP spid="53" grpId="0" animBg="1"/>
      <p:bldP spid="5137" grpId="0" animBg="1"/>
      <p:bldP spid="5137"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143000" y="304800"/>
            <a:ext cx="6235532" cy="95150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 name="TextBox 3"/>
          <p:cNvSpPr txBox="1"/>
          <p:nvPr/>
        </p:nvSpPr>
        <p:spPr>
          <a:xfrm>
            <a:off x="688046" y="2359776"/>
            <a:ext cx="16764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smtClean="0">
                <a:latin typeface="Times New Roman" pitchFamily="18" charset="0"/>
                <a:cs typeface="Times New Roman" pitchFamily="18" charset="0"/>
              </a:rPr>
              <a:t>A: 3 </a:t>
            </a:r>
            <a:endParaRPr lang="en-US" sz="3200" dirty="0">
              <a:latin typeface="Times New Roman" pitchFamily="18" charset="0"/>
              <a:cs typeface="Times New Roman" pitchFamily="18" charset="0"/>
            </a:endParaRPr>
          </a:p>
        </p:txBody>
      </p:sp>
      <p:sp>
        <p:nvSpPr>
          <p:cNvPr id="6" name="TextBox 5"/>
          <p:cNvSpPr txBox="1"/>
          <p:nvPr/>
        </p:nvSpPr>
        <p:spPr>
          <a:xfrm>
            <a:off x="692128" y="5270925"/>
            <a:ext cx="16764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smtClean="0">
                <a:latin typeface="Times New Roman" pitchFamily="18" charset="0"/>
                <a:cs typeface="Times New Roman" pitchFamily="18" charset="0"/>
              </a:rPr>
              <a:t>D: 4</a:t>
            </a:r>
            <a:endParaRPr lang="en-US" sz="3200" dirty="0">
              <a:latin typeface="Times New Roman" pitchFamily="18" charset="0"/>
              <a:cs typeface="Times New Roman" pitchFamily="18" charset="0"/>
            </a:endParaRPr>
          </a:p>
        </p:txBody>
      </p:sp>
      <p:sp>
        <p:nvSpPr>
          <p:cNvPr id="7" name="TextBox 6"/>
          <p:cNvSpPr txBox="1"/>
          <p:nvPr/>
        </p:nvSpPr>
        <p:spPr>
          <a:xfrm>
            <a:off x="734902" y="4280474"/>
            <a:ext cx="16764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smtClean="0">
                <a:latin typeface="Times New Roman" pitchFamily="18" charset="0"/>
                <a:cs typeface="Times New Roman" pitchFamily="18" charset="0"/>
              </a:rPr>
              <a:t>C: 2 </a:t>
            </a:r>
            <a:endParaRPr lang="en-US" sz="3200" dirty="0">
              <a:latin typeface="Times New Roman" pitchFamily="18" charset="0"/>
              <a:cs typeface="Times New Roman" pitchFamily="18" charset="0"/>
            </a:endParaRPr>
          </a:p>
        </p:txBody>
      </p:sp>
      <p:sp>
        <p:nvSpPr>
          <p:cNvPr id="8" name="TextBox 7"/>
          <p:cNvSpPr txBox="1"/>
          <p:nvPr/>
        </p:nvSpPr>
        <p:spPr>
          <a:xfrm>
            <a:off x="692128" y="3378487"/>
            <a:ext cx="16764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smtClean="0">
                <a:latin typeface="Times New Roman" pitchFamily="18" charset="0"/>
                <a:cs typeface="Times New Roman" pitchFamily="18" charset="0"/>
              </a:rPr>
              <a:t>B: 1</a:t>
            </a:r>
            <a:endParaRPr lang="en-US" sz="3200" dirty="0">
              <a:latin typeface="Times New Roman" pitchFamily="18" charset="0"/>
              <a:cs typeface="Times New Roman" pitchFamily="18" charset="0"/>
            </a:endParaRPr>
          </a:p>
        </p:txBody>
      </p:sp>
      <p:pic>
        <p:nvPicPr>
          <p:cNvPr id="9" name="q1">
            <a:hlinkClick r:id="rId7" action="ppaction://hlinksldjump"/>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8250" b="90000" l="10000" r="94250"/>
                    </a14:imgEffect>
                  </a14:imgLayer>
                </a14:imgProps>
              </a:ext>
              <a:ext uri="{28A0092B-C50C-407E-A947-70E740481C1C}">
                <a14:useLocalDpi xmlns:a14="http://schemas.microsoft.com/office/drawing/2010/main" val="0"/>
              </a:ext>
            </a:extLst>
          </a:blip>
          <a:srcRect l="11657" t="7930" r="3850" b="11894"/>
          <a:stretch/>
        </p:blipFill>
        <p:spPr>
          <a:xfrm>
            <a:off x="8077200" y="5630373"/>
            <a:ext cx="1222549" cy="1126602"/>
          </a:xfrm>
          <a:prstGeom prst="rect">
            <a:avLst/>
          </a:prstGeom>
        </p:spPr>
      </p:pic>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240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240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334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244330" y="2345801"/>
            <a:ext cx="609600" cy="609600"/>
          </a:xfrm>
          <a:prstGeom prst="rect">
            <a:avLst/>
          </a:prstGeom>
        </p:spPr>
      </p:pic>
      <p:sp>
        <p:nvSpPr>
          <p:cNvPr id="16" name="Cloud 15"/>
          <p:cNvSpPr/>
          <p:nvPr/>
        </p:nvSpPr>
        <p:spPr>
          <a:xfrm>
            <a:off x="3034146" y="2183115"/>
            <a:ext cx="3505200" cy="2197387"/>
          </a:xfrm>
          <a:prstGeom prst="cloud">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17" name="TextBox 16"/>
          <p:cNvSpPr txBox="1"/>
          <p:nvPr/>
        </p:nvSpPr>
        <p:spPr>
          <a:xfrm>
            <a:off x="4191000" y="2743200"/>
            <a:ext cx="1752600" cy="1077218"/>
          </a:xfrm>
          <a:prstGeom prst="rect">
            <a:avLst/>
          </a:prstGeom>
          <a:noFill/>
        </p:spPr>
        <p:txBody>
          <a:bodyPr wrap="square" rtlCol="0">
            <a:spAutoFit/>
          </a:bodyPr>
          <a:lstStyle/>
          <a:p>
            <a:r>
              <a:rPr lang="en-US" sz="3200" smtClean="0">
                <a:latin typeface="Times New Roman" pitchFamily="18" charset="0"/>
                <a:cs typeface="Times New Roman" pitchFamily="18" charset="0"/>
              </a:rPr>
              <a:t>CHÚC MỪNG</a:t>
            </a:r>
            <a:endParaRPr lang="en-US" sz="3200">
              <a:latin typeface="Times New Roman" pitchFamily="18" charset="0"/>
              <a:cs typeface="Times New Roman" pitchFamily="18" charset="0"/>
            </a:endParaRPr>
          </a:p>
        </p:txBody>
      </p:sp>
      <p:pic>
        <p:nvPicPr>
          <p:cNvPr id="18" name="Picture 17"/>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62345" y="4001362"/>
            <a:ext cx="1233055" cy="1256068"/>
          </a:xfrm>
          <a:prstGeom prst="rect">
            <a:avLst/>
          </a:prstGeom>
        </p:spPr>
      </p:pic>
      <p:pic>
        <p:nvPicPr>
          <p:cNvPr id="19" name="Picture 18"/>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6927" y="4928175"/>
            <a:ext cx="1233055" cy="1256068"/>
          </a:xfrm>
          <a:prstGeom prst="rect">
            <a:avLst/>
          </a:prstGeom>
        </p:spPr>
      </p:pic>
      <p:pic>
        <p:nvPicPr>
          <p:cNvPr id="20" name="Picture 19"/>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34636" y="2979067"/>
            <a:ext cx="1233055" cy="1256068"/>
          </a:xfrm>
          <a:prstGeom prst="rect">
            <a:avLst/>
          </a:prstGeom>
        </p:spPr>
      </p:pic>
      <p:grpSp>
        <p:nvGrpSpPr>
          <p:cNvPr id="21" name="times up"/>
          <p:cNvGrpSpPr/>
          <p:nvPr/>
        </p:nvGrpSpPr>
        <p:grpSpPr>
          <a:xfrm>
            <a:off x="7950740" y="1775963"/>
            <a:ext cx="1205624" cy="362438"/>
            <a:chOff x="4284637" y="-304827"/>
            <a:chExt cx="2669678" cy="697560"/>
          </a:xfrm>
        </p:grpSpPr>
        <p:sp>
          <p:nvSpPr>
            <p:cNvPr id="22" name="Rounded Rectangle 21"/>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sp>
          <p:nvSpPr>
            <p:cNvPr id="23" name="Rounded Rectangle 22"/>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Hết</a:t>
              </a:r>
              <a:r>
                <a:rPr kumimoji="0" lang="en-GB" sz="1400" b="0" i="0" u="none" strike="noStrike" kern="0" cap="none" spc="0" normalizeH="0" baseline="0" noProof="0" dirty="0" smtClean="0">
                  <a:ln>
                    <a:noFill/>
                  </a:ln>
                  <a:solidFill>
                    <a:sysClr val="window" lastClr="FFFFFF"/>
                  </a:solidFill>
                  <a:effectLst/>
                  <a:uLnTx/>
                  <a:uFillTx/>
                  <a:latin typeface="Arial" panose="020B0604020202020204" pitchFamily="34" charset="0"/>
                  <a:ea typeface="+mn-ea"/>
                  <a:cs typeface="Arial" panose="020B0604020202020204" pitchFamily="34" charset="0"/>
                </a:rPr>
                <a:t> </a:t>
              </a: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Giờ</a:t>
              </a:r>
              <a:endPar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grpSp>
      <p:sp>
        <p:nvSpPr>
          <p:cNvPr id="24" name="Rectangle 23"/>
          <p:cNvSpPr/>
          <p:nvPr/>
        </p:nvSpPr>
        <p:spPr>
          <a:xfrm>
            <a:off x="8265854" y="24353"/>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srgbClr val="FF0000"/>
                </a:solidFill>
                <a:effectLst/>
                <a:uLnTx/>
                <a:uFillTx/>
                <a:latin typeface="Calibri"/>
                <a:ea typeface="+mn-ea"/>
                <a:cs typeface="+mn-cs"/>
              </a:rPr>
              <a:t>START</a:t>
            </a:r>
            <a:endParaRPr kumimoji="0" lang="en-US" sz="1050" b="0" i="0" u="none" strike="noStrike" kern="0" cap="none" spc="0" normalizeH="0" baseline="0" noProof="0" dirty="0">
              <a:ln>
                <a:noFill/>
              </a:ln>
              <a:solidFill>
                <a:srgbClr val="FF0000"/>
              </a:solidFill>
              <a:effectLst/>
              <a:uLnTx/>
              <a:uFillTx/>
              <a:latin typeface="Calibri"/>
              <a:ea typeface="+mn-ea"/>
              <a:cs typeface="+mn-cs"/>
            </a:endParaRPr>
          </a:p>
        </p:txBody>
      </p:sp>
      <p:pic>
        <p:nvPicPr>
          <p:cNvPr id="25" name="Picture 2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865587" y="328734"/>
            <a:ext cx="1370670" cy="1366322"/>
          </a:xfrm>
          <a:prstGeom prst="rect">
            <a:avLst/>
          </a:prstGeom>
        </p:spPr>
      </p:pic>
      <p:grpSp>
        <p:nvGrpSpPr>
          <p:cNvPr id="26" name="Clock hand spin">
            <a:extLst>
              <a:ext uri="{FF2B5EF4-FFF2-40B4-BE49-F238E27FC236}">
                <a16:creationId xmlns:a16="http://schemas.microsoft.com/office/drawing/2014/main" id="{BB0445D5-A6E5-40E7-BBDD-5E3EFA13BDED}"/>
              </a:ext>
            </a:extLst>
          </p:cNvPr>
          <p:cNvGrpSpPr/>
          <p:nvPr/>
        </p:nvGrpSpPr>
        <p:grpSpPr>
          <a:xfrm rot="1786145">
            <a:off x="8288072" y="906104"/>
            <a:ext cx="525701" cy="509437"/>
            <a:chOff x="840573" y="2379277"/>
            <a:chExt cx="3829048" cy="3849975"/>
          </a:xfrm>
        </p:grpSpPr>
        <p:sp>
          <p:nvSpPr>
            <p:cNvPr id="27"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sp>
          <p:nvSpPr>
            <p:cNvPr id="28"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grpSp>
      <p:sp>
        <p:nvSpPr>
          <p:cNvPr id="29" name="TextBox 28"/>
          <p:cNvSpPr txBox="1"/>
          <p:nvPr/>
        </p:nvSpPr>
        <p:spPr>
          <a:xfrm>
            <a:off x="8708357" y="951467"/>
            <a:ext cx="281032"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3</a:t>
            </a:r>
            <a:endParaRPr kumimoji="0" lang="en-US" sz="1000" b="1" i="0" u="none" strike="noStrike" kern="0" cap="none" spc="0" normalizeH="0" baseline="0" noProof="0" dirty="0">
              <a:ln>
                <a:noFill/>
              </a:ln>
              <a:solidFill>
                <a:srgbClr val="99B2C8"/>
              </a:solidFill>
              <a:effectLst/>
              <a:uLnTx/>
              <a:uFillTx/>
            </a:endParaRPr>
          </a:p>
        </p:txBody>
      </p:sp>
      <p:sp>
        <p:nvSpPr>
          <p:cNvPr id="30" name="TextBox 29"/>
          <p:cNvSpPr txBox="1"/>
          <p:nvPr/>
        </p:nvSpPr>
        <p:spPr>
          <a:xfrm>
            <a:off x="8455770" y="1205114"/>
            <a:ext cx="341087"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6</a:t>
            </a:r>
            <a:endParaRPr kumimoji="0" lang="en-US" sz="1000" b="1" i="0" u="none" strike="noStrike" kern="0" cap="none" spc="0" normalizeH="0" baseline="0" noProof="0" dirty="0">
              <a:ln>
                <a:noFill/>
              </a:ln>
              <a:solidFill>
                <a:srgbClr val="99B2C8"/>
              </a:solidFill>
              <a:effectLst/>
              <a:uLnTx/>
              <a:uFillTx/>
            </a:endParaRPr>
          </a:p>
        </p:txBody>
      </p:sp>
      <p:sp>
        <p:nvSpPr>
          <p:cNvPr id="31" name="TextBox 30"/>
          <p:cNvSpPr txBox="1"/>
          <p:nvPr/>
        </p:nvSpPr>
        <p:spPr>
          <a:xfrm>
            <a:off x="8110045" y="989037"/>
            <a:ext cx="308455"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9</a:t>
            </a:r>
            <a:endParaRPr kumimoji="0" lang="en-US" sz="1000" b="1" i="0" u="none" strike="noStrike" kern="0" cap="none" spc="0" normalizeH="0" baseline="0" noProof="0" dirty="0">
              <a:ln>
                <a:noFill/>
              </a:ln>
              <a:solidFill>
                <a:srgbClr val="99B2C8"/>
              </a:solidFill>
              <a:effectLst/>
              <a:uLnTx/>
              <a:uFillTx/>
            </a:endParaRPr>
          </a:p>
        </p:txBody>
      </p:sp>
      <p:sp>
        <p:nvSpPr>
          <p:cNvPr id="32" name="TextBox 31"/>
          <p:cNvSpPr txBox="1"/>
          <p:nvPr/>
        </p:nvSpPr>
        <p:spPr>
          <a:xfrm>
            <a:off x="8393943" y="705246"/>
            <a:ext cx="371406"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12</a:t>
            </a:r>
            <a:endParaRPr kumimoji="0" lang="en-US" sz="1000" b="1" i="0" u="none" strike="noStrike" kern="0" cap="none" spc="0" normalizeH="0" baseline="0" noProof="0" dirty="0">
              <a:ln>
                <a:noFill/>
              </a:ln>
              <a:solidFill>
                <a:srgbClr val="99B2C8"/>
              </a:solidFill>
              <a:effectLst/>
              <a:uLnTx/>
              <a:uFillTx/>
            </a:endParaRPr>
          </a:p>
        </p:txBody>
      </p:sp>
      <p:sp>
        <p:nvSpPr>
          <p:cNvPr id="33" name="TextBox 32"/>
          <p:cNvSpPr txBox="1"/>
          <p:nvPr/>
        </p:nvSpPr>
        <p:spPr>
          <a:xfrm>
            <a:off x="1228813" y="473286"/>
            <a:ext cx="6165865" cy="584775"/>
          </a:xfrm>
          <a:prstGeom prst="rect">
            <a:avLst/>
          </a:prstGeom>
          <a:noFill/>
        </p:spPr>
        <p:txBody>
          <a:bodyPr wrap="square" rtlCol="0">
            <a:spAutoFit/>
          </a:bodyPr>
          <a:lstStyle/>
          <a:p>
            <a:r>
              <a:rPr lang="en-US" sz="3200" smtClean="0">
                <a:latin typeface="Times New Roman" pitchFamily="18" charset="0"/>
                <a:cs typeface="Times New Roman" pitchFamily="18" charset="0"/>
              </a:rPr>
              <a:t> Câu 1: Có </a:t>
            </a:r>
            <a:r>
              <a:rPr lang="en-US" sz="3200" dirty="0" err="1" smtClean="0">
                <a:latin typeface="Times New Roman" pitchFamily="18" charset="0"/>
                <a:cs typeface="Times New Roman" pitchFamily="18" charset="0"/>
              </a:rPr>
              <a:t>mấy</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loại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chùm</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sáng</a:t>
            </a:r>
            <a:r>
              <a:rPr lang="en-US" sz="3200" dirty="0" smtClean="0">
                <a:latin typeface="Times New Roman" pitchFamily="18" charset="0"/>
                <a:cs typeface="Times New Roman" pitchFamily="18" charset="0"/>
              </a:rPr>
              <a:t>?</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2023798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9"/>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9"/>
                                        </p:tgtEl>
                                      </p:cBhvr>
                                    </p:animEffect>
                                    <p:set>
                                      <p:cBhvr>
                                        <p:cTn id="22"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audio>
              <p:cMediaNode vol="80000">
                <p:cTn id="23" fill="hold" display="0">
                  <p:stCondLst>
                    <p:cond delay="indefinite"/>
                  </p:stCondLst>
                  <p:endCondLst>
                    <p:cond evt="onStopAudio" delay="0">
                      <p:tgtEl>
                        <p:sldTgt/>
                      </p:tgtEl>
                    </p:cond>
                  </p:endCondLst>
                </p:cTn>
                <p:tgtEl>
                  <p:spTgt spid="10"/>
                </p:tgtEl>
              </p:cMediaNode>
            </p:audio>
            <p:audio>
              <p:cMediaNode vol="80000">
                <p:cTn id="24" fill="hold" display="0">
                  <p:stCondLst>
                    <p:cond delay="indefinite"/>
                  </p:stCondLst>
                  <p:endCondLst>
                    <p:cond evt="onStopAudio" delay="0">
                      <p:tgtEl>
                        <p:sldTgt/>
                      </p:tgtEl>
                    </p:cond>
                  </p:endCondLst>
                </p:cTn>
                <p:tgtEl>
                  <p:spTgt spid="11"/>
                </p:tgtEl>
              </p:cMediaNode>
            </p:audio>
            <p:audio>
              <p:cMediaNode vol="80000">
                <p:cTn id="25" fill="hold" display="0">
                  <p:stCondLst>
                    <p:cond delay="indefinite"/>
                  </p:stCondLst>
                  <p:endCondLst>
                    <p:cond evt="onStopAudio" delay="0">
                      <p:tgtEl>
                        <p:sldTgt/>
                      </p:tgtEl>
                    </p:cond>
                  </p:endCondLst>
                </p:cTn>
                <p:tgtEl>
                  <p:spTgt spid="12"/>
                </p:tgtEl>
              </p:cMediaNode>
            </p:audio>
            <p:audio>
              <p:cMediaNode vol="80000">
                <p:cTn id="26" fill="hold" display="0">
                  <p:stCondLst>
                    <p:cond delay="indefinite"/>
                  </p:stCondLst>
                  <p:endCondLst>
                    <p:cond evt="onStopAudio" delay="0">
                      <p:tgtEl>
                        <p:sldTgt/>
                      </p:tgtEl>
                    </p:cond>
                  </p:endCondLst>
                </p:cTn>
                <p:tgtEl>
                  <p:spTgt spid="13"/>
                </p:tgtEl>
              </p:cMediaNode>
            </p:audio>
            <p:seq concurrent="1" nextAc="seek">
              <p:cTn id="27" restart="whenNotActive" fill="hold" evtFilter="cancelBubble" nodeType="interactiveSeq">
                <p:stCondLst>
                  <p:cond evt="onClick" delay="0">
                    <p:tgtEl>
                      <p:spTgt spid="4"/>
                    </p:tgtEl>
                  </p:cond>
                </p:stCondLst>
                <p:endSync evt="end" delay="0">
                  <p:rtn val="all"/>
                </p:endSync>
                <p:childTnLst>
                  <p:par>
                    <p:cTn id="28" fill="hold">
                      <p:stCondLst>
                        <p:cond delay="0"/>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 presetClass="mediacall" presetSubtype="0" fill="hold" nodeType="withEffect">
                                  <p:stCondLst>
                                    <p:cond delay="0"/>
                                  </p:stCondLst>
                                  <p:childTnLst>
                                    <p:cmd type="call" cmd="playFrom(0.0)">
                                      <p:cBhvr>
                                        <p:cTn id="37" dur="8091" fill="hold"/>
                                        <p:tgtEl>
                                          <p:spTgt spid="10"/>
                                        </p:tgtEl>
                                      </p:cBhvr>
                                    </p:cmd>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16"/>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44" restart="whenNotActive" fill="hold" evtFilter="cancelBubble" nodeType="interactiveSeq">
                <p:stCondLst>
                  <p:cond evt="onClick" delay="0">
                    <p:tgtEl>
                      <p:spTgt spid="8"/>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 presetClass="mediacall" presetSubtype="0" fill="hold" nodeType="withEffect">
                                  <p:stCondLst>
                                    <p:cond delay="0"/>
                                  </p:stCondLst>
                                  <p:childTnLst>
                                    <p:cmd type="call" cmd="playFrom(0.0)">
                                      <p:cBhvr>
                                        <p:cTn id="51" dur="8158" fill="hold"/>
                                        <p:tgtEl>
                                          <p:spTgt spid="13"/>
                                        </p:tgtEl>
                                      </p:cBhvr>
                                    </p:cmd>
                                  </p:child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7"/>
                    </p:tgtEl>
                  </p:cond>
                </p:stCondLst>
                <p:endSync evt="end" delay="0">
                  <p:rtn val="all"/>
                </p:endSync>
                <p:childTnLst>
                  <p:par>
                    <p:cTn id="53" fill="hold">
                      <p:stCondLst>
                        <p:cond delay="0"/>
                      </p:stCondLst>
                      <p:childTnLst>
                        <p:par>
                          <p:cTn id="54" fill="hold">
                            <p:stCondLst>
                              <p:cond delay="0"/>
                            </p:stCondLst>
                            <p:childTnLst>
                              <p:par>
                                <p:cTn id="55" presetID="1" presetClass="mediacall" presetSubtype="0" fill="hold" nodeType="withEffect">
                                  <p:stCondLst>
                                    <p:cond delay="0"/>
                                  </p:stCondLst>
                                  <p:childTnLst>
                                    <p:cmd type="call" cmd="playFrom(0.0)">
                                      <p:cBhvr>
                                        <p:cTn id="56" dur="8158" fill="hold"/>
                                        <p:tgtEl>
                                          <p:spTgt spid="12"/>
                                        </p:tgtEl>
                                      </p:cBhvr>
                                    </p:cmd>
                                  </p:childTnLst>
                                </p:cTn>
                              </p:par>
                              <p:par>
                                <p:cTn id="57" presetID="10" presetClass="entr" presetSubtype="0" fill="hold" nodeType="with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500"/>
                                        <p:tgtEl>
                                          <p:spTgt spid="18"/>
                                        </p:tgtEl>
                                      </p:cBhvr>
                                    </p:animEffect>
                                  </p:childTnLst>
                                </p:cTn>
                              </p:par>
                            </p:childTnLst>
                          </p:cTn>
                        </p:par>
                      </p:childTnLst>
                    </p:cTn>
                  </p:par>
                </p:childTnLst>
              </p:cTn>
              <p:nextCondLst>
                <p:cond evt="onClick" delay="0">
                  <p:tgtEl>
                    <p:spTgt spid="7"/>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0" presetClass="entr" presetSubtype="0" fill="hold" nodeType="with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par>
                                <p:cTn id="66" presetID="1" presetClass="mediacall" presetSubtype="0" fill="hold" nodeType="withEffect">
                                  <p:stCondLst>
                                    <p:cond delay="0"/>
                                  </p:stCondLst>
                                  <p:childTnLst>
                                    <p:cmd type="call" cmd="playFrom(0.0)">
                                      <p:cBhvr>
                                        <p:cTn id="67" dur="8158" fill="hold"/>
                                        <p:tgtEl>
                                          <p:spTgt spid="11"/>
                                        </p:tgtEl>
                                      </p:cBhvr>
                                    </p:cmd>
                                  </p:childTnLst>
                                </p:cTn>
                              </p:par>
                            </p:childTnLst>
                          </p:cTn>
                        </p:par>
                      </p:childTnLst>
                    </p:cTn>
                  </p:par>
                </p:childTnLst>
              </p:cTn>
              <p:nextCondLst>
                <p:cond evt="onClick" delay="0">
                  <p:tgtEl>
                    <p:spTgt spid="6"/>
                  </p:tgtEl>
                </p:cond>
              </p:nextCondLst>
            </p:seq>
            <p:seq concurrent="1" nextAc="seek">
              <p:cTn id="68" restart="whenNotActive" fill="hold" evtFilter="cancelBubble" nodeType="interactiveSeq">
                <p:stCondLst>
                  <p:cond evt="onClick" delay="0">
                    <p:tgtEl>
                      <p:spTgt spid="24"/>
                    </p:tgtEl>
                  </p:cond>
                </p:stCondLst>
                <p:endSync evt="end" delay="0">
                  <p:rtn val="all"/>
                </p:endSync>
                <p:childTnLst>
                  <p:par>
                    <p:cTn id="69" fill="hold">
                      <p:stCondLst>
                        <p:cond delay="0"/>
                      </p:stCondLst>
                      <p:childTnLst>
                        <p:par>
                          <p:cTn id="70" fill="hold">
                            <p:stCondLst>
                              <p:cond delay="0"/>
                            </p:stCondLst>
                            <p:childTnLst>
                              <p:par>
                                <p:cTn id="71" presetID="8" presetClass="emph" presetSubtype="0" fill="hold" nodeType="clickEffect">
                                  <p:stCondLst>
                                    <p:cond delay="0"/>
                                  </p:stCondLst>
                                  <p:childTnLst>
                                    <p:animRot by="21600000">
                                      <p:cBhvr>
                                        <p:cTn id="72" dur="10000" fill="hold"/>
                                        <p:tgtEl>
                                          <p:spTgt spid="26"/>
                                        </p:tgtEl>
                                        <p:attrNameLst>
                                          <p:attrName>r</p:attrName>
                                        </p:attrNameLst>
                                      </p:cBhvr>
                                    </p:animRot>
                                  </p:childTnLst>
                                </p:cTn>
                              </p:par>
                            </p:childTnLst>
                          </p:cTn>
                        </p:par>
                        <p:par>
                          <p:cTn id="73" fill="hold">
                            <p:stCondLst>
                              <p:cond delay="10000"/>
                            </p:stCondLst>
                            <p:childTnLst>
                              <p:par>
                                <p:cTn id="74" presetID="53" presetClass="entr" presetSubtype="16" fill="hold" nodeType="afterEffect">
                                  <p:stCondLst>
                                    <p:cond delay="0"/>
                                  </p:stCondLst>
                                  <p:childTnLst>
                                    <p:set>
                                      <p:cBhvr>
                                        <p:cTn id="75" dur="1" fill="hold">
                                          <p:stCondLst>
                                            <p:cond delay="0"/>
                                          </p:stCondLst>
                                        </p:cTn>
                                        <p:tgtEl>
                                          <p:spTgt spid="21"/>
                                        </p:tgtEl>
                                        <p:attrNameLst>
                                          <p:attrName>style.visibility</p:attrName>
                                        </p:attrNameLst>
                                      </p:cBhvr>
                                      <p:to>
                                        <p:strVal val="visible"/>
                                      </p:to>
                                    </p:set>
                                    <p:anim calcmode="lin" valueType="num">
                                      <p:cBhvr>
                                        <p:cTn id="76" dur="3000" fill="hold"/>
                                        <p:tgtEl>
                                          <p:spTgt spid="21"/>
                                        </p:tgtEl>
                                        <p:attrNameLst>
                                          <p:attrName>ppt_w</p:attrName>
                                        </p:attrNameLst>
                                      </p:cBhvr>
                                      <p:tavLst>
                                        <p:tav tm="0">
                                          <p:val>
                                            <p:fltVal val="0"/>
                                          </p:val>
                                        </p:tav>
                                        <p:tav tm="100000">
                                          <p:val>
                                            <p:strVal val="#ppt_w"/>
                                          </p:val>
                                        </p:tav>
                                      </p:tavLst>
                                    </p:anim>
                                    <p:anim calcmode="lin" valueType="num">
                                      <p:cBhvr>
                                        <p:cTn id="77" dur="3000" fill="hold"/>
                                        <p:tgtEl>
                                          <p:spTgt spid="21"/>
                                        </p:tgtEl>
                                        <p:attrNameLst>
                                          <p:attrName>ppt_h</p:attrName>
                                        </p:attrNameLst>
                                      </p:cBhvr>
                                      <p:tavLst>
                                        <p:tav tm="0">
                                          <p:val>
                                            <p:fltVal val="0"/>
                                          </p:val>
                                        </p:tav>
                                        <p:tav tm="100000">
                                          <p:val>
                                            <p:strVal val="#ppt_h"/>
                                          </p:val>
                                        </p:tav>
                                      </p:tavLst>
                                    </p:anim>
                                    <p:animEffect transition="in" filter="fade">
                                      <p:cBhvr>
                                        <p:cTn id="78" dur="3000"/>
                                        <p:tgtEl>
                                          <p:spTgt spid="21"/>
                                        </p:tgtEl>
                                      </p:cBhvr>
                                    </p:animEffect>
                                  </p:childTnLst>
                                  <p:subTnLst>
                                    <p:audio>
                                      <p:cMediaNode>
                                        <p:cTn display="0" masterRel="sameClick">
                                          <p:stCondLst>
                                            <p:cond evt="begin" delay="0">
                                              <p:tn val="74"/>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4"/>
                  </p:tgtEl>
                </p:cond>
              </p:nextCondLst>
            </p:seq>
          </p:childTnLst>
        </p:cTn>
      </p:par>
    </p:tnLst>
    <p:bldLst>
      <p:bldP spid="4" grpId="0" animBg="1"/>
      <p:bldP spid="6" grpId="0" animBg="1"/>
      <p:bldP spid="7" grpId="0" animBg="1"/>
      <p:bldP spid="8" grpId="0" animBg="1"/>
      <p:bldP spid="16" grpId="0" animBg="1"/>
      <p:bldP spid="16" grpId="1" animBg="1"/>
      <p:bldP spid="17" grpId="0"/>
      <p:bldP spid="17" grpId="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2"/>
          <p:cNvSpPr>
            <a:spLocks noChangeArrowheads="1"/>
          </p:cNvSpPr>
          <p:nvPr/>
        </p:nvSpPr>
        <p:spPr bwMode="auto">
          <a:xfrm>
            <a:off x="1017739" y="1002507"/>
            <a:ext cx="7402606" cy="4791075"/>
          </a:xfrm>
          <a:prstGeom prst="roundRect">
            <a:avLst>
              <a:gd name="adj" fmla="val 16667"/>
            </a:avLst>
          </a:prstGeom>
          <a:solidFill>
            <a:schemeClr val="bg1"/>
          </a:solidFill>
          <a:ln w="57150" cmpd="thinThick">
            <a:solidFill>
              <a:srgbClr val="CC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vi-VN" altLang="en-US" sz="1050" b="0"/>
          </a:p>
        </p:txBody>
      </p:sp>
      <p:pic>
        <p:nvPicPr>
          <p:cNvPr id="5123" name="Picture 3" descr="an30"/>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918097" y="1096566"/>
            <a:ext cx="1085850" cy="96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4" descr="33"/>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400175" y="1943100"/>
            <a:ext cx="6343650"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WordArt 5"/>
          <p:cNvSpPr>
            <a:spLocks noChangeArrowheads="1" noChangeShapeType="1" noTextEdit="1"/>
          </p:cNvSpPr>
          <p:nvPr/>
        </p:nvSpPr>
        <p:spPr bwMode="auto">
          <a:xfrm>
            <a:off x="3257550" y="1268016"/>
            <a:ext cx="3886200" cy="457200"/>
          </a:xfrm>
          <a:prstGeom prst="rect">
            <a:avLst/>
          </a:prstGeom>
        </p:spPr>
        <p:txBody>
          <a:bodyPr wrap="none" fromWordArt="1">
            <a:prstTxWarp prst="textPlain">
              <a:avLst>
                <a:gd name="adj" fmla="val 50000"/>
              </a:avLst>
            </a:prstTxWarp>
          </a:bodyPr>
          <a:lstStyle/>
          <a:p>
            <a:r>
              <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Rung </a:t>
            </a:r>
            <a:r>
              <a:rPr lang="en-US" sz="2700" b="1" kern="1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chuông</a:t>
            </a:r>
            <a:r>
              <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2700" b="1" kern="1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vàng</a:t>
            </a:r>
            <a:endPar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grpSp>
        <p:nvGrpSpPr>
          <p:cNvPr id="5126" name="Group 6"/>
          <p:cNvGrpSpPr>
            <a:grpSpLocks/>
          </p:cNvGrpSpPr>
          <p:nvPr/>
        </p:nvGrpSpPr>
        <p:grpSpPr bwMode="auto">
          <a:xfrm>
            <a:off x="6136412" y="5317127"/>
            <a:ext cx="1185863" cy="446485"/>
            <a:chOff x="4512" y="3792"/>
            <a:chExt cx="996" cy="375"/>
          </a:xfrm>
        </p:grpSpPr>
        <p:pic>
          <p:nvPicPr>
            <p:cNvPr id="2" name="Picture 7" descr="ani32"/>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flipH="1">
              <a:off x="4512" y="3792"/>
              <a:ext cx="432"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71" name="Text Box 8">
              <a:hlinkClick r:id="rId9" action="ppaction://hlinksldjump" tooltip="Trở lại chọn câu hỏi"/>
            </p:cNvPr>
            <p:cNvSpPr txBox="1">
              <a:spLocks noChangeArrowheads="1"/>
            </p:cNvSpPr>
            <p:nvPr/>
          </p:nvSpPr>
          <p:spPr bwMode="auto">
            <a:xfrm>
              <a:off x="4752" y="3896"/>
              <a:ext cx="756"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lgn="l" eaLnBrk="1" hangingPunct="1">
                <a:spcBef>
                  <a:spcPct val="50000"/>
                </a:spcBef>
              </a:pPr>
              <a:r>
                <a:rPr lang="en-US" altLang="en-US" sz="1500" dirty="0">
                  <a:latin typeface=".VnArial Narrow" panose="020B7200000000000000" pitchFamily="34" charset="0"/>
                </a:rPr>
                <a:t>Home</a:t>
              </a:r>
            </a:p>
          </p:txBody>
        </p:sp>
      </p:grpSp>
      <p:sp>
        <p:nvSpPr>
          <p:cNvPr id="5127" name="AutoShape 9"/>
          <p:cNvSpPr>
            <a:spLocks noChangeArrowheads="1"/>
          </p:cNvSpPr>
          <p:nvPr/>
        </p:nvSpPr>
        <p:spPr bwMode="auto">
          <a:xfrm>
            <a:off x="4000500" y="2060973"/>
            <a:ext cx="1257300" cy="329803"/>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28" name="AutoShape 10"/>
          <p:cNvSpPr>
            <a:spLocks noChangeArrowheads="1"/>
          </p:cNvSpPr>
          <p:nvPr/>
        </p:nvSpPr>
        <p:spPr bwMode="auto">
          <a:xfrm>
            <a:off x="4055269" y="2099072"/>
            <a:ext cx="1152525" cy="255984"/>
          </a:xfrm>
          <a:prstGeom prst="roundRect">
            <a:avLst>
              <a:gd name="adj" fmla="val 16667"/>
            </a:avLst>
          </a:prstGeom>
          <a:gradFill rotWithShape="1">
            <a:gsLst>
              <a:gs pos="0">
                <a:srgbClr val="FFFF66"/>
              </a:gs>
              <a:gs pos="100000">
                <a:srgbClr val="FFFFCC"/>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29" name="Text Box 11"/>
          <p:cNvSpPr txBox="1">
            <a:spLocks noChangeArrowheads="1"/>
          </p:cNvSpPr>
          <p:nvPr/>
        </p:nvSpPr>
        <p:spPr bwMode="auto">
          <a:xfrm>
            <a:off x="3818991" y="2020548"/>
            <a:ext cx="180010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2400" b="0" dirty="0" err="1" smtClean="0">
                <a:solidFill>
                  <a:srgbClr val="0000FF"/>
                </a:solidFill>
                <a:latin typeface="Times New Roman" panose="02020603050405020304" pitchFamily="18" charset="0"/>
                <a:cs typeface="Times New Roman" panose="02020603050405020304" pitchFamily="18" charset="0"/>
              </a:rPr>
              <a:t>Câu</a:t>
            </a:r>
            <a:r>
              <a:rPr lang="en-US" altLang="en-US" sz="2400" b="0" dirty="0" smtClean="0">
                <a:solidFill>
                  <a:srgbClr val="0000FF"/>
                </a:solidFill>
                <a:latin typeface="Times New Roman" panose="02020603050405020304" pitchFamily="18" charset="0"/>
                <a:cs typeface="Times New Roman" panose="02020603050405020304" pitchFamily="18" charset="0"/>
              </a:rPr>
              <a:t> </a:t>
            </a:r>
            <a:r>
              <a:rPr lang="en-US" altLang="en-US" sz="2400" b="0" dirty="0" err="1" smtClean="0">
                <a:solidFill>
                  <a:srgbClr val="0000FF"/>
                </a:solidFill>
                <a:latin typeface="Times New Roman" panose="02020603050405020304" pitchFamily="18" charset="0"/>
                <a:cs typeface="Times New Roman" panose="02020603050405020304" pitchFamily="18" charset="0"/>
              </a:rPr>
              <a:t>hỏi</a:t>
            </a:r>
            <a:r>
              <a:rPr lang="en-US" altLang="en-US" sz="2400" b="0" dirty="0" smtClean="0">
                <a:solidFill>
                  <a:srgbClr val="0000FF"/>
                </a:solidFill>
                <a:latin typeface="Times New Roman" panose="02020603050405020304" pitchFamily="18" charset="0"/>
                <a:cs typeface="Times New Roman" panose="02020603050405020304" pitchFamily="18" charset="0"/>
              </a:rPr>
              <a:t> 6</a:t>
            </a:r>
            <a:endParaRPr lang="en-US" altLang="en-US" sz="2400" b="0" dirty="0">
              <a:solidFill>
                <a:srgbClr val="0000FF"/>
              </a:solidFill>
              <a:latin typeface="Times New Roman" panose="02020603050405020304" pitchFamily="18" charset="0"/>
              <a:cs typeface="Times New Roman" panose="02020603050405020304" pitchFamily="18" charset="0"/>
            </a:endParaRPr>
          </a:p>
        </p:txBody>
      </p:sp>
      <p:pic>
        <p:nvPicPr>
          <p:cNvPr id="5130" name="Picture 12" descr="star_tip_md_wht"/>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7200900" y="1485900"/>
            <a:ext cx="400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5" descr="people008"/>
          <p:cNvPicPr>
            <a:picLocks noChangeAspect="1" noChangeArrowheads="1" noCrop="1"/>
          </p:cNvPicPr>
          <p:nvPr/>
        </p:nvPicPr>
        <p:blipFill>
          <a:blip r:embed="rId11">
            <a:lum contrast="12000"/>
            <a:extLst>
              <a:ext uri="{28A0092B-C50C-407E-A947-70E740481C1C}">
                <a14:useLocalDpi xmlns:a14="http://schemas.microsoft.com/office/drawing/2010/main" val="0"/>
              </a:ext>
            </a:extLst>
          </a:blip>
          <a:srcRect/>
          <a:stretch>
            <a:fillRect/>
          </a:stretch>
        </p:blipFill>
        <p:spPr bwMode="auto">
          <a:xfrm>
            <a:off x="1771650" y="4819650"/>
            <a:ext cx="728663"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7" name="AutoShape 17"/>
          <p:cNvSpPr>
            <a:spLocks noChangeArrowheads="1"/>
          </p:cNvSpPr>
          <p:nvPr/>
        </p:nvSpPr>
        <p:spPr bwMode="auto">
          <a:xfrm>
            <a:off x="3400547" y="3989935"/>
            <a:ext cx="2390529" cy="466155"/>
          </a:xfrm>
          <a:prstGeom prst="roundRect">
            <a:avLst>
              <a:gd name="adj" fmla="val 16667"/>
            </a:avLst>
          </a:prstGeom>
          <a:solidFill>
            <a:srgbClr val="FFCC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39" name="Text Box 19"/>
          <p:cNvSpPr txBox="1">
            <a:spLocks noChangeArrowheads="1"/>
          </p:cNvSpPr>
          <p:nvPr/>
        </p:nvSpPr>
        <p:spPr bwMode="auto">
          <a:xfrm>
            <a:off x="2502695" y="5455444"/>
            <a:ext cx="569387" cy="253916"/>
          </a:xfrm>
          <a:prstGeom prst="rect">
            <a:avLst/>
          </a:prstGeom>
          <a:solidFill>
            <a:srgbClr val="FFCC66"/>
          </a:solidFill>
          <a:ln w="38100">
            <a:miter lim="800000"/>
            <a:headEnd/>
            <a:tailEnd/>
          </a:ln>
          <a:effectLst/>
          <a:scene3d>
            <a:camera prst="legacyObliqueTopRight"/>
            <a:lightRig rig="legacyFlat3" dir="b"/>
          </a:scene3d>
          <a:sp3d extrusionH="125400" prstMaterial="legacyMatte">
            <a:bevelT w="13500" h="13500" prst="angle"/>
            <a:bevelB w="13500" h="13500" prst="angle"/>
            <a:extrusionClr>
              <a:srgbClr val="FFCC66"/>
            </a:extrusionClr>
          </a:sp3d>
          <a:extLst>
            <a:ext uri="{AF507438-7753-43E0-B8FC-AC1667EBCBE1}">
              <a14:hiddenEffects xmlns:a14="http://schemas.microsoft.com/office/drawing/2010/main">
                <a:effectLst>
                  <a:outerShdw dist="91581" dir="12821404" algn="ctr" rotWithShape="0">
                    <a:schemeClr val="bg2">
                      <a:alpha val="50000"/>
                    </a:schemeClr>
                  </a:outerShdw>
                </a:effectLst>
              </a14:hiddenEffects>
            </a:ext>
          </a:extLst>
        </p:spPr>
        <p:txBody>
          <a:bodyPr wrap="none">
            <a:spAutoFit/>
            <a:flatTx/>
          </a:bodyPr>
          <a:lstStyle/>
          <a:p>
            <a:pPr algn="l">
              <a:defRPr/>
            </a:pPr>
            <a:r>
              <a:rPr lang="en-US" sz="1050" dirty="0" err="1"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Đáp</a:t>
            </a:r>
            <a:r>
              <a:rPr lang="en-US" sz="1050" dirty="0"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1050" dirty="0" err="1" smtClean="0">
                <a:effectLst>
                  <a:outerShdw blurRad="38100" dist="38100" dir="2700000" algn="tl">
                    <a:srgbClr val="FFFFFF"/>
                  </a:outerShdw>
                </a:effectLst>
                <a:latin typeface="Times New Roman" panose="02020603050405020304" pitchFamily="18" charset="0"/>
                <a:cs typeface="Times New Roman" panose="02020603050405020304" pitchFamily="18" charset="0"/>
              </a:rPr>
              <a:t>án</a:t>
            </a:r>
            <a:endParaRPr lang="en-US" sz="1050" dirty="0">
              <a:effectLst>
                <a:outerShdw blurRad="38100" dist="38100" dir="2700000" algn="tl">
                  <a:srgbClr val="FFFFFF"/>
                </a:outerShdw>
              </a:effectLst>
              <a:latin typeface="Times New Roman" panose="02020603050405020304" pitchFamily="18" charset="0"/>
              <a:cs typeface="Times New Roman" panose="02020603050405020304" pitchFamily="18" charset="0"/>
            </a:endParaRPr>
          </a:p>
        </p:txBody>
      </p:sp>
      <p:grpSp>
        <p:nvGrpSpPr>
          <p:cNvPr id="5170" name="Group 50"/>
          <p:cNvGrpSpPr>
            <a:grpSpLocks/>
          </p:cNvGrpSpPr>
          <p:nvPr/>
        </p:nvGrpSpPr>
        <p:grpSpPr bwMode="auto">
          <a:xfrm>
            <a:off x="6916341" y="4629150"/>
            <a:ext cx="1027509" cy="971550"/>
            <a:chOff x="4574" y="3342"/>
            <a:chExt cx="960" cy="912"/>
          </a:xfrm>
        </p:grpSpPr>
        <p:sp>
          <p:nvSpPr>
            <p:cNvPr id="5168" name="AutoShape 51"/>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9" name="Text Box 52"/>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1</a:t>
              </a:r>
            </a:p>
          </p:txBody>
        </p:sp>
      </p:grpSp>
      <p:grpSp>
        <p:nvGrpSpPr>
          <p:cNvPr id="5173" name="Group 53"/>
          <p:cNvGrpSpPr>
            <a:grpSpLocks/>
          </p:cNvGrpSpPr>
          <p:nvPr/>
        </p:nvGrpSpPr>
        <p:grpSpPr bwMode="auto">
          <a:xfrm>
            <a:off x="6916341" y="4629150"/>
            <a:ext cx="1027509" cy="971550"/>
            <a:chOff x="4574" y="3342"/>
            <a:chExt cx="960" cy="912"/>
          </a:xfrm>
        </p:grpSpPr>
        <p:sp>
          <p:nvSpPr>
            <p:cNvPr id="5166" name="AutoShape 54"/>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7" name="Text Box 55"/>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2</a:t>
              </a:r>
            </a:p>
          </p:txBody>
        </p:sp>
      </p:grpSp>
      <p:grpSp>
        <p:nvGrpSpPr>
          <p:cNvPr id="5176" name="Group 56"/>
          <p:cNvGrpSpPr>
            <a:grpSpLocks/>
          </p:cNvGrpSpPr>
          <p:nvPr/>
        </p:nvGrpSpPr>
        <p:grpSpPr bwMode="auto">
          <a:xfrm>
            <a:off x="6916341" y="4629150"/>
            <a:ext cx="1027509" cy="971550"/>
            <a:chOff x="4574" y="3342"/>
            <a:chExt cx="960" cy="912"/>
          </a:xfrm>
        </p:grpSpPr>
        <p:sp>
          <p:nvSpPr>
            <p:cNvPr id="5164" name="AutoShape 57"/>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5" name="Text Box 58"/>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3</a:t>
              </a:r>
            </a:p>
          </p:txBody>
        </p:sp>
      </p:grpSp>
      <p:grpSp>
        <p:nvGrpSpPr>
          <p:cNvPr id="5179" name="Group 59"/>
          <p:cNvGrpSpPr>
            <a:grpSpLocks/>
          </p:cNvGrpSpPr>
          <p:nvPr/>
        </p:nvGrpSpPr>
        <p:grpSpPr bwMode="auto">
          <a:xfrm>
            <a:off x="6916341" y="4629150"/>
            <a:ext cx="1027509" cy="971550"/>
            <a:chOff x="4574" y="3342"/>
            <a:chExt cx="960" cy="912"/>
          </a:xfrm>
        </p:grpSpPr>
        <p:sp>
          <p:nvSpPr>
            <p:cNvPr id="5162" name="AutoShape 60"/>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3" name="Text Box 61"/>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4</a:t>
              </a:r>
            </a:p>
          </p:txBody>
        </p:sp>
      </p:grpSp>
      <p:grpSp>
        <p:nvGrpSpPr>
          <p:cNvPr id="5182" name="Group 62"/>
          <p:cNvGrpSpPr>
            <a:grpSpLocks/>
          </p:cNvGrpSpPr>
          <p:nvPr/>
        </p:nvGrpSpPr>
        <p:grpSpPr bwMode="auto">
          <a:xfrm>
            <a:off x="6916341" y="4629150"/>
            <a:ext cx="1027509" cy="971550"/>
            <a:chOff x="4574" y="3342"/>
            <a:chExt cx="960" cy="912"/>
          </a:xfrm>
        </p:grpSpPr>
        <p:sp>
          <p:nvSpPr>
            <p:cNvPr id="5160" name="AutoShape 63"/>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61" name="Text Box 64"/>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5</a:t>
              </a:r>
            </a:p>
          </p:txBody>
        </p:sp>
      </p:grpSp>
      <p:grpSp>
        <p:nvGrpSpPr>
          <p:cNvPr id="5185" name="Group 65"/>
          <p:cNvGrpSpPr>
            <a:grpSpLocks/>
          </p:cNvGrpSpPr>
          <p:nvPr/>
        </p:nvGrpSpPr>
        <p:grpSpPr bwMode="auto">
          <a:xfrm>
            <a:off x="6916341" y="4629150"/>
            <a:ext cx="1027509" cy="971550"/>
            <a:chOff x="4574" y="3342"/>
            <a:chExt cx="960" cy="912"/>
          </a:xfrm>
        </p:grpSpPr>
        <p:sp>
          <p:nvSpPr>
            <p:cNvPr id="5158" name="AutoShape 66"/>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9" name="Text Box 67"/>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6</a:t>
              </a:r>
            </a:p>
          </p:txBody>
        </p:sp>
      </p:grpSp>
      <p:grpSp>
        <p:nvGrpSpPr>
          <p:cNvPr id="5188" name="Group 68"/>
          <p:cNvGrpSpPr>
            <a:grpSpLocks/>
          </p:cNvGrpSpPr>
          <p:nvPr/>
        </p:nvGrpSpPr>
        <p:grpSpPr bwMode="auto">
          <a:xfrm>
            <a:off x="6916341" y="4629150"/>
            <a:ext cx="1027509" cy="971550"/>
            <a:chOff x="4574" y="3342"/>
            <a:chExt cx="960" cy="912"/>
          </a:xfrm>
        </p:grpSpPr>
        <p:sp>
          <p:nvSpPr>
            <p:cNvPr id="5156" name="AutoShape 69"/>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7" name="Text Box 70"/>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7</a:t>
              </a:r>
            </a:p>
          </p:txBody>
        </p:sp>
      </p:grpSp>
      <p:grpSp>
        <p:nvGrpSpPr>
          <p:cNvPr id="5191" name="Group 71"/>
          <p:cNvGrpSpPr>
            <a:grpSpLocks/>
          </p:cNvGrpSpPr>
          <p:nvPr/>
        </p:nvGrpSpPr>
        <p:grpSpPr bwMode="auto">
          <a:xfrm>
            <a:off x="6916341" y="4629150"/>
            <a:ext cx="1027509" cy="971550"/>
            <a:chOff x="4574" y="3342"/>
            <a:chExt cx="960" cy="912"/>
          </a:xfrm>
        </p:grpSpPr>
        <p:sp>
          <p:nvSpPr>
            <p:cNvPr id="5154" name="AutoShape 72"/>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5" name="Text Box 73"/>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8</a:t>
              </a:r>
            </a:p>
          </p:txBody>
        </p:sp>
      </p:grpSp>
      <p:grpSp>
        <p:nvGrpSpPr>
          <p:cNvPr id="5194" name="Group 74"/>
          <p:cNvGrpSpPr>
            <a:grpSpLocks/>
          </p:cNvGrpSpPr>
          <p:nvPr/>
        </p:nvGrpSpPr>
        <p:grpSpPr bwMode="auto">
          <a:xfrm>
            <a:off x="6916341" y="4629150"/>
            <a:ext cx="1027509" cy="971550"/>
            <a:chOff x="4574" y="3342"/>
            <a:chExt cx="960" cy="912"/>
          </a:xfrm>
        </p:grpSpPr>
        <p:sp>
          <p:nvSpPr>
            <p:cNvPr id="5152" name="AutoShape 75"/>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3" name="Text Box 76"/>
            <p:cNvSpPr txBox="1">
              <a:spLocks noChangeArrowheads="1"/>
            </p:cNvSpPr>
            <p:nvPr/>
          </p:nvSpPr>
          <p:spPr bwMode="auto">
            <a:xfrm>
              <a:off x="4828" y="3591"/>
              <a:ext cx="479" cy="477"/>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700">
                  <a:solidFill>
                    <a:schemeClr val="bg1"/>
                  </a:solidFill>
                  <a:latin typeface=".VnTime" panose="020B7200000000000000" pitchFamily="34" charset="0"/>
                </a:rPr>
                <a:t>9</a:t>
              </a:r>
            </a:p>
          </p:txBody>
        </p:sp>
      </p:grpSp>
      <p:grpSp>
        <p:nvGrpSpPr>
          <p:cNvPr id="5197" name="Group 77"/>
          <p:cNvGrpSpPr>
            <a:grpSpLocks/>
          </p:cNvGrpSpPr>
          <p:nvPr/>
        </p:nvGrpSpPr>
        <p:grpSpPr bwMode="auto">
          <a:xfrm>
            <a:off x="6915150" y="4627960"/>
            <a:ext cx="1028700" cy="971550"/>
            <a:chOff x="4574" y="3342"/>
            <a:chExt cx="960" cy="912"/>
          </a:xfrm>
        </p:grpSpPr>
        <p:sp>
          <p:nvSpPr>
            <p:cNvPr id="5150" name="AutoShape 78"/>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sz="1050"/>
            </a:p>
          </p:txBody>
        </p:sp>
        <p:sp>
          <p:nvSpPr>
            <p:cNvPr id="5151" name="Text Box 79"/>
            <p:cNvSpPr txBox="1">
              <a:spLocks noChangeArrowheads="1"/>
            </p:cNvSpPr>
            <p:nvPr/>
          </p:nvSpPr>
          <p:spPr bwMode="auto">
            <a:xfrm>
              <a:off x="4828" y="3591"/>
              <a:ext cx="480" cy="520"/>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1500" dirty="0" err="1" smtClean="0">
                  <a:solidFill>
                    <a:schemeClr val="bg1"/>
                  </a:solidFill>
                  <a:latin typeface="Times New Roman" panose="02020603050405020304" pitchFamily="18" charset="0"/>
                  <a:cs typeface="Times New Roman" panose="02020603050405020304" pitchFamily="18" charset="0"/>
                </a:rPr>
                <a:t>Hết</a:t>
              </a:r>
              <a:r>
                <a:rPr lang="en-US" altLang="en-US" sz="1500" dirty="0" smtClean="0">
                  <a:solidFill>
                    <a:schemeClr val="bg1"/>
                  </a:solidFill>
                  <a:latin typeface="Times New Roman" panose="02020603050405020304" pitchFamily="18" charset="0"/>
                  <a:cs typeface="Times New Roman" panose="02020603050405020304" pitchFamily="18" charset="0"/>
                </a:rPr>
                <a:t> </a:t>
              </a:r>
              <a:r>
                <a:rPr lang="en-US" altLang="en-US" sz="1500" dirty="0" err="1" smtClean="0">
                  <a:solidFill>
                    <a:schemeClr val="bg1"/>
                  </a:solidFill>
                  <a:latin typeface="Times New Roman" panose="02020603050405020304" pitchFamily="18" charset="0"/>
                  <a:cs typeface="Times New Roman" panose="02020603050405020304" pitchFamily="18" charset="0"/>
                </a:rPr>
                <a:t>giờ</a:t>
              </a:r>
              <a:endParaRPr lang="en-US" altLang="en-US" sz="1500" dirty="0">
                <a:solidFill>
                  <a:schemeClr val="bg1"/>
                </a:solidFill>
                <a:latin typeface="Times New Roman" panose="02020603050405020304" pitchFamily="18" charset="0"/>
                <a:cs typeface="Times New Roman" panose="02020603050405020304" pitchFamily="18" charset="0"/>
              </a:endParaRPr>
            </a:p>
          </p:txBody>
        </p:sp>
      </p:grpSp>
      <p:sp>
        <p:nvSpPr>
          <p:cNvPr id="5200" name="Text Box 80"/>
          <p:cNvSpPr txBox="1">
            <a:spLocks noChangeArrowheads="1"/>
          </p:cNvSpPr>
          <p:nvPr/>
        </p:nvSpPr>
        <p:spPr bwMode="auto">
          <a:xfrm>
            <a:off x="4343401" y="5376863"/>
            <a:ext cx="50526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algn="l" eaLnBrk="1" hangingPunct="1"/>
            <a:r>
              <a:rPr lang="en-US" altLang="en-US" sz="1800" dirty="0">
                <a:latin typeface="Times New Roman" panose="02020603050405020304" pitchFamily="18" charset="0"/>
                <a:cs typeface="Times New Roman" panose="02020603050405020304" pitchFamily="18" charset="0"/>
              </a:rPr>
              <a:t>10s</a:t>
            </a:r>
          </a:p>
        </p:txBody>
      </p:sp>
      <p:sp>
        <p:nvSpPr>
          <p:cNvPr id="5149" name="WordArt 5"/>
          <p:cNvSpPr>
            <a:spLocks noChangeArrowheads="1" noChangeShapeType="1" noTextEdit="1"/>
          </p:cNvSpPr>
          <p:nvPr/>
        </p:nvSpPr>
        <p:spPr bwMode="auto">
          <a:xfrm>
            <a:off x="3371850" y="1382316"/>
            <a:ext cx="3886200" cy="457200"/>
          </a:xfrm>
          <a:prstGeom prst="rect">
            <a:avLst/>
          </a:prstGeom>
        </p:spPr>
        <p:txBody>
          <a:bodyPr wrap="none" fromWordArt="1">
            <a:prstTxWarp prst="textPlain">
              <a:avLst>
                <a:gd name="adj" fmla="val 50000"/>
              </a:avLst>
            </a:prstTxWarp>
          </a:bodyPr>
          <a:lstStyle/>
          <a:p>
            <a:endParaRPr lang="en-US" sz="27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sp>
        <p:nvSpPr>
          <p:cNvPr id="51" name="Rectangle 50"/>
          <p:cNvSpPr/>
          <p:nvPr/>
        </p:nvSpPr>
        <p:spPr>
          <a:xfrm>
            <a:off x="1299252" y="2412115"/>
            <a:ext cx="6839580" cy="2492990"/>
          </a:xfrm>
          <a:prstGeom prst="rect">
            <a:avLst/>
          </a:prstGeom>
        </p:spPr>
        <p:txBody>
          <a:bodyPr wrap="square">
            <a:spAutoFit/>
          </a:bodyPr>
          <a:lstStyle/>
          <a:p>
            <a:pPr marL="30480" marR="30480" algn="just"/>
            <a:r>
              <a:rPr lang="en-US" sz="2400" dirty="0" smtClean="0">
                <a:latin typeface="Times New Roman" panose="02020603050405020304" pitchFamily="18" charset="0"/>
                <a:cs typeface="Times New Roman" panose="02020603050405020304" pitchFamily="18" charset="0"/>
              </a:rPr>
              <a:t>Tia </a:t>
            </a:r>
            <a:r>
              <a:rPr lang="en-US" sz="2400" dirty="0" err="1" smtClean="0">
                <a:latin typeface="Times New Roman" panose="02020603050405020304" pitchFamily="18" charset="0"/>
                <a:cs typeface="Times New Roman" panose="02020603050405020304" pitchFamily="18" charset="0"/>
              </a:rPr>
              <a:t>sáng</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chiếu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phẳng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hợp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mặt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góc</a:t>
            </a:r>
            <a:r>
              <a:rPr lang="en-US" sz="2400" dirty="0">
                <a:latin typeface="Times New Roman" panose="02020603050405020304" pitchFamily="18" charset="0"/>
                <a:cs typeface="Times New Roman" panose="02020603050405020304" pitchFamily="18" charset="0"/>
              </a:rPr>
              <a:t> 30</a:t>
            </a:r>
            <a:r>
              <a:rPr lang="en-US" sz="2400" baseline="30000" dirty="0">
                <a:latin typeface="Times New Roman" panose="02020603050405020304" pitchFamily="18" charset="0"/>
                <a:cs typeface="Times New Roman" panose="02020603050405020304" pitchFamily="18" charset="0"/>
              </a:rPr>
              <a:t>0</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Góc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xạ</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bằng</a:t>
            </a:r>
            <a:r>
              <a:rPr lang="en-US" sz="2400" dirty="0" smtClean="0">
                <a:latin typeface="Times New Roman" panose="02020603050405020304" pitchFamily="18" charset="0"/>
                <a:cs typeface="Times New Roman" panose="02020603050405020304" pitchFamily="18" charset="0"/>
              </a:rPr>
              <a:t>:</a:t>
            </a:r>
          </a:p>
          <a:p>
            <a:pPr marL="30480" marR="30480" algn="ctr">
              <a:lnSpc>
                <a:spcPct val="150000"/>
              </a:lnSpc>
            </a:pPr>
            <a:r>
              <a:rPr lang="en-US" sz="1800" dirty="0" smtClean="0"/>
              <a:t>A</a:t>
            </a:r>
            <a:r>
              <a:rPr lang="en-US" sz="1800" dirty="0"/>
              <a:t>. 30</a:t>
            </a:r>
            <a:r>
              <a:rPr lang="en-US" sz="1800" baseline="30000" dirty="0"/>
              <a:t>0</a:t>
            </a:r>
            <a:r>
              <a:rPr lang="en-US" sz="1800" dirty="0"/>
              <a:t>         </a:t>
            </a:r>
            <a:endParaRPr lang="en-US" sz="1800" dirty="0" smtClean="0"/>
          </a:p>
          <a:p>
            <a:pPr marL="30480" marR="30480" algn="ctr">
              <a:lnSpc>
                <a:spcPct val="150000"/>
              </a:lnSpc>
            </a:pPr>
            <a:r>
              <a:rPr lang="en-US" sz="1800" dirty="0" smtClean="0"/>
              <a:t>B</a:t>
            </a:r>
            <a:r>
              <a:rPr lang="en-US" sz="1800" dirty="0"/>
              <a:t>. 45</a:t>
            </a:r>
            <a:r>
              <a:rPr lang="en-US" sz="1800" baseline="30000" dirty="0"/>
              <a:t>0</a:t>
            </a:r>
            <a:r>
              <a:rPr lang="en-US" sz="1800" dirty="0"/>
              <a:t>         </a:t>
            </a:r>
            <a:endParaRPr lang="en-US" sz="1800" dirty="0" smtClean="0"/>
          </a:p>
          <a:p>
            <a:pPr marL="30480" marR="30480" algn="ctr">
              <a:lnSpc>
                <a:spcPct val="150000"/>
              </a:lnSpc>
            </a:pPr>
            <a:r>
              <a:rPr lang="en-US" sz="1800" dirty="0" smtClean="0"/>
              <a:t>C</a:t>
            </a:r>
            <a:r>
              <a:rPr lang="en-US" sz="1800" dirty="0"/>
              <a:t>. 60</a:t>
            </a:r>
            <a:r>
              <a:rPr lang="en-US" sz="1800" baseline="30000" dirty="0"/>
              <a:t>0</a:t>
            </a:r>
            <a:r>
              <a:rPr lang="en-US" sz="1800" dirty="0"/>
              <a:t>         </a:t>
            </a:r>
          </a:p>
          <a:p>
            <a:pPr marL="30480" marR="30480">
              <a:lnSpc>
                <a:spcPct val="150000"/>
              </a:lnSpc>
            </a:pPr>
            <a:r>
              <a:rPr lang="en-US" sz="1800" dirty="0" smtClean="0"/>
              <a:t>			D</a:t>
            </a:r>
            <a:r>
              <a:rPr lang="en-US" sz="1800" dirty="0"/>
              <a:t>. 15</a:t>
            </a:r>
            <a:r>
              <a:rPr lang="en-US" sz="1800" baseline="30000" dirty="0"/>
              <a:t>0</a:t>
            </a:r>
            <a:endParaRPr lang="en-US" sz="1800" dirty="0">
              <a:latin typeface="Times New Roman" panose="02020603050405020304" pitchFamily="18" charset="0"/>
              <a:ea typeface="Times New Roman" panose="02020603050405020304" pitchFamily="18" charset="0"/>
            </a:endParaRPr>
          </a:p>
        </p:txBody>
      </p:sp>
      <p:sp>
        <p:nvSpPr>
          <p:cNvPr id="53" name="Action Button: Forward or Next 52">
            <a:hlinkClick r:id="rId12" action="ppaction://hlinksldjump" highlightClick="1"/>
          </p:cNvPr>
          <p:cNvSpPr/>
          <p:nvPr/>
        </p:nvSpPr>
        <p:spPr>
          <a:xfrm>
            <a:off x="5559182" y="5502474"/>
            <a:ext cx="416859" cy="194072"/>
          </a:xfrm>
          <a:prstGeom prst="actionButtonForwardNext">
            <a:avLst/>
          </a:prstGeom>
          <a:solidFill>
            <a:srgbClr val="92D05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3527582973"/>
      </p:ext>
    </p:extLst>
  </p:cSld>
  <p:clrMapOvr>
    <a:masterClrMapping/>
  </p:clrMapOvr>
  <p:transition spd="slow" advClick="0">
    <p:zoom/>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53"/>
                                        </p:tgtEl>
                                      </p:cBhvr>
                                    </p:animEffect>
                                    <p:animScale>
                                      <p:cBhvr>
                                        <p:cTn id="7" dur="250" autoRev="1" fill="hold"/>
                                        <p:tgtEl>
                                          <p:spTgt spid="5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513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137"/>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3" name="FELIZ2.WAV"/>
                                        </p:tgtEl>
                                      </p:cMediaNode>
                                    </p:audio>
                                  </p:subTnLst>
                                </p:cTn>
                              </p:par>
                              <p:par>
                                <p:cTn id="13" presetID="22" presetClass="emph" presetSubtype="0" repeatCount="10000" fill="remove" grpId="1" nodeType="withEffect">
                                  <p:stCondLst>
                                    <p:cond delay="0"/>
                                  </p:stCondLst>
                                  <p:childTnLst>
                                    <p:animClr clrSpc="hsl" dir="cw">
                                      <p:cBhvr override="childStyle">
                                        <p:cTn id="14" dur="500" fill="hold"/>
                                        <p:tgtEl>
                                          <p:spTgt spid="5137"/>
                                        </p:tgtEl>
                                        <p:attrNameLst>
                                          <p:attrName>style.color</p:attrName>
                                        </p:attrNameLst>
                                      </p:cBhvr>
                                      <p:by>
                                        <p:hsl h="-7200000" s="0" l="0"/>
                                      </p:by>
                                    </p:animClr>
                                    <p:animClr clrSpc="hsl" dir="cw">
                                      <p:cBhvr>
                                        <p:cTn id="15" dur="500" fill="hold"/>
                                        <p:tgtEl>
                                          <p:spTgt spid="5137"/>
                                        </p:tgtEl>
                                        <p:attrNameLst>
                                          <p:attrName>fillcolor</p:attrName>
                                        </p:attrNameLst>
                                      </p:cBhvr>
                                      <p:by>
                                        <p:hsl h="-7200000" s="0" l="0"/>
                                      </p:by>
                                    </p:animClr>
                                    <p:animClr clrSpc="hsl" dir="cw">
                                      <p:cBhvr>
                                        <p:cTn id="16" dur="500" fill="hold"/>
                                        <p:tgtEl>
                                          <p:spTgt spid="5137"/>
                                        </p:tgtEl>
                                        <p:attrNameLst>
                                          <p:attrName>stroke.color</p:attrName>
                                        </p:attrNameLst>
                                      </p:cBhvr>
                                      <p:by>
                                        <p:hsl h="-7200000" s="0" l="0"/>
                                      </p:by>
                                    </p:animClr>
                                    <p:set>
                                      <p:cBhvr>
                                        <p:cTn id="17" dur="500" fill="hold"/>
                                        <p:tgtEl>
                                          <p:spTgt spid="5137"/>
                                        </p:tgtEl>
                                        <p:attrNameLst>
                                          <p:attrName>fill.type</p:attrName>
                                        </p:attrNameLst>
                                      </p:cBhvr>
                                      <p:to>
                                        <p:strVal val="solid"/>
                                      </p:to>
                                    </p:set>
                                  </p:childTnLst>
                                </p:cTn>
                              </p:par>
                            </p:childTnLst>
                          </p:cTn>
                        </p:par>
                      </p:childTnLst>
                    </p:cTn>
                  </p:par>
                </p:childTnLst>
              </p:cTn>
              <p:nextCondLst>
                <p:cond evt="onClick" delay="0">
                  <p:tgtEl>
                    <p:spTgt spid="5139"/>
                  </p:tgtEl>
                </p:cond>
              </p:nextCondLst>
            </p:seq>
            <p:seq concurrent="1" nextAc="seek">
              <p:cTn id="18" restart="whenNotActive" fill="hold" evtFilter="cancelBubble" nodeType="interactiveSeq">
                <p:stCondLst>
                  <p:cond evt="onClick" delay="0">
                    <p:tgtEl>
                      <p:spTgt spid="5200"/>
                    </p:tgtEl>
                  </p:cond>
                </p:stCondLst>
                <p:endSync evt="end" delay="0">
                  <p:rtn val="all"/>
                </p:endSync>
                <p:childTnLst>
                  <p:par>
                    <p:cTn id="19" fill="hold" nodeType="clickPar">
                      <p:stCondLst>
                        <p:cond delay="0"/>
                      </p:stCondLst>
                      <p:childTnLst>
                        <p:par>
                          <p:cTn id="20" fill="hold" nodeType="withGroup">
                            <p:stCondLst>
                              <p:cond delay="0"/>
                            </p:stCondLst>
                            <p:childTnLst>
                              <p:par>
                                <p:cTn id="21" presetID="1" presetClass="entr" presetSubtype="0" fill="hold" nodeType="clickEffect">
                                  <p:stCondLst>
                                    <p:cond delay="1000"/>
                                  </p:stCondLst>
                                  <p:childTnLst>
                                    <p:set>
                                      <p:cBhvr>
                                        <p:cTn id="22" dur="1" fill="hold">
                                          <p:stCondLst>
                                            <p:cond delay="499"/>
                                          </p:stCondLst>
                                        </p:cTn>
                                        <p:tgtEl>
                                          <p:spTgt spid="5170"/>
                                        </p:tgtEl>
                                        <p:attrNameLst>
                                          <p:attrName>style.visibility</p:attrName>
                                        </p:attrNameLst>
                                      </p:cBhvr>
                                      <p:to>
                                        <p:strVal val="visible"/>
                                      </p:to>
                                    </p:set>
                                  </p:childTnLst>
                                  <p:subTnLst>
                                    <p:audio>
                                      <p:cMediaNode>
                                        <p:cTn display="0" masterRel="sameClick">
                                          <p:stCondLst>
                                            <p:cond evt="begin" delay="0">
                                              <p:tn val="21"/>
                                            </p:cond>
                                          </p:stCondLst>
                                          <p:endCondLst>
                                            <p:cond evt="onStopAudio" delay="0">
                                              <p:tgtEl>
                                                <p:sldTgt/>
                                              </p:tgtEl>
                                            </p:cond>
                                          </p:endCondLst>
                                        </p:cTn>
                                        <p:tgtEl>
                                          <p:sndTgt r:embed="rId4" name="beep.wav"/>
                                        </p:tgtEl>
                                      </p:cMediaNode>
                                    </p:audio>
                                  </p:subTnLst>
                                </p:cTn>
                              </p:par>
                            </p:childTnLst>
                          </p:cTn>
                        </p:par>
                        <p:par>
                          <p:cTn id="23" fill="hold" nodeType="afterGroup">
                            <p:stCondLst>
                              <p:cond delay="1500"/>
                            </p:stCondLst>
                            <p:childTnLst>
                              <p:par>
                                <p:cTn id="24" presetID="1" presetClass="entr" presetSubtype="0" fill="hold" nodeType="afterEffect">
                                  <p:stCondLst>
                                    <p:cond delay="1000"/>
                                  </p:stCondLst>
                                  <p:childTnLst>
                                    <p:set>
                                      <p:cBhvr>
                                        <p:cTn id="25" dur="1" fill="hold">
                                          <p:stCondLst>
                                            <p:cond delay="499"/>
                                          </p:stCondLst>
                                        </p:cTn>
                                        <p:tgtEl>
                                          <p:spTgt spid="5173"/>
                                        </p:tgtEl>
                                        <p:attrNameLst>
                                          <p:attrName>style.visibility</p:attrName>
                                        </p:attrNameLst>
                                      </p:cBhvr>
                                      <p:to>
                                        <p:strVal val="visible"/>
                                      </p:to>
                                    </p:set>
                                  </p:childTnLst>
                                  <p:subTnLst>
                                    <p:audio>
                                      <p:cMediaNode>
                                        <p:cTn display="0" masterRel="sameClick">
                                          <p:stCondLst>
                                            <p:cond evt="begin" delay="0">
                                              <p:tn val="24"/>
                                            </p:cond>
                                          </p:stCondLst>
                                          <p:endCondLst>
                                            <p:cond evt="onStopAudio" delay="0">
                                              <p:tgtEl>
                                                <p:sldTgt/>
                                              </p:tgtEl>
                                            </p:cond>
                                          </p:endCondLst>
                                        </p:cTn>
                                        <p:tgtEl>
                                          <p:sndTgt r:embed="rId4" name="beep.wav"/>
                                        </p:tgtEl>
                                      </p:cMediaNode>
                                    </p:audio>
                                  </p:subTnLst>
                                </p:cTn>
                              </p:par>
                            </p:childTnLst>
                          </p:cTn>
                        </p:par>
                        <p:par>
                          <p:cTn id="26" fill="hold" nodeType="afterGroup">
                            <p:stCondLst>
                              <p:cond delay="3000"/>
                            </p:stCondLst>
                            <p:childTnLst>
                              <p:par>
                                <p:cTn id="27" presetID="1" presetClass="entr" presetSubtype="0" fill="hold" nodeType="afterEffect">
                                  <p:stCondLst>
                                    <p:cond delay="1000"/>
                                  </p:stCondLst>
                                  <p:childTnLst>
                                    <p:set>
                                      <p:cBhvr>
                                        <p:cTn id="28" dur="1" fill="hold">
                                          <p:stCondLst>
                                            <p:cond delay="499"/>
                                          </p:stCondLst>
                                        </p:cTn>
                                        <p:tgtEl>
                                          <p:spTgt spid="5176"/>
                                        </p:tgtEl>
                                        <p:attrNameLst>
                                          <p:attrName>style.visibility</p:attrName>
                                        </p:attrNameLst>
                                      </p:cBhvr>
                                      <p:to>
                                        <p:strVal val="visible"/>
                                      </p:to>
                                    </p:set>
                                  </p:childTnLst>
                                  <p:subTnLst>
                                    <p:audio>
                                      <p:cMediaNode>
                                        <p:cTn display="0" masterRel="sameClick">
                                          <p:stCondLst>
                                            <p:cond evt="begin" delay="0">
                                              <p:tn val="27"/>
                                            </p:cond>
                                          </p:stCondLst>
                                          <p:endCondLst>
                                            <p:cond evt="onStopAudio" delay="0">
                                              <p:tgtEl>
                                                <p:sldTgt/>
                                              </p:tgtEl>
                                            </p:cond>
                                          </p:endCondLst>
                                        </p:cTn>
                                        <p:tgtEl>
                                          <p:sndTgt r:embed="rId4" name="beep.wav"/>
                                        </p:tgtEl>
                                      </p:cMediaNode>
                                    </p:audio>
                                  </p:subTnLst>
                                </p:cTn>
                              </p:par>
                            </p:childTnLst>
                          </p:cTn>
                        </p:par>
                        <p:par>
                          <p:cTn id="29" fill="hold" nodeType="afterGroup">
                            <p:stCondLst>
                              <p:cond delay="4500"/>
                            </p:stCondLst>
                            <p:childTnLst>
                              <p:par>
                                <p:cTn id="30" presetID="1" presetClass="entr" presetSubtype="0" fill="hold" nodeType="afterEffect">
                                  <p:stCondLst>
                                    <p:cond delay="1000"/>
                                  </p:stCondLst>
                                  <p:childTnLst>
                                    <p:set>
                                      <p:cBhvr>
                                        <p:cTn id="31" dur="1" fill="hold">
                                          <p:stCondLst>
                                            <p:cond delay="499"/>
                                          </p:stCondLst>
                                        </p:cTn>
                                        <p:tgtEl>
                                          <p:spTgt spid="5179"/>
                                        </p:tgtEl>
                                        <p:attrNameLst>
                                          <p:attrName>style.visibility</p:attrName>
                                        </p:attrNameLst>
                                      </p:cBhvr>
                                      <p:to>
                                        <p:strVal val="visible"/>
                                      </p:to>
                                    </p:set>
                                  </p:childTnLst>
                                  <p:subTnLst>
                                    <p:audio>
                                      <p:cMediaNode>
                                        <p:cTn display="0" masterRel="sameClick">
                                          <p:stCondLst>
                                            <p:cond evt="begin" delay="0">
                                              <p:tn val="30"/>
                                            </p:cond>
                                          </p:stCondLst>
                                          <p:endCondLst>
                                            <p:cond evt="onStopAudio" delay="0">
                                              <p:tgtEl>
                                                <p:sldTgt/>
                                              </p:tgtEl>
                                            </p:cond>
                                          </p:endCondLst>
                                        </p:cTn>
                                        <p:tgtEl>
                                          <p:sndTgt r:embed="rId4" name="beep.wav"/>
                                        </p:tgtEl>
                                      </p:cMediaNode>
                                    </p:audio>
                                  </p:subTnLst>
                                </p:cTn>
                              </p:par>
                            </p:childTnLst>
                          </p:cTn>
                        </p:par>
                        <p:par>
                          <p:cTn id="32" fill="hold" nodeType="afterGroup">
                            <p:stCondLst>
                              <p:cond delay="6000"/>
                            </p:stCondLst>
                            <p:childTnLst>
                              <p:par>
                                <p:cTn id="33" presetID="1" presetClass="entr" presetSubtype="0" fill="hold" nodeType="afterEffect">
                                  <p:stCondLst>
                                    <p:cond delay="1000"/>
                                  </p:stCondLst>
                                  <p:childTnLst>
                                    <p:set>
                                      <p:cBhvr>
                                        <p:cTn id="34" dur="1" fill="hold">
                                          <p:stCondLst>
                                            <p:cond delay="499"/>
                                          </p:stCondLst>
                                        </p:cTn>
                                        <p:tgtEl>
                                          <p:spTgt spid="5182"/>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4" name="beep.wav"/>
                                        </p:tgtEl>
                                      </p:cMediaNode>
                                    </p:audio>
                                  </p:subTnLst>
                                </p:cTn>
                              </p:par>
                            </p:childTnLst>
                          </p:cTn>
                        </p:par>
                        <p:par>
                          <p:cTn id="35" fill="hold" nodeType="afterGroup">
                            <p:stCondLst>
                              <p:cond delay="7500"/>
                            </p:stCondLst>
                            <p:childTnLst>
                              <p:par>
                                <p:cTn id="36" presetID="1" presetClass="entr" presetSubtype="0" fill="hold" nodeType="afterEffect">
                                  <p:stCondLst>
                                    <p:cond delay="1000"/>
                                  </p:stCondLst>
                                  <p:childTnLst>
                                    <p:set>
                                      <p:cBhvr>
                                        <p:cTn id="37" dur="1" fill="hold">
                                          <p:stCondLst>
                                            <p:cond delay="499"/>
                                          </p:stCondLst>
                                        </p:cTn>
                                        <p:tgtEl>
                                          <p:spTgt spid="5185"/>
                                        </p:tgtEl>
                                        <p:attrNameLst>
                                          <p:attrName>style.visibility</p:attrName>
                                        </p:attrNameLst>
                                      </p:cBhvr>
                                      <p:to>
                                        <p:strVal val="visible"/>
                                      </p:to>
                                    </p:set>
                                  </p:childTnLst>
                                  <p:subTnLst>
                                    <p:audio>
                                      <p:cMediaNode>
                                        <p:cTn display="0" masterRel="sameClick">
                                          <p:stCondLst>
                                            <p:cond evt="begin" delay="0">
                                              <p:tn val="36"/>
                                            </p:cond>
                                          </p:stCondLst>
                                          <p:endCondLst>
                                            <p:cond evt="onStopAudio" delay="0">
                                              <p:tgtEl>
                                                <p:sldTgt/>
                                              </p:tgtEl>
                                            </p:cond>
                                          </p:endCondLst>
                                        </p:cTn>
                                        <p:tgtEl>
                                          <p:sndTgt r:embed="rId4" name="beep.wav"/>
                                        </p:tgtEl>
                                      </p:cMediaNode>
                                    </p:audio>
                                  </p:subTnLst>
                                </p:cTn>
                              </p:par>
                            </p:childTnLst>
                          </p:cTn>
                        </p:par>
                        <p:par>
                          <p:cTn id="38" fill="hold" nodeType="afterGroup">
                            <p:stCondLst>
                              <p:cond delay="9000"/>
                            </p:stCondLst>
                            <p:childTnLst>
                              <p:par>
                                <p:cTn id="39" presetID="1" presetClass="entr" presetSubtype="0" fill="hold" nodeType="afterEffect">
                                  <p:stCondLst>
                                    <p:cond delay="1000"/>
                                  </p:stCondLst>
                                  <p:childTnLst>
                                    <p:set>
                                      <p:cBhvr>
                                        <p:cTn id="40" dur="1" fill="hold">
                                          <p:stCondLst>
                                            <p:cond delay="499"/>
                                          </p:stCondLst>
                                        </p:cTn>
                                        <p:tgtEl>
                                          <p:spTgt spid="5188"/>
                                        </p:tgtEl>
                                        <p:attrNameLst>
                                          <p:attrName>style.visibility</p:attrName>
                                        </p:attrNameLst>
                                      </p:cBhvr>
                                      <p:to>
                                        <p:strVal val="visible"/>
                                      </p:to>
                                    </p:set>
                                  </p:childTnLst>
                                  <p:subTnLst>
                                    <p:audio>
                                      <p:cMediaNode>
                                        <p:cTn display="0" masterRel="sameClick">
                                          <p:stCondLst>
                                            <p:cond evt="begin" delay="0">
                                              <p:tn val="39"/>
                                            </p:cond>
                                          </p:stCondLst>
                                          <p:endCondLst>
                                            <p:cond evt="onStopAudio" delay="0">
                                              <p:tgtEl>
                                                <p:sldTgt/>
                                              </p:tgtEl>
                                            </p:cond>
                                          </p:endCondLst>
                                        </p:cTn>
                                        <p:tgtEl>
                                          <p:sndTgt r:embed="rId4" name="beep.wav"/>
                                        </p:tgtEl>
                                      </p:cMediaNode>
                                    </p:audio>
                                  </p:subTnLst>
                                </p:cTn>
                              </p:par>
                            </p:childTnLst>
                          </p:cTn>
                        </p:par>
                        <p:par>
                          <p:cTn id="41" fill="hold" nodeType="afterGroup">
                            <p:stCondLst>
                              <p:cond delay="10500"/>
                            </p:stCondLst>
                            <p:childTnLst>
                              <p:par>
                                <p:cTn id="42" presetID="1" presetClass="entr" presetSubtype="0" fill="hold" nodeType="afterEffect">
                                  <p:stCondLst>
                                    <p:cond delay="1000"/>
                                  </p:stCondLst>
                                  <p:childTnLst>
                                    <p:set>
                                      <p:cBhvr>
                                        <p:cTn id="43" dur="1" fill="hold">
                                          <p:stCondLst>
                                            <p:cond delay="499"/>
                                          </p:stCondLst>
                                        </p:cTn>
                                        <p:tgtEl>
                                          <p:spTgt spid="5191"/>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4" name="beep.wav"/>
                                        </p:tgtEl>
                                      </p:cMediaNode>
                                    </p:audio>
                                  </p:subTnLst>
                                </p:cTn>
                              </p:par>
                            </p:childTnLst>
                          </p:cTn>
                        </p:par>
                        <p:par>
                          <p:cTn id="44" fill="hold" nodeType="afterGroup">
                            <p:stCondLst>
                              <p:cond delay="12000"/>
                            </p:stCondLst>
                            <p:childTnLst>
                              <p:par>
                                <p:cTn id="45" presetID="1" presetClass="entr" presetSubtype="0" fill="hold" nodeType="afterEffect">
                                  <p:stCondLst>
                                    <p:cond delay="1000"/>
                                  </p:stCondLst>
                                  <p:childTnLst>
                                    <p:set>
                                      <p:cBhvr>
                                        <p:cTn id="46" dur="1" fill="hold">
                                          <p:stCondLst>
                                            <p:cond delay="499"/>
                                          </p:stCondLst>
                                        </p:cTn>
                                        <p:tgtEl>
                                          <p:spTgt spid="5194"/>
                                        </p:tgtEl>
                                        <p:attrNameLst>
                                          <p:attrName>style.visibility</p:attrName>
                                        </p:attrNameLst>
                                      </p:cBhvr>
                                      <p:to>
                                        <p:strVal val="visible"/>
                                      </p:to>
                                    </p:set>
                                  </p:childTnLst>
                                  <p:subTnLst>
                                    <p:audio>
                                      <p:cMediaNode>
                                        <p:cTn display="0" masterRel="sameClick">
                                          <p:stCondLst>
                                            <p:cond evt="begin" delay="0">
                                              <p:tn val="45"/>
                                            </p:cond>
                                          </p:stCondLst>
                                          <p:endCondLst>
                                            <p:cond evt="onStopAudio" delay="0">
                                              <p:tgtEl>
                                                <p:sldTgt/>
                                              </p:tgtEl>
                                            </p:cond>
                                          </p:endCondLst>
                                        </p:cTn>
                                        <p:tgtEl>
                                          <p:sndTgt r:embed="rId4" name="beep.wav"/>
                                        </p:tgtEl>
                                      </p:cMediaNode>
                                    </p:audio>
                                  </p:subTnLst>
                                </p:cTn>
                              </p:par>
                            </p:childTnLst>
                          </p:cTn>
                        </p:par>
                        <p:par>
                          <p:cTn id="47" fill="hold" nodeType="afterGroup">
                            <p:stCondLst>
                              <p:cond delay="13500"/>
                            </p:stCondLst>
                            <p:childTnLst>
                              <p:par>
                                <p:cTn id="48" presetID="1" presetClass="entr" presetSubtype="0" fill="hold" nodeType="afterEffect">
                                  <p:stCondLst>
                                    <p:cond delay="1000"/>
                                  </p:stCondLst>
                                  <p:childTnLst>
                                    <p:set>
                                      <p:cBhvr>
                                        <p:cTn id="49" dur="1" fill="hold">
                                          <p:stCondLst>
                                            <p:cond delay="499"/>
                                          </p:stCondLst>
                                        </p:cTn>
                                        <p:tgtEl>
                                          <p:spTgt spid="5197"/>
                                        </p:tgtEl>
                                        <p:attrNameLst>
                                          <p:attrName>style.visibility</p:attrName>
                                        </p:attrNameLst>
                                      </p:cBhvr>
                                      <p:to>
                                        <p:strVal val="visible"/>
                                      </p:to>
                                    </p:set>
                                  </p:childTnLst>
                                  <p:subTnLst>
                                    <p:audio>
                                      <p:cMediaNode>
                                        <p:cTn display="0" masterRel="sameClick">
                                          <p:stCondLst>
                                            <p:cond evt="begin" delay="0">
                                              <p:tn val="48"/>
                                            </p:cond>
                                          </p:stCondLst>
                                          <p:endCondLst>
                                            <p:cond evt="onStopAudio" delay="0">
                                              <p:tgtEl>
                                                <p:sldTgt/>
                                              </p:tgtEl>
                                            </p:cond>
                                          </p:endCondLst>
                                        </p:cTn>
                                        <p:tgtEl>
                                          <p:sndTgt r:embed="rId5" name="8. Ket thuc cau hoi.wav"/>
                                        </p:tgtEl>
                                      </p:cMediaNode>
                                    </p:audio>
                                  </p:subTnLst>
                                </p:cTn>
                              </p:par>
                            </p:childTnLst>
                          </p:cTn>
                        </p:par>
                      </p:childTnLst>
                    </p:cTn>
                  </p:par>
                </p:childTnLst>
              </p:cTn>
              <p:nextCondLst>
                <p:cond evt="onClick" delay="0">
                  <p:tgtEl>
                    <p:spTgt spid="5200"/>
                  </p:tgtEl>
                </p:cond>
              </p:nextCondLst>
            </p:seq>
          </p:childTnLst>
        </p:cTn>
      </p:par>
    </p:tnLst>
    <p:bldLst>
      <p:bldP spid="5137" grpId="0" animBg="1"/>
      <p:bldP spid="5137" grpId="1" animBg="1"/>
      <p:bldP spid="53"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415988" y="459824"/>
            <a:ext cx="4312024" cy="683746"/>
          </a:xfrm>
          <a:prstGeom prst="rect">
            <a:avLst/>
          </a:prstGeom>
          <a:noFill/>
          <a:ln>
            <a:solidFill>
              <a:srgbClr val="FF0000"/>
            </a:solidFill>
          </a:ln>
        </p:spPr>
        <p:txBody>
          <a:bodyPr spcFirstLastPara="1" wrap="square" lIns="91425" tIns="45700" rIns="91425" bIns="45700" anchor="ctr" anchorCtr="0">
            <a:normAutofit fontScale="975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200" b="1" dirty="0" smtClean="0">
                <a:latin typeface="Times New Roman" panose="02020603050405020304" pitchFamily="18" charset="0"/>
                <a:cs typeface="Times New Roman" panose="02020603050405020304" pitchFamily="18" charset="0"/>
              </a:rPr>
              <a:t>HƯỚNG DẪN VỀ NHÀ</a:t>
            </a:r>
            <a:endParaRPr lang="en-US" sz="3200" b="1" dirty="0">
              <a:latin typeface="Times New Roman" panose="02020603050405020304" pitchFamily="18" charset="0"/>
              <a:cs typeface="Times New Roman" panose="02020603050405020304" pitchFamily="18" charset="0"/>
            </a:endParaRPr>
          </a:p>
        </p:txBody>
      </p:sp>
      <p:sp>
        <p:nvSpPr>
          <p:cNvPr id="5" name="Rectangle 4"/>
          <p:cNvSpPr/>
          <p:nvPr/>
        </p:nvSpPr>
        <p:spPr>
          <a:xfrm>
            <a:off x="774246" y="1792207"/>
            <a:ext cx="8228087" cy="1647182"/>
          </a:xfrm>
          <a:prstGeom prst="rect">
            <a:avLst/>
          </a:prstGeom>
        </p:spPr>
        <p:txBody>
          <a:bodyPr wrap="square">
            <a:spAutoFit/>
          </a:bodyPr>
          <a:lstStyle/>
          <a:p>
            <a:pPr algn="just" fontAlgn="base">
              <a:lnSpc>
                <a:spcPct val="107000"/>
              </a:lnSpc>
              <a:spcAft>
                <a:spcPts val="0"/>
              </a:spcAft>
            </a:pPr>
            <a:r>
              <a:rPr lang="en-US"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Xem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lại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các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nội</a:t>
            </a:r>
            <a:r>
              <a:rPr lang="en-US" sz="2400" dirty="0">
                <a:latin typeface="Times New Roman" panose="02020603050405020304" pitchFamily="18" charset="0"/>
                <a:ea typeface="Calibri" panose="020F0502020204030204" pitchFamily="34" charset="0"/>
                <a:cs typeface="Times New Roman" panose="02020603050405020304" pitchFamily="18" charset="0"/>
              </a:rPr>
              <a:t> dung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bài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học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và</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bài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tập</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đã</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làm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tiết</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học</a:t>
            </a:r>
            <a:r>
              <a:rPr lang="en-US" sz="2400" dirty="0">
                <a:latin typeface="Times New Roman" panose="02020603050405020304" pitchFamily="18" charset="0"/>
                <a:ea typeface="Calibri" panose="020F0502020204030204" pitchFamily="34" charset="0"/>
                <a:cs typeface="Times New Roman" panose="02020603050405020304" pitchFamily="18" charset="0"/>
              </a:rPr>
              <a:t>.</a:t>
            </a:r>
          </a:p>
          <a:p>
            <a:pPr algn="just" fontAlgn="base">
              <a:lnSpc>
                <a:spcPct val="107000"/>
              </a:lnSpc>
              <a:spcAft>
                <a:spcPts val="0"/>
              </a:spcAft>
            </a:pPr>
            <a:r>
              <a:rPr lang="en-US" sz="2400" dirty="0" err="1">
                <a:latin typeface="Times New Roman" panose="02020603050405020304" pitchFamily="18" charset="0"/>
                <a:ea typeface="Calibri" panose="020F0502020204030204" pitchFamily="34" charset="0"/>
                <a:cs typeface="Times New Roman" panose="02020603050405020304" pitchFamily="18" charset="0"/>
              </a:rPr>
              <a:t>Hoạt</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theo</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nhóm</a:t>
            </a:r>
            <a:r>
              <a:rPr lang="en-US" sz="2400" dirty="0">
                <a:latin typeface="Times New Roman" panose="02020603050405020304" pitchFamily="18" charset="0"/>
                <a:ea typeface="Calibri" panose="020F0502020204030204" pitchFamily="34" charset="0"/>
                <a:cs typeface="Times New Roman" panose="02020603050405020304" pitchFamily="18" charset="0"/>
              </a:rPr>
              <a:t>:</a:t>
            </a:r>
          </a:p>
          <a:p>
            <a:pPr algn="just" fontAlgn="base">
              <a:lnSpc>
                <a:spcPct val="107000"/>
              </a:lnSpc>
              <a:spcAft>
                <a:spcPts val="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a:t>
            </a:r>
            <a:r>
              <a:rPr lang="en-US" sz="2400" dirty="0" err="1">
                <a:latin typeface="Times New Roman" panose="02020603050405020304" pitchFamily="18" charset="0"/>
                <a:ea typeface="Calibri" panose="020F0502020204030204" pitchFamily="34" charset="0"/>
                <a:cs typeface="Times New Roman" panose="02020603050405020304" pitchFamily="18" charset="0"/>
              </a:rPr>
              <a:t>Tìm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hiểu</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latin typeface="Times New Roman" panose="02020603050405020304" pitchFamily="18" charset="0"/>
                <a:ea typeface="Calibri" panose="020F0502020204030204" pitchFamily="34" charset="0"/>
                <a:cs typeface="Times New Roman" panose="02020603050405020304" pitchFamily="18" charset="0"/>
              </a:rPr>
              <a:t>bài</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 17: </a:t>
            </a:r>
            <a:r>
              <a:rPr lang="en-US" sz="2400" dirty="0" err="1" smtClean="0">
                <a:latin typeface="Times New Roman" panose="02020603050405020304" pitchFamily="18" charset="0"/>
                <a:ea typeface="Calibri" panose="020F0502020204030204" pitchFamily="34" charset="0"/>
                <a:cs typeface="Times New Roman" panose="02020603050405020304" pitchFamily="18" charset="0"/>
              </a:rPr>
              <a:t>Ảnh</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latin typeface="Times New Roman" panose="02020603050405020304" pitchFamily="18" charset="0"/>
                <a:ea typeface="Calibri" panose="020F0502020204030204" pitchFamily="34" charset="0"/>
                <a:cs typeface="Times New Roman" panose="02020603050405020304" pitchFamily="18" charset="0"/>
              </a:rPr>
              <a:t>vật</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latin typeface="Times New Roman" panose="02020603050405020304" pitchFamily="18" charset="0"/>
                <a:ea typeface="Calibri" panose="020F0502020204030204" pitchFamily="34" charset="0"/>
                <a:cs typeface="Times New Roman" panose="02020603050405020304" pitchFamily="18" charset="0"/>
              </a:rPr>
              <a:t>tao</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latin typeface="Times New Roman" panose="02020603050405020304" pitchFamily="18" charset="0"/>
                <a:ea typeface="Calibri" panose="020F0502020204030204" pitchFamily="34" charset="0"/>
                <a:cs typeface="Times New Roman" panose="02020603050405020304" pitchFamily="18" charset="0"/>
              </a:rPr>
              <a:t>bởi</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latin typeface="Times New Roman" panose="02020603050405020304" pitchFamily="18" charset="0"/>
                <a:ea typeface="Calibri" panose="020F0502020204030204" pitchFamily="34" charset="0"/>
                <a:cs typeface="Times New Roman" panose="02020603050405020304" pitchFamily="18" charset="0"/>
              </a:rPr>
              <a:t>gương</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latin typeface="Times New Roman" panose="02020603050405020304" pitchFamily="18" charset="0"/>
                <a:ea typeface="Calibri" panose="020F0502020204030204" pitchFamily="34" charset="0"/>
                <a:cs typeface="Times New Roman" panose="02020603050405020304" pitchFamily="18" charset="0"/>
              </a:rPr>
              <a:t>phẳng</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algn="just" fontAlgn="base">
              <a:spcAft>
                <a:spcPts val="0"/>
              </a:spcAft>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Chuẩn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giờ</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liệu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tạo</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kính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tiềm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vọng</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732450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EJ023"/>
          <p:cNvPicPr>
            <a:picLocks noChangeAspect="1" noChangeArrowheads="1"/>
          </p:cNvPicPr>
          <p:nvPr/>
        </p:nvPicPr>
        <p:blipFill>
          <a:blip r:embed="rId3">
            <a:extLst>
              <a:ext uri="{28A0092B-C50C-407E-A947-70E740481C1C}">
                <a14:useLocalDpi xmlns:a14="http://schemas.microsoft.com/office/drawing/2010/main" val="0"/>
              </a:ext>
            </a:extLst>
          </a:blip>
          <a:srcRect l="10834" t="5556" r="5833" b="3333"/>
          <a:stretch>
            <a:fillRect/>
          </a:stretch>
        </p:blipFill>
        <p:spPr bwMode="auto">
          <a:xfrm>
            <a:off x="-152400" y="-114300"/>
            <a:ext cx="9296400" cy="697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ext Box 3">
            <a:hlinkClick r:id="rId4" action="ppaction://hlinksldjump" tooltip="PHAN III"/>
          </p:cNvPr>
          <p:cNvSpPr txBox="1">
            <a:spLocks noChangeArrowheads="1"/>
          </p:cNvSpPr>
          <p:nvPr/>
        </p:nvSpPr>
        <p:spPr bwMode="auto">
          <a:xfrm>
            <a:off x="3886200" y="4800600"/>
            <a:ext cx="9906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spAutoFit/>
          </a:bodyPr>
          <a:lstStyle>
            <a:lvl1pPr defTabSz="912813">
              <a:spcBef>
                <a:spcPct val="20000"/>
              </a:spcBef>
              <a:buChar char="•"/>
              <a:defRPr sz="3200">
                <a:solidFill>
                  <a:schemeClr val="tx1"/>
                </a:solidFill>
                <a:latin typeface="Arial" panose="020B0604020202020204" pitchFamily="34" charset="0"/>
              </a:defRPr>
            </a:lvl1pPr>
            <a:lvl2pPr marL="742950" indent="-285750" defTabSz="912813">
              <a:spcBef>
                <a:spcPct val="20000"/>
              </a:spcBef>
              <a:buChar char="–"/>
              <a:defRPr sz="2800">
                <a:solidFill>
                  <a:schemeClr val="tx1"/>
                </a:solidFill>
                <a:latin typeface="Arial" panose="020B0604020202020204" pitchFamily="34" charset="0"/>
              </a:defRPr>
            </a:lvl2pPr>
            <a:lvl3pPr marL="1143000" indent="-228600" defTabSz="912813">
              <a:spcBef>
                <a:spcPct val="20000"/>
              </a:spcBef>
              <a:buChar char="•"/>
              <a:defRPr sz="2400">
                <a:solidFill>
                  <a:schemeClr val="tx1"/>
                </a:solidFill>
                <a:latin typeface="Arial" panose="020B0604020202020204" pitchFamily="34" charset="0"/>
              </a:defRPr>
            </a:lvl3pPr>
            <a:lvl4pPr marL="1600200" indent="-228600" defTabSz="912813">
              <a:spcBef>
                <a:spcPct val="20000"/>
              </a:spcBef>
              <a:buChar char="–"/>
              <a:defRPr sz="2000">
                <a:solidFill>
                  <a:schemeClr val="tx1"/>
                </a:solidFill>
                <a:latin typeface="Arial" panose="020B0604020202020204" pitchFamily="34" charset="0"/>
              </a:defRPr>
            </a:lvl4pPr>
            <a:lvl5pPr marL="2057400" indent="-228600" defTabSz="912813">
              <a:spcBef>
                <a:spcPct val="20000"/>
              </a:spcBef>
              <a:buChar char="»"/>
              <a:defRPr sz="2000">
                <a:solidFill>
                  <a:schemeClr val="tx1"/>
                </a:solidFill>
                <a:latin typeface="Arial" panose="020B0604020202020204" pitchFamily="34" charset="0"/>
              </a:defRPr>
            </a:lvl5pPr>
            <a:lvl6pPr marL="2514600" indent="-228600" defTabSz="912813"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12813"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12813"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12813"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vi-VN" altLang="en-US">
              <a:latin typeface="VNI-Times" pitchFamily="2" charset="0"/>
              <a:cs typeface="Arial" panose="020B0604020202020204" pitchFamily="34" charset="0"/>
            </a:endParaRPr>
          </a:p>
        </p:txBody>
      </p:sp>
      <p:sp>
        <p:nvSpPr>
          <p:cNvPr id="22532" name="Text Box 4">
            <a:hlinkClick r:id="rId5" action="ppaction://hlinksldjump" tooltip="PHAN I"/>
          </p:cNvPr>
          <p:cNvSpPr txBox="1">
            <a:spLocks noChangeArrowheads="1"/>
          </p:cNvSpPr>
          <p:nvPr/>
        </p:nvSpPr>
        <p:spPr bwMode="auto">
          <a:xfrm>
            <a:off x="3124200" y="3429000"/>
            <a:ext cx="9144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spAutoFit/>
          </a:bodyPr>
          <a:lstStyle>
            <a:lvl1pPr defTabSz="912813">
              <a:spcBef>
                <a:spcPct val="20000"/>
              </a:spcBef>
              <a:buChar char="•"/>
              <a:defRPr sz="3200">
                <a:solidFill>
                  <a:schemeClr val="tx1"/>
                </a:solidFill>
                <a:latin typeface="Arial" panose="020B0604020202020204" pitchFamily="34" charset="0"/>
              </a:defRPr>
            </a:lvl1pPr>
            <a:lvl2pPr marL="742950" indent="-285750" defTabSz="912813">
              <a:spcBef>
                <a:spcPct val="20000"/>
              </a:spcBef>
              <a:buChar char="–"/>
              <a:defRPr sz="2800">
                <a:solidFill>
                  <a:schemeClr val="tx1"/>
                </a:solidFill>
                <a:latin typeface="Arial" panose="020B0604020202020204" pitchFamily="34" charset="0"/>
              </a:defRPr>
            </a:lvl2pPr>
            <a:lvl3pPr marL="1143000" indent="-228600" defTabSz="912813">
              <a:spcBef>
                <a:spcPct val="20000"/>
              </a:spcBef>
              <a:buChar char="•"/>
              <a:defRPr sz="2400">
                <a:solidFill>
                  <a:schemeClr val="tx1"/>
                </a:solidFill>
                <a:latin typeface="Arial" panose="020B0604020202020204" pitchFamily="34" charset="0"/>
              </a:defRPr>
            </a:lvl3pPr>
            <a:lvl4pPr marL="1600200" indent="-228600" defTabSz="912813">
              <a:spcBef>
                <a:spcPct val="20000"/>
              </a:spcBef>
              <a:buChar char="–"/>
              <a:defRPr sz="2000">
                <a:solidFill>
                  <a:schemeClr val="tx1"/>
                </a:solidFill>
                <a:latin typeface="Arial" panose="020B0604020202020204" pitchFamily="34" charset="0"/>
              </a:defRPr>
            </a:lvl4pPr>
            <a:lvl5pPr marL="2057400" indent="-228600" defTabSz="912813">
              <a:spcBef>
                <a:spcPct val="20000"/>
              </a:spcBef>
              <a:buChar char="»"/>
              <a:defRPr sz="2000">
                <a:solidFill>
                  <a:schemeClr val="tx1"/>
                </a:solidFill>
                <a:latin typeface="Arial" panose="020B0604020202020204" pitchFamily="34" charset="0"/>
              </a:defRPr>
            </a:lvl5pPr>
            <a:lvl6pPr marL="2514600" indent="-228600" defTabSz="912813"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12813"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12813"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12813"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vi-VN" altLang="en-US">
              <a:latin typeface="VNI-Times" pitchFamily="2" charset="0"/>
              <a:cs typeface="Arial" panose="020B0604020202020204" pitchFamily="34" charset="0"/>
            </a:endParaRPr>
          </a:p>
        </p:txBody>
      </p:sp>
      <p:sp>
        <p:nvSpPr>
          <p:cNvPr id="22533" name="Text Box 5"/>
          <p:cNvSpPr txBox="1">
            <a:spLocks noChangeArrowheads="1"/>
          </p:cNvSpPr>
          <p:nvPr/>
        </p:nvSpPr>
        <p:spPr bwMode="auto">
          <a:xfrm>
            <a:off x="381000" y="533400"/>
            <a:ext cx="8229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spAutoFit/>
          </a:bodyPr>
          <a:lstStyle>
            <a:lvl1pPr defTabSz="912813">
              <a:spcBef>
                <a:spcPct val="20000"/>
              </a:spcBef>
              <a:buChar char="•"/>
              <a:defRPr sz="3200">
                <a:solidFill>
                  <a:schemeClr val="tx1"/>
                </a:solidFill>
                <a:latin typeface="Arial" panose="020B0604020202020204" pitchFamily="34" charset="0"/>
              </a:defRPr>
            </a:lvl1pPr>
            <a:lvl2pPr marL="742950" indent="-285750" defTabSz="912813">
              <a:spcBef>
                <a:spcPct val="20000"/>
              </a:spcBef>
              <a:buChar char="–"/>
              <a:defRPr sz="2800">
                <a:solidFill>
                  <a:schemeClr val="tx1"/>
                </a:solidFill>
                <a:latin typeface="Arial" panose="020B0604020202020204" pitchFamily="34" charset="0"/>
              </a:defRPr>
            </a:lvl2pPr>
            <a:lvl3pPr marL="1143000" indent="-228600" defTabSz="912813">
              <a:spcBef>
                <a:spcPct val="20000"/>
              </a:spcBef>
              <a:buChar char="•"/>
              <a:defRPr sz="2400">
                <a:solidFill>
                  <a:schemeClr val="tx1"/>
                </a:solidFill>
                <a:latin typeface="Arial" panose="020B0604020202020204" pitchFamily="34" charset="0"/>
              </a:defRPr>
            </a:lvl3pPr>
            <a:lvl4pPr marL="1600200" indent="-228600" defTabSz="912813">
              <a:spcBef>
                <a:spcPct val="20000"/>
              </a:spcBef>
              <a:buChar char="–"/>
              <a:defRPr sz="2000">
                <a:solidFill>
                  <a:schemeClr val="tx1"/>
                </a:solidFill>
                <a:latin typeface="Arial" panose="020B0604020202020204" pitchFamily="34" charset="0"/>
              </a:defRPr>
            </a:lvl4pPr>
            <a:lvl5pPr marL="2057400" indent="-228600" defTabSz="912813">
              <a:spcBef>
                <a:spcPct val="20000"/>
              </a:spcBef>
              <a:buChar char="»"/>
              <a:defRPr sz="2000">
                <a:solidFill>
                  <a:schemeClr val="tx1"/>
                </a:solidFill>
                <a:latin typeface="Arial" panose="020B0604020202020204" pitchFamily="34" charset="0"/>
              </a:defRPr>
            </a:lvl5pPr>
            <a:lvl6pPr marL="2514600" indent="-228600" defTabSz="912813"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12813"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12813"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12813"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vi-VN" altLang="en-US" sz="1800">
              <a:cs typeface="Arial" panose="020B0604020202020204" pitchFamily="34" charset="0"/>
            </a:endParaRPr>
          </a:p>
        </p:txBody>
      </p:sp>
      <p:sp>
        <p:nvSpPr>
          <p:cNvPr id="43019" name="WordArt 11"/>
          <p:cNvSpPr>
            <a:spLocks noChangeArrowheads="1" noChangeShapeType="1" noTextEdit="1"/>
          </p:cNvSpPr>
          <p:nvPr/>
        </p:nvSpPr>
        <p:spPr bwMode="auto">
          <a:xfrm>
            <a:off x="1850231" y="2823369"/>
            <a:ext cx="5291137" cy="895350"/>
          </a:xfrm>
          <a:prstGeom prst="rect">
            <a:avLst/>
          </a:prstGeom>
        </p:spPr>
        <p:txBody>
          <a:bodyPr wrap="none" fromWordArt="1">
            <a:prstTxWarp prst="textFadeUp">
              <a:avLst>
                <a:gd name="adj" fmla="val 0"/>
              </a:avLst>
            </a:prstTxWarp>
          </a:bodyPr>
          <a:lstStyle/>
          <a:p>
            <a:pPr algn="ctr"/>
            <a:r>
              <a:rPr lang="en-US" sz="3600" kern="10" dirty="0" err="1" smtClean="0">
                <a:ln w="12700">
                  <a:solidFill>
                    <a:srgbClr val="0000FF"/>
                  </a:solidFill>
                  <a:round/>
                  <a:headEnd/>
                  <a:tailEnd/>
                </a:ln>
                <a:solidFill>
                  <a:srgbClr val="FF0000"/>
                </a:solidFill>
                <a:effectLst>
                  <a:outerShdw dist="35921" dir="2700000" sy="50000" rotWithShape="0">
                    <a:srgbClr val="875B0D">
                      <a:alpha val="70000"/>
                    </a:srgbClr>
                  </a:outerShdw>
                </a:effectLst>
                <a:latin typeface="Times New Roman" panose="02020603050405020304" pitchFamily="18" charset="0"/>
                <a:cs typeface="Times New Roman" panose="02020603050405020304" pitchFamily="18" charset="0"/>
              </a:rPr>
              <a:t>Chân</a:t>
            </a:r>
            <a:r>
              <a:rPr lang="en-US" sz="3600" kern="10" dirty="0" smtClean="0">
                <a:ln w="12700">
                  <a:solidFill>
                    <a:srgbClr val="0000FF"/>
                  </a:solidFill>
                  <a:round/>
                  <a:headEnd/>
                  <a:tailEnd/>
                </a:ln>
                <a:solidFill>
                  <a:srgbClr val="FF0000"/>
                </a:solidFill>
                <a:effectLst>
                  <a:outerShdw dist="35921" dir="2700000" sy="50000" rotWithShape="0">
                    <a:srgbClr val="875B0D">
                      <a:alpha val="70000"/>
                    </a:srgbClr>
                  </a:outerShdw>
                </a:effectLst>
                <a:latin typeface="Times New Roman" panose="02020603050405020304" pitchFamily="18" charset="0"/>
                <a:cs typeface="Times New Roman" panose="02020603050405020304" pitchFamily="18" charset="0"/>
              </a:rPr>
              <a:t> </a:t>
            </a:r>
            <a:r>
              <a:rPr lang="en-US" sz="3600" kern="10" dirty="0" err="1" smtClean="0">
                <a:ln w="12700">
                  <a:solidFill>
                    <a:srgbClr val="0000FF"/>
                  </a:solidFill>
                  <a:round/>
                  <a:headEnd/>
                  <a:tailEnd/>
                </a:ln>
                <a:solidFill>
                  <a:srgbClr val="FF0000"/>
                </a:solidFill>
                <a:effectLst>
                  <a:outerShdw dist="35921" dir="2700000" sy="50000" rotWithShape="0">
                    <a:srgbClr val="875B0D">
                      <a:alpha val="70000"/>
                    </a:srgbClr>
                  </a:outerShdw>
                </a:effectLst>
                <a:latin typeface="Times New Roman" panose="02020603050405020304" pitchFamily="18" charset="0"/>
                <a:cs typeface="Times New Roman" panose="02020603050405020304" pitchFamily="18" charset="0"/>
              </a:rPr>
              <a:t>thành</a:t>
            </a:r>
            <a:r>
              <a:rPr lang="en-US" sz="3600" kern="10" dirty="0" smtClean="0">
                <a:ln w="12700">
                  <a:solidFill>
                    <a:srgbClr val="0000FF"/>
                  </a:solidFill>
                  <a:round/>
                  <a:headEnd/>
                  <a:tailEnd/>
                </a:ln>
                <a:solidFill>
                  <a:srgbClr val="FF0000"/>
                </a:solidFill>
                <a:effectLst>
                  <a:outerShdw dist="35921" dir="2700000" sy="50000" rotWithShape="0">
                    <a:srgbClr val="875B0D">
                      <a:alpha val="70000"/>
                    </a:srgbClr>
                  </a:outerShdw>
                </a:effectLst>
                <a:latin typeface="Times New Roman" panose="02020603050405020304" pitchFamily="18" charset="0"/>
                <a:cs typeface="Times New Roman" panose="02020603050405020304" pitchFamily="18" charset="0"/>
              </a:rPr>
              <a:t> </a:t>
            </a:r>
            <a:r>
              <a:rPr lang="en-US" sz="3600" kern="10" dirty="0" err="1" smtClean="0">
                <a:ln w="12700">
                  <a:solidFill>
                    <a:srgbClr val="0000FF"/>
                  </a:solidFill>
                  <a:round/>
                  <a:headEnd/>
                  <a:tailEnd/>
                </a:ln>
                <a:solidFill>
                  <a:srgbClr val="FF0000"/>
                </a:solidFill>
                <a:effectLst>
                  <a:outerShdw dist="35921" dir="2700000" sy="50000" rotWithShape="0">
                    <a:srgbClr val="875B0D">
                      <a:alpha val="70000"/>
                    </a:srgbClr>
                  </a:outerShdw>
                </a:effectLst>
                <a:latin typeface="Times New Roman" panose="02020603050405020304" pitchFamily="18" charset="0"/>
                <a:cs typeface="Times New Roman" panose="02020603050405020304" pitchFamily="18" charset="0"/>
              </a:rPr>
              <a:t>cảm</a:t>
            </a:r>
            <a:r>
              <a:rPr lang="en-US" sz="3600" kern="10" dirty="0" smtClean="0">
                <a:ln w="12700">
                  <a:solidFill>
                    <a:srgbClr val="0000FF"/>
                  </a:solidFill>
                  <a:round/>
                  <a:headEnd/>
                  <a:tailEnd/>
                </a:ln>
                <a:solidFill>
                  <a:srgbClr val="FF0000"/>
                </a:solidFill>
                <a:effectLst>
                  <a:outerShdw dist="35921" dir="2700000" sy="50000" rotWithShape="0">
                    <a:srgbClr val="875B0D">
                      <a:alpha val="70000"/>
                    </a:srgbClr>
                  </a:outerShdw>
                </a:effectLst>
                <a:latin typeface="Times New Roman" panose="02020603050405020304" pitchFamily="18" charset="0"/>
                <a:cs typeface="Times New Roman" panose="02020603050405020304" pitchFamily="18" charset="0"/>
              </a:rPr>
              <a:t> </a:t>
            </a:r>
            <a:r>
              <a:rPr lang="en-US" sz="3600" kern="10" dirty="0" err="1" smtClean="0">
                <a:ln w="12700">
                  <a:solidFill>
                    <a:srgbClr val="0000FF"/>
                  </a:solidFill>
                  <a:round/>
                  <a:headEnd/>
                  <a:tailEnd/>
                </a:ln>
                <a:solidFill>
                  <a:srgbClr val="FF0000"/>
                </a:solidFill>
                <a:effectLst>
                  <a:outerShdw dist="35921" dir="2700000" sy="50000" rotWithShape="0">
                    <a:srgbClr val="875B0D">
                      <a:alpha val="70000"/>
                    </a:srgbClr>
                  </a:outerShdw>
                </a:effectLst>
                <a:latin typeface="Times New Roman" panose="02020603050405020304" pitchFamily="18" charset="0"/>
                <a:cs typeface="Times New Roman" panose="02020603050405020304" pitchFamily="18" charset="0"/>
              </a:rPr>
              <a:t>ơn</a:t>
            </a:r>
            <a:r>
              <a:rPr lang="en-US" sz="3600" kern="10" dirty="0" smtClean="0">
                <a:ln w="12700">
                  <a:solidFill>
                    <a:srgbClr val="0000FF"/>
                  </a:solidFill>
                  <a:round/>
                  <a:headEnd/>
                  <a:tailEnd/>
                </a:ln>
                <a:solidFill>
                  <a:srgbClr val="FF0000"/>
                </a:solidFill>
                <a:effectLst>
                  <a:outerShdw dist="35921" dir="2700000" sy="50000" rotWithShape="0">
                    <a:srgbClr val="875B0D">
                      <a:alpha val="70000"/>
                    </a:srgbClr>
                  </a:outerShdw>
                </a:effectLst>
                <a:latin typeface="Times New Roman" panose="02020603050405020304" pitchFamily="18" charset="0"/>
                <a:cs typeface="Times New Roman" panose="02020603050405020304" pitchFamily="18" charset="0"/>
              </a:rPr>
              <a:t>! </a:t>
            </a:r>
            <a:endParaRPr lang="en-US" sz="3600" kern="10" dirty="0">
              <a:ln w="12700">
                <a:solidFill>
                  <a:srgbClr val="0000FF"/>
                </a:solidFill>
                <a:round/>
                <a:headEnd/>
                <a:tailEnd/>
              </a:ln>
              <a:solidFill>
                <a:srgbClr val="FF0000"/>
              </a:solidFill>
              <a:effectLst>
                <a:outerShdw dist="35921" dir="2700000" sy="50000" rotWithShape="0">
                  <a:srgbClr val="875B0D">
                    <a:alpha val="7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0977901"/>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3019"/>
                                        </p:tgtEl>
                                        <p:attrNameLst>
                                          <p:attrName>style.visibility</p:attrName>
                                        </p:attrNameLst>
                                      </p:cBhvr>
                                      <p:to>
                                        <p:strVal val="visible"/>
                                      </p:to>
                                    </p:set>
                                    <p:animEffect transition="in" filter="fade">
                                      <p:cBhvr>
                                        <p:cTn id="7" dur="1000"/>
                                        <p:tgtEl>
                                          <p:spTgt spid="43019"/>
                                        </p:tgtEl>
                                      </p:cBhvr>
                                    </p:animEffect>
                                    <p:anim calcmode="lin" valueType="num">
                                      <p:cBhvr>
                                        <p:cTn id="8" dur="1000" fill="hold"/>
                                        <p:tgtEl>
                                          <p:spTgt spid="43019"/>
                                        </p:tgtEl>
                                        <p:attrNameLst>
                                          <p:attrName>ppt_x</p:attrName>
                                        </p:attrNameLst>
                                      </p:cBhvr>
                                      <p:tavLst>
                                        <p:tav tm="0">
                                          <p:val>
                                            <p:strVal val="#ppt_x"/>
                                          </p:val>
                                        </p:tav>
                                        <p:tav tm="100000">
                                          <p:val>
                                            <p:strVal val="#ppt_x"/>
                                          </p:val>
                                        </p:tav>
                                      </p:tavLst>
                                    </p:anim>
                                    <p:anim calcmode="lin" valueType="num">
                                      <p:cBhvr>
                                        <p:cTn id="9" dur="1000" fill="hold"/>
                                        <p:tgtEl>
                                          <p:spTgt spid="43019"/>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13510" y="550523"/>
            <a:ext cx="6605328" cy="14478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endParaRPr>
          </a:p>
        </p:txBody>
      </p:sp>
      <p:sp>
        <p:nvSpPr>
          <p:cNvPr id="4" name="TextBox 3"/>
          <p:cNvSpPr txBox="1"/>
          <p:nvPr/>
        </p:nvSpPr>
        <p:spPr>
          <a:xfrm>
            <a:off x="679182" y="3331913"/>
            <a:ext cx="4279183"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B</a:t>
            </a:r>
            <a:r>
              <a:rPr lang="en-US" sz="3200" dirty="0" smtClean="0">
                <a:solidFill>
                  <a:prstClr val="black"/>
                </a:solidFill>
                <a:latin typeface="Times New Roman" pitchFamily="18" charset="0"/>
                <a:cs typeface="Times New Roman" pitchFamily="18" charset="0"/>
              </a:rPr>
              <a:t>: Song </a:t>
            </a:r>
            <a:r>
              <a:rPr lang="en-US" sz="3200" dirty="0" err="1" smtClean="0">
                <a:solidFill>
                  <a:prstClr val="black"/>
                </a:solidFill>
                <a:latin typeface="Times New Roman" pitchFamily="18" charset="0"/>
                <a:cs typeface="Times New Roman" pitchFamily="18" charset="0"/>
              </a:rPr>
              <a:t>song</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với</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nhau</a:t>
            </a:r>
            <a:endParaRPr lang="en-US" sz="3200" dirty="0">
              <a:solidFill>
                <a:prstClr val="black"/>
              </a:solidFill>
              <a:latin typeface="Times New Roman" pitchFamily="18" charset="0"/>
              <a:cs typeface="Times New Roman" pitchFamily="18" charset="0"/>
            </a:endParaRPr>
          </a:p>
        </p:txBody>
      </p:sp>
      <p:sp>
        <p:nvSpPr>
          <p:cNvPr id="7" name="TextBox 6"/>
          <p:cNvSpPr txBox="1"/>
          <p:nvPr/>
        </p:nvSpPr>
        <p:spPr>
          <a:xfrm>
            <a:off x="690245" y="4242725"/>
            <a:ext cx="4036300"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C: </a:t>
            </a:r>
            <a:r>
              <a:rPr lang="en-US" sz="3200" dirty="0" err="1" smtClean="0">
                <a:solidFill>
                  <a:prstClr val="black"/>
                </a:solidFill>
                <a:latin typeface="Times New Roman" pitchFamily="18" charset="0"/>
                <a:cs typeface="Times New Roman" pitchFamily="18" charset="0"/>
              </a:rPr>
              <a:t>Cắt</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nhau</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tại</a:t>
            </a:r>
            <a:r>
              <a:rPr lang="en-US" sz="3200" dirty="0" smtClean="0">
                <a:solidFill>
                  <a:prstClr val="black"/>
                </a:solidFill>
                <a:latin typeface="Times New Roman" pitchFamily="18" charset="0"/>
                <a:cs typeface="Times New Roman" pitchFamily="18" charset="0"/>
              </a:rPr>
              <a:t> 1 </a:t>
            </a:r>
            <a:r>
              <a:rPr lang="en-US" sz="3200" dirty="0" err="1" smtClean="0">
                <a:solidFill>
                  <a:prstClr val="black"/>
                </a:solidFill>
                <a:latin typeface="Times New Roman" pitchFamily="18" charset="0"/>
                <a:cs typeface="Times New Roman" pitchFamily="18" charset="0"/>
              </a:rPr>
              <a:t>điểm</a:t>
            </a:r>
            <a:endParaRPr lang="en-US" sz="3200" dirty="0">
              <a:solidFill>
                <a:prstClr val="black"/>
              </a:solidFill>
              <a:latin typeface="Times New Roman" pitchFamily="18" charset="0"/>
              <a:cs typeface="Times New Roman" pitchFamily="18" charset="0"/>
            </a:endParaRPr>
          </a:p>
        </p:txBody>
      </p:sp>
      <p:sp>
        <p:nvSpPr>
          <p:cNvPr id="8" name="TextBox 7"/>
          <p:cNvSpPr txBox="1"/>
          <p:nvPr/>
        </p:nvSpPr>
        <p:spPr>
          <a:xfrm>
            <a:off x="748896" y="2484701"/>
            <a:ext cx="3977649"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3200" dirty="0" smtClean="0">
                <a:solidFill>
                  <a:prstClr val="black"/>
                </a:solidFill>
                <a:latin typeface="Times New Roman" pitchFamily="18" charset="0"/>
                <a:cs typeface="Times New Roman" pitchFamily="18" charset="0"/>
              </a:rPr>
              <a:t>A: </a:t>
            </a:r>
            <a:r>
              <a:rPr lang="en-US" sz="3200" dirty="0" err="1" smtClean="0">
                <a:solidFill>
                  <a:prstClr val="black"/>
                </a:solidFill>
                <a:latin typeface="Times New Roman" pitchFamily="18" charset="0"/>
                <a:cs typeface="Times New Roman" pitchFamily="18" charset="0"/>
              </a:rPr>
              <a:t>Loe</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rộng</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ra</a:t>
            </a:r>
            <a:r>
              <a:rPr lang="en-US" sz="3200" dirty="0" smtClean="0">
                <a:solidFill>
                  <a:prstClr val="black"/>
                </a:solidFill>
                <a:latin typeface="Times New Roman" pitchFamily="18" charset="0"/>
                <a:cs typeface="Times New Roman" pitchFamily="18" charset="0"/>
              </a:rPr>
              <a:t> </a:t>
            </a:r>
            <a:endParaRPr lang="en-US" sz="3200" dirty="0">
              <a:solidFill>
                <a:prstClr val="black"/>
              </a:solidFill>
              <a:latin typeface="Times New Roman" pitchFamily="18" charset="0"/>
              <a:cs typeface="Times New Roman" pitchFamily="18" charset="0"/>
            </a:endParaRP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40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240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334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244330" y="2345801"/>
            <a:ext cx="609600" cy="609600"/>
          </a:xfrm>
          <a:prstGeom prst="rect">
            <a:avLst/>
          </a:prstGeom>
        </p:spPr>
      </p:pic>
      <p:sp>
        <p:nvSpPr>
          <p:cNvPr id="16" name="Cloud 15"/>
          <p:cNvSpPr/>
          <p:nvPr/>
        </p:nvSpPr>
        <p:spPr>
          <a:xfrm>
            <a:off x="4277757" y="2201206"/>
            <a:ext cx="3505200" cy="2197387"/>
          </a:xfrm>
          <a:prstGeom prst="cloud">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17" name="TextBox 16"/>
          <p:cNvSpPr txBox="1"/>
          <p:nvPr/>
        </p:nvSpPr>
        <p:spPr>
          <a:xfrm>
            <a:off x="5166238" y="2754750"/>
            <a:ext cx="1752600" cy="1077218"/>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CHÚC MỪNG</a:t>
            </a:r>
          </a:p>
        </p:txBody>
      </p:sp>
      <p:pic>
        <p:nvPicPr>
          <p:cNvPr id="18" name="Picture 17"/>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0" y="3965485"/>
            <a:ext cx="1233055" cy="1256068"/>
          </a:xfrm>
          <a:prstGeom prst="rect">
            <a:avLst/>
          </a:prstGeom>
        </p:spPr>
      </p:pic>
      <p:pic>
        <p:nvPicPr>
          <p:cNvPr id="20" name="Picture 19"/>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26572" y="2027048"/>
            <a:ext cx="1233055" cy="1256068"/>
          </a:xfrm>
          <a:prstGeom prst="rect">
            <a:avLst/>
          </a:prstGeom>
        </p:spPr>
      </p:pic>
      <p:pic>
        <p:nvPicPr>
          <p:cNvPr id="21" name="q2">
            <a:hlinkClick r:id="rId11" action="ppaction://hlinksldjump"/>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val="0"/>
              </a:ext>
            </a:extLst>
          </a:blip>
          <a:srcRect l="10000" t="13940" r="6767" b="8081"/>
          <a:stretch/>
        </p:blipFill>
        <p:spPr>
          <a:xfrm>
            <a:off x="7885515" y="5596866"/>
            <a:ext cx="1293121" cy="1217178"/>
          </a:xfrm>
          <a:prstGeom prst="rect">
            <a:avLst/>
          </a:prstGeom>
        </p:spPr>
      </p:pic>
      <p:grpSp>
        <p:nvGrpSpPr>
          <p:cNvPr id="22" name="times up"/>
          <p:cNvGrpSpPr/>
          <p:nvPr/>
        </p:nvGrpSpPr>
        <p:grpSpPr>
          <a:xfrm>
            <a:off x="7861406" y="1805905"/>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Hết</a:t>
              </a:r>
              <a:r>
                <a:rPr kumimoji="0" lang="en-GB" sz="1400" b="0" i="0" u="none" strike="noStrike" kern="0" cap="none" spc="0" normalizeH="0" baseline="0" noProof="0" dirty="0" smtClean="0">
                  <a:ln>
                    <a:noFill/>
                  </a:ln>
                  <a:solidFill>
                    <a:sysClr val="window" lastClr="FFFFFF"/>
                  </a:solidFill>
                  <a:effectLst/>
                  <a:uLnTx/>
                  <a:uFillTx/>
                  <a:latin typeface="Arial" panose="020B0604020202020204" pitchFamily="34" charset="0"/>
                  <a:ea typeface="+mn-ea"/>
                  <a:cs typeface="Arial" panose="020B0604020202020204" pitchFamily="34" charset="0"/>
                </a:rPr>
                <a:t> </a:t>
              </a: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Giờ</a:t>
              </a:r>
              <a:endPar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grpSp>
      <p:sp>
        <p:nvSpPr>
          <p:cNvPr id="25" name="Rectangle 24"/>
          <p:cNvSpPr/>
          <p:nvPr/>
        </p:nvSpPr>
        <p:spPr>
          <a:xfrm>
            <a:off x="8176520" y="54295"/>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srgbClr val="FF0000"/>
                </a:solidFill>
                <a:effectLst/>
                <a:uLnTx/>
                <a:uFillTx/>
                <a:latin typeface="Calibri"/>
                <a:ea typeface="+mn-ea"/>
                <a:cs typeface="+mn-cs"/>
              </a:rPr>
              <a:t>START</a:t>
            </a:r>
            <a:endParaRPr kumimoji="0" lang="en-US" sz="1050" b="0" i="0" u="none" strike="noStrike" kern="0" cap="none" spc="0" normalizeH="0" baseline="0" noProof="0" dirty="0">
              <a:ln>
                <a:noFill/>
              </a:ln>
              <a:solidFill>
                <a:srgbClr val="FF0000"/>
              </a:solidFill>
              <a:effectLst/>
              <a:uLnTx/>
              <a:uFillTx/>
              <a:latin typeface="Calibri"/>
              <a:ea typeface="+mn-ea"/>
              <a:cs typeface="+mn-cs"/>
            </a:endParaRPr>
          </a:p>
        </p:txBody>
      </p:sp>
      <p:pic>
        <p:nvPicPr>
          <p:cNvPr id="26" name="Picture 2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776253" y="358676"/>
            <a:ext cx="1370670" cy="1366322"/>
          </a:xfrm>
          <a:prstGeom prst="rect">
            <a:avLst/>
          </a:prstGeom>
        </p:spPr>
      </p:pic>
      <p:grpSp>
        <p:nvGrpSpPr>
          <p:cNvPr id="27" name="Clock hand spin">
            <a:extLst>
              <a:ext uri="{FF2B5EF4-FFF2-40B4-BE49-F238E27FC236}">
                <a16:creationId xmlns:a16="http://schemas.microsoft.com/office/drawing/2014/main" id="{BB0445D5-A6E5-40E7-BBDD-5E3EFA13BDED}"/>
              </a:ext>
            </a:extLst>
          </p:cNvPr>
          <p:cNvGrpSpPr/>
          <p:nvPr/>
        </p:nvGrpSpPr>
        <p:grpSpPr>
          <a:xfrm rot="1786145">
            <a:off x="8198738" y="936046"/>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grpSp>
      <p:sp>
        <p:nvSpPr>
          <p:cNvPr id="30" name="TextBox 29"/>
          <p:cNvSpPr txBox="1"/>
          <p:nvPr/>
        </p:nvSpPr>
        <p:spPr>
          <a:xfrm>
            <a:off x="8619023" y="981409"/>
            <a:ext cx="281032"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3</a:t>
            </a:r>
            <a:endParaRPr kumimoji="0" lang="en-US" sz="1000" b="1" i="0" u="none" strike="noStrike" kern="0" cap="none" spc="0" normalizeH="0" baseline="0" noProof="0" dirty="0">
              <a:ln>
                <a:noFill/>
              </a:ln>
              <a:solidFill>
                <a:srgbClr val="99B2C8"/>
              </a:solidFill>
              <a:effectLst/>
              <a:uLnTx/>
              <a:uFillTx/>
            </a:endParaRPr>
          </a:p>
        </p:txBody>
      </p:sp>
      <p:sp>
        <p:nvSpPr>
          <p:cNvPr id="31" name="TextBox 30"/>
          <p:cNvSpPr txBox="1"/>
          <p:nvPr/>
        </p:nvSpPr>
        <p:spPr>
          <a:xfrm>
            <a:off x="8366436" y="1235056"/>
            <a:ext cx="341087"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6</a:t>
            </a:r>
            <a:endParaRPr kumimoji="0" lang="en-US" sz="1000" b="1" i="0" u="none" strike="noStrike" kern="0" cap="none" spc="0" normalizeH="0" baseline="0" noProof="0" dirty="0">
              <a:ln>
                <a:noFill/>
              </a:ln>
              <a:solidFill>
                <a:srgbClr val="99B2C8"/>
              </a:solidFill>
              <a:effectLst/>
              <a:uLnTx/>
              <a:uFillTx/>
            </a:endParaRPr>
          </a:p>
        </p:txBody>
      </p:sp>
      <p:sp>
        <p:nvSpPr>
          <p:cNvPr id="32" name="TextBox 31"/>
          <p:cNvSpPr txBox="1"/>
          <p:nvPr/>
        </p:nvSpPr>
        <p:spPr>
          <a:xfrm>
            <a:off x="8020711" y="1018979"/>
            <a:ext cx="308455"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9</a:t>
            </a:r>
            <a:endParaRPr kumimoji="0" lang="en-US" sz="1000" b="1" i="0" u="none" strike="noStrike" kern="0" cap="none" spc="0" normalizeH="0" baseline="0" noProof="0" dirty="0">
              <a:ln>
                <a:noFill/>
              </a:ln>
              <a:solidFill>
                <a:srgbClr val="99B2C8"/>
              </a:solidFill>
              <a:effectLst/>
              <a:uLnTx/>
              <a:uFillTx/>
            </a:endParaRPr>
          </a:p>
        </p:txBody>
      </p:sp>
      <p:sp>
        <p:nvSpPr>
          <p:cNvPr id="33" name="TextBox 32"/>
          <p:cNvSpPr txBox="1"/>
          <p:nvPr/>
        </p:nvSpPr>
        <p:spPr>
          <a:xfrm>
            <a:off x="8304609" y="735188"/>
            <a:ext cx="371406"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12</a:t>
            </a:r>
            <a:endParaRPr kumimoji="0" lang="en-US" sz="1000" b="1" i="0" u="none" strike="noStrike" kern="0" cap="none" spc="0" normalizeH="0" baseline="0" noProof="0" dirty="0">
              <a:ln>
                <a:noFill/>
              </a:ln>
              <a:solidFill>
                <a:srgbClr val="99B2C8"/>
              </a:solidFill>
              <a:effectLst/>
              <a:uLnTx/>
              <a:uFillTx/>
            </a:endParaRPr>
          </a:p>
        </p:txBody>
      </p:sp>
      <p:sp>
        <p:nvSpPr>
          <p:cNvPr id="34" name="TextBox 33"/>
          <p:cNvSpPr txBox="1"/>
          <p:nvPr/>
        </p:nvSpPr>
        <p:spPr>
          <a:xfrm>
            <a:off x="796838" y="736312"/>
            <a:ext cx="6098375" cy="1077218"/>
          </a:xfrm>
          <a:prstGeom prst="rect">
            <a:avLst/>
          </a:prstGeom>
          <a:noFill/>
        </p:spPr>
        <p:txBody>
          <a:bodyPr wrap="square" rtlCol="0">
            <a:spAutoFit/>
          </a:bodyPr>
          <a:lstStyle/>
          <a:p>
            <a:r>
              <a:rPr lang="en-US" sz="3200" smtClean="0">
                <a:solidFill>
                  <a:prstClr val="black"/>
                </a:solidFill>
                <a:latin typeface="Times New Roman" pitchFamily="18" charset="0"/>
                <a:cs typeface="Times New Roman" pitchFamily="18" charset="0"/>
              </a:rPr>
              <a:t>Câu 2: Chùm </a:t>
            </a:r>
            <a:r>
              <a:rPr lang="en-US" sz="3200" dirty="0" err="1" smtClean="0">
                <a:solidFill>
                  <a:prstClr val="black"/>
                </a:solidFill>
                <a:latin typeface="Times New Roman" pitchFamily="18" charset="0"/>
                <a:cs typeface="Times New Roman" pitchFamily="18" charset="0"/>
              </a:rPr>
              <a:t>sáng</a:t>
            </a:r>
            <a:r>
              <a:rPr lang="en-US" sz="3200" dirty="0" smtClean="0">
                <a:solidFill>
                  <a:prstClr val="black"/>
                </a:solidFill>
                <a:latin typeface="Times New Roman" pitchFamily="18" charset="0"/>
                <a:cs typeface="Times New Roman" pitchFamily="18" charset="0"/>
              </a:rPr>
              <a:t> song </a:t>
            </a:r>
            <a:r>
              <a:rPr lang="en-US" sz="3200" dirty="0" err="1" smtClean="0">
                <a:solidFill>
                  <a:prstClr val="black"/>
                </a:solidFill>
                <a:latin typeface="Times New Roman" pitchFamily="18" charset="0"/>
                <a:cs typeface="Times New Roman" pitchFamily="18" charset="0"/>
              </a:rPr>
              <a:t>song</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là</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chùm</a:t>
            </a:r>
            <a:r>
              <a:rPr lang="en-US" sz="3200" dirty="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sáng</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có</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các</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tia</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sáng</a:t>
            </a:r>
            <a:endParaRPr lang="en-US" sz="32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1287570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par>
                          <p:cTn id="14" fill="hold">
                            <p:stCondLst>
                              <p:cond delay="500"/>
                            </p:stCondLst>
                            <p:childTnLst>
                              <p:par>
                                <p:cTn id="15" presetID="1" presetClass="mediacall" presetSubtype="0" fill="hold" nodeType="afterEffect">
                                  <p:stCondLst>
                                    <p:cond delay="0"/>
                                  </p:stCondLst>
                                  <p:childTnLst>
                                    <p:cmd type="call" cmd="playFrom(0.0)">
                                      <p:cBhvr>
                                        <p:cTn id="16" dur="8158"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10"/>
                </p:tgtEl>
              </p:cMediaNode>
            </p:audio>
            <p:audio>
              <p:cMediaNode vol="80000">
                <p:cTn id="18" fill="hold" display="0">
                  <p:stCondLst>
                    <p:cond delay="indefinite"/>
                  </p:stCondLst>
                  <p:endCondLst>
                    <p:cond evt="onStopAudio" delay="0">
                      <p:tgtEl>
                        <p:sldTgt/>
                      </p:tgtEl>
                    </p:cond>
                  </p:endCondLst>
                </p:cTn>
                <p:tgtEl>
                  <p:spTgt spid="11"/>
                </p:tgtEl>
              </p:cMediaNode>
            </p:audio>
            <p:audio>
              <p:cMediaNode vol="80000">
                <p:cTn id="19" fill="hold" display="0">
                  <p:stCondLst>
                    <p:cond delay="indefinite"/>
                  </p:stCondLst>
                  <p:endCondLst>
                    <p:cond evt="onStopAudio" delay="0">
                      <p:tgtEl>
                        <p:sldTgt/>
                      </p:tgtEl>
                    </p:cond>
                  </p:endCondLst>
                </p:cTn>
                <p:tgtEl>
                  <p:spTgt spid="12"/>
                </p:tgtEl>
              </p:cMediaNode>
            </p:audio>
            <p:audio>
              <p:cMediaNode vol="80000">
                <p:cTn id="20" fill="hold" display="0">
                  <p:stCondLst>
                    <p:cond delay="indefinite"/>
                  </p:stCondLst>
                  <p:endCondLst>
                    <p:cond evt="onStopAudio" delay="0">
                      <p:tgtEl>
                        <p:sldTgt/>
                      </p:tgtEl>
                    </p:cond>
                  </p:endCondLst>
                </p:cTn>
                <p:tgtEl>
                  <p:spTgt spid="13"/>
                </p:tgtEl>
              </p:cMediaNode>
            </p:audio>
            <p:seq concurrent="1" nextAc="seek">
              <p:cTn id="21" restart="whenNotActive" fill="hold" evtFilter="cancelBubble" nodeType="interactiveSeq">
                <p:stCondLst>
                  <p:cond evt="onClick" delay="0">
                    <p:tgtEl>
                      <p:spTgt spid="4"/>
                    </p:tgtEl>
                  </p:cond>
                </p:stCondLst>
                <p:endSync evt="end" delay="0">
                  <p:rtn val="all"/>
                </p:endSync>
                <p:childTnLst>
                  <p:par>
                    <p:cTn id="22" fill="hold">
                      <p:stCondLst>
                        <p:cond delay="0"/>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par>
                                <p:cTn id="30" presetID="1" presetClass="mediacall" presetSubtype="0" fill="hold" nodeType="withEffect">
                                  <p:stCondLst>
                                    <p:cond delay="0"/>
                                  </p:stCondLst>
                                  <p:childTnLst>
                                    <p:cmd type="call" cmd="playFrom(0.0)">
                                      <p:cBhvr>
                                        <p:cTn id="31" dur="8091" fill="hold"/>
                                        <p:tgtEl>
                                          <p:spTgt spid="10"/>
                                        </p:tgtEl>
                                      </p:cBhvr>
                                    </p:cmd>
                                  </p:childTnLst>
                                </p:cTn>
                              </p:par>
                            </p:childTnLst>
                          </p:cTn>
                        </p:par>
                      </p:childTnLst>
                    </p:cTn>
                  </p:par>
                  <p:par>
                    <p:cTn id="32" fill="hold">
                      <p:stCondLst>
                        <p:cond delay="indefinite"/>
                      </p:stCondLst>
                      <p:childTnLst>
                        <p:par>
                          <p:cTn id="33" fill="hold">
                            <p:stCondLst>
                              <p:cond delay="0"/>
                            </p:stCondLst>
                            <p:childTnLst>
                              <p:par>
                                <p:cTn id="34" presetID="1" presetClass="exit" presetSubtype="0" fill="hold" grpId="1" nodeType="clickEffect">
                                  <p:stCondLst>
                                    <p:cond delay="0"/>
                                  </p:stCondLst>
                                  <p:childTnLst>
                                    <p:set>
                                      <p:cBhvr>
                                        <p:cTn id="35" dur="1" fill="hold">
                                          <p:stCondLst>
                                            <p:cond delay="0"/>
                                          </p:stCondLst>
                                        </p:cTn>
                                        <p:tgtEl>
                                          <p:spTgt spid="16"/>
                                        </p:tgtEl>
                                        <p:attrNameLst>
                                          <p:attrName>style.visibility</p:attrName>
                                        </p:attrNameLst>
                                      </p:cBhvr>
                                      <p:to>
                                        <p:strVal val="hidden"/>
                                      </p:to>
                                    </p:set>
                                  </p:childTnLst>
                                </p:cTn>
                              </p:par>
                              <p:par>
                                <p:cTn id="36" presetID="1" presetClass="exit" presetSubtype="0" fill="hold" grpId="1" nodeType="withEffect">
                                  <p:stCondLst>
                                    <p:cond delay="0"/>
                                  </p:stCondLst>
                                  <p:childTnLst>
                                    <p:set>
                                      <p:cBhvr>
                                        <p:cTn id="37"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38" restart="whenNotActive" fill="hold" evtFilter="cancelBubble" nodeType="interactiveSeq">
                <p:stCondLst>
                  <p:cond evt="onClick" delay="0">
                    <p:tgtEl>
                      <p:spTgt spid="8"/>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childTnLst>
                                </p:cTn>
                              </p:par>
                              <p:par>
                                <p:cTn id="44" presetID="1" presetClass="mediacall" presetSubtype="0" fill="hold" nodeType="withEffect">
                                  <p:stCondLst>
                                    <p:cond delay="0"/>
                                  </p:stCondLst>
                                  <p:childTnLst>
                                    <p:cmd type="call" cmd="playFrom(0.0)">
                                      <p:cBhvr>
                                        <p:cTn id="45" dur="8158" fill="hold"/>
                                        <p:tgtEl>
                                          <p:spTgt spid="13"/>
                                        </p:tgtEl>
                                      </p:cBhvr>
                                    </p:cmd>
                                  </p:childTnLst>
                                </p:cTn>
                              </p:par>
                            </p:childTnLst>
                          </p:cTn>
                        </p:par>
                      </p:childTnLst>
                    </p:cTn>
                  </p:par>
                </p:childTnLst>
              </p:cTn>
              <p:nextCondLst>
                <p:cond evt="onClick" delay="0">
                  <p:tgtEl>
                    <p:spTgt spid="8"/>
                  </p:tgtEl>
                </p:cond>
              </p:nextCondLst>
            </p:seq>
            <p:seq concurrent="1" nextAc="seek">
              <p:cTn id="46" restart="whenNotActive" fill="hold" evtFilter="cancelBubble" nodeType="interactiveSeq">
                <p:stCondLst>
                  <p:cond evt="onClick" delay="0">
                    <p:tgtEl>
                      <p:spTgt spid="7"/>
                    </p:tgtEl>
                  </p:cond>
                </p:stCondLst>
                <p:endSync evt="end" delay="0">
                  <p:rtn val="all"/>
                </p:endSync>
                <p:childTnLst>
                  <p:par>
                    <p:cTn id="47" fill="hold">
                      <p:stCondLst>
                        <p:cond delay="0"/>
                      </p:stCondLst>
                      <p:childTnLst>
                        <p:par>
                          <p:cTn id="48" fill="hold">
                            <p:stCondLst>
                              <p:cond delay="0"/>
                            </p:stCondLst>
                            <p:childTnLst>
                              <p:par>
                                <p:cTn id="49" presetID="1" presetClass="mediacall" presetSubtype="0" fill="hold" nodeType="withEffect">
                                  <p:stCondLst>
                                    <p:cond delay="0"/>
                                  </p:stCondLst>
                                  <p:childTnLst>
                                    <p:cmd type="call" cmd="playFrom(0.0)">
                                      <p:cBhvr>
                                        <p:cTn id="50" dur="8158" fill="hold"/>
                                        <p:tgtEl>
                                          <p:spTgt spid="12"/>
                                        </p:tgtEl>
                                      </p:cBhvr>
                                    </p:cmd>
                                  </p:childTnLst>
                                </p:cTn>
                              </p:par>
                              <p:par>
                                <p:cTn id="51" presetID="10" presetClass="entr" presetSubtype="0" fill="hold" nodeType="with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fade">
                                      <p:cBhvr>
                                        <p:cTn id="53" dur="500"/>
                                        <p:tgtEl>
                                          <p:spTgt spid="18"/>
                                        </p:tgtEl>
                                      </p:cBhvr>
                                    </p:animEffect>
                                  </p:childTnLst>
                                </p:cTn>
                              </p:par>
                            </p:childTnLst>
                          </p:cTn>
                        </p:par>
                      </p:childTnLst>
                    </p:cTn>
                  </p:par>
                </p:childTnLst>
              </p:cTn>
              <p:nextCondLst>
                <p:cond evt="onClick" delay="0">
                  <p:tgtEl>
                    <p:spTgt spid="7"/>
                  </p:tgtEl>
                </p:cond>
              </p:nextCondLst>
            </p:seq>
            <p:seq concurrent="1" nextAc="seek">
              <p:cTn id="54" restart="whenNotActive" fill="hold" evtFilter="cancelBubble" nodeType="interactiveSeq">
                <p:stCondLst>
                  <p:cond evt="onClick" delay="0">
                    <p:tgtEl>
                      <p:spTgt spid="21"/>
                    </p:tgtEl>
                  </p:cond>
                </p:stCondLst>
                <p:endSync evt="end" delay="0">
                  <p:rtn val="all"/>
                </p:endSync>
                <p:childTnLst>
                  <p:par>
                    <p:cTn id="55" fill="hold">
                      <p:stCondLst>
                        <p:cond delay="0"/>
                      </p:stCondLst>
                      <p:childTnLst>
                        <p:par>
                          <p:cTn id="56" fill="hold">
                            <p:stCondLst>
                              <p:cond delay="0"/>
                            </p:stCondLst>
                            <p:childTnLst>
                              <p:par>
                                <p:cTn id="57" presetID="10" presetClass="exit" presetSubtype="0" fill="hold" nodeType="clickEffect">
                                  <p:stCondLst>
                                    <p:cond delay="0"/>
                                  </p:stCondLst>
                                  <p:childTnLst>
                                    <p:animEffect transition="out" filter="fade">
                                      <p:cBhvr>
                                        <p:cTn id="58" dur="500"/>
                                        <p:tgtEl>
                                          <p:spTgt spid="21"/>
                                        </p:tgtEl>
                                      </p:cBhvr>
                                    </p:animEffect>
                                    <p:set>
                                      <p:cBhvr>
                                        <p:cTn id="59"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60" restart="whenNotActive" fill="hold" evtFilter="cancelBubble" nodeType="interactiveSeq">
                <p:stCondLst>
                  <p:cond evt="onClick" delay="0">
                    <p:tgtEl>
                      <p:spTgt spid="25"/>
                    </p:tgtEl>
                  </p:cond>
                </p:stCondLst>
                <p:endSync evt="end" delay="0">
                  <p:rtn val="all"/>
                </p:endSync>
                <p:childTnLst>
                  <p:par>
                    <p:cTn id="61" fill="hold">
                      <p:stCondLst>
                        <p:cond delay="0"/>
                      </p:stCondLst>
                      <p:childTnLst>
                        <p:par>
                          <p:cTn id="62" fill="hold">
                            <p:stCondLst>
                              <p:cond delay="0"/>
                            </p:stCondLst>
                            <p:childTnLst>
                              <p:par>
                                <p:cTn id="63" presetID="8" presetClass="emph" presetSubtype="0" fill="hold" nodeType="clickEffect">
                                  <p:stCondLst>
                                    <p:cond delay="0"/>
                                  </p:stCondLst>
                                  <p:childTnLst>
                                    <p:animRot by="21600000">
                                      <p:cBhvr>
                                        <p:cTn id="64" dur="10000" fill="hold"/>
                                        <p:tgtEl>
                                          <p:spTgt spid="27"/>
                                        </p:tgtEl>
                                        <p:attrNameLst>
                                          <p:attrName>r</p:attrName>
                                        </p:attrNameLst>
                                      </p:cBhvr>
                                    </p:animRot>
                                  </p:childTnLst>
                                </p:cTn>
                              </p:par>
                            </p:childTnLst>
                          </p:cTn>
                        </p:par>
                        <p:par>
                          <p:cTn id="65" fill="hold">
                            <p:stCondLst>
                              <p:cond delay="10000"/>
                            </p:stCondLst>
                            <p:childTnLst>
                              <p:par>
                                <p:cTn id="66" presetID="53" presetClass="entr" presetSubtype="16" fill="hold" nodeType="afterEffect">
                                  <p:stCondLst>
                                    <p:cond delay="0"/>
                                  </p:stCondLst>
                                  <p:childTnLst>
                                    <p:set>
                                      <p:cBhvr>
                                        <p:cTn id="67" dur="1" fill="hold">
                                          <p:stCondLst>
                                            <p:cond delay="0"/>
                                          </p:stCondLst>
                                        </p:cTn>
                                        <p:tgtEl>
                                          <p:spTgt spid="22"/>
                                        </p:tgtEl>
                                        <p:attrNameLst>
                                          <p:attrName>style.visibility</p:attrName>
                                        </p:attrNameLst>
                                      </p:cBhvr>
                                      <p:to>
                                        <p:strVal val="visible"/>
                                      </p:to>
                                    </p:set>
                                    <p:anim calcmode="lin" valueType="num">
                                      <p:cBhvr>
                                        <p:cTn id="68" dur="3000" fill="hold"/>
                                        <p:tgtEl>
                                          <p:spTgt spid="22"/>
                                        </p:tgtEl>
                                        <p:attrNameLst>
                                          <p:attrName>ppt_w</p:attrName>
                                        </p:attrNameLst>
                                      </p:cBhvr>
                                      <p:tavLst>
                                        <p:tav tm="0">
                                          <p:val>
                                            <p:fltVal val="0"/>
                                          </p:val>
                                        </p:tav>
                                        <p:tav tm="100000">
                                          <p:val>
                                            <p:strVal val="#ppt_w"/>
                                          </p:val>
                                        </p:tav>
                                      </p:tavLst>
                                    </p:anim>
                                    <p:anim calcmode="lin" valueType="num">
                                      <p:cBhvr>
                                        <p:cTn id="69" dur="3000" fill="hold"/>
                                        <p:tgtEl>
                                          <p:spTgt spid="22"/>
                                        </p:tgtEl>
                                        <p:attrNameLst>
                                          <p:attrName>ppt_h</p:attrName>
                                        </p:attrNameLst>
                                      </p:cBhvr>
                                      <p:tavLst>
                                        <p:tav tm="0">
                                          <p:val>
                                            <p:fltVal val="0"/>
                                          </p:val>
                                        </p:tav>
                                        <p:tav tm="100000">
                                          <p:val>
                                            <p:strVal val="#ppt_h"/>
                                          </p:val>
                                        </p:tav>
                                      </p:tavLst>
                                    </p:anim>
                                    <p:animEffect transition="in" filter="fade">
                                      <p:cBhvr>
                                        <p:cTn id="70" dur="3000"/>
                                        <p:tgtEl>
                                          <p:spTgt spid="22"/>
                                        </p:tgtEl>
                                      </p:cBhvr>
                                    </p:animEffect>
                                  </p:childTnLst>
                                  <p:subTnLst>
                                    <p:audio>
                                      <p:cMediaNode>
                                        <p:cTn display="0" masterRel="sameClick">
                                          <p:stCondLst>
                                            <p:cond evt="begin" delay="0">
                                              <p:tn val="66"/>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childTnLst>
        </p:cTn>
      </p:par>
    </p:tnLst>
    <p:bldLst>
      <p:bldP spid="4" grpId="0" animBg="1"/>
      <p:bldP spid="7" grpId="0" animBg="1"/>
      <p:bldP spid="8" grpId="0" animBg="1"/>
      <p:bldP spid="16" grpId="0" animBg="1"/>
      <p:bldP spid="16" grpId="1" animBg="1"/>
      <p:bldP spid="17" grpId="0"/>
      <p:bldP spid="17"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p:cNvSpPr txBox="1"/>
          <p:nvPr/>
        </p:nvSpPr>
        <p:spPr>
          <a:xfrm>
            <a:off x="543282" y="2450102"/>
            <a:ext cx="3741951" cy="58477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A</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chiều</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dày</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lớn</a:t>
            </a:r>
            <a:r>
              <a:rPr lang="en-US" sz="3200" dirty="0" smtClean="0">
                <a:solidFill>
                  <a:prstClr val="black"/>
                </a:solidFill>
                <a:latin typeface="Times New Roman" pitchFamily="18" charset="0"/>
                <a:cs typeface="Times New Roman" pitchFamily="18" charset="0"/>
              </a:rPr>
              <a:t> </a:t>
            </a:r>
            <a:endParaRPr lang="en-US" sz="3200" dirty="0">
              <a:solidFill>
                <a:prstClr val="black"/>
              </a:solidFill>
              <a:latin typeface="Times New Roman" pitchFamily="18" charset="0"/>
              <a:cs typeface="Times New Roman" pitchFamily="18" charset="0"/>
            </a:endParaRPr>
          </a:p>
        </p:txBody>
      </p:sp>
      <p:sp>
        <p:nvSpPr>
          <p:cNvPr id="2" name="Rounded Rectangle 1"/>
          <p:cNvSpPr/>
          <p:nvPr/>
        </p:nvSpPr>
        <p:spPr>
          <a:xfrm>
            <a:off x="1143000" y="304800"/>
            <a:ext cx="5562600" cy="14478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black"/>
              </a:solidFill>
            </a:endParaRPr>
          </a:p>
        </p:txBody>
      </p:sp>
      <p:sp>
        <p:nvSpPr>
          <p:cNvPr id="4" name="TextBox 3"/>
          <p:cNvSpPr txBox="1"/>
          <p:nvPr/>
        </p:nvSpPr>
        <p:spPr>
          <a:xfrm>
            <a:off x="543282" y="4418091"/>
            <a:ext cx="6986789" cy="58477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lvl="0"/>
            <a:r>
              <a:rPr lang="en-US" sz="3200" dirty="0">
                <a:solidFill>
                  <a:prstClr val="black"/>
                </a:solidFill>
                <a:latin typeface="Times New Roman" pitchFamily="18" charset="0"/>
                <a:cs typeface="Times New Roman" pitchFamily="18" charset="0"/>
              </a:rPr>
              <a:t>C</a:t>
            </a:r>
            <a:r>
              <a:rPr lang="en-US" sz="3200" dirty="0" smtClean="0">
                <a:solidFill>
                  <a:prstClr val="black"/>
                </a:solidFill>
                <a:latin typeface="Times New Roman" pitchFamily="18" charset="0"/>
                <a:cs typeface="Times New Roman" pitchFamily="18" charset="0"/>
              </a:rPr>
              <a:t>: </a:t>
            </a:r>
            <a:r>
              <a:rPr lang="en-US" sz="3200" dirty="0" err="1">
                <a:latin typeface="Times New Roman" panose="02020603050405020304" pitchFamily="18" charset="0"/>
                <a:ea typeface="Calibri"/>
                <a:cs typeface="Times New Roman" panose="02020603050405020304" pitchFamily="18" charset="0"/>
                <a:sym typeface="Calibri"/>
              </a:rPr>
              <a:t>mũi</a:t>
            </a:r>
            <a:r>
              <a:rPr lang="en-US" sz="3200" dirty="0">
                <a:latin typeface="Times New Roman" panose="02020603050405020304" pitchFamily="18" charset="0"/>
                <a:ea typeface="Calibri"/>
                <a:cs typeface="Times New Roman" panose="02020603050405020304" pitchFamily="18" charset="0"/>
                <a:sym typeface="Calibri"/>
              </a:rPr>
              <a:t> </a:t>
            </a:r>
            <a:r>
              <a:rPr lang="en-US" sz="3200" dirty="0" err="1">
                <a:latin typeface="Times New Roman" panose="02020603050405020304" pitchFamily="18" charset="0"/>
                <a:ea typeface="Calibri"/>
                <a:cs typeface="Times New Roman" panose="02020603050405020304" pitchFamily="18" charset="0"/>
                <a:sym typeface="Calibri"/>
              </a:rPr>
              <a:t>tên</a:t>
            </a:r>
            <a:r>
              <a:rPr lang="en-US" sz="3200" dirty="0">
                <a:latin typeface="Times New Roman" panose="02020603050405020304" pitchFamily="18" charset="0"/>
                <a:ea typeface="Calibri"/>
                <a:cs typeface="Times New Roman" panose="02020603050405020304" pitchFamily="18" charset="0"/>
                <a:sym typeface="Calibri"/>
              </a:rPr>
              <a:t> </a:t>
            </a:r>
            <a:r>
              <a:rPr lang="en-US" sz="3200" dirty="0" err="1">
                <a:latin typeface="Times New Roman" panose="02020603050405020304" pitchFamily="18" charset="0"/>
                <a:ea typeface="Calibri"/>
                <a:cs typeface="Times New Roman" panose="02020603050405020304" pitchFamily="18" charset="0"/>
                <a:sym typeface="Calibri"/>
              </a:rPr>
              <a:t>chỉ</a:t>
            </a:r>
            <a:r>
              <a:rPr lang="en-US" sz="3200" dirty="0">
                <a:latin typeface="Times New Roman" panose="02020603050405020304" pitchFamily="18" charset="0"/>
                <a:ea typeface="Calibri"/>
                <a:cs typeface="Times New Roman" panose="02020603050405020304" pitchFamily="18" charset="0"/>
                <a:sym typeface="Calibri"/>
              </a:rPr>
              <a:t> </a:t>
            </a:r>
            <a:r>
              <a:rPr lang="en-US" sz="3200" dirty="0" err="1">
                <a:latin typeface="Times New Roman" panose="02020603050405020304" pitchFamily="18" charset="0"/>
                <a:ea typeface="Calibri"/>
                <a:cs typeface="Times New Roman" panose="02020603050405020304" pitchFamily="18" charset="0"/>
                <a:sym typeface="Calibri"/>
              </a:rPr>
              <a:t>chiều</a:t>
            </a:r>
            <a:r>
              <a:rPr lang="en-US" sz="3200" dirty="0">
                <a:latin typeface="Times New Roman" panose="02020603050405020304" pitchFamily="18" charset="0"/>
                <a:ea typeface="Calibri"/>
                <a:cs typeface="Times New Roman" panose="02020603050405020304" pitchFamily="18" charset="0"/>
                <a:sym typeface="Calibri"/>
              </a:rPr>
              <a:t> </a:t>
            </a:r>
            <a:r>
              <a:rPr lang="en-US" sz="3200" dirty="0" err="1">
                <a:latin typeface="Times New Roman" panose="02020603050405020304" pitchFamily="18" charset="0"/>
                <a:ea typeface="Calibri"/>
                <a:cs typeface="Times New Roman" panose="02020603050405020304" pitchFamily="18" charset="0"/>
                <a:sym typeface="Calibri"/>
              </a:rPr>
              <a:t>truyền</a:t>
            </a:r>
            <a:r>
              <a:rPr lang="en-US" sz="3200" dirty="0">
                <a:latin typeface="Times New Roman" panose="02020603050405020304" pitchFamily="18" charset="0"/>
                <a:ea typeface="Calibri"/>
                <a:cs typeface="Times New Roman" panose="02020603050405020304" pitchFamily="18" charset="0"/>
                <a:sym typeface="Calibri"/>
              </a:rPr>
              <a:t> </a:t>
            </a:r>
            <a:r>
              <a:rPr lang="en-US" sz="3200" dirty="0" err="1">
                <a:latin typeface="Times New Roman" panose="02020603050405020304" pitchFamily="18" charset="0"/>
                <a:ea typeface="Calibri"/>
                <a:cs typeface="Times New Roman" panose="02020603050405020304" pitchFamily="18" charset="0"/>
                <a:sym typeface="Calibri"/>
              </a:rPr>
              <a:t>của</a:t>
            </a:r>
            <a:r>
              <a:rPr lang="en-US" sz="3200" dirty="0">
                <a:latin typeface="Times New Roman" panose="02020603050405020304" pitchFamily="18" charset="0"/>
                <a:ea typeface="Calibri"/>
                <a:cs typeface="Times New Roman" panose="02020603050405020304" pitchFamily="18" charset="0"/>
                <a:sym typeface="Calibri"/>
              </a:rPr>
              <a:t> </a:t>
            </a:r>
            <a:r>
              <a:rPr lang="en-US" sz="3200" dirty="0" err="1">
                <a:latin typeface="Times New Roman" panose="02020603050405020304" pitchFamily="18" charset="0"/>
                <a:ea typeface="Calibri"/>
                <a:cs typeface="Times New Roman" panose="02020603050405020304" pitchFamily="18" charset="0"/>
                <a:sym typeface="Calibri"/>
              </a:rPr>
              <a:t>ánh</a:t>
            </a:r>
            <a:r>
              <a:rPr lang="en-US" sz="3200" dirty="0">
                <a:latin typeface="Times New Roman" panose="02020603050405020304" pitchFamily="18" charset="0"/>
                <a:ea typeface="Calibri"/>
                <a:cs typeface="Times New Roman" panose="02020603050405020304" pitchFamily="18" charset="0"/>
                <a:sym typeface="Calibri"/>
              </a:rPr>
              <a:t> </a:t>
            </a:r>
            <a:r>
              <a:rPr lang="en-US" sz="3200" dirty="0" err="1">
                <a:latin typeface="Times New Roman" panose="02020603050405020304" pitchFamily="18" charset="0"/>
                <a:ea typeface="Calibri"/>
                <a:cs typeface="Times New Roman" panose="02020603050405020304" pitchFamily="18" charset="0"/>
                <a:sym typeface="Calibri"/>
              </a:rPr>
              <a:t>sáng</a:t>
            </a:r>
            <a:r>
              <a:rPr lang="en-US" sz="3200" dirty="0">
                <a:latin typeface="Times New Roman" panose="02020603050405020304" pitchFamily="18" charset="0"/>
                <a:ea typeface="Calibri"/>
                <a:cs typeface="Times New Roman" panose="02020603050405020304" pitchFamily="18" charset="0"/>
                <a:sym typeface="Calibri"/>
              </a:rPr>
              <a:t>. </a:t>
            </a:r>
          </a:p>
        </p:txBody>
      </p:sp>
      <p:sp>
        <p:nvSpPr>
          <p:cNvPr id="6" name="TextBox 5"/>
          <p:cNvSpPr txBox="1"/>
          <p:nvPr/>
        </p:nvSpPr>
        <p:spPr>
          <a:xfrm>
            <a:off x="543282" y="5321217"/>
            <a:ext cx="3810000" cy="58477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D: </a:t>
            </a:r>
            <a:r>
              <a:rPr lang="en-US" sz="3200" dirty="0" err="1" smtClean="0">
                <a:solidFill>
                  <a:prstClr val="black"/>
                </a:solidFill>
                <a:latin typeface="Times New Roman" pitchFamily="18" charset="0"/>
                <a:cs typeface="Times New Roman" pitchFamily="18" charset="0"/>
              </a:rPr>
              <a:t>chung</a:t>
            </a:r>
            <a:r>
              <a:rPr lang="en-US" sz="3200" dirty="0" smtClean="0">
                <a:solidFill>
                  <a:prstClr val="black"/>
                </a:solidFill>
                <a:latin typeface="Times New Roman" pitchFamily="18" charset="0"/>
                <a:cs typeface="Times New Roman" pitchFamily="18" charset="0"/>
              </a:rPr>
              <a:t> 1 </a:t>
            </a:r>
            <a:r>
              <a:rPr lang="en-US" sz="3200" dirty="0" err="1" smtClean="0">
                <a:solidFill>
                  <a:prstClr val="black"/>
                </a:solidFill>
                <a:latin typeface="Times New Roman" pitchFamily="18" charset="0"/>
                <a:cs typeface="Times New Roman" pitchFamily="18" charset="0"/>
              </a:rPr>
              <a:t>điểm</a:t>
            </a:r>
            <a:endParaRPr lang="en-US" sz="3200" dirty="0">
              <a:solidFill>
                <a:prstClr val="black"/>
              </a:solidFill>
              <a:latin typeface="Times New Roman" pitchFamily="18" charset="0"/>
              <a:cs typeface="Times New Roman" pitchFamily="18" charset="0"/>
            </a:endParaRPr>
          </a:p>
        </p:txBody>
      </p:sp>
      <p:sp>
        <p:nvSpPr>
          <p:cNvPr id="8" name="TextBox 7"/>
          <p:cNvSpPr txBox="1"/>
          <p:nvPr/>
        </p:nvSpPr>
        <p:spPr>
          <a:xfrm>
            <a:off x="543282" y="3486440"/>
            <a:ext cx="3551653" cy="58477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B: </a:t>
            </a:r>
            <a:r>
              <a:rPr lang="en-US" sz="3200" dirty="0" err="1" smtClean="0">
                <a:solidFill>
                  <a:prstClr val="black"/>
                </a:solidFill>
                <a:latin typeface="Times New Roman" pitchFamily="18" charset="0"/>
                <a:cs typeface="Times New Roman" pitchFamily="18" charset="0"/>
              </a:rPr>
              <a:t>chiều</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mũi</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tên</a:t>
            </a:r>
            <a:endParaRPr lang="en-US" sz="3200" dirty="0">
              <a:solidFill>
                <a:prstClr val="black"/>
              </a:solidFill>
              <a:latin typeface="Times New Roman" pitchFamily="18" charset="0"/>
              <a:cs typeface="Times New Roman" pitchFamily="18" charset="0"/>
            </a:endParaRP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40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240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334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244330" y="2345801"/>
            <a:ext cx="609600" cy="609600"/>
          </a:xfrm>
          <a:prstGeom prst="rect">
            <a:avLst/>
          </a:prstGeom>
        </p:spPr>
      </p:pic>
      <p:sp>
        <p:nvSpPr>
          <p:cNvPr id="16" name="Cloud 15"/>
          <p:cNvSpPr/>
          <p:nvPr/>
        </p:nvSpPr>
        <p:spPr>
          <a:xfrm>
            <a:off x="4941927" y="2417200"/>
            <a:ext cx="3505200" cy="2197387"/>
          </a:xfrm>
          <a:prstGeom prst="cloud">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solidFill>
                <a:prstClr val="white"/>
              </a:solidFill>
            </a:endParaRPr>
          </a:p>
        </p:txBody>
      </p:sp>
      <p:sp>
        <p:nvSpPr>
          <p:cNvPr id="17" name="TextBox 16"/>
          <p:cNvSpPr txBox="1"/>
          <p:nvPr/>
        </p:nvSpPr>
        <p:spPr>
          <a:xfrm>
            <a:off x="6038927" y="2865565"/>
            <a:ext cx="1752600" cy="1077218"/>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CHÚC MỪNG</a:t>
            </a:r>
          </a:p>
        </p:txBody>
      </p:sp>
      <p:pic>
        <p:nvPicPr>
          <p:cNvPr id="18" name="Picture 17"/>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0" y="1845403"/>
            <a:ext cx="1233055" cy="1256068"/>
          </a:xfrm>
          <a:prstGeom prst="rect">
            <a:avLst/>
          </a:prstGeom>
        </p:spPr>
      </p:pic>
      <p:pic>
        <p:nvPicPr>
          <p:cNvPr id="19" name="Picture 18"/>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93467" y="5138928"/>
            <a:ext cx="1233055" cy="1256068"/>
          </a:xfrm>
          <a:prstGeom prst="rect">
            <a:avLst/>
          </a:prstGeom>
        </p:spPr>
      </p:pic>
      <p:pic>
        <p:nvPicPr>
          <p:cNvPr id="20" name="Picture 19"/>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112318" y="3162023"/>
            <a:ext cx="1233055" cy="1256068"/>
          </a:xfrm>
          <a:prstGeom prst="rect">
            <a:avLst/>
          </a:prstGeom>
        </p:spPr>
      </p:pic>
      <p:pic>
        <p:nvPicPr>
          <p:cNvPr id="21" name="q3">
            <a:hlinkClick r:id="rId11" action="ppaction://hlinksldjump"/>
          </p:cNvPr>
          <p:cNvPicPr>
            <a:picLocks noChangeAspect="1"/>
          </p:cNvPicPr>
          <p:nvPr/>
        </p:nvPicPr>
        <p:blipFill rotWithShape="1">
          <a:blip r:embed="rId12" cstate="print">
            <a:clrChange>
              <a:clrFrom>
                <a:srgbClr val="FBFBFB"/>
              </a:clrFrom>
              <a:clrTo>
                <a:srgbClr val="FBFBFB">
                  <a:alpha val="0"/>
                </a:srgbClr>
              </a:clrTo>
            </a:clrChange>
            <a:extLst>
              <a:ext uri="{28A0092B-C50C-407E-A947-70E740481C1C}">
                <a14:useLocalDpi xmlns:a14="http://schemas.microsoft.com/office/drawing/2010/main" val="0"/>
              </a:ext>
            </a:extLst>
          </a:blip>
          <a:srcRect l="14488" t="1333" r="21307" b="11174"/>
          <a:stretch/>
        </p:blipFill>
        <p:spPr>
          <a:xfrm>
            <a:off x="7905420" y="5550187"/>
            <a:ext cx="1238580" cy="1265892"/>
          </a:xfrm>
          <a:prstGeom prst="rect">
            <a:avLst/>
          </a:prstGeom>
        </p:spPr>
      </p:pic>
      <p:grpSp>
        <p:nvGrpSpPr>
          <p:cNvPr id="22" name="times up"/>
          <p:cNvGrpSpPr/>
          <p:nvPr/>
        </p:nvGrpSpPr>
        <p:grpSpPr>
          <a:xfrm>
            <a:off x="7858483" y="1783021"/>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Hết</a:t>
              </a:r>
              <a:r>
                <a:rPr kumimoji="0" lang="en-GB" sz="1400" b="0" i="0" u="none" strike="noStrike" kern="0" cap="none" spc="0" normalizeH="0" baseline="0" noProof="0" dirty="0" smtClean="0">
                  <a:ln>
                    <a:noFill/>
                  </a:ln>
                  <a:solidFill>
                    <a:sysClr val="window" lastClr="FFFFFF"/>
                  </a:solidFill>
                  <a:effectLst/>
                  <a:uLnTx/>
                  <a:uFillTx/>
                  <a:latin typeface="Arial" panose="020B0604020202020204" pitchFamily="34" charset="0"/>
                  <a:ea typeface="+mn-ea"/>
                  <a:cs typeface="Arial" panose="020B0604020202020204" pitchFamily="34" charset="0"/>
                </a:rPr>
                <a:t> </a:t>
              </a: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Giờ</a:t>
              </a:r>
              <a:endPar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grpSp>
      <p:sp>
        <p:nvSpPr>
          <p:cNvPr id="25" name="Rectangle 24"/>
          <p:cNvSpPr/>
          <p:nvPr/>
        </p:nvSpPr>
        <p:spPr>
          <a:xfrm>
            <a:off x="8173597" y="31411"/>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srgbClr val="FF0000"/>
                </a:solidFill>
                <a:effectLst/>
                <a:uLnTx/>
                <a:uFillTx/>
                <a:latin typeface="Calibri"/>
                <a:ea typeface="+mn-ea"/>
                <a:cs typeface="+mn-cs"/>
              </a:rPr>
              <a:t>START</a:t>
            </a:r>
            <a:endParaRPr kumimoji="0" lang="en-US" sz="1050" b="0" i="0" u="none" strike="noStrike" kern="0" cap="none" spc="0" normalizeH="0" baseline="0" noProof="0" dirty="0">
              <a:ln>
                <a:noFill/>
              </a:ln>
              <a:solidFill>
                <a:srgbClr val="FF0000"/>
              </a:solidFill>
              <a:effectLst/>
              <a:uLnTx/>
              <a:uFillTx/>
              <a:latin typeface="Calibri"/>
              <a:ea typeface="+mn-ea"/>
              <a:cs typeface="+mn-cs"/>
            </a:endParaRPr>
          </a:p>
        </p:txBody>
      </p:sp>
      <p:pic>
        <p:nvPicPr>
          <p:cNvPr id="26" name="Picture 2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773330" y="335792"/>
            <a:ext cx="1370670" cy="1366322"/>
          </a:xfrm>
          <a:prstGeom prst="rect">
            <a:avLst/>
          </a:prstGeom>
        </p:spPr>
      </p:pic>
      <p:grpSp>
        <p:nvGrpSpPr>
          <p:cNvPr id="27" name="Clock hand spin">
            <a:extLst>
              <a:ext uri="{FF2B5EF4-FFF2-40B4-BE49-F238E27FC236}">
                <a16:creationId xmlns:a16="http://schemas.microsoft.com/office/drawing/2014/main" id="{BB0445D5-A6E5-40E7-BBDD-5E3EFA13BDED}"/>
              </a:ext>
            </a:extLst>
          </p:cNvPr>
          <p:cNvGrpSpPr/>
          <p:nvPr/>
        </p:nvGrpSpPr>
        <p:grpSpPr>
          <a:xfrm rot="1786145">
            <a:off x="8195815" y="913162"/>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grpSp>
      <p:sp>
        <p:nvSpPr>
          <p:cNvPr id="30" name="TextBox 29"/>
          <p:cNvSpPr txBox="1"/>
          <p:nvPr/>
        </p:nvSpPr>
        <p:spPr>
          <a:xfrm>
            <a:off x="8616100" y="958525"/>
            <a:ext cx="281032"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3</a:t>
            </a:r>
            <a:endParaRPr kumimoji="0" lang="en-US" sz="1000" b="1" i="0" u="none" strike="noStrike" kern="0" cap="none" spc="0" normalizeH="0" baseline="0" noProof="0" dirty="0">
              <a:ln>
                <a:noFill/>
              </a:ln>
              <a:solidFill>
                <a:srgbClr val="99B2C8"/>
              </a:solidFill>
              <a:effectLst/>
              <a:uLnTx/>
              <a:uFillTx/>
            </a:endParaRPr>
          </a:p>
        </p:txBody>
      </p:sp>
      <p:sp>
        <p:nvSpPr>
          <p:cNvPr id="31" name="TextBox 30"/>
          <p:cNvSpPr txBox="1"/>
          <p:nvPr/>
        </p:nvSpPr>
        <p:spPr>
          <a:xfrm>
            <a:off x="8363513" y="1212172"/>
            <a:ext cx="341087"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6</a:t>
            </a:r>
            <a:endParaRPr kumimoji="0" lang="en-US" sz="1000" b="1" i="0" u="none" strike="noStrike" kern="0" cap="none" spc="0" normalizeH="0" baseline="0" noProof="0" dirty="0">
              <a:ln>
                <a:noFill/>
              </a:ln>
              <a:solidFill>
                <a:srgbClr val="99B2C8"/>
              </a:solidFill>
              <a:effectLst/>
              <a:uLnTx/>
              <a:uFillTx/>
            </a:endParaRPr>
          </a:p>
        </p:txBody>
      </p:sp>
      <p:sp>
        <p:nvSpPr>
          <p:cNvPr id="32" name="TextBox 31"/>
          <p:cNvSpPr txBox="1"/>
          <p:nvPr/>
        </p:nvSpPr>
        <p:spPr>
          <a:xfrm>
            <a:off x="8017788" y="996095"/>
            <a:ext cx="308455"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9</a:t>
            </a:r>
            <a:endParaRPr kumimoji="0" lang="en-US" sz="1000" b="1" i="0" u="none" strike="noStrike" kern="0" cap="none" spc="0" normalizeH="0" baseline="0" noProof="0" dirty="0">
              <a:ln>
                <a:noFill/>
              </a:ln>
              <a:solidFill>
                <a:srgbClr val="99B2C8"/>
              </a:solidFill>
              <a:effectLst/>
              <a:uLnTx/>
              <a:uFillTx/>
            </a:endParaRPr>
          </a:p>
        </p:txBody>
      </p:sp>
      <p:sp>
        <p:nvSpPr>
          <p:cNvPr id="33" name="TextBox 32"/>
          <p:cNvSpPr txBox="1"/>
          <p:nvPr/>
        </p:nvSpPr>
        <p:spPr>
          <a:xfrm>
            <a:off x="8301686" y="712304"/>
            <a:ext cx="371406"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12</a:t>
            </a:r>
            <a:endParaRPr kumimoji="0" lang="en-US" sz="1000" b="1" i="0" u="none" strike="noStrike" kern="0" cap="none" spc="0" normalizeH="0" baseline="0" noProof="0" dirty="0">
              <a:ln>
                <a:noFill/>
              </a:ln>
              <a:solidFill>
                <a:srgbClr val="99B2C8"/>
              </a:solidFill>
              <a:effectLst/>
              <a:uLnTx/>
              <a:uFillTx/>
            </a:endParaRPr>
          </a:p>
        </p:txBody>
      </p:sp>
      <p:sp>
        <p:nvSpPr>
          <p:cNvPr id="34" name="TextBox 33"/>
          <p:cNvSpPr txBox="1"/>
          <p:nvPr/>
        </p:nvSpPr>
        <p:spPr>
          <a:xfrm>
            <a:off x="1219200" y="466461"/>
            <a:ext cx="5410200" cy="1077218"/>
          </a:xfrm>
          <a:prstGeom prst="rect">
            <a:avLst/>
          </a:prstGeom>
          <a:noFill/>
        </p:spPr>
        <p:txBody>
          <a:bodyPr wrap="square" rtlCol="0">
            <a:spAutoFit/>
          </a:bodyPr>
          <a:lstStyle/>
          <a:p>
            <a:r>
              <a:rPr lang="en-US" sz="3200" smtClean="0">
                <a:solidFill>
                  <a:schemeClr val="dk1"/>
                </a:solidFill>
                <a:latin typeface="Times New Roman" panose="02020603050405020304" pitchFamily="18" charset="0"/>
                <a:ea typeface="Calibri"/>
                <a:cs typeface="Times New Roman" panose="02020603050405020304" pitchFamily="18" charset="0"/>
                <a:sym typeface="Calibri"/>
              </a:rPr>
              <a:t>Câu 3: Tia </a:t>
            </a:r>
            <a:r>
              <a:rPr lang="en-US" sz="3200" dirty="0" err="1">
                <a:solidFill>
                  <a:schemeClr val="dk1"/>
                </a:solidFill>
                <a:latin typeface="Times New Roman" panose="02020603050405020304" pitchFamily="18" charset="0"/>
                <a:ea typeface="Calibri"/>
                <a:cs typeface="Times New Roman" panose="02020603050405020304" pitchFamily="18" charset="0"/>
                <a:sym typeface="Calibri"/>
              </a:rPr>
              <a:t>sáng</a:t>
            </a:r>
            <a:r>
              <a:rPr lang="en-US" sz="3200" dirty="0">
                <a:solidFill>
                  <a:schemeClr val="dk1"/>
                </a:solidFill>
                <a:latin typeface="Times New Roman" panose="02020603050405020304" pitchFamily="18" charset="0"/>
                <a:ea typeface="Calibri"/>
                <a:cs typeface="Times New Roman" panose="02020603050405020304" pitchFamily="18" charset="0"/>
                <a:sym typeface="Calibri"/>
              </a:rPr>
              <a:t> </a:t>
            </a:r>
            <a:r>
              <a:rPr lang="en-US" sz="3200" dirty="0" err="1">
                <a:solidFill>
                  <a:schemeClr val="dk1"/>
                </a:solidFill>
                <a:latin typeface="Times New Roman" panose="02020603050405020304" pitchFamily="18" charset="0"/>
                <a:ea typeface="Calibri"/>
                <a:cs typeface="Times New Roman" panose="02020603050405020304" pitchFamily="18" charset="0"/>
                <a:sym typeface="Calibri"/>
              </a:rPr>
              <a:t>được</a:t>
            </a:r>
            <a:r>
              <a:rPr lang="en-US" sz="3200" dirty="0">
                <a:solidFill>
                  <a:schemeClr val="dk1"/>
                </a:solidFill>
                <a:latin typeface="Times New Roman" panose="02020603050405020304" pitchFamily="18" charset="0"/>
                <a:ea typeface="Calibri"/>
                <a:cs typeface="Times New Roman" panose="02020603050405020304" pitchFamily="18" charset="0"/>
                <a:sym typeface="Calibri"/>
              </a:rPr>
              <a:t> </a:t>
            </a:r>
            <a:r>
              <a:rPr lang="en-US" sz="3200" dirty="0" err="1">
                <a:solidFill>
                  <a:schemeClr val="dk1"/>
                </a:solidFill>
                <a:latin typeface="Times New Roman" panose="02020603050405020304" pitchFamily="18" charset="0"/>
                <a:ea typeface="Calibri"/>
                <a:cs typeface="Times New Roman" panose="02020603050405020304" pitchFamily="18" charset="0"/>
                <a:sym typeface="Calibri"/>
              </a:rPr>
              <a:t>biểu</a:t>
            </a:r>
            <a:r>
              <a:rPr lang="en-US" sz="3200" dirty="0">
                <a:solidFill>
                  <a:schemeClr val="dk1"/>
                </a:solidFill>
                <a:latin typeface="Times New Roman" panose="02020603050405020304" pitchFamily="18" charset="0"/>
                <a:ea typeface="Calibri"/>
                <a:cs typeface="Times New Roman" panose="02020603050405020304" pitchFamily="18" charset="0"/>
                <a:sym typeface="Calibri"/>
              </a:rPr>
              <a:t> </a:t>
            </a:r>
            <a:r>
              <a:rPr lang="en-US" sz="3200" dirty="0" err="1">
                <a:solidFill>
                  <a:schemeClr val="dk1"/>
                </a:solidFill>
                <a:latin typeface="Times New Roman" panose="02020603050405020304" pitchFamily="18" charset="0"/>
                <a:ea typeface="Calibri"/>
                <a:cs typeface="Times New Roman" panose="02020603050405020304" pitchFamily="18" charset="0"/>
                <a:sym typeface="Calibri"/>
              </a:rPr>
              <a:t>diễn</a:t>
            </a:r>
            <a:r>
              <a:rPr lang="en-US" sz="3200" dirty="0">
                <a:solidFill>
                  <a:schemeClr val="dk1"/>
                </a:solidFill>
                <a:latin typeface="Times New Roman" panose="02020603050405020304" pitchFamily="18" charset="0"/>
                <a:ea typeface="Calibri"/>
                <a:cs typeface="Times New Roman" panose="02020603050405020304" pitchFamily="18" charset="0"/>
                <a:sym typeface="Calibri"/>
              </a:rPr>
              <a:t> </a:t>
            </a:r>
            <a:r>
              <a:rPr lang="en-US" sz="3200" dirty="0" err="1">
                <a:solidFill>
                  <a:schemeClr val="dk1"/>
                </a:solidFill>
                <a:latin typeface="Times New Roman" panose="02020603050405020304" pitchFamily="18" charset="0"/>
                <a:ea typeface="Calibri"/>
                <a:cs typeface="Times New Roman" panose="02020603050405020304" pitchFamily="18" charset="0"/>
                <a:sym typeface="Calibri"/>
              </a:rPr>
              <a:t>là</a:t>
            </a:r>
            <a:r>
              <a:rPr lang="en-US" sz="3200" dirty="0">
                <a:solidFill>
                  <a:schemeClr val="dk1"/>
                </a:solidFill>
                <a:latin typeface="Times New Roman" panose="02020603050405020304" pitchFamily="18" charset="0"/>
                <a:ea typeface="Calibri"/>
                <a:cs typeface="Times New Roman" panose="02020603050405020304" pitchFamily="18" charset="0"/>
                <a:sym typeface="Calibri"/>
              </a:rPr>
              <a:t> </a:t>
            </a:r>
            <a:r>
              <a:rPr lang="en-US" sz="3200" dirty="0" err="1">
                <a:solidFill>
                  <a:schemeClr val="dk1"/>
                </a:solidFill>
                <a:latin typeface="Times New Roman" panose="02020603050405020304" pitchFamily="18" charset="0"/>
                <a:ea typeface="Calibri"/>
                <a:cs typeface="Times New Roman" panose="02020603050405020304" pitchFamily="18" charset="0"/>
                <a:sym typeface="Calibri"/>
              </a:rPr>
              <a:t>một</a:t>
            </a:r>
            <a:r>
              <a:rPr lang="en-US" sz="3200" dirty="0">
                <a:solidFill>
                  <a:schemeClr val="dk1"/>
                </a:solidFill>
                <a:latin typeface="Times New Roman" panose="02020603050405020304" pitchFamily="18" charset="0"/>
                <a:ea typeface="Calibri"/>
                <a:cs typeface="Times New Roman" panose="02020603050405020304" pitchFamily="18" charset="0"/>
                <a:sym typeface="Calibri"/>
              </a:rPr>
              <a:t> </a:t>
            </a:r>
            <a:r>
              <a:rPr lang="en-US" sz="3200" dirty="0" err="1">
                <a:solidFill>
                  <a:schemeClr val="dk1"/>
                </a:solidFill>
                <a:latin typeface="Times New Roman" panose="02020603050405020304" pitchFamily="18" charset="0"/>
                <a:ea typeface="Calibri"/>
                <a:cs typeface="Times New Roman" panose="02020603050405020304" pitchFamily="18" charset="0"/>
                <a:sym typeface="Calibri"/>
              </a:rPr>
              <a:t>đường</a:t>
            </a:r>
            <a:r>
              <a:rPr lang="en-US" sz="3200" dirty="0">
                <a:solidFill>
                  <a:schemeClr val="dk1"/>
                </a:solidFill>
                <a:latin typeface="Times New Roman" panose="02020603050405020304" pitchFamily="18" charset="0"/>
                <a:ea typeface="Calibri"/>
                <a:cs typeface="Times New Roman" panose="02020603050405020304" pitchFamily="18" charset="0"/>
                <a:sym typeface="Calibri"/>
              </a:rPr>
              <a:t> </a:t>
            </a:r>
            <a:r>
              <a:rPr lang="en-US" sz="3200" dirty="0" err="1" smtClean="0">
                <a:solidFill>
                  <a:schemeClr val="dk1"/>
                </a:solidFill>
                <a:latin typeface="Times New Roman" panose="02020603050405020304" pitchFamily="18" charset="0"/>
                <a:ea typeface="Calibri"/>
                <a:cs typeface="Times New Roman" panose="02020603050405020304" pitchFamily="18" charset="0"/>
                <a:sym typeface="Calibri"/>
              </a:rPr>
              <a:t>thẳng</a:t>
            </a:r>
            <a:r>
              <a:rPr lang="en-US" sz="3200" dirty="0" smtClean="0">
                <a:solidFill>
                  <a:schemeClr val="dk1"/>
                </a:solidFill>
                <a:latin typeface="Times New Roman" panose="02020603050405020304" pitchFamily="18" charset="0"/>
                <a:ea typeface="Calibri"/>
                <a:cs typeface="Times New Roman" panose="02020603050405020304" pitchFamily="18" charset="0"/>
                <a:sym typeface="Calibri"/>
              </a:rPr>
              <a:t> </a:t>
            </a:r>
            <a:r>
              <a:rPr lang="en-US" sz="3200" dirty="0" err="1" smtClean="0">
                <a:solidFill>
                  <a:schemeClr val="dk1"/>
                </a:solidFill>
                <a:latin typeface="Times New Roman" panose="02020603050405020304" pitchFamily="18" charset="0"/>
                <a:ea typeface="Calibri"/>
                <a:cs typeface="Times New Roman" panose="02020603050405020304" pitchFamily="18" charset="0"/>
                <a:sym typeface="Calibri"/>
              </a:rPr>
              <a:t>có</a:t>
            </a:r>
            <a:endParaRPr lang="en-US" sz="32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887200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barn(inVertical)">
                                      <p:cBhvr>
                                        <p:cTn id="16" dur="500"/>
                                        <p:tgtEl>
                                          <p:spTgt spid="35"/>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mediacall" presetSubtype="0" fill="hold" nodeType="clickEffect">
                                  <p:stCondLst>
                                    <p:cond delay="0"/>
                                  </p:stCondLst>
                                  <p:childTnLst>
                                    <p:cmd type="call" cmd="playFrom(0.0)">
                                      <p:cBhvr>
                                        <p:cTn id="20" dur="8158" fill="hold"/>
                                        <p:tgtEl>
                                          <p:spTgt spid="12"/>
                                        </p:tgtEl>
                                      </p:cBhvr>
                                    </p:cmd>
                                  </p:childTnLst>
                                </p:cTn>
                              </p:par>
                              <p:par>
                                <p:cTn id="21" presetID="10"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4" fill="hold" display="0">
                  <p:stCondLst>
                    <p:cond delay="indefinite"/>
                  </p:stCondLst>
                  <p:endCondLst>
                    <p:cond evt="onStopAudio" delay="0">
                      <p:tgtEl>
                        <p:sldTgt/>
                      </p:tgtEl>
                    </p:cond>
                  </p:endCondLst>
                </p:cTn>
                <p:tgtEl>
                  <p:spTgt spid="10"/>
                </p:tgtEl>
              </p:cMediaNode>
            </p:audio>
            <p:audio>
              <p:cMediaNode vol="80000">
                <p:cTn id="25" fill="hold" display="0">
                  <p:stCondLst>
                    <p:cond delay="indefinite"/>
                  </p:stCondLst>
                  <p:endCondLst>
                    <p:cond evt="onStopAudio" delay="0">
                      <p:tgtEl>
                        <p:sldTgt/>
                      </p:tgtEl>
                    </p:cond>
                  </p:endCondLst>
                </p:cTn>
                <p:tgtEl>
                  <p:spTgt spid="11"/>
                </p:tgtEl>
              </p:cMediaNode>
            </p:audio>
            <p:audio>
              <p:cMediaNode vol="80000">
                <p:cTn id="26" fill="hold" display="0">
                  <p:stCondLst>
                    <p:cond delay="indefinite"/>
                  </p:stCondLst>
                  <p:endCondLst>
                    <p:cond evt="onStopAudio" delay="0">
                      <p:tgtEl>
                        <p:sldTgt/>
                      </p:tgtEl>
                    </p:cond>
                  </p:endCondLst>
                </p:cTn>
                <p:tgtEl>
                  <p:spTgt spid="12"/>
                </p:tgtEl>
              </p:cMediaNode>
            </p:audio>
            <p:audio>
              <p:cMediaNode vol="80000">
                <p:cTn id="27" fill="hold" display="0">
                  <p:stCondLst>
                    <p:cond delay="indefinite"/>
                  </p:stCondLst>
                  <p:endCondLst>
                    <p:cond evt="onStopAudio" delay="0">
                      <p:tgtEl>
                        <p:sldTgt/>
                      </p:tgtEl>
                    </p:cond>
                  </p:endCondLst>
                </p:cTn>
                <p:tgtEl>
                  <p:spTgt spid="13"/>
                </p:tgtEl>
              </p:cMediaNode>
            </p:audio>
            <p:seq concurrent="1" nextAc="seek">
              <p:cTn id="28" restart="whenNotActive" fill="hold" evtFilter="cancelBubble" nodeType="interactiveSeq">
                <p:stCondLst>
                  <p:cond evt="onClick" delay="0">
                    <p:tgtEl>
                      <p:spTgt spid="4"/>
                    </p:tgtEl>
                  </p:cond>
                </p:stCondLst>
                <p:endSync evt="end" delay="0">
                  <p:rtn val="all"/>
                </p:endSync>
                <p:childTnLst>
                  <p:par>
                    <p:cTn id="29" fill="hold">
                      <p:stCondLst>
                        <p:cond delay="0"/>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par>
                                <p:cTn id="37" presetID="1" presetClass="mediacall" presetSubtype="0" fill="hold" nodeType="withEffect">
                                  <p:stCondLst>
                                    <p:cond delay="0"/>
                                  </p:stCondLst>
                                  <p:childTnLst>
                                    <p:cmd type="call" cmd="playFrom(0.0)">
                                      <p:cBhvr>
                                        <p:cTn id="38" dur="8091" fill="hold"/>
                                        <p:tgtEl>
                                          <p:spTgt spid="10"/>
                                        </p:tgtEl>
                                      </p:cBhvr>
                                    </p:cmd>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16"/>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45" restart="whenNotActive" fill="hold" evtFilter="cancelBubble" nodeType="interactiveSeq">
                <p:stCondLst>
                  <p:cond evt="onClick" delay="0">
                    <p:tgtEl>
                      <p:spTgt spid="8"/>
                    </p:tgtEl>
                  </p:cond>
                </p:stCondLst>
                <p:endSync evt="end" delay="0">
                  <p:rtn val="all"/>
                </p:endSync>
                <p:childTnLst>
                  <p:par>
                    <p:cTn id="46" fill="hold">
                      <p:stCondLst>
                        <p:cond delay="0"/>
                      </p:stCondLst>
                      <p:childTnLst>
                        <p:par>
                          <p:cTn id="47" fill="hold">
                            <p:stCondLst>
                              <p:cond delay="0"/>
                            </p:stCondLst>
                            <p:childTnLst>
                              <p:par>
                                <p:cTn id="48" presetID="10" presetClass="entr" presetSubtype="0" fill="hold" nodeType="with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fade">
                                      <p:cBhvr>
                                        <p:cTn id="50" dur="500"/>
                                        <p:tgtEl>
                                          <p:spTgt spid="20"/>
                                        </p:tgtEl>
                                      </p:cBhvr>
                                    </p:animEffect>
                                  </p:childTnLst>
                                </p:cTn>
                              </p:par>
                              <p:par>
                                <p:cTn id="51" presetID="1" presetClass="mediacall" presetSubtype="0" fill="hold" nodeType="withEffect">
                                  <p:stCondLst>
                                    <p:cond delay="0"/>
                                  </p:stCondLst>
                                  <p:childTnLst>
                                    <p:cmd type="call" cmd="playFrom(0.0)">
                                      <p:cBhvr>
                                        <p:cTn id="52" dur="8158" fill="hold"/>
                                        <p:tgtEl>
                                          <p:spTgt spid="13"/>
                                        </p:tgtEl>
                                      </p:cBhvr>
                                    </p:cmd>
                                  </p:childTnLst>
                                </p:cTn>
                              </p:par>
                            </p:childTnLst>
                          </p:cTn>
                        </p:par>
                      </p:childTnLst>
                    </p:cTn>
                  </p:par>
                </p:childTnLst>
              </p:cTn>
              <p:nextCondLst>
                <p:cond evt="onClick" delay="0">
                  <p:tgtEl>
                    <p:spTgt spid="8"/>
                  </p:tgtEl>
                </p:cond>
              </p:nextCondLst>
            </p:seq>
            <p:seq concurrent="1" nextAc="seek">
              <p:cTn id="53" restart="whenNotActive" fill="hold" evtFilter="cancelBubble" nodeType="interactiveSeq">
                <p:stCondLst>
                  <p:cond evt="onClick" delay="0">
                    <p:tgtEl>
                      <p:spTgt spid="6"/>
                    </p:tgtEl>
                  </p:cond>
                </p:stCondLst>
                <p:endSync evt="end" delay="0">
                  <p:rtn val="all"/>
                </p:endSync>
                <p:childTnLst>
                  <p:par>
                    <p:cTn id="54" fill="hold">
                      <p:stCondLst>
                        <p:cond delay="0"/>
                      </p:stCondLst>
                      <p:childTnLst>
                        <p:par>
                          <p:cTn id="55" fill="hold">
                            <p:stCondLst>
                              <p:cond delay="0"/>
                            </p:stCondLst>
                            <p:childTnLst>
                              <p:par>
                                <p:cTn id="56" presetID="10" presetClass="entr" presetSubtype="0" fill="hold" nodeType="with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fade">
                                      <p:cBhvr>
                                        <p:cTn id="58" dur="500"/>
                                        <p:tgtEl>
                                          <p:spTgt spid="19"/>
                                        </p:tgtEl>
                                      </p:cBhvr>
                                    </p:animEffect>
                                  </p:childTnLst>
                                </p:cTn>
                              </p:par>
                              <p:par>
                                <p:cTn id="59" presetID="1" presetClass="mediacall" presetSubtype="0" fill="hold" nodeType="withEffect">
                                  <p:stCondLst>
                                    <p:cond delay="0"/>
                                  </p:stCondLst>
                                  <p:childTnLst>
                                    <p:cmd type="call" cmd="playFrom(0.0)">
                                      <p:cBhvr>
                                        <p:cTn id="60" dur="8158" fill="hold"/>
                                        <p:tgtEl>
                                          <p:spTgt spid="11"/>
                                        </p:tgtEl>
                                      </p:cBhvr>
                                    </p:cmd>
                                  </p:childTnLst>
                                </p:cTn>
                              </p:par>
                            </p:childTnLst>
                          </p:cTn>
                        </p:par>
                      </p:childTnLst>
                    </p:cTn>
                  </p:par>
                </p:childTnLst>
              </p:cTn>
              <p:nextCondLst>
                <p:cond evt="onClick" delay="0">
                  <p:tgtEl>
                    <p:spTgt spid="6"/>
                  </p:tgtEl>
                </p:cond>
              </p:nextCondLst>
            </p:seq>
            <p:seq concurrent="1" nextAc="seek">
              <p:cTn id="61" restart="whenNotActive" fill="hold" evtFilter="cancelBubble" nodeType="interactiveSeq">
                <p:stCondLst>
                  <p:cond evt="onClick" delay="0">
                    <p:tgtEl>
                      <p:spTgt spid="21"/>
                    </p:tgtEl>
                  </p:cond>
                </p:stCondLst>
                <p:endSync evt="end" delay="0">
                  <p:rtn val="all"/>
                </p:endSync>
                <p:childTnLst>
                  <p:par>
                    <p:cTn id="62" fill="hold">
                      <p:stCondLst>
                        <p:cond delay="0"/>
                      </p:stCondLst>
                      <p:childTnLst>
                        <p:par>
                          <p:cTn id="63" fill="hold">
                            <p:stCondLst>
                              <p:cond delay="0"/>
                            </p:stCondLst>
                            <p:childTnLst>
                              <p:par>
                                <p:cTn id="64" presetID="10" presetClass="exit" presetSubtype="0" fill="hold" nodeType="clickEffect">
                                  <p:stCondLst>
                                    <p:cond delay="0"/>
                                  </p:stCondLst>
                                  <p:childTnLst>
                                    <p:animEffect transition="out" filter="fade">
                                      <p:cBhvr>
                                        <p:cTn id="65" dur="500"/>
                                        <p:tgtEl>
                                          <p:spTgt spid="21"/>
                                        </p:tgtEl>
                                      </p:cBhvr>
                                    </p:animEffect>
                                    <p:set>
                                      <p:cBhvr>
                                        <p:cTn id="66"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67" restart="whenNotActive" fill="hold" evtFilter="cancelBubble" nodeType="interactiveSeq">
                <p:stCondLst>
                  <p:cond evt="onClick" delay="0">
                    <p:tgtEl>
                      <p:spTgt spid="25"/>
                    </p:tgtEl>
                  </p:cond>
                </p:stCondLst>
                <p:endSync evt="end" delay="0">
                  <p:rtn val="all"/>
                </p:endSync>
                <p:childTnLst>
                  <p:par>
                    <p:cTn id="68" fill="hold">
                      <p:stCondLst>
                        <p:cond delay="0"/>
                      </p:stCondLst>
                      <p:childTnLst>
                        <p:par>
                          <p:cTn id="69" fill="hold">
                            <p:stCondLst>
                              <p:cond delay="0"/>
                            </p:stCondLst>
                            <p:childTnLst>
                              <p:par>
                                <p:cTn id="70" presetID="8" presetClass="emph" presetSubtype="0" fill="hold" nodeType="clickEffect">
                                  <p:stCondLst>
                                    <p:cond delay="0"/>
                                  </p:stCondLst>
                                  <p:childTnLst>
                                    <p:animRot by="21600000">
                                      <p:cBhvr>
                                        <p:cTn id="71" dur="10000" fill="hold"/>
                                        <p:tgtEl>
                                          <p:spTgt spid="27"/>
                                        </p:tgtEl>
                                        <p:attrNameLst>
                                          <p:attrName>r</p:attrName>
                                        </p:attrNameLst>
                                      </p:cBhvr>
                                    </p:animRot>
                                  </p:childTnLst>
                                </p:cTn>
                              </p:par>
                            </p:childTnLst>
                          </p:cTn>
                        </p:par>
                        <p:par>
                          <p:cTn id="72" fill="hold">
                            <p:stCondLst>
                              <p:cond delay="10000"/>
                            </p:stCondLst>
                            <p:childTnLst>
                              <p:par>
                                <p:cTn id="73" presetID="53" presetClass="entr" presetSubtype="16" fill="hold" nodeType="afterEffect">
                                  <p:stCondLst>
                                    <p:cond delay="0"/>
                                  </p:stCondLst>
                                  <p:childTnLst>
                                    <p:set>
                                      <p:cBhvr>
                                        <p:cTn id="74" dur="1" fill="hold">
                                          <p:stCondLst>
                                            <p:cond delay="0"/>
                                          </p:stCondLst>
                                        </p:cTn>
                                        <p:tgtEl>
                                          <p:spTgt spid="22"/>
                                        </p:tgtEl>
                                        <p:attrNameLst>
                                          <p:attrName>style.visibility</p:attrName>
                                        </p:attrNameLst>
                                      </p:cBhvr>
                                      <p:to>
                                        <p:strVal val="visible"/>
                                      </p:to>
                                    </p:set>
                                    <p:anim calcmode="lin" valueType="num">
                                      <p:cBhvr>
                                        <p:cTn id="75" dur="3000" fill="hold"/>
                                        <p:tgtEl>
                                          <p:spTgt spid="22"/>
                                        </p:tgtEl>
                                        <p:attrNameLst>
                                          <p:attrName>ppt_w</p:attrName>
                                        </p:attrNameLst>
                                      </p:cBhvr>
                                      <p:tavLst>
                                        <p:tav tm="0">
                                          <p:val>
                                            <p:fltVal val="0"/>
                                          </p:val>
                                        </p:tav>
                                        <p:tav tm="100000">
                                          <p:val>
                                            <p:strVal val="#ppt_w"/>
                                          </p:val>
                                        </p:tav>
                                      </p:tavLst>
                                    </p:anim>
                                    <p:anim calcmode="lin" valueType="num">
                                      <p:cBhvr>
                                        <p:cTn id="76" dur="3000" fill="hold"/>
                                        <p:tgtEl>
                                          <p:spTgt spid="22"/>
                                        </p:tgtEl>
                                        <p:attrNameLst>
                                          <p:attrName>ppt_h</p:attrName>
                                        </p:attrNameLst>
                                      </p:cBhvr>
                                      <p:tavLst>
                                        <p:tav tm="0">
                                          <p:val>
                                            <p:fltVal val="0"/>
                                          </p:val>
                                        </p:tav>
                                        <p:tav tm="100000">
                                          <p:val>
                                            <p:strVal val="#ppt_h"/>
                                          </p:val>
                                        </p:tav>
                                      </p:tavLst>
                                    </p:anim>
                                    <p:animEffect transition="in" filter="fade">
                                      <p:cBhvr>
                                        <p:cTn id="77" dur="3000"/>
                                        <p:tgtEl>
                                          <p:spTgt spid="22"/>
                                        </p:tgtEl>
                                      </p:cBhvr>
                                    </p:animEffect>
                                  </p:childTnLst>
                                  <p:subTnLst>
                                    <p:audio>
                                      <p:cMediaNode>
                                        <p:cTn display="0" masterRel="sameClick">
                                          <p:stCondLst>
                                            <p:cond evt="begin" delay="0">
                                              <p:tn val="73"/>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childTnLst>
        </p:cTn>
      </p:par>
    </p:tnLst>
    <p:bldLst>
      <p:bldP spid="35" grpId="0" animBg="1"/>
      <p:bldP spid="4" grpId="0" animBg="1"/>
      <p:bldP spid="6" grpId="0" animBg="1"/>
      <p:bldP spid="8" grpId="0" animBg="1"/>
      <p:bldP spid="16" grpId="0" animBg="1"/>
      <p:bldP spid="16" grpId="1" animBg="1"/>
      <p:bldP spid="17" grpId="0"/>
      <p:bldP spid="17"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40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240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334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244330" y="2345801"/>
            <a:ext cx="609600" cy="609600"/>
          </a:xfrm>
          <a:prstGeom prst="rect">
            <a:avLst/>
          </a:prstGeom>
        </p:spPr>
      </p:pic>
      <p:sp>
        <p:nvSpPr>
          <p:cNvPr id="16" name="Cloud 15"/>
          <p:cNvSpPr/>
          <p:nvPr/>
        </p:nvSpPr>
        <p:spPr>
          <a:xfrm>
            <a:off x="1459518" y="1570366"/>
            <a:ext cx="4876800" cy="2722148"/>
          </a:xfrm>
          <a:prstGeom prst="cloud">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solidFill>
                <a:prstClr val="white"/>
              </a:solidFill>
            </a:endParaRPr>
          </a:p>
        </p:txBody>
      </p:sp>
      <p:sp>
        <p:nvSpPr>
          <p:cNvPr id="17" name="TextBox 16"/>
          <p:cNvSpPr txBox="1"/>
          <p:nvPr/>
        </p:nvSpPr>
        <p:spPr>
          <a:xfrm>
            <a:off x="2057400" y="2146610"/>
            <a:ext cx="3962400" cy="1569660"/>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CHÚC </a:t>
            </a:r>
            <a:r>
              <a:rPr lang="en-US" sz="3200" dirty="0" smtClean="0">
                <a:solidFill>
                  <a:prstClr val="black"/>
                </a:solidFill>
                <a:latin typeface="Times New Roman" pitchFamily="18" charset="0"/>
                <a:cs typeface="Times New Roman" pitchFamily="18" charset="0"/>
              </a:rPr>
              <a:t>MỪNG EM NHẬN ĐƯỢC MỘT TRÀNG PHÁO TAY</a:t>
            </a:r>
            <a:endParaRPr lang="en-US" sz="3200" dirty="0">
              <a:solidFill>
                <a:prstClr val="black"/>
              </a:solidFill>
              <a:latin typeface="Times New Roman" pitchFamily="18" charset="0"/>
              <a:cs typeface="Times New Roman" pitchFamily="18" charset="0"/>
            </a:endParaRPr>
          </a:p>
        </p:txBody>
      </p:sp>
      <p:pic>
        <p:nvPicPr>
          <p:cNvPr id="21" name="q4">
            <a:hlinkClick r:id="rId9" action="ppaction://hlinksldjump"/>
          </p:cNvPr>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200" b="96800" l="10000" r="90000"/>
                    </a14:imgEffect>
                  </a14:imgLayer>
                </a14:imgProps>
              </a:ext>
              <a:ext uri="{28A0092B-C50C-407E-A947-70E740481C1C}">
                <a14:useLocalDpi xmlns:a14="http://schemas.microsoft.com/office/drawing/2010/main" val="0"/>
              </a:ext>
            </a:extLst>
          </a:blip>
          <a:srcRect l="8728" t="2546" r="13090" b="4509"/>
          <a:stretch/>
        </p:blipFill>
        <p:spPr>
          <a:xfrm>
            <a:off x="7780968" y="5410200"/>
            <a:ext cx="1363031" cy="1350352"/>
          </a:xfrm>
          <a:prstGeom prst="rect">
            <a:avLst/>
          </a:prstGeom>
        </p:spPr>
      </p:pic>
      <p:grpSp>
        <p:nvGrpSpPr>
          <p:cNvPr id="22" name="times up"/>
          <p:cNvGrpSpPr/>
          <p:nvPr/>
        </p:nvGrpSpPr>
        <p:grpSpPr>
          <a:xfrm>
            <a:off x="7781353" y="1752029"/>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Hết</a:t>
              </a:r>
              <a:r>
                <a:rPr kumimoji="0" lang="en-GB" sz="1400" b="0" i="0" u="none" strike="noStrike" kern="0" cap="none" spc="0" normalizeH="0" baseline="0" noProof="0" dirty="0" smtClean="0">
                  <a:ln>
                    <a:noFill/>
                  </a:ln>
                  <a:solidFill>
                    <a:sysClr val="window" lastClr="FFFFFF"/>
                  </a:solidFill>
                  <a:effectLst/>
                  <a:uLnTx/>
                  <a:uFillTx/>
                  <a:latin typeface="Arial" panose="020B0604020202020204" pitchFamily="34" charset="0"/>
                  <a:ea typeface="+mn-ea"/>
                  <a:cs typeface="Arial" panose="020B0604020202020204" pitchFamily="34" charset="0"/>
                </a:rPr>
                <a:t> </a:t>
              </a: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Giờ</a:t>
              </a:r>
              <a:endPar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grpSp>
      <p:sp>
        <p:nvSpPr>
          <p:cNvPr id="25" name="Rectangle 24"/>
          <p:cNvSpPr/>
          <p:nvPr/>
        </p:nvSpPr>
        <p:spPr>
          <a:xfrm>
            <a:off x="8096467" y="419"/>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srgbClr val="FF0000"/>
                </a:solidFill>
                <a:effectLst/>
                <a:uLnTx/>
                <a:uFillTx/>
                <a:latin typeface="Calibri"/>
                <a:ea typeface="+mn-ea"/>
                <a:cs typeface="+mn-cs"/>
              </a:rPr>
              <a:t>START</a:t>
            </a:r>
            <a:endParaRPr kumimoji="0" lang="en-US" sz="1050" b="0" i="0" u="none" strike="noStrike" kern="0" cap="none" spc="0" normalizeH="0" baseline="0" noProof="0" dirty="0">
              <a:ln>
                <a:noFill/>
              </a:ln>
              <a:solidFill>
                <a:srgbClr val="FF0000"/>
              </a:solidFill>
              <a:effectLst/>
              <a:uLnTx/>
              <a:uFillTx/>
              <a:latin typeface="Calibri"/>
              <a:ea typeface="+mn-ea"/>
              <a:cs typeface="+mn-cs"/>
            </a:endParaRPr>
          </a:p>
        </p:txBody>
      </p:sp>
      <p:pic>
        <p:nvPicPr>
          <p:cNvPr id="26" name="Picture 2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696200" y="304800"/>
            <a:ext cx="1370670" cy="1366322"/>
          </a:xfrm>
          <a:prstGeom prst="rect">
            <a:avLst/>
          </a:prstGeom>
        </p:spPr>
      </p:pic>
      <p:grpSp>
        <p:nvGrpSpPr>
          <p:cNvPr id="27" name="Clock hand spin">
            <a:extLst>
              <a:ext uri="{FF2B5EF4-FFF2-40B4-BE49-F238E27FC236}">
                <a16:creationId xmlns:a16="http://schemas.microsoft.com/office/drawing/2014/main" id="{BB0445D5-A6E5-40E7-BBDD-5E3EFA13BDED}"/>
              </a:ext>
            </a:extLst>
          </p:cNvPr>
          <p:cNvGrpSpPr/>
          <p:nvPr/>
        </p:nvGrpSpPr>
        <p:grpSpPr>
          <a:xfrm rot="1786145">
            <a:off x="8118685" y="882170"/>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grpSp>
      <p:sp>
        <p:nvSpPr>
          <p:cNvPr id="30" name="TextBox 29"/>
          <p:cNvSpPr txBox="1"/>
          <p:nvPr/>
        </p:nvSpPr>
        <p:spPr>
          <a:xfrm>
            <a:off x="8538970" y="927533"/>
            <a:ext cx="281032"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3</a:t>
            </a:r>
            <a:endParaRPr kumimoji="0" lang="en-US" sz="1000" b="1" i="0" u="none" strike="noStrike" kern="0" cap="none" spc="0" normalizeH="0" baseline="0" noProof="0" dirty="0">
              <a:ln>
                <a:noFill/>
              </a:ln>
              <a:solidFill>
                <a:srgbClr val="99B2C8"/>
              </a:solidFill>
              <a:effectLst/>
              <a:uLnTx/>
              <a:uFillTx/>
            </a:endParaRPr>
          </a:p>
        </p:txBody>
      </p:sp>
      <p:sp>
        <p:nvSpPr>
          <p:cNvPr id="31" name="TextBox 30"/>
          <p:cNvSpPr txBox="1"/>
          <p:nvPr/>
        </p:nvSpPr>
        <p:spPr>
          <a:xfrm>
            <a:off x="8286383" y="1181180"/>
            <a:ext cx="341087"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6</a:t>
            </a:r>
            <a:endParaRPr kumimoji="0" lang="en-US" sz="1000" b="1" i="0" u="none" strike="noStrike" kern="0" cap="none" spc="0" normalizeH="0" baseline="0" noProof="0" dirty="0">
              <a:ln>
                <a:noFill/>
              </a:ln>
              <a:solidFill>
                <a:srgbClr val="99B2C8"/>
              </a:solidFill>
              <a:effectLst/>
              <a:uLnTx/>
              <a:uFillTx/>
            </a:endParaRPr>
          </a:p>
        </p:txBody>
      </p:sp>
      <p:sp>
        <p:nvSpPr>
          <p:cNvPr id="32" name="TextBox 31"/>
          <p:cNvSpPr txBox="1"/>
          <p:nvPr/>
        </p:nvSpPr>
        <p:spPr>
          <a:xfrm>
            <a:off x="7940658" y="965103"/>
            <a:ext cx="308455"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9</a:t>
            </a:r>
            <a:endParaRPr kumimoji="0" lang="en-US" sz="1000" b="1" i="0" u="none" strike="noStrike" kern="0" cap="none" spc="0" normalizeH="0" baseline="0" noProof="0" dirty="0">
              <a:ln>
                <a:noFill/>
              </a:ln>
              <a:solidFill>
                <a:srgbClr val="99B2C8"/>
              </a:solidFill>
              <a:effectLst/>
              <a:uLnTx/>
              <a:uFillTx/>
            </a:endParaRPr>
          </a:p>
        </p:txBody>
      </p:sp>
      <p:sp>
        <p:nvSpPr>
          <p:cNvPr id="33" name="TextBox 32"/>
          <p:cNvSpPr txBox="1"/>
          <p:nvPr/>
        </p:nvSpPr>
        <p:spPr>
          <a:xfrm>
            <a:off x="8224556" y="681312"/>
            <a:ext cx="371406"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12</a:t>
            </a:r>
            <a:endParaRPr kumimoji="0" lang="en-US" sz="1000" b="1" i="0" u="none" strike="noStrike" kern="0" cap="none" spc="0" normalizeH="0" baseline="0" noProof="0" dirty="0">
              <a:ln>
                <a:noFill/>
              </a:ln>
              <a:solidFill>
                <a:srgbClr val="99B2C8"/>
              </a:solidFill>
              <a:effectLst/>
              <a:uLnTx/>
              <a:uFillTx/>
            </a:endParaRPr>
          </a:p>
        </p:txBody>
      </p:sp>
    </p:spTree>
    <p:extLst>
      <p:ext uri="{BB962C8B-B14F-4D97-AF65-F5344CB8AC3E}">
        <p14:creationId xmlns:p14="http://schemas.microsoft.com/office/powerpoint/2010/main" val="3696995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 presetClass="mediacall" presetSubtype="0" fill="hold" nodeType="withEffect">
                                  <p:stCondLst>
                                    <p:cond delay="0"/>
                                  </p:stCondLst>
                                  <p:childTnLst>
                                    <p:cmd type="call" cmd="playFrom(0.0)">
                                      <p:cBhvr>
                                        <p:cTn id="12" dur="8091" fill="hold"/>
                                        <p:tgtEl>
                                          <p:spTgt spid="10"/>
                                        </p:tgtEl>
                                      </p:cBhvr>
                                    </p:cmd>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16"/>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17"/>
                                        </p:tgtEl>
                                        <p:attrNameLst>
                                          <p:attrName>style.visibility</p:attrName>
                                        </p:attrNameLst>
                                      </p:cBhvr>
                                      <p:to>
                                        <p:strVal val="hidden"/>
                                      </p:to>
                                    </p:set>
                                  </p:childTnLst>
                                </p:cTn>
                              </p:par>
                              <p:par>
                                <p:cTn id="19" presetID="1" presetClass="mediacall" presetSubtype="0" fill="hold" nodeType="withEffect">
                                  <p:stCondLst>
                                    <p:cond delay="0"/>
                                  </p:stCondLst>
                                  <p:childTnLst>
                                    <p:cmd type="call" cmd="playFrom(0.0)">
                                      <p:cBhvr>
                                        <p:cTn id="20" dur="8158" fill="hold"/>
                                        <p:tgtEl>
                                          <p:spTgt spid="13"/>
                                        </p:tgtEl>
                                      </p:cBhvr>
                                    </p:cmd>
                                  </p:childTnLst>
                                </p:cTn>
                              </p:par>
                              <p:par>
                                <p:cTn id="21" presetID="1" presetClass="mediacall" presetSubtype="0" fill="hold" nodeType="withEffect">
                                  <p:stCondLst>
                                    <p:cond delay="0"/>
                                  </p:stCondLst>
                                  <p:childTnLst>
                                    <p:cmd type="call" cmd="playFrom(0.0)">
                                      <p:cBhvr>
                                        <p:cTn id="22" dur="8158" fill="hold"/>
                                        <p:tgtEl>
                                          <p:spTgt spid="12"/>
                                        </p:tgtEl>
                                      </p:cBhvr>
                                    </p:cmd>
                                  </p:childTnLst>
                                </p:cTn>
                              </p:par>
                              <p:par>
                                <p:cTn id="23" presetID="1" presetClass="mediacall" presetSubtype="0" fill="hold" nodeType="withEffect">
                                  <p:stCondLst>
                                    <p:cond delay="0"/>
                                  </p:stCondLst>
                                  <p:childTnLst>
                                    <p:cmd type="call" cmd="playFrom(0.0)">
                                      <p:cBhvr>
                                        <p:cTn id="24" dur="8158"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10"/>
                </p:tgtEl>
              </p:cMediaNode>
            </p:audio>
            <p:audio>
              <p:cMediaNode vol="80000">
                <p:cTn id="26" fill="hold" display="0">
                  <p:stCondLst>
                    <p:cond delay="indefinite"/>
                  </p:stCondLst>
                  <p:endCondLst>
                    <p:cond evt="onStopAudio" delay="0">
                      <p:tgtEl>
                        <p:sldTgt/>
                      </p:tgtEl>
                    </p:cond>
                  </p:endCondLst>
                </p:cTn>
                <p:tgtEl>
                  <p:spTgt spid="11"/>
                </p:tgtEl>
              </p:cMediaNode>
            </p:audio>
            <p:audio>
              <p:cMediaNode vol="80000">
                <p:cTn id="27" fill="hold" display="0">
                  <p:stCondLst>
                    <p:cond delay="indefinite"/>
                  </p:stCondLst>
                  <p:endCondLst>
                    <p:cond evt="onStopAudio" delay="0">
                      <p:tgtEl>
                        <p:sldTgt/>
                      </p:tgtEl>
                    </p:cond>
                  </p:endCondLst>
                </p:cTn>
                <p:tgtEl>
                  <p:spTgt spid="12"/>
                </p:tgtEl>
              </p:cMediaNode>
            </p:audio>
            <p:audio>
              <p:cMediaNode vol="80000">
                <p:cTn id="28" fill="hold" display="0">
                  <p:stCondLst>
                    <p:cond delay="indefinite"/>
                  </p:stCondLst>
                  <p:endCondLst>
                    <p:cond evt="onStopAudio" delay="0">
                      <p:tgtEl>
                        <p:sldTgt/>
                      </p:tgtEl>
                    </p:cond>
                  </p:endCondLst>
                </p:cTn>
                <p:tgtEl>
                  <p:spTgt spid="13"/>
                </p:tgtEl>
              </p:cMediaNode>
            </p:audio>
            <p:seq concurrent="1" nextAc="seek">
              <p:cTn id="29" restart="whenNotActive" fill="hold" evtFilter="cancelBubble" nodeType="interactiveSeq">
                <p:stCondLst>
                  <p:cond evt="onClick" delay="0">
                    <p:tgtEl>
                      <p:spTgt spid="21"/>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21"/>
                                        </p:tgtEl>
                                      </p:cBhvr>
                                    </p:animEffect>
                                    <p:set>
                                      <p:cBhvr>
                                        <p:cTn id="34"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5" restart="whenNotActive" fill="hold" evtFilter="cancelBubble" nodeType="interactiveSeq">
                <p:stCondLst>
                  <p:cond evt="onClick" delay="0">
                    <p:tgtEl>
                      <p:spTgt spid="25"/>
                    </p:tgtEl>
                  </p:cond>
                </p:stCondLst>
                <p:endSync evt="end" delay="0">
                  <p:rtn val="all"/>
                </p:endSync>
                <p:childTnLst>
                  <p:par>
                    <p:cTn id="36" fill="hold">
                      <p:stCondLst>
                        <p:cond delay="0"/>
                      </p:stCondLst>
                      <p:childTnLst>
                        <p:par>
                          <p:cTn id="37" fill="hold">
                            <p:stCondLst>
                              <p:cond delay="0"/>
                            </p:stCondLst>
                            <p:childTnLst>
                              <p:par>
                                <p:cTn id="38" presetID="8" presetClass="emph" presetSubtype="0" fill="hold" nodeType="clickEffect">
                                  <p:stCondLst>
                                    <p:cond delay="0"/>
                                  </p:stCondLst>
                                  <p:childTnLst>
                                    <p:animRot by="21600000">
                                      <p:cBhvr>
                                        <p:cTn id="39" dur="10000" fill="hold"/>
                                        <p:tgtEl>
                                          <p:spTgt spid="27"/>
                                        </p:tgtEl>
                                        <p:attrNameLst>
                                          <p:attrName>r</p:attrName>
                                        </p:attrNameLst>
                                      </p:cBhvr>
                                    </p:animRot>
                                  </p:childTnLst>
                                </p:cTn>
                              </p:par>
                            </p:childTnLst>
                          </p:cTn>
                        </p:par>
                        <p:par>
                          <p:cTn id="40" fill="hold">
                            <p:stCondLst>
                              <p:cond delay="10000"/>
                            </p:stCondLst>
                            <p:childTnLst>
                              <p:par>
                                <p:cTn id="41" presetID="53" presetClass="entr" presetSubtype="16" fill="hold" nodeType="after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p:cTn id="43" dur="3000" fill="hold"/>
                                        <p:tgtEl>
                                          <p:spTgt spid="22"/>
                                        </p:tgtEl>
                                        <p:attrNameLst>
                                          <p:attrName>ppt_w</p:attrName>
                                        </p:attrNameLst>
                                      </p:cBhvr>
                                      <p:tavLst>
                                        <p:tav tm="0">
                                          <p:val>
                                            <p:fltVal val="0"/>
                                          </p:val>
                                        </p:tav>
                                        <p:tav tm="100000">
                                          <p:val>
                                            <p:strVal val="#ppt_w"/>
                                          </p:val>
                                        </p:tav>
                                      </p:tavLst>
                                    </p:anim>
                                    <p:anim calcmode="lin" valueType="num">
                                      <p:cBhvr>
                                        <p:cTn id="44" dur="3000" fill="hold"/>
                                        <p:tgtEl>
                                          <p:spTgt spid="22"/>
                                        </p:tgtEl>
                                        <p:attrNameLst>
                                          <p:attrName>ppt_h</p:attrName>
                                        </p:attrNameLst>
                                      </p:cBhvr>
                                      <p:tavLst>
                                        <p:tav tm="0">
                                          <p:val>
                                            <p:fltVal val="0"/>
                                          </p:val>
                                        </p:tav>
                                        <p:tav tm="100000">
                                          <p:val>
                                            <p:strVal val="#ppt_h"/>
                                          </p:val>
                                        </p:tav>
                                      </p:tavLst>
                                    </p:anim>
                                    <p:animEffect transition="in" filter="fade">
                                      <p:cBhvr>
                                        <p:cTn id="45" dur="3000"/>
                                        <p:tgtEl>
                                          <p:spTgt spid="22"/>
                                        </p:tgtEl>
                                      </p:cBhvr>
                                    </p:animEffect>
                                  </p:childTnLst>
                                  <p:subTnLst>
                                    <p:audio>
                                      <p:cMediaNode>
                                        <p:cTn display="0" masterRel="sameClick">
                                          <p:stCondLst>
                                            <p:cond evt="begin" delay="0">
                                              <p:tn val="41"/>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childTnLst>
        </p:cTn>
      </p:par>
    </p:tnLst>
    <p:bldLst>
      <p:bldP spid="16" grpId="0" animBg="1"/>
      <p:bldP spid="16" grpId="1" animBg="1"/>
      <p:bldP spid="17" grpId="0"/>
      <p:bldP spid="17"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142999" y="304800"/>
            <a:ext cx="5701067" cy="1447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prstClr val="black"/>
              </a:solidFill>
            </a:endParaRPr>
          </a:p>
        </p:txBody>
      </p:sp>
      <p:sp>
        <p:nvSpPr>
          <p:cNvPr id="4" name="TextBox 3"/>
          <p:cNvSpPr txBox="1"/>
          <p:nvPr/>
        </p:nvSpPr>
        <p:spPr>
          <a:xfrm>
            <a:off x="457199" y="5319775"/>
            <a:ext cx="8337773"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D</a:t>
            </a:r>
            <a:r>
              <a:rPr lang="en-US" sz="3200" dirty="0" smtClean="0">
                <a:solidFill>
                  <a:prstClr val="black"/>
                </a:solidFill>
                <a:latin typeface="Times New Roman" pitchFamily="18" charset="0"/>
                <a:cs typeface="Times New Roman" pitchFamily="18" charset="0"/>
              </a:rPr>
              <a:t>: </a:t>
            </a:r>
            <a:r>
              <a:rPr lang="en-US" sz="2800" dirty="0" err="1">
                <a:latin typeface="Times New Roman" panose="02020603050405020304" pitchFamily="18" charset="0"/>
                <a:ea typeface="Calibri"/>
                <a:cs typeface="Times New Roman" panose="02020603050405020304" pitchFamily="18" charset="0"/>
                <a:sym typeface="Calibri"/>
              </a:rPr>
              <a:t>không</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nhận</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được</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ánh</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sáng</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từ</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smtClean="0">
                <a:latin typeface="Times New Roman" panose="02020603050405020304" pitchFamily="18" charset="0"/>
                <a:ea typeface="Calibri"/>
                <a:cs typeface="Times New Roman" panose="02020603050405020304" pitchFamily="18" charset="0"/>
                <a:sym typeface="Calibri"/>
              </a:rPr>
              <a:t>nguồn</a:t>
            </a:r>
            <a:r>
              <a:rPr lang="en-US" sz="2800" dirty="0" smtClean="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sáng</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truyền</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tới</a:t>
            </a:r>
            <a:endParaRPr lang="en-US" sz="2800" dirty="0">
              <a:solidFill>
                <a:prstClr val="black"/>
              </a:solidFill>
              <a:latin typeface="Times New Roman" pitchFamily="18" charset="0"/>
              <a:cs typeface="Times New Roman" pitchFamily="18" charset="0"/>
            </a:endParaRPr>
          </a:p>
        </p:txBody>
      </p:sp>
      <p:sp>
        <p:nvSpPr>
          <p:cNvPr id="6" name="TextBox 5"/>
          <p:cNvSpPr txBox="1"/>
          <p:nvPr/>
        </p:nvSpPr>
        <p:spPr>
          <a:xfrm>
            <a:off x="457317" y="2465178"/>
            <a:ext cx="4094018"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A</a:t>
            </a:r>
            <a:r>
              <a:rPr lang="en-US" sz="3200" dirty="0" smtClean="0">
                <a:solidFill>
                  <a:prstClr val="black"/>
                </a:solidFill>
                <a:latin typeface="Times New Roman" pitchFamily="18" charset="0"/>
                <a:cs typeface="Times New Roman" pitchFamily="18" charset="0"/>
              </a:rPr>
              <a:t>: </a:t>
            </a:r>
            <a:r>
              <a:rPr lang="en-US" sz="2800" dirty="0" err="1">
                <a:latin typeface="Times New Roman" panose="02020603050405020304" pitchFamily="18" charset="0"/>
                <a:ea typeface="Calibri"/>
                <a:cs typeface="Times New Roman" panose="02020603050405020304" pitchFamily="18" charset="0"/>
                <a:sym typeface="Calibri"/>
              </a:rPr>
              <a:t>nhận</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được</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ánh</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sáng</a:t>
            </a:r>
            <a:r>
              <a:rPr lang="en-US" sz="2800" dirty="0">
                <a:latin typeface="Times New Roman" panose="02020603050405020304" pitchFamily="18" charset="0"/>
                <a:ea typeface="Calibri"/>
                <a:cs typeface="Times New Roman" panose="02020603050405020304" pitchFamily="18" charset="0"/>
                <a:sym typeface="Calibri"/>
              </a:rPr>
              <a:t> </a:t>
            </a:r>
            <a:endParaRPr lang="en-US" sz="3200" dirty="0">
              <a:solidFill>
                <a:prstClr val="black"/>
              </a:solidFill>
              <a:latin typeface="Times New Roman" pitchFamily="18" charset="0"/>
              <a:cs typeface="Times New Roman" pitchFamily="18" charset="0"/>
            </a:endParaRPr>
          </a:p>
        </p:txBody>
      </p:sp>
      <p:sp>
        <p:nvSpPr>
          <p:cNvPr id="7" name="TextBox 6"/>
          <p:cNvSpPr txBox="1"/>
          <p:nvPr/>
        </p:nvSpPr>
        <p:spPr>
          <a:xfrm>
            <a:off x="546299" y="4362485"/>
            <a:ext cx="8248673"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C: </a:t>
            </a:r>
            <a:r>
              <a:rPr lang="en-US" sz="2800" dirty="0" err="1">
                <a:latin typeface="Times New Roman" panose="02020603050405020304" pitchFamily="18" charset="0"/>
                <a:ea typeface="Calibri"/>
                <a:cs typeface="Times New Roman" panose="02020603050405020304" pitchFamily="18" charset="0"/>
                <a:sym typeface="Calibri"/>
              </a:rPr>
              <a:t>không</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nhận</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được</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ánh</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sáng</a:t>
            </a:r>
            <a:endParaRPr lang="en-US" sz="2800" dirty="0">
              <a:solidFill>
                <a:prstClr val="black"/>
              </a:solidFill>
              <a:latin typeface="Times New Roman" pitchFamily="18" charset="0"/>
              <a:cs typeface="Times New Roman" pitchFamily="18" charset="0"/>
            </a:endParaRPr>
          </a:p>
        </p:txBody>
      </p:sp>
      <p:sp>
        <p:nvSpPr>
          <p:cNvPr id="8" name="TextBox 7"/>
          <p:cNvSpPr txBox="1"/>
          <p:nvPr/>
        </p:nvSpPr>
        <p:spPr>
          <a:xfrm>
            <a:off x="457200" y="3416587"/>
            <a:ext cx="8337772"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B: </a:t>
            </a:r>
            <a:r>
              <a:rPr lang="en-US" sz="3200" dirty="0" smtClean="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nhận</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được</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ánh</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smtClean="0">
                <a:latin typeface="Times New Roman" panose="02020603050405020304" pitchFamily="18" charset="0"/>
                <a:ea typeface="Calibri"/>
                <a:cs typeface="Times New Roman" panose="02020603050405020304" pitchFamily="18" charset="0"/>
                <a:sym typeface="Calibri"/>
              </a:rPr>
              <a:t>sáng</a:t>
            </a:r>
            <a:r>
              <a:rPr lang="en-US" sz="2800" dirty="0" smtClean="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từ</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smtClean="0">
                <a:latin typeface="Times New Roman" panose="02020603050405020304" pitchFamily="18" charset="0"/>
                <a:ea typeface="Calibri"/>
                <a:cs typeface="Times New Roman" panose="02020603050405020304" pitchFamily="18" charset="0"/>
                <a:sym typeface="Calibri"/>
              </a:rPr>
              <a:t>nguồn</a:t>
            </a:r>
            <a:r>
              <a:rPr lang="en-US" sz="2800" dirty="0" smtClean="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sáng</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a:latin typeface="Times New Roman" panose="02020603050405020304" pitchFamily="18" charset="0"/>
                <a:ea typeface="Calibri"/>
                <a:cs typeface="Times New Roman" panose="02020603050405020304" pitchFamily="18" charset="0"/>
                <a:sym typeface="Calibri"/>
              </a:rPr>
              <a:t>truyền</a:t>
            </a:r>
            <a:r>
              <a:rPr lang="en-US" sz="2800" dirty="0">
                <a:latin typeface="Times New Roman" panose="02020603050405020304" pitchFamily="18" charset="0"/>
                <a:ea typeface="Calibri"/>
                <a:cs typeface="Times New Roman" panose="02020603050405020304" pitchFamily="18" charset="0"/>
                <a:sym typeface="Calibri"/>
              </a:rPr>
              <a:t> </a:t>
            </a:r>
            <a:r>
              <a:rPr lang="en-US" sz="2800" dirty="0" err="1" smtClean="0">
                <a:latin typeface="Times New Roman" panose="02020603050405020304" pitchFamily="18" charset="0"/>
                <a:ea typeface="Calibri"/>
                <a:cs typeface="Times New Roman" panose="02020603050405020304" pitchFamily="18" charset="0"/>
                <a:sym typeface="Calibri"/>
              </a:rPr>
              <a:t>tới</a:t>
            </a:r>
            <a:endParaRPr lang="en-US" sz="2800" dirty="0">
              <a:solidFill>
                <a:prstClr val="black"/>
              </a:solidFill>
              <a:latin typeface="Times New Roman" pitchFamily="18" charset="0"/>
              <a:cs typeface="Times New Roman" pitchFamily="18" charset="0"/>
            </a:endParaRP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40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240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334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244330" y="2345801"/>
            <a:ext cx="609600" cy="609600"/>
          </a:xfrm>
          <a:prstGeom prst="rect">
            <a:avLst/>
          </a:prstGeom>
        </p:spPr>
      </p:pic>
      <p:sp>
        <p:nvSpPr>
          <p:cNvPr id="16" name="Cloud 15"/>
          <p:cNvSpPr/>
          <p:nvPr/>
        </p:nvSpPr>
        <p:spPr>
          <a:xfrm>
            <a:off x="5373607" y="3499716"/>
            <a:ext cx="3505200" cy="2197387"/>
          </a:xfrm>
          <a:prstGeom prst="cloud">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solidFill>
                <a:prstClr val="white"/>
              </a:solidFill>
            </a:endParaRPr>
          </a:p>
        </p:txBody>
      </p:sp>
      <p:sp>
        <p:nvSpPr>
          <p:cNvPr id="17" name="TextBox 16"/>
          <p:cNvSpPr txBox="1"/>
          <p:nvPr/>
        </p:nvSpPr>
        <p:spPr>
          <a:xfrm>
            <a:off x="6435613" y="4059801"/>
            <a:ext cx="1752600" cy="1077218"/>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CHÚC MỪNG</a:t>
            </a:r>
          </a:p>
        </p:txBody>
      </p:sp>
      <p:pic>
        <p:nvPicPr>
          <p:cNvPr id="18" name="Picture 17"/>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62345" y="4001362"/>
            <a:ext cx="1233055" cy="1256068"/>
          </a:xfrm>
          <a:prstGeom prst="rect">
            <a:avLst/>
          </a:prstGeom>
        </p:spPr>
      </p:pic>
      <p:pic>
        <p:nvPicPr>
          <p:cNvPr id="19" name="Picture 18"/>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99598" y="2009177"/>
            <a:ext cx="1233055" cy="1256068"/>
          </a:xfrm>
          <a:prstGeom prst="rect">
            <a:avLst/>
          </a:prstGeom>
        </p:spPr>
      </p:pic>
      <p:pic>
        <p:nvPicPr>
          <p:cNvPr id="20" name="Picture 19"/>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62345" y="3068528"/>
            <a:ext cx="1233055" cy="1256068"/>
          </a:xfrm>
          <a:prstGeom prst="rect">
            <a:avLst/>
          </a:prstGeom>
        </p:spPr>
      </p:pic>
      <p:pic>
        <p:nvPicPr>
          <p:cNvPr id="21" name="q5">
            <a:hlinkClick r:id="rId11" action="ppaction://hlinksldjump"/>
          </p:cNvPr>
          <p:cNvPicPr>
            <a:picLocks noChangeAspect="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689038" y="1881001"/>
            <a:ext cx="1499175" cy="1239924"/>
          </a:xfrm>
          <a:prstGeom prst="rect">
            <a:avLst/>
          </a:prstGeom>
        </p:spPr>
      </p:pic>
      <p:grpSp>
        <p:nvGrpSpPr>
          <p:cNvPr id="22" name="times up"/>
          <p:cNvGrpSpPr/>
          <p:nvPr/>
        </p:nvGrpSpPr>
        <p:grpSpPr>
          <a:xfrm>
            <a:off x="7840158" y="1792767"/>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Hết</a:t>
              </a:r>
              <a:r>
                <a:rPr kumimoji="0" lang="en-GB" sz="1400" b="0" i="0" u="none" strike="noStrike" kern="0" cap="none" spc="0" normalizeH="0" baseline="0" noProof="0" dirty="0" smtClean="0">
                  <a:ln>
                    <a:noFill/>
                  </a:ln>
                  <a:solidFill>
                    <a:sysClr val="window" lastClr="FFFFFF"/>
                  </a:solidFill>
                  <a:effectLst/>
                  <a:uLnTx/>
                  <a:uFillTx/>
                  <a:latin typeface="Arial" panose="020B0604020202020204" pitchFamily="34" charset="0"/>
                  <a:ea typeface="+mn-ea"/>
                  <a:cs typeface="Arial" panose="020B0604020202020204" pitchFamily="34" charset="0"/>
                </a:rPr>
                <a:t> </a:t>
              </a: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Giờ</a:t>
              </a:r>
              <a:endPar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grpSp>
      <p:sp>
        <p:nvSpPr>
          <p:cNvPr id="25" name="Rectangle 24"/>
          <p:cNvSpPr/>
          <p:nvPr/>
        </p:nvSpPr>
        <p:spPr>
          <a:xfrm>
            <a:off x="8155272" y="41157"/>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srgbClr val="FF0000"/>
                </a:solidFill>
                <a:effectLst/>
                <a:uLnTx/>
                <a:uFillTx/>
                <a:latin typeface="Calibri"/>
                <a:ea typeface="+mn-ea"/>
                <a:cs typeface="+mn-cs"/>
              </a:rPr>
              <a:t>START</a:t>
            </a:r>
            <a:endParaRPr kumimoji="0" lang="en-US" sz="1050" b="0" i="0" u="none" strike="noStrike" kern="0" cap="none" spc="0" normalizeH="0" baseline="0" noProof="0" dirty="0">
              <a:ln>
                <a:noFill/>
              </a:ln>
              <a:solidFill>
                <a:srgbClr val="FF0000"/>
              </a:solidFill>
              <a:effectLst/>
              <a:uLnTx/>
              <a:uFillTx/>
              <a:latin typeface="Calibri"/>
              <a:ea typeface="+mn-ea"/>
              <a:cs typeface="+mn-cs"/>
            </a:endParaRPr>
          </a:p>
        </p:txBody>
      </p:sp>
      <p:pic>
        <p:nvPicPr>
          <p:cNvPr id="26" name="Picture 2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755005" y="345538"/>
            <a:ext cx="1370670" cy="1366322"/>
          </a:xfrm>
          <a:prstGeom prst="rect">
            <a:avLst/>
          </a:prstGeom>
        </p:spPr>
      </p:pic>
      <p:grpSp>
        <p:nvGrpSpPr>
          <p:cNvPr id="27" name="Clock hand spin">
            <a:extLst>
              <a:ext uri="{FF2B5EF4-FFF2-40B4-BE49-F238E27FC236}">
                <a16:creationId xmlns:a16="http://schemas.microsoft.com/office/drawing/2014/main" id="{BB0445D5-A6E5-40E7-BBDD-5E3EFA13BDED}"/>
              </a:ext>
            </a:extLst>
          </p:cNvPr>
          <p:cNvGrpSpPr/>
          <p:nvPr/>
        </p:nvGrpSpPr>
        <p:grpSpPr>
          <a:xfrm rot="1786145">
            <a:off x="8177490" y="922908"/>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grpSp>
      <p:sp>
        <p:nvSpPr>
          <p:cNvPr id="30" name="TextBox 29"/>
          <p:cNvSpPr txBox="1"/>
          <p:nvPr/>
        </p:nvSpPr>
        <p:spPr>
          <a:xfrm>
            <a:off x="8597775" y="968271"/>
            <a:ext cx="281032"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3</a:t>
            </a:r>
            <a:endParaRPr kumimoji="0" lang="en-US" sz="1000" b="1" i="0" u="none" strike="noStrike" kern="0" cap="none" spc="0" normalizeH="0" baseline="0" noProof="0" dirty="0">
              <a:ln>
                <a:noFill/>
              </a:ln>
              <a:solidFill>
                <a:srgbClr val="99B2C8"/>
              </a:solidFill>
              <a:effectLst/>
              <a:uLnTx/>
              <a:uFillTx/>
            </a:endParaRPr>
          </a:p>
        </p:txBody>
      </p:sp>
      <p:sp>
        <p:nvSpPr>
          <p:cNvPr id="31" name="TextBox 30"/>
          <p:cNvSpPr txBox="1"/>
          <p:nvPr/>
        </p:nvSpPr>
        <p:spPr>
          <a:xfrm>
            <a:off x="8345188" y="1221918"/>
            <a:ext cx="341087"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6</a:t>
            </a:r>
            <a:endParaRPr kumimoji="0" lang="en-US" sz="1000" b="1" i="0" u="none" strike="noStrike" kern="0" cap="none" spc="0" normalizeH="0" baseline="0" noProof="0" dirty="0">
              <a:ln>
                <a:noFill/>
              </a:ln>
              <a:solidFill>
                <a:srgbClr val="99B2C8"/>
              </a:solidFill>
              <a:effectLst/>
              <a:uLnTx/>
              <a:uFillTx/>
            </a:endParaRPr>
          </a:p>
        </p:txBody>
      </p:sp>
      <p:sp>
        <p:nvSpPr>
          <p:cNvPr id="32" name="TextBox 31"/>
          <p:cNvSpPr txBox="1"/>
          <p:nvPr/>
        </p:nvSpPr>
        <p:spPr>
          <a:xfrm>
            <a:off x="7999463" y="1005841"/>
            <a:ext cx="308455"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9</a:t>
            </a:r>
            <a:endParaRPr kumimoji="0" lang="en-US" sz="1000" b="1" i="0" u="none" strike="noStrike" kern="0" cap="none" spc="0" normalizeH="0" baseline="0" noProof="0" dirty="0">
              <a:ln>
                <a:noFill/>
              </a:ln>
              <a:solidFill>
                <a:srgbClr val="99B2C8"/>
              </a:solidFill>
              <a:effectLst/>
              <a:uLnTx/>
              <a:uFillTx/>
            </a:endParaRPr>
          </a:p>
        </p:txBody>
      </p:sp>
      <p:sp>
        <p:nvSpPr>
          <p:cNvPr id="33" name="TextBox 32"/>
          <p:cNvSpPr txBox="1"/>
          <p:nvPr/>
        </p:nvSpPr>
        <p:spPr>
          <a:xfrm>
            <a:off x="8283361" y="722050"/>
            <a:ext cx="371406"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12</a:t>
            </a:r>
            <a:endParaRPr kumimoji="0" lang="en-US" sz="1000" b="1" i="0" u="none" strike="noStrike" kern="0" cap="none" spc="0" normalizeH="0" baseline="0" noProof="0" dirty="0">
              <a:ln>
                <a:noFill/>
              </a:ln>
              <a:solidFill>
                <a:srgbClr val="99B2C8"/>
              </a:solidFill>
              <a:effectLst/>
              <a:uLnTx/>
              <a:uFillTx/>
            </a:endParaRPr>
          </a:p>
        </p:txBody>
      </p:sp>
      <p:sp>
        <p:nvSpPr>
          <p:cNvPr id="34" name="TextBox 33"/>
          <p:cNvSpPr txBox="1"/>
          <p:nvPr/>
        </p:nvSpPr>
        <p:spPr>
          <a:xfrm>
            <a:off x="1251683" y="256337"/>
            <a:ext cx="5668392" cy="1077218"/>
          </a:xfrm>
          <a:prstGeom prst="rect">
            <a:avLst/>
          </a:prstGeom>
          <a:noFill/>
        </p:spPr>
        <p:txBody>
          <a:bodyPr wrap="square" rtlCol="0">
            <a:spAutoFit/>
          </a:bodyPr>
          <a:lstStyle/>
          <a:p>
            <a:r>
              <a:rPr lang="en-US" sz="3200" smtClean="0">
                <a:solidFill>
                  <a:schemeClr val="dk1"/>
                </a:solidFill>
                <a:latin typeface="Times New Roman" panose="02020603050405020304" pitchFamily="18" charset="0"/>
                <a:ea typeface="Calibri"/>
                <a:cs typeface="Times New Roman" panose="02020603050405020304" pitchFamily="18" charset="0"/>
                <a:sym typeface="Calibri"/>
              </a:rPr>
              <a:t>Câu 4: Vùng </a:t>
            </a:r>
            <a:r>
              <a:rPr lang="en-US" sz="3200" dirty="0" err="1">
                <a:solidFill>
                  <a:schemeClr val="dk1"/>
                </a:solidFill>
                <a:latin typeface="Times New Roman" panose="02020603050405020304" pitchFamily="18" charset="0"/>
                <a:ea typeface="Calibri"/>
                <a:cs typeface="Times New Roman" panose="02020603050405020304" pitchFamily="18" charset="0"/>
                <a:sym typeface="Calibri"/>
              </a:rPr>
              <a:t>tối</a:t>
            </a:r>
            <a:r>
              <a:rPr lang="en-US" sz="3200" dirty="0">
                <a:solidFill>
                  <a:schemeClr val="dk1"/>
                </a:solidFill>
                <a:latin typeface="Times New Roman" panose="02020603050405020304" pitchFamily="18" charset="0"/>
                <a:ea typeface="Calibri"/>
                <a:cs typeface="Times New Roman" panose="02020603050405020304" pitchFamily="18" charset="0"/>
                <a:sym typeface="Calibri"/>
              </a:rPr>
              <a:t> </a:t>
            </a:r>
            <a:r>
              <a:rPr lang="en-US" sz="3200" dirty="0" err="1">
                <a:solidFill>
                  <a:schemeClr val="dk1"/>
                </a:solidFill>
                <a:latin typeface="Times New Roman" panose="02020603050405020304" pitchFamily="18" charset="0"/>
                <a:ea typeface="Calibri"/>
                <a:cs typeface="Times New Roman" panose="02020603050405020304" pitchFamily="18" charset="0"/>
                <a:sym typeface="Calibri"/>
              </a:rPr>
              <a:t>là</a:t>
            </a:r>
            <a:r>
              <a:rPr lang="en-US" sz="3200" dirty="0">
                <a:solidFill>
                  <a:schemeClr val="dk1"/>
                </a:solidFill>
                <a:latin typeface="Times New Roman" panose="02020603050405020304" pitchFamily="18" charset="0"/>
                <a:ea typeface="Calibri"/>
                <a:cs typeface="Times New Roman" panose="02020603050405020304" pitchFamily="18" charset="0"/>
                <a:sym typeface="Calibri"/>
              </a:rPr>
              <a:t> </a:t>
            </a:r>
            <a:r>
              <a:rPr lang="en-US" sz="3200" dirty="0" err="1">
                <a:solidFill>
                  <a:schemeClr val="dk1"/>
                </a:solidFill>
                <a:latin typeface="Times New Roman" panose="02020603050405020304" pitchFamily="18" charset="0"/>
                <a:ea typeface="Calibri"/>
                <a:cs typeface="Times New Roman" panose="02020603050405020304" pitchFamily="18" charset="0"/>
                <a:sym typeface="Calibri"/>
              </a:rPr>
              <a:t>vùng</a:t>
            </a:r>
            <a:r>
              <a:rPr lang="en-US" sz="3200" dirty="0">
                <a:solidFill>
                  <a:schemeClr val="dk1"/>
                </a:solidFill>
                <a:latin typeface="Times New Roman" panose="02020603050405020304" pitchFamily="18" charset="0"/>
                <a:ea typeface="Calibri"/>
                <a:cs typeface="Times New Roman" panose="02020603050405020304" pitchFamily="18" charset="0"/>
                <a:sym typeface="Calibri"/>
              </a:rPr>
              <a:t> ở </a:t>
            </a:r>
            <a:r>
              <a:rPr lang="en-US" sz="3200" dirty="0" err="1">
                <a:solidFill>
                  <a:schemeClr val="dk1"/>
                </a:solidFill>
                <a:latin typeface="Times New Roman" panose="02020603050405020304" pitchFamily="18" charset="0"/>
                <a:ea typeface="Calibri"/>
                <a:cs typeface="Times New Roman" panose="02020603050405020304" pitchFamily="18" charset="0"/>
                <a:sym typeface="Calibri"/>
              </a:rPr>
              <a:t>phía</a:t>
            </a:r>
            <a:r>
              <a:rPr lang="en-US" sz="3200" dirty="0">
                <a:solidFill>
                  <a:schemeClr val="dk1"/>
                </a:solidFill>
                <a:latin typeface="Times New Roman" panose="02020603050405020304" pitchFamily="18" charset="0"/>
                <a:ea typeface="Calibri"/>
                <a:cs typeface="Times New Roman" panose="02020603050405020304" pitchFamily="18" charset="0"/>
                <a:sym typeface="Calibri"/>
              </a:rPr>
              <a:t> </a:t>
            </a:r>
            <a:r>
              <a:rPr lang="en-US" sz="3200" dirty="0" err="1">
                <a:solidFill>
                  <a:schemeClr val="dk1"/>
                </a:solidFill>
                <a:latin typeface="Times New Roman" panose="02020603050405020304" pitchFamily="18" charset="0"/>
                <a:ea typeface="Calibri"/>
                <a:cs typeface="Times New Roman" panose="02020603050405020304" pitchFamily="18" charset="0"/>
                <a:sym typeface="Calibri"/>
              </a:rPr>
              <a:t>sau</a:t>
            </a:r>
            <a:r>
              <a:rPr lang="en-US" sz="3200" dirty="0">
                <a:solidFill>
                  <a:schemeClr val="dk1"/>
                </a:solidFill>
                <a:latin typeface="Times New Roman" panose="02020603050405020304" pitchFamily="18" charset="0"/>
                <a:ea typeface="Calibri"/>
                <a:cs typeface="Times New Roman" panose="02020603050405020304" pitchFamily="18" charset="0"/>
                <a:sym typeface="Calibri"/>
              </a:rPr>
              <a:t> </a:t>
            </a:r>
            <a:r>
              <a:rPr lang="en-US" sz="3200" dirty="0" err="1">
                <a:solidFill>
                  <a:schemeClr val="dk1"/>
                </a:solidFill>
                <a:latin typeface="Times New Roman" panose="02020603050405020304" pitchFamily="18" charset="0"/>
                <a:ea typeface="Calibri"/>
                <a:cs typeface="Times New Roman" panose="02020603050405020304" pitchFamily="18" charset="0"/>
                <a:sym typeface="Calibri"/>
              </a:rPr>
              <a:t>vật</a:t>
            </a:r>
            <a:r>
              <a:rPr lang="en-US" sz="3200" dirty="0">
                <a:solidFill>
                  <a:schemeClr val="dk1"/>
                </a:solidFill>
                <a:latin typeface="Times New Roman" panose="02020603050405020304" pitchFamily="18" charset="0"/>
                <a:ea typeface="Calibri"/>
                <a:cs typeface="Times New Roman" panose="02020603050405020304" pitchFamily="18" charset="0"/>
                <a:sym typeface="Calibri"/>
              </a:rPr>
              <a:t> </a:t>
            </a:r>
            <a:r>
              <a:rPr lang="en-US" sz="3200" dirty="0" err="1">
                <a:solidFill>
                  <a:schemeClr val="dk1"/>
                </a:solidFill>
                <a:latin typeface="Times New Roman" panose="02020603050405020304" pitchFamily="18" charset="0"/>
                <a:ea typeface="Calibri"/>
                <a:cs typeface="Times New Roman" panose="02020603050405020304" pitchFamily="18" charset="0"/>
                <a:sym typeface="Calibri"/>
              </a:rPr>
              <a:t>cản</a:t>
            </a:r>
            <a:endParaRPr lang="en-US" sz="32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2761398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10"/>
                </p:tgtEl>
              </p:cMediaNode>
            </p:audio>
            <p:audio>
              <p:cMediaNode vol="80000">
                <p:cTn id="18" fill="hold" display="0">
                  <p:stCondLst>
                    <p:cond delay="indefinite"/>
                  </p:stCondLst>
                  <p:endCondLst>
                    <p:cond evt="onStopAudio" delay="0">
                      <p:tgtEl>
                        <p:sldTgt/>
                      </p:tgtEl>
                    </p:cond>
                  </p:endCondLst>
                </p:cTn>
                <p:tgtEl>
                  <p:spTgt spid="11"/>
                </p:tgtEl>
              </p:cMediaNode>
            </p:audio>
            <p:audio>
              <p:cMediaNode vol="80000">
                <p:cTn id="19" fill="hold" display="0">
                  <p:stCondLst>
                    <p:cond delay="indefinite"/>
                  </p:stCondLst>
                  <p:endCondLst>
                    <p:cond evt="onStopAudio" delay="0">
                      <p:tgtEl>
                        <p:sldTgt/>
                      </p:tgtEl>
                    </p:cond>
                  </p:endCondLst>
                </p:cTn>
                <p:tgtEl>
                  <p:spTgt spid="12"/>
                </p:tgtEl>
              </p:cMediaNode>
            </p:audio>
            <p:audio>
              <p:cMediaNode vol="80000">
                <p:cTn id="20" fill="hold" display="0">
                  <p:stCondLst>
                    <p:cond delay="indefinite"/>
                  </p:stCondLst>
                  <p:endCondLst>
                    <p:cond evt="onStopAudio" delay="0">
                      <p:tgtEl>
                        <p:sldTgt/>
                      </p:tgtEl>
                    </p:cond>
                  </p:endCondLst>
                </p:cTn>
                <p:tgtEl>
                  <p:spTgt spid="13"/>
                </p:tgtEl>
              </p:cMediaNode>
            </p:audio>
            <p:seq concurrent="1" nextAc="seek">
              <p:cTn id="21" restart="whenNotActive" fill="hold" evtFilter="cancelBubble" nodeType="interactiveSeq">
                <p:stCondLst>
                  <p:cond evt="onClick" delay="0">
                    <p:tgtEl>
                      <p:spTgt spid="4"/>
                    </p:tgtEl>
                  </p:cond>
                </p:stCondLst>
                <p:endSync evt="end" delay="0">
                  <p:rtn val="all"/>
                </p:endSync>
                <p:childTnLst>
                  <p:par>
                    <p:cTn id="22" fill="hold">
                      <p:stCondLst>
                        <p:cond delay="0"/>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par>
                                <p:cTn id="30" presetID="1" presetClass="mediacall" presetSubtype="0" fill="hold" nodeType="withEffect">
                                  <p:stCondLst>
                                    <p:cond delay="0"/>
                                  </p:stCondLst>
                                  <p:childTnLst>
                                    <p:cmd type="call" cmd="playFrom(0.0)">
                                      <p:cBhvr>
                                        <p:cTn id="31" dur="8091" fill="hold"/>
                                        <p:tgtEl>
                                          <p:spTgt spid="10"/>
                                        </p:tgtEl>
                                      </p:cBhvr>
                                    </p:cmd>
                                  </p:childTnLst>
                                </p:cTn>
                              </p:par>
                            </p:childTnLst>
                          </p:cTn>
                        </p:par>
                      </p:childTnLst>
                    </p:cTn>
                  </p:par>
                  <p:par>
                    <p:cTn id="32" fill="hold">
                      <p:stCondLst>
                        <p:cond delay="indefinite"/>
                      </p:stCondLst>
                      <p:childTnLst>
                        <p:par>
                          <p:cTn id="33" fill="hold">
                            <p:stCondLst>
                              <p:cond delay="0"/>
                            </p:stCondLst>
                            <p:childTnLst>
                              <p:par>
                                <p:cTn id="34" presetID="1" presetClass="exit" presetSubtype="0" fill="hold" grpId="1" nodeType="clickEffect">
                                  <p:stCondLst>
                                    <p:cond delay="0"/>
                                  </p:stCondLst>
                                  <p:childTnLst>
                                    <p:set>
                                      <p:cBhvr>
                                        <p:cTn id="35" dur="1" fill="hold">
                                          <p:stCondLst>
                                            <p:cond delay="0"/>
                                          </p:stCondLst>
                                        </p:cTn>
                                        <p:tgtEl>
                                          <p:spTgt spid="16"/>
                                        </p:tgtEl>
                                        <p:attrNameLst>
                                          <p:attrName>style.visibility</p:attrName>
                                        </p:attrNameLst>
                                      </p:cBhvr>
                                      <p:to>
                                        <p:strVal val="hidden"/>
                                      </p:to>
                                    </p:set>
                                  </p:childTnLst>
                                </p:cTn>
                              </p:par>
                              <p:par>
                                <p:cTn id="36" presetID="1" presetClass="exit" presetSubtype="0" fill="hold" grpId="1" nodeType="withEffect">
                                  <p:stCondLst>
                                    <p:cond delay="0"/>
                                  </p:stCondLst>
                                  <p:childTnLst>
                                    <p:set>
                                      <p:cBhvr>
                                        <p:cTn id="37"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38" restart="whenNotActive" fill="hold" evtFilter="cancelBubble" nodeType="interactiveSeq">
                <p:stCondLst>
                  <p:cond evt="onClick" delay="0">
                    <p:tgtEl>
                      <p:spTgt spid="8"/>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childTnLst>
                                </p:cTn>
                              </p:par>
                              <p:par>
                                <p:cTn id="44" presetID="1" presetClass="mediacall" presetSubtype="0" fill="hold" nodeType="withEffect">
                                  <p:stCondLst>
                                    <p:cond delay="0"/>
                                  </p:stCondLst>
                                  <p:childTnLst>
                                    <p:cmd type="call" cmd="playFrom(0.0)">
                                      <p:cBhvr>
                                        <p:cTn id="45" dur="8158" fill="hold"/>
                                        <p:tgtEl>
                                          <p:spTgt spid="13"/>
                                        </p:tgtEl>
                                      </p:cBhvr>
                                    </p:cmd>
                                  </p:childTnLst>
                                </p:cTn>
                              </p:par>
                            </p:childTnLst>
                          </p:cTn>
                        </p:par>
                      </p:childTnLst>
                    </p:cTn>
                  </p:par>
                </p:childTnLst>
              </p:cTn>
              <p:nextCondLst>
                <p:cond evt="onClick" delay="0">
                  <p:tgtEl>
                    <p:spTgt spid="8"/>
                  </p:tgtEl>
                </p:cond>
              </p:nextCondLst>
            </p:seq>
            <p:seq concurrent="1" nextAc="seek">
              <p:cTn id="46" restart="whenNotActive" fill="hold" evtFilter="cancelBubble" nodeType="interactiveSeq">
                <p:stCondLst>
                  <p:cond evt="onClick" delay="0">
                    <p:tgtEl>
                      <p:spTgt spid="7"/>
                    </p:tgtEl>
                  </p:cond>
                </p:stCondLst>
                <p:endSync evt="end" delay="0">
                  <p:rtn val="all"/>
                </p:endSync>
                <p:childTnLst>
                  <p:par>
                    <p:cTn id="47" fill="hold">
                      <p:stCondLst>
                        <p:cond delay="0"/>
                      </p:stCondLst>
                      <p:childTnLst>
                        <p:par>
                          <p:cTn id="48" fill="hold">
                            <p:stCondLst>
                              <p:cond delay="0"/>
                            </p:stCondLst>
                            <p:childTnLst>
                              <p:par>
                                <p:cTn id="49" presetID="1" presetClass="mediacall" presetSubtype="0" fill="hold" nodeType="withEffect">
                                  <p:stCondLst>
                                    <p:cond delay="0"/>
                                  </p:stCondLst>
                                  <p:childTnLst>
                                    <p:cmd type="call" cmd="playFrom(0.0)">
                                      <p:cBhvr>
                                        <p:cTn id="50" dur="8158" fill="hold"/>
                                        <p:tgtEl>
                                          <p:spTgt spid="12"/>
                                        </p:tgtEl>
                                      </p:cBhvr>
                                    </p:cmd>
                                  </p:childTnLst>
                                </p:cTn>
                              </p:par>
                              <p:par>
                                <p:cTn id="51" presetID="10" presetClass="entr" presetSubtype="0" fill="hold" nodeType="with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fade">
                                      <p:cBhvr>
                                        <p:cTn id="53" dur="500"/>
                                        <p:tgtEl>
                                          <p:spTgt spid="18"/>
                                        </p:tgtEl>
                                      </p:cBhvr>
                                    </p:animEffect>
                                  </p:childTnLst>
                                </p:cTn>
                              </p:par>
                            </p:childTnLst>
                          </p:cTn>
                        </p:par>
                      </p:childTnLst>
                    </p:cTn>
                  </p:par>
                </p:childTnLst>
              </p:cTn>
              <p:nextCondLst>
                <p:cond evt="onClick" delay="0">
                  <p:tgtEl>
                    <p:spTgt spid="7"/>
                  </p:tgtEl>
                </p:cond>
              </p:nextCondLst>
            </p:seq>
            <p:seq concurrent="1" nextAc="seek">
              <p:cTn id="54" restart="whenNotActive" fill="hold" evtFilter="cancelBubble" nodeType="interactiveSeq">
                <p:stCondLst>
                  <p:cond evt="onClick" delay="0">
                    <p:tgtEl>
                      <p:spTgt spid="6"/>
                    </p:tgtEl>
                  </p:cond>
                </p:stCondLst>
                <p:endSync evt="end" delay="0">
                  <p:rtn val="all"/>
                </p:endSync>
                <p:childTnLst>
                  <p:par>
                    <p:cTn id="55" fill="hold">
                      <p:stCondLst>
                        <p:cond delay="0"/>
                      </p:stCondLst>
                      <p:childTnLst>
                        <p:par>
                          <p:cTn id="56" fill="hold">
                            <p:stCondLst>
                              <p:cond delay="0"/>
                            </p:stCondLst>
                            <p:childTnLst>
                              <p:par>
                                <p:cTn id="57" presetID="10" presetClass="entr" presetSubtype="0" fill="hold" nodeType="with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fade">
                                      <p:cBhvr>
                                        <p:cTn id="59" dur="500"/>
                                        <p:tgtEl>
                                          <p:spTgt spid="19"/>
                                        </p:tgtEl>
                                      </p:cBhvr>
                                    </p:animEffect>
                                  </p:childTnLst>
                                </p:cTn>
                              </p:par>
                              <p:par>
                                <p:cTn id="60" presetID="1" presetClass="mediacall" presetSubtype="0" fill="hold" nodeType="withEffect">
                                  <p:stCondLst>
                                    <p:cond delay="0"/>
                                  </p:stCondLst>
                                  <p:childTnLst>
                                    <p:cmd type="call" cmd="playFrom(0.0)">
                                      <p:cBhvr>
                                        <p:cTn id="61" dur="8158" fill="hold"/>
                                        <p:tgtEl>
                                          <p:spTgt spid="11"/>
                                        </p:tgtEl>
                                      </p:cBhvr>
                                    </p:cmd>
                                  </p:childTnLst>
                                </p:cTn>
                              </p:par>
                            </p:childTnLst>
                          </p:cTn>
                        </p:par>
                      </p:childTnLst>
                    </p:cTn>
                  </p:par>
                </p:childTnLst>
              </p:cTn>
              <p:nextCondLst>
                <p:cond evt="onClick" delay="0">
                  <p:tgtEl>
                    <p:spTgt spid="6"/>
                  </p:tgtEl>
                </p:cond>
              </p:nextCondLst>
            </p:seq>
            <p:seq concurrent="1" nextAc="seek">
              <p:cTn id="62" restart="whenNotActive" fill="hold" evtFilter="cancelBubble" nodeType="interactiveSeq">
                <p:stCondLst>
                  <p:cond evt="onClick" delay="0">
                    <p:tgtEl>
                      <p:spTgt spid="21"/>
                    </p:tgtEl>
                  </p:cond>
                </p:stCondLst>
                <p:endSync evt="end" delay="0">
                  <p:rtn val="all"/>
                </p:endSync>
                <p:childTnLst>
                  <p:par>
                    <p:cTn id="63" fill="hold">
                      <p:stCondLst>
                        <p:cond delay="0"/>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500"/>
                                        <p:tgtEl>
                                          <p:spTgt spid="21"/>
                                        </p:tgtEl>
                                      </p:cBhvr>
                                    </p:animEffect>
                                    <p:set>
                                      <p:cBhvr>
                                        <p:cTn id="67"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68" restart="whenNotActive" fill="hold" evtFilter="cancelBubble" nodeType="interactiveSeq">
                <p:stCondLst>
                  <p:cond evt="onClick" delay="0">
                    <p:tgtEl>
                      <p:spTgt spid="25"/>
                    </p:tgtEl>
                  </p:cond>
                </p:stCondLst>
                <p:endSync evt="end" delay="0">
                  <p:rtn val="all"/>
                </p:endSync>
                <p:childTnLst>
                  <p:par>
                    <p:cTn id="69" fill="hold">
                      <p:stCondLst>
                        <p:cond delay="0"/>
                      </p:stCondLst>
                      <p:childTnLst>
                        <p:par>
                          <p:cTn id="70" fill="hold">
                            <p:stCondLst>
                              <p:cond delay="0"/>
                            </p:stCondLst>
                            <p:childTnLst>
                              <p:par>
                                <p:cTn id="71" presetID="8" presetClass="emph" presetSubtype="0" fill="hold" nodeType="clickEffect">
                                  <p:stCondLst>
                                    <p:cond delay="0"/>
                                  </p:stCondLst>
                                  <p:childTnLst>
                                    <p:animRot by="21600000">
                                      <p:cBhvr>
                                        <p:cTn id="72" dur="10000" fill="hold"/>
                                        <p:tgtEl>
                                          <p:spTgt spid="27"/>
                                        </p:tgtEl>
                                        <p:attrNameLst>
                                          <p:attrName>r</p:attrName>
                                        </p:attrNameLst>
                                      </p:cBhvr>
                                    </p:animRot>
                                  </p:childTnLst>
                                </p:cTn>
                              </p:par>
                            </p:childTnLst>
                          </p:cTn>
                        </p:par>
                        <p:par>
                          <p:cTn id="73" fill="hold">
                            <p:stCondLst>
                              <p:cond delay="10000"/>
                            </p:stCondLst>
                            <p:childTnLst>
                              <p:par>
                                <p:cTn id="74" presetID="53" presetClass="entr" presetSubtype="16" fill="hold" nodeType="afterEffect">
                                  <p:stCondLst>
                                    <p:cond delay="0"/>
                                  </p:stCondLst>
                                  <p:childTnLst>
                                    <p:set>
                                      <p:cBhvr>
                                        <p:cTn id="75" dur="1" fill="hold">
                                          <p:stCondLst>
                                            <p:cond delay="0"/>
                                          </p:stCondLst>
                                        </p:cTn>
                                        <p:tgtEl>
                                          <p:spTgt spid="22"/>
                                        </p:tgtEl>
                                        <p:attrNameLst>
                                          <p:attrName>style.visibility</p:attrName>
                                        </p:attrNameLst>
                                      </p:cBhvr>
                                      <p:to>
                                        <p:strVal val="visible"/>
                                      </p:to>
                                    </p:set>
                                    <p:anim calcmode="lin" valueType="num">
                                      <p:cBhvr>
                                        <p:cTn id="76" dur="3000" fill="hold"/>
                                        <p:tgtEl>
                                          <p:spTgt spid="22"/>
                                        </p:tgtEl>
                                        <p:attrNameLst>
                                          <p:attrName>ppt_w</p:attrName>
                                        </p:attrNameLst>
                                      </p:cBhvr>
                                      <p:tavLst>
                                        <p:tav tm="0">
                                          <p:val>
                                            <p:fltVal val="0"/>
                                          </p:val>
                                        </p:tav>
                                        <p:tav tm="100000">
                                          <p:val>
                                            <p:strVal val="#ppt_w"/>
                                          </p:val>
                                        </p:tav>
                                      </p:tavLst>
                                    </p:anim>
                                    <p:anim calcmode="lin" valueType="num">
                                      <p:cBhvr>
                                        <p:cTn id="77" dur="3000" fill="hold"/>
                                        <p:tgtEl>
                                          <p:spTgt spid="22"/>
                                        </p:tgtEl>
                                        <p:attrNameLst>
                                          <p:attrName>ppt_h</p:attrName>
                                        </p:attrNameLst>
                                      </p:cBhvr>
                                      <p:tavLst>
                                        <p:tav tm="0">
                                          <p:val>
                                            <p:fltVal val="0"/>
                                          </p:val>
                                        </p:tav>
                                        <p:tav tm="100000">
                                          <p:val>
                                            <p:strVal val="#ppt_h"/>
                                          </p:val>
                                        </p:tav>
                                      </p:tavLst>
                                    </p:anim>
                                    <p:animEffect transition="in" filter="fade">
                                      <p:cBhvr>
                                        <p:cTn id="78" dur="3000"/>
                                        <p:tgtEl>
                                          <p:spTgt spid="22"/>
                                        </p:tgtEl>
                                      </p:cBhvr>
                                    </p:animEffect>
                                  </p:childTnLst>
                                  <p:subTnLst>
                                    <p:audio>
                                      <p:cMediaNode>
                                        <p:cTn display="0" masterRel="sameClick">
                                          <p:stCondLst>
                                            <p:cond evt="begin" delay="0">
                                              <p:tn val="74"/>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childTnLst>
        </p:cTn>
      </p:par>
    </p:tnLst>
    <p:bldLst>
      <p:bldP spid="4" grpId="0" animBg="1"/>
      <p:bldP spid="6" grpId="0" animBg="1"/>
      <p:bldP spid="7" grpId="0" animBg="1"/>
      <p:bldP spid="8" grpId="0" animBg="1"/>
      <p:bldP spid="16" grpId="0" animBg="1"/>
      <p:bldP spid="16" grpId="1" animBg="1"/>
      <p:bldP spid="17" grpId="0"/>
      <p:bldP spid="17" grpId="1"/>
    </p:bld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784</TotalTime>
  <Words>1870</Words>
  <PresentationFormat>On-screen Show (4:3)</PresentationFormat>
  <Paragraphs>376</Paragraphs>
  <Slides>52</Slides>
  <Notes>1</Notes>
  <HiddenSlides>0</HiddenSlides>
  <MMClips>28</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52</vt:i4>
      </vt:variant>
    </vt:vector>
  </HeadingPairs>
  <TitlesOfParts>
    <vt:vector size="63" baseType="lpstr">
      <vt:lpstr>.VnArial</vt:lpstr>
      <vt:lpstr>.VnArial Narrow</vt:lpstr>
      <vt:lpstr>.VnTime</vt:lpstr>
      <vt:lpstr>.VnTimeH</vt:lpstr>
      <vt:lpstr>Arial</vt:lpstr>
      <vt:lpstr>Calibri</vt:lpstr>
      <vt:lpstr>Century Gothic</vt:lpstr>
      <vt:lpstr>Times New Roman</vt:lpstr>
      <vt:lpstr>Verdana</vt:lpstr>
      <vt:lpstr>VNI-Times</vt:lpstr>
      <vt:lpstr>Office Theme</vt:lpstr>
      <vt:lpstr>PowerPoint Presentation</vt:lpstr>
      <vt:lpstr>TIẾT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Bài 16: SỰ PHẢN XẠ ÁNH SÁNG</vt:lpstr>
      <vt:lpstr>PowerPoint Presentation</vt:lpstr>
      <vt:lpstr>PowerPoint Presentation</vt:lpstr>
      <vt:lpstr>PowerPoint Presentation</vt:lpstr>
      <vt:lpstr>Mặt hồ nước phẳng lặng</vt:lpstr>
      <vt:lpstr>PowerPoint Presentation</vt:lpstr>
      <vt:lpstr>I. HIỆN TƯỢNG PHẢN XẠ ÁNH SÁNG</vt:lpstr>
      <vt:lpstr>PowerPoint Presentation</vt:lpstr>
      <vt:lpstr>PowerPoint Presentation</vt:lpstr>
      <vt:lpstr>HOẠT ĐỘNG NHÓM</vt:lpstr>
      <vt:lpstr>PowerPoint Presentation</vt:lpstr>
      <vt:lpstr>PowerPoint Presentation</vt:lpstr>
      <vt:lpstr>PowerPoint Presentation</vt:lpstr>
      <vt:lpstr>PowerPoint Presentation</vt:lpstr>
      <vt:lpstr>PowerPoint Presentation</vt:lpstr>
      <vt:lpstr>II. ĐỊNH LUẬT PHẢN XẠ ÁNH SÁNG</vt:lpstr>
      <vt:lpstr>Hướng dẫn về nhà </vt:lpstr>
      <vt:lpstr>TIẾT 2</vt:lpstr>
      <vt:lpstr>HOẠT ĐỘNG NHÓM</vt:lpstr>
      <vt:lpstr>PowerPoint Presentation</vt:lpstr>
      <vt:lpstr>Ac- si-mét là nhà khoa học nổi tiếng Hi lạp cách đây 2200 năm.Trong cuộc chiến bảo vệ đất  nước , ông đã dùng 1 loại vũ khí lợi hại để đốt cháy tàu địch mà ko dùng đến lửa, xăng...? Vũ khí  này hoạt như thế nào? </vt:lpstr>
      <vt:lpstr>PowerPoint Presentation</vt:lpstr>
      <vt:lpstr>PowerPoint Presentation</vt:lpstr>
      <vt:lpstr>PowerPoint Presentation</vt:lpstr>
      <vt:lpstr>TIẾT 3</vt:lpstr>
      <vt:lpstr>III. Phản xạ và phản xạ khuếch tán </vt:lpstr>
      <vt:lpstr>Hoạt động nhóm</vt:lpstr>
      <vt:lpstr>III. Phản xạ và phản xạ khuếch tán </vt:lpstr>
      <vt:lpstr>PowerPoint Presentation</vt:lpstr>
      <vt:lpstr>PowerPoint Presentation</vt:lpstr>
      <vt:lpstr>PowerPoint Presentation</vt:lpstr>
      <vt:lpstr>Trò chơi "RUNG CHUÔNG VÀNG"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VnTeach.Com</dc:creator>
  <cp:keywords>VnTeach.Com</cp:keywords>
  <dcterms:created xsi:type="dcterms:W3CDTF">2020-04-21T07:57:46Z</dcterms:created>
  <dcterms:modified xsi:type="dcterms:W3CDTF">2022-07-08T11:38:34Z</dcterms:modified>
</cp:coreProperties>
</file>