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8" r:id="rId3"/>
    <p:sldId id="259" r:id="rId4"/>
    <p:sldId id="257" r:id="rId5"/>
    <p:sldId id="261" r:id="rId6"/>
    <p:sldId id="260" r:id="rId7"/>
    <p:sldId id="262" r:id="rId8"/>
    <p:sldId id="295" r:id="rId9"/>
    <p:sldId id="263" r:id="rId10"/>
    <p:sldId id="296" r:id="rId11"/>
    <p:sldId id="264" r:id="rId12"/>
    <p:sldId id="265" r:id="rId13"/>
    <p:sldId id="267" r:id="rId14"/>
    <p:sldId id="268" r:id="rId15"/>
    <p:sldId id="270" r:id="rId16"/>
    <p:sldId id="271" r:id="rId17"/>
    <p:sldId id="269" r:id="rId18"/>
    <p:sldId id="277" r:id="rId19"/>
    <p:sldId id="278" r:id="rId20"/>
  </p:sldIdLst>
  <p:sldSz cx="9144000" cy="5143500" type="screen16x9"/>
  <p:notesSz cx="6858000" cy="9144000"/>
  <p:embeddedFontLst>
    <p:embeddedFont>
      <p:font typeface="Encode Sans Semi Condensed" panose="020B0604020202020204" charset="0"/>
      <p:regular r:id="rId22"/>
      <p:bold r:id="rId23"/>
    </p:embeddedFont>
    <p:embeddedFont>
      <p:font typeface="Encode Sans Semi Condensed Light" panose="020B060402020202020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matic SC" panose="020B0604020202020204" charset="-79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218DE6-D431-4044-9C84-DCB305295717}">
  <a:tblStyle styleId="{84218DE6-D431-4044-9C84-DCB3052957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4D890D1-4835-4479-89E5-008A3579EB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6563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9" name="Google Shape;163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4" name="Google Shape;174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3" name="Google Shape;1693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9104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_1">
    <p:bg>
      <p:bgPr>
        <a:solidFill>
          <a:schemeClr val="accent2"/>
        </a:solidFill>
        <a:effectLst/>
      </p:bgPr>
    </p:bg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593" h="168416" extrusionOk="0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67" h="462047" extrusionOk="0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97" h="638209" extrusionOk="0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89" h="117177" extrusionOk="0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61" h="221107" extrusionOk="0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90" h="350998" extrusionOk="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78" h="637356" extrusionOk="0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96" h="197298" extrusionOk="0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93" h="850085" extrusionOk="0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950" h="500199" extrusionOk="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9" h="214629" extrusionOk="0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884" h="234649" extrusionOk="0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958" h="928227" extrusionOk="0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728" h="222824" extrusionOk="0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06" h="540604" extrusionOk="0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159" h="990908" extrusionOk="0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36" h="229478" extrusionOk="0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164" name="Google Shape;164;p3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3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167" name="Google Shape;167;p3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3"/>
          <p:cNvGrpSpPr/>
          <p:nvPr/>
        </p:nvGrpSpPr>
        <p:grpSpPr>
          <a:xfrm>
            <a:off x="7963861" y="0"/>
            <a:ext cx="466512" cy="2850155"/>
            <a:chOff x="6176324" y="940075"/>
            <a:chExt cx="466512" cy="2850155"/>
          </a:xfrm>
        </p:grpSpPr>
        <p:sp>
          <p:nvSpPr>
            <p:cNvPr id="170" name="Google Shape;170;p3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3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173" name="Google Shape;173;p3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3"/>
          <p:cNvGrpSpPr/>
          <p:nvPr/>
        </p:nvGrpSpPr>
        <p:grpSpPr>
          <a:xfrm>
            <a:off x="6863948" y="-1"/>
            <a:ext cx="288375" cy="3513742"/>
            <a:chOff x="7883572" y="308161"/>
            <a:chExt cx="288375" cy="3513742"/>
          </a:xfrm>
        </p:grpSpPr>
        <p:sp>
          <p:nvSpPr>
            <p:cNvPr id="176" name="Google Shape;176;p3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3"/>
          <p:cNvSpPr txBox="1">
            <a:spLocks noGrp="1"/>
          </p:cNvSpPr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79" name="Google Shape;179;p3"/>
          <p:cNvSpPr txBox="1">
            <a:spLocks noGrp="1"/>
          </p:cNvSpPr>
          <p:nvPr>
            <p:ph type="subTitle" idx="1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3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183" name="Google Shape;183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3"/>
          <p:cNvGrpSpPr/>
          <p:nvPr/>
        </p:nvGrpSpPr>
        <p:grpSpPr>
          <a:xfrm>
            <a:off x="1030839" y="3124970"/>
            <a:ext cx="214463" cy="245604"/>
            <a:chOff x="3462796" y="2555878"/>
            <a:chExt cx="157798" cy="180711"/>
          </a:xfrm>
        </p:grpSpPr>
        <p:sp>
          <p:nvSpPr>
            <p:cNvPr id="188" name="Google Shape;188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3"/>
          <p:cNvGrpSpPr/>
          <p:nvPr/>
        </p:nvGrpSpPr>
        <p:grpSpPr>
          <a:xfrm>
            <a:off x="8737419" y="2806488"/>
            <a:ext cx="245187" cy="258304"/>
            <a:chOff x="3770248" y="2527300"/>
            <a:chExt cx="180404" cy="190055"/>
          </a:xfrm>
        </p:grpSpPr>
        <p:sp>
          <p:nvSpPr>
            <p:cNvPr id="195" name="Google Shape;195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3"/>
          <p:cNvGrpSpPr/>
          <p:nvPr/>
        </p:nvGrpSpPr>
        <p:grpSpPr>
          <a:xfrm rot="5400000">
            <a:off x="8622497" y="4565562"/>
            <a:ext cx="214448" cy="245568"/>
            <a:chOff x="3462796" y="2555878"/>
            <a:chExt cx="157798" cy="180711"/>
          </a:xfrm>
        </p:grpSpPr>
        <p:sp>
          <p:nvSpPr>
            <p:cNvPr id="200" name="Google Shape;200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3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207" name="Google Shape;207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 rot="-2700000">
            <a:off x="7714705" y="744247"/>
            <a:ext cx="180402" cy="190053"/>
            <a:chOff x="3770248" y="2527300"/>
            <a:chExt cx="180404" cy="190055"/>
          </a:xfrm>
        </p:grpSpPr>
        <p:sp>
          <p:nvSpPr>
            <p:cNvPr id="212" name="Google Shape;212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3"/>
          <p:cNvGrpSpPr/>
          <p:nvPr/>
        </p:nvGrpSpPr>
        <p:grpSpPr>
          <a:xfrm>
            <a:off x="6651762" y="-7"/>
            <a:ext cx="1046700" cy="1769370"/>
            <a:chOff x="2484475" y="1329455"/>
            <a:chExt cx="1046700" cy="1769370"/>
          </a:xfrm>
        </p:grpSpPr>
        <p:sp>
          <p:nvSpPr>
            <p:cNvPr id="217" name="Google Shape;217;p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" name="Google Shape;219;p3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220" name="Google Shape;220;p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221" name="Google Shape;221;p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223;p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4" name="Google Shape;224;p3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6" name="Google Shape;226;p3"/>
          <p:cNvGrpSpPr/>
          <p:nvPr/>
        </p:nvGrpSpPr>
        <p:grpSpPr>
          <a:xfrm>
            <a:off x="8277068" y="-1"/>
            <a:ext cx="905291" cy="2805686"/>
            <a:chOff x="3961868" y="-891976"/>
            <a:chExt cx="905291" cy="2805686"/>
          </a:xfrm>
        </p:grpSpPr>
        <p:grpSp>
          <p:nvGrpSpPr>
            <p:cNvPr id="227" name="Google Shape;227;p3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228" name="Google Shape;228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3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231" name="Google Shape;231;p3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232" name="Google Shape;232;p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233" name="Google Shape;233;p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" name="Google Shape;234;p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" name="Google Shape;235;p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36" name="Google Shape;236;p3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7" name="Google Shape;237;p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8" name="Google Shape;238;p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39" name="Google Shape;239;p3"/>
          <p:cNvGrpSpPr/>
          <p:nvPr/>
        </p:nvGrpSpPr>
        <p:grpSpPr>
          <a:xfrm>
            <a:off x="7726343" y="1"/>
            <a:ext cx="522827" cy="1952267"/>
            <a:chOff x="5194218" y="-536312"/>
            <a:chExt cx="522827" cy="1952267"/>
          </a:xfrm>
        </p:grpSpPr>
        <p:grpSp>
          <p:nvGrpSpPr>
            <p:cNvPr id="240" name="Google Shape;240;p3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241" name="Google Shape;241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3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244" name="Google Shape;244;p3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245" name="Google Shape;245;p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246" name="Google Shape;246;p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247;p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248;p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9" name="Google Shape;249;p3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0" name="Google Shape;250;p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51" name="Google Shape;251;p3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252" name="Google Shape;252;p3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253" name="Google Shape;253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" name="Google Shape;255;p3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256" name="Google Shape;256;p3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257" name="Google Shape;257;p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258" name="Google Shape;258;p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259;p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260;p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61" name="Google Shape;261;p3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2" name="Google Shape;262;p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63" name="Google Shape;263;p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64" name="Google Shape;264;p3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265" name="Google Shape;265;p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266" name="Google Shape;266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8" name="Google Shape;268;p3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269" name="Google Shape;269;p3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270" name="Google Shape;270;p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271" name="Google Shape;271;p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" name="Google Shape;272;p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" name="Google Shape;273;p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75" name="Google Shape;275;p3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" name="Google Shape;276;p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77" name="Google Shape;277;p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278" name="Google Shape;278;p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279" name="Google Shape;279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" name="Google Shape;281;p3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282" name="Google Shape;282;p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283" name="Google Shape;283;p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284" name="Google Shape;284;p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" name="Google Shape;287;p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8" name="Google Shape;288;p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9" name="Google Shape;289;p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0" name="Google Shape;290;p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1" name="Google Shape;291;p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2" name="Google Shape;292;p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93" name="Google Shape;293;p3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294" name="Google Shape;294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marL="914400" lvl="1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marL="1371600" lvl="2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marL="1828800" lvl="3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marL="2286000" lvl="4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marL="2743200" lvl="5" indent="-457200" rtl="0"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marL="3200400" lvl="6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marL="3657600" lvl="7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marL="4114800" lvl="8" indent="-457200" rtl="0"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304" name="Google Shape;304;p4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sz="6000" b="1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6" name="Google Shape;306;p4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307" name="Google Shape;307;p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308" name="Google Shape;308;p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" name="Google Shape;310;p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311" name="Google Shape;311;p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4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314" name="Google Shape;314;p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4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317" name="Google Shape;317;p4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9" name="Google Shape;319;p4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320" name="Google Shape;320;p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" name="Google Shape;322;p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323" name="Google Shape;323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328" name="Google Shape;328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33" name="Google Shape;333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40" name="Google Shape;340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7" name="Google Shape;347;p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48" name="Google Shape;348;p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49" name="Google Shape;349;p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" name="Google Shape;350;p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2" name="Google Shape;352;p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53" name="Google Shape;353;p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354" name="Google Shape;354;p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55" name="Google Shape;355;p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60" name="Google Shape;360;p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61" name="Google Shape;361;p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2" name="Google Shape;362;p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3" name="Google Shape;363;p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65" name="Google Shape;365;p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67" name="Google Shape;367;p4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368" name="Google Shape;368;p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69" name="Google Shape;369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1" name="Google Shape;371;p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72" name="Google Shape;372;p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73" name="Google Shape;373;p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74" name="Google Shape;374;p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5" name="Google Shape;375;p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6" name="Google Shape;376;p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7" name="Google Shape;377;p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78" name="Google Shape;378;p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79" name="Google Shape;379;p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380" name="Google Shape;380;p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81" name="Google Shape;381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3" name="Google Shape;383;p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84" name="Google Shape;384;p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85" name="Google Shape;385;p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86" name="Google Shape;386;p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7" name="Google Shape;387;p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8" name="Google Shape;388;p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9" name="Google Shape;389;p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90" name="Google Shape;390;p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92" name="Google Shape;392;p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93" name="Google Shape;393;p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94" name="Google Shape;394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6" name="Google Shape;396;p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97" name="Google Shape;397;p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98" name="Google Shape;398;p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99" name="Google Shape;399;p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0" name="Google Shape;400;p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1" name="Google Shape;401;p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2" name="Google Shape;402;p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03" name="Google Shape;403;p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04" name="Google Shape;404;p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05" name="Google Shape;405;p4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406" name="Google Shape;406;p4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07" name="Google Shape;407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9" name="Google Shape;409;p4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410" name="Google Shape;410;p4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411" name="Google Shape;411;p4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412" name="Google Shape;412;p4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3" name="Google Shape;413;p4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4" name="Google Shape;414;p4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5" name="Google Shape;415;p4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16" name="Google Shape;416;p4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17" name="Google Shape;417;p4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8" name="Google Shape;418;p4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21" name="Google Shape;421;p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422" name="Google Shape;422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32" name="Google Shape;432;p5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6"/>
          <p:cNvSpPr txBox="1">
            <a:spLocks noGrp="1"/>
          </p:cNvSpPr>
          <p:nvPr>
            <p:ph type="body" idx="1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4" name="Google Shape;564;p6"/>
          <p:cNvSpPr txBox="1">
            <a:spLocks noGrp="1"/>
          </p:cNvSpPr>
          <p:nvPr>
            <p:ph type="body" idx="2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5" name="Google Shape;565;p6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6" name="Google Shape;566;p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67" name="Google Shape;567;p6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6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574" name="Google Shape;574;p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" name="Google Shape;577;p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6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581" name="Google Shape;581;p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3" name="Google Shape;583;p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584" name="Google Shape;584;p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6" name="Google Shape;586;p6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587" name="Google Shape;587;p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9" name="Google Shape;589;p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590" name="Google Shape;590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600" name="Google Shape;600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4" name="Google Shape;614;p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5" name="Google Shape;615;p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6" name="Google Shape;616;p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9" name="Google Shape;619;p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20" name="Google Shape;620;p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622" name="Google Shape;622;p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3" name="Google Shape;623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25" name="Google Shape;625;p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6" name="Google Shape;626;p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7" name="Google Shape;627;p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28" name="Google Shape;628;p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29" name="Google Shape;629;p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30" name="Google Shape;630;p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31" name="Google Shape;631;p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32" name="Google Shape;632;p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33" name="Google Shape;633;p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34" name="Google Shape;634;p6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635" name="Google Shape;635;p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6" name="Google Shape;636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8" name="Google Shape;638;p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39" name="Google Shape;639;p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0" name="Google Shape;640;p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1" name="Google Shape;641;p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2" name="Google Shape;642;p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3" name="Google Shape;643;p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44" name="Google Shape;644;p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45" name="Google Shape;645;p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46" name="Google Shape;646;p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7" name="Google Shape;647;p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48" name="Google Shape;648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0" name="Google Shape;650;p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651" name="Google Shape;651;p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2" name="Google Shape;652;p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3" name="Google Shape;653;p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4" name="Google Shape;654;p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5" name="Google Shape;655;p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56" name="Google Shape;656;p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57" name="Google Shape;657;p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58" name="Google Shape;658;p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59" name="Google Shape;659;p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660" name="Google Shape;660;p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1" name="Google Shape;661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3" name="Google Shape;663;p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4" name="Google Shape;664;p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5" name="Google Shape;665;p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6" name="Google Shape;666;p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7" name="Google Shape;667;p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8" name="Google Shape;668;p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9" name="Google Shape;669;p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70" name="Google Shape;670;p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71" name="Google Shape;671;p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72" name="Google Shape;672;p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673" name="Google Shape;673;p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74" name="Google Shape;674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6" name="Google Shape;676;p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677" name="Google Shape;677;p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678" name="Google Shape;678;p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679" name="Google Shape;679;p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0" name="Google Shape;680;p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1" name="Google Shape;681;p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2" name="Google Shape;682;p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83" name="Google Shape;683;p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84" name="Google Shape;684;p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5" name="Google Shape;685;p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6" name="Google Shape;686;p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7" name="Google Shape;687;p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88" name="Google Shape;688;p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689" name="Google Shape;689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7"/>
          <p:cNvSpPr txBox="1">
            <a:spLocks noGrp="1"/>
          </p:cNvSpPr>
          <p:nvPr>
            <p:ph type="body" idx="1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98" name="Google Shape;698;p7"/>
          <p:cNvSpPr txBox="1">
            <a:spLocks noGrp="1"/>
          </p:cNvSpPr>
          <p:nvPr>
            <p:ph type="body" idx="2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99" name="Google Shape;699;p7"/>
          <p:cNvSpPr txBox="1">
            <a:spLocks noGrp="1"/>
          </p:cNvSpPr>
          <p:nvPr>
            <p:ph type="body" idx="3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700" name="Google Shape;700;p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01" name="Google Shape;701;p7"/>
          <p:cNvGrpSpPr/>
          <p:nvPr/>
        </p:nvGrpSpPr>
        <p:grpSpPr>
          <a:xfrm>
            <a:off x="6800134" y="-29"/>
            <a:ext cx="2382301" cy="4610466"/>
            <a:chOff x="6800134" y="-29"/>
            <a:chExt cx="2382301" cy="4610466"/>
          </a:xfrm>
        </p:grpSpPr>
        <p:grpSp>
          <p:nvGrpSpPr>
            <p:cNvPr id="702" name="Google Shape;702;p7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703" name="Google Shape;703;p7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7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5" name="Google Shape;705;p7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706" name="Google Shape;706;p7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7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8" name="Google Shape;708;p7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709" name="Google Shape;709;p7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7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1" name="Google Shape;711;p7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712" name="Google Shape;712;p7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7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4" name="Google Shape;714;p7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715" name="Google Shape;715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9" name="Google Shape;719;p7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720" name="Google Shape;720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4" name="Google Shape;724;p7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725" name="Google Shape;725;p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1" name="Google Shape;731;p7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732" name="Google Shape;732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6" name="Google Shape;736;p7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737" name="Google Shape;737;p7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7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39" name="Google Shape;739;p7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40" name="Google Shape;740;p7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41" name="Google Shape;741;p7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2" name="Google Shape;742;p7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3" name="Google Shape;743;p7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44" name="Google Shape;744;p7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5" name="Google Shape;745;p7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746" name="Google Shape;746;p7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747" name="Google Shape;747;p7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748" name="Google Shape;748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50" name="Google Shape;750;p7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51" name="Google Shape;751;p7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52" name="Google Shape;752;p7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53" name="Google Shape;753;p7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54" name="Google Shape;754;p7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55" name="Google Shape;755;p7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56" name="Google Shape;756;p7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57" name="Google Shape;757;p7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58" name="Google Shape;758;p7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759" name="Google Shape;759;p7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760" name="Google Shape;760;p7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761" name="Google Shape;761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7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64" name="Google Shape;764;p7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65" name="Google Shape;765;p7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66" name="Google Shape;766;p7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7" name="Google Shape;767;p7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8" name="Google Shape;768;p7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69" name="Google Shape;769;p7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70" name="Google Shape;770;p7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771" name="Google Shape;771;p7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772" name="Google Shape;772;p7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73" name="Google Shape;773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75" name="Google Shape;775;p7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776" name="Google Shape;776;p7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77" name="Google Shape;777;p7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78" name="Google Shape;778;p7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79" name="Google Shape;779;p7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0" name="Google Shape;780;p7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81" name="Google Shape;781;p7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82" name="Google Shape;782;p7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783" name="Google Shape;783;p7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784" name="Google Shape;784;p7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785" name="Google Shape;785;p7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86" name="Google Shape;786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7" name="Google Shape;787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88" name="Google Shape;788;p7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89" name="Google Shape;789;p7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790" name="Google Shape;790;p7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791" name="Google Shape;791;p7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2" name="Google Shape;792;p7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3" name="Google Shape;793;p7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4" name="Google Shape;794;p7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95" name="Google Shape;795;p7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796" name="Google Shape;796;p7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797" name="Google Shape;797;p7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798" name="Google Shape;798;p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4" name="Google Shape;804;p7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05" name="Google Shape;805;p7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4" name="Google Shape;814;p8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15" name="Google Shape;815;p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8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822" name="Google Shape;822;p8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823" name="Google Shape;823;p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8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826" name="Google Shape;826;p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8" name="Google Shape;828;p8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829" name="Google Shape;829;p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" name="Google Shape;831;p8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832" name="Google Shape;832;p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8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835" name="Google Shape;835;p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7" name="Google Shape;837;p8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838" name="Google Shape;838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8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843" name="Google Shape;843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8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848" name="Google Shape;848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4" name="Google Shape;854;p8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855" name="Google Shape;855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8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860" name="Google Shape;860;p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2" name="Google Shape;862;p8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3" name="Google Shape;863;p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4" name="Google Shape;864;p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5" name="Google Shape;865;p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6" name="Google Shape;866;p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67" name="Google Shape;867;p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8" name="Google Shape;868;p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869" name="Google Shape;869;p8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870" name="Google Shape;870;p8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1" name="Google Shape;871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73" name="Google Shape;873;p8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4" name="Google Shape;874;p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75" name="Google Shape;875;p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76" name="Google Shape;876;p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7" name="Google Shape;877;p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8" name="Google Shape;878;p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79" name="Google Shape;879;p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80" name="Google Shape;880;p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81" name="Google Shape;881;p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82" name="Google Shape;882;p8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883" name="Google Shape;883;p8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4" name="Google Shape;884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6" name="Google Shape;886;p8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87" name="Google Shape;887;p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88" name="Google Shape;888;p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89" name="Google Shape;889;p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0" name="Google Shape;890;p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1" name="Google Shape;891;p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92" name="Google Shape;892;p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93" name="Google Shape;893;p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94" name="Google Shape;894;p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895" name="Google Shape;895;p8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896" name="Google Shape;896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98" name="Google Shape;898;p8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899" name="Google Shape;899;p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0" name="Google Shape;900;p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1" name="Google Shape;901;p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2" name="Google Shape;902;p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3" name="Google Shape;903;p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04" name="Google Shape;904;p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05" name="Google Shape;905;p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06" name="Google Shape;906;p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07" name="Google Shape;907;p8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2" name="Google Shape;912;p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3" name="Google Shape;913;p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4" name="Google Shape;914;p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5" name="Google Shape;915;p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6" name="Google Shape;916;p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7" name="Google Shape;917;p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18" name="Google Shape;918;p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19" name="Google Shape;919;p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20" name="Google Shape;920;p8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921" name="Google Shape;921;p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2" name="Google Shape;922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24" name="Google Shape;924;p8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25" name="Google Shape;925;p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26" name="Google Shape;926;p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27" name="Google Shape;927;p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8" name="Google Shape;928;p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9" name="Google Shape;929;p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30" name="Google Shape;930;p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31" name="Google Shape;931;p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32" name="Google Shape;932;p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36" name="Google Shape;936;p8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937" name="Google Shape;937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0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99" name="Google Shape;1099;p10"/>
          <p:cNvGrpSpPr/>
          <p:nvPr/>
        </p:nvGrpSpPr>
        <p:grpSpPr>
          <a:xfrm>
            <a:off x="6800134" y="-29"/>
            <a:ext cx="2382301" cy="4610466"/>
            <a:chOff x="6800134" y="-29"/>
            <a:chExt cx="2382301" cy="4610466"/>
          </a:xfrm>
        </p:grpSpPr>
        <p:grpSp>
          <p:nvGrpSpPr>
            <p:cNvPr id="1100" name="Google Shape;1100;p10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1101" name="Google Shape;1101;p10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10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3" name="Google Shape;1103;p10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1104" name="Google Shape;1104;p10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0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6" name="Google Shape;1106;p10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1107" name="Google Shape;1107;p10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0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9" name="Google Shape;1109;p10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1110" name="Google Shape;1110;p10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10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2" name="Google Shape;1112;p10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1113" name="Google Shape;1113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7" name="Google Shape;1117;p10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1118" name="Google Shape;1118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2" name="Google Shape;1122;p10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1123" name="Google Shape;1123;p1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1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1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1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1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1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9" name="Google Shape;1129;p10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1130" name="Google Shape;1130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4" name="Google Shape;1134;p10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1135" name="Google Shape;1135;p10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10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37" name="Google Shape;1137;p10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138" name="Google Shape;1138;p10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139" name="Google Shape;1139;p10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0" name="Google Shape;1140;p10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1" name="Google Shape;1141;p10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42" name="Google Shape;1142;p10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43" name="Google Shape;1143;p10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1144" name="Google Shape;1144;p10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1145" name="Google Shape;1145;p10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1146" name="Google Shape;1146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48" name="Google Shape;1148;p10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149" name="Google Shape;1149;p10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150" name="Google Shape;1150;p10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151" name="Google Shape;1151;p10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52" name="Google Shape;1152;p10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53" name="Google Shape;1153;p10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54" name="Google Shape;1154;p10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55" name="Google Shape;1155;p10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56" name="Google Shape;1156;p10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1157" name="Google Shape;1157;p10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1158" name="Google Shape;1158;p10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1159" name="Google Shape;1159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0" name="Google Shape;1160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61" name="Google Shape;1161;p10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162" name="Google Shape;1162;p10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163" name="Google Shape;1163;p10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164" name="Google Shape;1164;p10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65" name="Google Shape;1165;p10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66" name="Google Shape;1166;p10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67" name="Google Shape;1167;p10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68" name="Google Shape;1168;p10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1169" name="Google Shape;1169;p10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170" name="Google Shape;1170;p10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171" name="Google Shape;1171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73" name="Google Shape;1173;p10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1174" name="Google Shape;1174;p10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175" name="Google Shape;1175;p10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176" name="Google Shape;1176;p10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7" name="Google Shape;1177;p10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8" name="Google Shape;1178;p10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79" name="Google Shape;1179;p10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80" name="Google Shape;1180;p10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1181" name="Google Shape;1181;p10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1182" name="Google Shape;1182;p10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1183" name="Google Shape;1183;p10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184" name="Google Shape;1184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86" name="Google Shape;1186;p10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187" name="Google Shape;1187;p10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188" name="Google Shape;1188;p10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189" name="Google Shape;1189;p10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0" name="Google Shape;1190;p10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1" name="Google Shape;1191;p10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2" name="Google Shape;1192;p10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93" name="Google Shape;1193;p10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94" name="Google Shape;1194;p10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1195" name="Google Shape;1195;p10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1196" name="Google Shape;1196;p1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1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1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1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1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1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Top drawing">
  <p:cSld name="BLANK_1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04" name="Google Shape;1204;p11"/>
          <p:cNvGrpSpPr/>
          <p:nvPr/>
        </p:nvGrpSpPr>
        <p:grpSpPr>
          <a:xfrm>
            <a:off x="501117" y="14"/>
            <a:ext cx="222106" cy="963625"/>
            <a:chOff x="6176324" y="1765810"/>
            <a:chExt cx="466512" cy="2024421"/>
          </a:xfrm>
        </p:grpSpPr>
        <p:sp>
          <p:nvSpPr>
            <p:cNvPr id="1205" name="Google Shape;1205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11"/>
          <p:cNvGrpSpPr/>
          <p:nvPr/>
        </p:nvGrpSpPr>
        <p:grpSpPr>
          <a:xfrm>
            <a:off x="4054453" y="110"/>
            <a:ext cx="281103" cy="638706"/>
            <a:chOff x="4897958" y="2723139"/>
            <a:chExt cx="514087" cy="1168081"/>
          </a:xfrm>
        </p:grpSpPr>
        <p:sp>
          <p:nvSpPr>
            <p:cNvPr id="1208" name="Google Shape;1208;p11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" name="Google Shape;1210;p11"/>
          <p:cNvGrpSpPr/>
          <p:nvPr/>
        </p:nvGrpSpPr>
        <p:grpSpPr>
          <a:xfrm>
            <a:off x="2016228" y="118"/>
            <a:ext cx="222105" cy="594985"/>
            <a:chOff x="5578966" y="2874382"/>
            <a:chExt cx="406190" cy="1088121"/>
          </a:xfrm>
        </p:grpSpPr>
        <p:sp>
          <p:nvSpPr>
            <p:cNvPr id="1211" name="Google Shape;1211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11"/>
          <p:cNvGrpSpPr/>
          <p:nvPr/>
        </p:nvGrpSpPr>
        <p:grpSpPr>
          <a:xfrm>
            <a:off x="2887321" y="81"/>
            <a:ext cx="255089" cy="1042043"/>
            <a:chOff x="6176324" y="1884520"/>
            <a:chExt cx="466512" cy="1905711"/>
          </a:xfrm>
        </p:grpSpPr>
        <p:sp>
          <p:nvSpPr>
            <p:cNvPr id="1214" name="Google Shape;1214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" name="Google Shape;1216;p11"/>
          <p:cNvGrpSpPr/>
          <p:nvPr/>
        </p:nvGrpSpPr>
        <p:grpSpPr>
          <a:xfrm>
            <a:off x="835052" y="109"/>
            <a:ext cx="260580" cy="559437"/>
            <a:chOff x="6798998" y="2578195"/>
            <a:chExt cx="476555" cy="1023111"/>
          </a:xfrm>
        </p:grpSpPr>
        <p:sp>
          <p:nvSpPr>
            <p:cNvPr id="1217" name="Google Shape;1217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11"/>
          <p:cNvGrpSpPr/>
          <p:nvPr/>
        </p:nvGrpSpPr>
        <p:grpSpPr>
          <a:xfrm>
            <a:off x="4849828" y="86"/>
            <a:ext cx="93214" cy="745528"/>
            <a:chOff x="7576714" y="1965553"/>
            <a:chExt cx="170472" cy="1363439"/>
          </a:xfrm>
        </p:grpSpPr>
        <p:sp>
          <p:nvSpPr>
            <p:cNvPr id="1220" name="Google Shape;1220;p11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222;p11"/>
          <p:cNvGrpSpPr/>
          <p:nvPr/>
        </p:nvGrpSpPr>
        <p:grpSpPr>
          <a:xfrm>
            <a:off x="1449079" y="70"/>
            <a:ext cx="157683" cy="1169334"/>
            <a:chOff x="7883572" y="1683399"/>
            <a:chExt cx="288375" cy="2138505"/>
          </a:xfrm>
        </p:grpSpPr>
        <p:sp>
          <p:nvSpPr>
            <p:cNvPr id="1223" name="Google Shape;1223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1225;p11"/>
          <p:cNvGrpSpPr/>
          <p:nvPr/>
        </p:nvGrpSpPr>
        <p:grpSpPr>
          <a:xfrm>
            <a:off x="817647" y="92422"/>
            <a:ext cx="86284" cy="98813"/>
            <a:chOff x="3462796" y="2555878"/>
            <a:chExt cx="157798" cy="180711"/>
          </a:xfrm>
        </p:grpSpPr>
        <p:sp>
          <p:nvSpPr>
            <p:cNvPr id="1226" name="Google Shape;1226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1"/>
          <p:cNvGrpSpPr/>
          <p:nvPr/>
        </p:nvGrpSpPr>
        <p:grpSpPr>
          <a:xfrm>
            <a:off x="2393331" y="638764"/>
            <a:ext cx="98645" cy="103922"/>
            <a:chOff x="3770248" y="2527300"/>
            <a:chExt cx="180404" cy="190055"/>
          </a:xfrm>
        </p:grpSpPr>
        <p:sp>
          <p:nvSpPr>
            <p:cNvPr id="1233" name="Google Shape;123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11"/>
          <p:cNvGrpSpPr/>
          <p:nvPr/>
        </p:nvGrpSpPr>
        <p:grpSpPr>
          <a:xfrm>
            <a:off x="4448250" y="26354"/>
            <a:ext cx="117260" cy="134286"/>
            <a:chOff x="3462796" y="2555878"/>
            <a:chExt cx="157798" cy="180711"/>
          </a:xfrm>
        </p:grpSpPr>
        <p:sp>
          <p:nvSpPr>
            <p:cNvPr id="1238" name="Google Shape;123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11"/>
          <p:cNvGrpSpPr/>
          <p:nvPr/>
        </p:nvGrpSpPr>
        <p:grpSpPr>
          <a:xfrm>
            <a:off x="3457306" y="904099"/>
            <a:ext cx="134058" cy="141230"/>
            <a:chOff x="3770248" y="2527300"/>
            <a:chExt cx="180404" cy="190055"/>
          </a:xfrm>
        </p:grpSpPr>
        <p:sp>
          <p:nvSpPr>
            <p:cNvPr id="1245" name="Google Shape;124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11"/>
          <p:cNvGrpSpPr/>
          <p:nvPr/>
        </p:nvGrpSpPr>
        <p:grpSpPr>
          <a:xfrm rot="5400000">
            <a:off x="3320205" y="266918"/>
            <a:ext cx="117260" cy="134268"/>
            <a:chOff x="3462796" y="2555878"/>
            <a:chExt cx="157798" cy="180711"/>
          </a:xfrm>
        </p:grpSpPr>
        <p:sp>
          <p:nvSpPr>
            <p:cNvPr id="1250" name="Google Shape;1250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11"/>
          <p:cNvGrpSpPr/>
          <p:nvPr/>
        </p:nvGrpSpPr>
        <p:grpSpPr>
          <a:xfrm>
            <a:off x="490004" y="711414"/>
            <a:ext cx="98645" cy="103922"/>
            <a:chOff x="3770248" y="2527300"/>
            <a:chExt cx="180404" cy="190055"/>
          </a:xfrm>
        </p:grpSpPr>
        <p:sp>
          <p:nvSpPr>
            <p:cNvPr id="1257" name="Google Shape;1257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11"/>
          <p:cNvGrpSpPr/>
          <p:nvPr/>
        </p:nvGrpSpPr>
        <p:grpSpPr>
          <a:xfrm rot="-2700000">
            <a:off x="4871785" y="1077752"/>
            <a:ext cx="98633" cy="103910"/>
            <a:chOff x="3770248" y="2527300"/>
            <a:chExt cx="180404" cy="190055"/>
          </a:xfrm>
        </p:grpSpPr>
        <p:sp>
          <p:nvSpPr>
            <p:cNvPr id="1262" name="Google Shape;1262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11"/>
          <p:cNvGrpSpPr/>
          <p:nvPr/>
        </p:nvGrpSpPr>
        <p:grpSpPr>
          <a:xfrm>
            <a:off x="1552394" y="34"/>
            <a:ext cx="572336" cy="1286416"/>
            <a:chOff x="2484475" y="746199"/>
            <a:chExt cx="1046700" cy="2352626"/>
          </a:xfrm>
        </p:grpSpPr>
        <p:sp>
          <p:nvSpPr>
            <p:cNvPr id="1267" name="Google Shape;1267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69" name="Google Shape;1269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70" name="Google Shape;1270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71" name="Google Shape;1271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2" name="Google Shape;1272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3" name="Google Shape;1273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74" name="Google Shape;1274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75" name="Google Shape;1275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76" name="Google Shape;1276;p11"/>
          <p:cNvGrpSpPr/>
          <p:nvPr/>
        </p:nvGrpSpPr>
        <p:grpSpPr>
          <a:xfrm>
            <a:off x="2360233" y="30"/>
            <a:ext cx="495013" cy="706398"/>
            <a:chOff x="3961868" y="621833"/>
            <a:chExt cx="905291" cy="1291877"/>
          </a:xfrm>
        </p:grpSpPr>
        <p:grpSp>
          <p:nvGrpSpPr>
            <p:cNvPr id="1277" name="Google Shape;1277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278" name="Google Shape;1278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0" name="Google Shape;1280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281" name="Google Shape;1281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282" name="Google Shape;1282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83" name="Google Shape;1283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4" name="Google Shape;1284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5" name="Google Shape;1285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86" name="Google Shape;1286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87" name="Google Shape;1287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88" name="Google Shape;1288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89" name="Google Shape;1289;p11"/>
          <p:cNvGrpSpPr/>
          <p:nvPr/>
        </p:nvGrpSpPr>
        <p:grpSpPr>
          <a:xfrm>
            <a:off x="3034082" y="24"/>
            <a:ext cx="285882" cy="434231"/>
            <a:chOff x="5194218" y="621823"/>
            <a:chExt cx="522827" cy="794132"/>
          </a:xfrm>
        </p:grpSpPr>
        <p:grpSp>
          <p:nvGrpSpPr>
            <p:cNvPr id="1290" name="Google Shape;1290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291" name="Google Shape;129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3" name="Google Shape;1293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294" name="Google Shape;1294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295" name="Google Shape;1295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96" name="Google Shape;1296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7" name="Google Shape;1297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8" name="Google Shape;1298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99" name="Google Shape;1299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0" name="Google Shape;1300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01" name="Google Shape;1301;p11"/>
          <p:cNvGrpSpPr/>
          <p:nvPr/>
        </p:nvGrpSpPr>
        <p:grpSpPr>
          <a:xfrm>
            <a:off x="4472482" y="42"/>
            <a:ext cx="470574" cy="1177689"/>
            <a:chOff x="7824797" y="870572"/>
            <a:chExt cx="860597" cy="2153783"/>
          </a:xfrm>
        </p:grpSpPr>
        <p:grpSp>
          <p:nvGrpSpPr>
            <p:cNvPr id="1302" name="Google Shape;1302;p11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303" name="Google Shape;1303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5" name="Google Shape;1305;p11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06" name="Google Shape;1306;p11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07" name="Google Shape;1307;p11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08" name="Google Shape;1308;p11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9" name="Google Shape;1309;p11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0" name="Google Shape;1310;p11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1" name="Google Shape;1311;p11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12" name="Google Shape;1312;p11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13" name="Google Shape;1313;p11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14" name="Google Shape;1314;p11"/>
          <p:cNvGrpSpPr/>
          <p:nvPr/>
        </p:nvGrpSpPr>
        <p:grpSpPr>
          <a:xfrm>
            <a:off x="845998" y="42"/>
            <a:ext cx="572336" cy="917921"/>
            <a:chOff x="1192601" y="746213"/>
            <a:chExt cx="1046700" cy="1678715"/>
          </a:xfrm>
        </p:grpSpPr>
        <p:grpSp>
          <p:nvGrpSpPr>
            <p:cNvPr id="1315" name="Google Shape;131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16" name="Google Shape;131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8" name="Google Shape;131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19" name="Google Shape;131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20" name="Google Shape;132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21" name="Google Shape;132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4" name="Google Shape;132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5" name="Google Shape;132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26" name="Google Shape;132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27" name="Google Shape;1327;p11"/>
          <p:cNvGrpSpPr/>
          <p:nvPr/>
        </p:nvGrpSpPr>
        <p:grpSpPr>
          <a:xfrm>
            <a:off x="3480662" y="46"/>
            <a:ext cx="572336" cy="1051386"/>
            <a:chOff x="6010934" y="870580"/>
            <a:chExt cx="1046700" cy="1922797"/>
          </a:xfrm>
        </p:grpSpPr>
        <p:grpSp>
          <p:nvGrpSpPr>
            <p:cNvPr id="1328" name="Google Shape;132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29" name="Google Shape;132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1" name="Google Shape;133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332" name="Google Shape;133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33" name="Google Shape;133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34" name="Google Shape;133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5" name="Google Shape;133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6" name="Google Shape;133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7" name="Google Shape;133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38" name="Google Shape;133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9" name="Google Shape;133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0" name="Google Shape;134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1" name="Google Shape;134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2" name="Google Shape;134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3" name="Google Shape;1343;p11"/>
          <p:cNvGrpSpPr/>
          <p:nvPr/>
        </p:nvGrpSpPr>
        <p:grpSpPr>
          <a:xfrm>
            <a:off x="588526" y="36"/>
            <a:ext cx="285882" cy="1099601"/>
            <a:chOff x="721731" y="746204"/>
            <a:chExt cx="522827" cy="2010974"/>
          </a:xfrm>
        </p:grpSpPr>
        <p:grpSp>
          <p:nvGrpSpPr>
            <p:cNvPr id="1344" name="Google Shape;134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345" name="Google Shape;134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7" name="Google Shape;134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348" name="Google Shape;134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49" name="Google Shape;134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50" name="Google Shape;135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1" name="Google Shape;135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2" name="Google Shape;135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53" name="Google Shape;135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54" name="Google Shape;135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55" name="Google Shape;1355;p11"/>
          <p:cNvGrpSpPr/>
          <p:nvPr/>
        </p:nvGrpSpPr>
        <p:grpSpPr>
          <a:xfrm>
            <a:off x="5102111" y="14"/>
            <a:ext cx="222106" cy="963625"/>
            <a:chOff x="6176324" y="1765810"/>
            <a:chExt cx="466512" cy="2024421"/>
          </a:xfrm>
        </p:grpSpPr>
        <p:sp>
          <p:nvSpPr>
            <p:cNvPr id="1356" name="Google Shape;1356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" name="Google Shape;1358;p11"/>
          <p:cNvGrpSpPr/>
          <p:nvPr/>
        </p:nvGrpSpPr>
        <p:grpSpPr>
          <a:xfrm>
            <a:off x="6617222" y="118"/>
            <a:ext cx="222105" cy="594985"/>
            <a:chOff x="5578966" y="2874382"/>
            <a:chExt cx="406190" cy="1088121"/>
          </a:xfrm>
        </p:grpSpPr>
        <p:sp>
          <p:nvSpPr>
            <p:cNvPr id="1359" name="Google Shape;1359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11"/>
          <p:cNvGrpSpPr/>
          <p:nvPr/>
        </p:nvGrpSpPr>
        <p:grpSpPr>
          <a:xfrm>
            <a:off x="7488315" y="81"/>
            <a:ext cx="255089" cy="1042043"/>
            <a:chOff x="6176324" y="1884520"/>
            <a:chExt cx="466512" cy="1905711"/>
          </a:xfrm>
        </p:grpSpPr>
        <p:sp>
          <p:nvSpPr>
            <p:cNvPr id="1362" name="Google Shape;1362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4" name="Google Shape;1364;p11"/>
          <p:cNvGrpSpPr/>
          <p:nvPr/>
        </p:nvGrpSpPr>
        <p:grpSpPr>
          <a:xfrm>
            <a:off x="5436046" y="109"/>
            <a:ext cx="260580" cy="559437"/>
            <a:chOff x="6798998" y="2578195"/>
            <a:chExt cx="476555" cy="1023111"/>
          </a:xfrm>
        </p:grpSpPr>
        <p:sp>
          <p:nvSpPr>
            <p:cNvPr id="1365" name="Google Shape;1365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7" name="Google Shape;1367;p11"/>
          <p:cNvGrpSpPr/>
          <p:nvPr/>
        </p:nvGrpSpPr>
        <p:grpSpPr>
          <a:xfrm>
            <a:off x="6050073" y="70"/>
            <a:ext cx="157683" cy="1169334"/>
            <a:chOff x="7883572" y="1683399"/>
            <a:chExt cx="288375" cy="2138505"/>
          </a:xfrm>
        </p:grpSpPr>
        <p:sp>
          <p:nvSpPr>
            <p:cNvPr id="1368" name="Google Shape;1368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0" name="Google Shape;1370;p11"/>
          <p:cNvGrpSpPr/>
          <p:nvPr/>
        </p:nvGrpSpPr>
        <p:grpSpPr>
          <a:xfrm>
            <a:off x="5418641" y="92422"/>
            <a:ext cx="86284" cy="98813"/>
            <a:chOff x="3462796" y="2555878"/>
            <a:chExt cx="157798" cy="180711"/>
          </a:xfrm>
        </p:grpSpPr>
        <p:sp>
          <p:nvSpPr>
            <p:cNvPr id="1371" name="Google Shape;1371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11"/>
          <p:cNvGrpSpPr/>
          <p:nvPr/>
        </p:nvGrpSpPr>
        <p:grpSpPr>
          <a:xfrm>
            <a:off x="6994325" y="638764"/>
            <a:ext cx="98645" cy="103922"/>
            <a:chOff x="3770248" y="2527300"/>
            <a:chExt cx="180404" cy="190055"/>
          </a:xfrm>
        </p:grpSpPr>
        <p:sp>
          <p:nvSpPr>
            <p:cNvPr id="1378" name="Google Shape;1378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11"/>
          <p:cNvGrpSpPr/>
          <p:nvPr/>
        </p:nvGrpSpPr>
        <p:grpSpPr>
          <a:xfrm>
            <a:off x="8058300" y="904099"/>
            <a:ext cx="134058" cy="141230"/>
            <a:chOff x="3770248" y="2527300"/>
            <a:chExt cx="180404" cy="190055"/>
          </a:xfrm>
        </p:grpSpPr>
        <p:sp>
          <p:nvSpPr>
            <p:cNvPr id="1383" name="Google Shape;138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7" name="Google Shape;1387;p11"/>
          <p:cNvGrpSpPr/>
          <p:nvPr/>
        </p:nvGrpSpPr>
        <p:grpSpPr>
          <a:xfrm rot="5400000">
            <a:off x="7921199" y="266918"/>
            <a:ext cx="117260" cy="134268"/>
            <a:chOff x="3462796" y="2555878"/>
            <a:chExt cx="157798" cy="180711"/>
          </a:xfrm>
        </p:grpSpPr>
        <p:sp>
          <p:nvSpPr>
            <p:cNvPr id="1388" name="Google Shape;138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4" name="Google Shape;1394;p11"/>
          <p:cNvGrpSpPr/>
          <p:nvPr/>
        </p:nvGrpSpPr>
        <p:grpSpPr>
          <a:xfrm>
            <a:off x="5090998" y="711414"/>
            <a:ext cx="98645" cy="103922"/>
            <a:chOff x="3770248" y="2527300"/>
            <a:chExt cx="180404" cy="190055"/>
          </a:xfrm>
        </p:grpSpPr>
        <p:sp>
          <p:nvSpPr>
            <p:cNvPr id="1395" name="Google Shape;139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11"/>
          <p:cNvGrpSpPr/>
          <p:nvPr/>
        </p:nvGrpSpPr>
        <p:grpSpPr>
          <a:xfrm>
            <a:off x="6153388" y="34"/>
            <a:ext cx="572336" cy="1286416"/>
            <a:chOff x="2484475" y="746199"/>
            <a:chExt cx="1046700" cy="2352626"/>
          </a:xfrm>
        </p:grpSpPr>
        <p:sp>
          <p:nvSpPr>
            <p:cNvPr id="1400" name="Google Shape;1400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2" name="Google Shape;1402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403" name="Google Shape;1403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404" name="Google Shape;1404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07" name="Google Shape;1407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8" name="Google Shape;1408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409" name="Google Shape;1409;p11"/>
          <p:cNvGrpSpPr/>
          <p:nvPr/>
        </p:nvGrpSpPr>
        <p:grpSpPr>
          <a:xfrm>
            <a:off x="6961227" y="30"/>
            <a:ext cx="495013" cy="706398"/>
            <a:chOff x="3961868" y="621833"/>
            <a:chExt cx="905291" cy="1291877"/>
          </a:xfrm>
        </p:grpSpPr>
        <p:grpSp>
          <p:nvGrpSpPr>
            <p:cNvPr id="1410" name="Google Shape;1410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411" name="Google Shape;141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3" name="Google Shape;1413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414" name="Google Shape;1414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415" name="Google Shape;1415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16" name="Google Shape;1416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7" name="Google Shape;1417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8" name="Google Shape;1418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19" name="Google Shape;1419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20" name="Google Shape;1420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21" name="Google Shape;1421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22" name="Google Shape;1422;p11"/>
          <p:cNvGrpSpPr/>
          <p:nvPr/>
        </p:nvGrpSpPr>
        <p:grpSpPr>
          <a:xfrm>
            <a:off x="7635076" y="24"/>
            <a:ext cx="285882" cy="434231"/>
            <a:chOff x="5194218" y="621823"/>
            <a:chExt cx="522827" cy="794132"/>
          </a:xfrm>
        </p:grpSpPr>
        <p:grpSp>
          <p:nvGrpSpPr>
            <p:cNvPr id="1423" name="Google Shape;1423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424" name="Google Shape;1424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6" name="Google Shape;1426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427" name="Google Shape;1427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428" name="Google Shape;1428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29" name="Google Shape;1429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0" name="Google Shape;1430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1" name="Google Shape;1431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2" name="Google Shape;1432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33" name="Google Shape;1433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34" name="Google Shape;1434;p11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435" name="Google Shape;143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436" name="Google Shape;143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8" name="Google Shape;143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439" name="Google Shape;143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440" name="Google Shape;144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441" name="Google Shape;144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2" name="Google Shape;144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3" name="Google Shape;144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4" name="Google Shape;144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45" name="Google Shape;144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46" name="Google Shape;144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47" name="Google Shape;1447;p11"/>
          <p:cNvGrpSpPr/>
          <p:nvPr/>
        </p:nvGrpSpPr>
        <p:grpSpPr>
          <a:xfrm>
            <a:off x="8081656" y="46"/>
            <a:ext cx="572336" cy="1051386"/>
            <a:chOff x="6010934" y="870580"/>
            <a:chExt cx="1046700" cy="1922797"/>
          </a:xfrm>
        </p:grpSpPr>
        <p:grpSp>
          <p:nvGrpSpPr>
            <p:cNvPr id="1448" name="Google Shape;144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449" name="Google Shape;144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1" name="Google Shape;145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452" name="Google Shape;145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453" name="Google Shape;145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54" name="Google Shape;145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5" name="Google Shape;145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6" name="Google Shape;145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7" name="Google Shape;145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8" name="Google Shape;145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59" name="Google Shape;145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0" name="Google Shape;146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1" name="Google Shape;146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2" name="Google Shape;146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63" name="Google Shape;1463;p11"/>
          <p:cNvGrpSpPr/>
          <p:nvPr/>
        </p:nvGrpSpPr>
        <p:grpSpPr>
          <a:xfrm>
            <a:off x="5189520" y="36"/>
            <a:ext cx="285882" cy="1099601"/>
            <a:chOff x="721731" y="746204"/>
            <a:chExt cx="522827" cy="2010974"/>
          </a:xfrm>
        </p:grpSpPr>
        <p:grpSp>
          <p:nvGrpSpPr>
            <p:cNvPr id="1464" name="Google Shape;146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465" name="Google Shape;146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7" name="Google Shape;146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468" name="Google Shape;146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469" name="Google Shape;146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70" name="Google Shape;147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1" name="Google Shape;147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2" name="Google Shape;147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73" name="Google Shape;147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74" name="Google Shape;147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>
            <a:spLocks noGrp="1"/>
          </p:cNvSpPr>
          <p:nvPr>
            <p:ph type="ctrTitle"/>
          </p:nvPr>
        </p:nvSpPr>
        <p:spPr>
          <a:xfrm>
            <a:off x="-409074" y="2702440"/>
            <a:ext cx="9973122" cy="16409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3500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2</a:t>
            </a:r>
            <a:br>
              <a:rPr lang="en-GB" sz="3500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500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 TOÀN TRONG PHÒNG THỰC HÀNH</a:t>
            </a:r>
            <a:endParaRPr lang="en-GB" sz="3500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20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17" name="Group 16"/>
          <p:cNvGrpSpPr/>
          <p:nvPr/>
        </p:nvGrpSpPr>
        <p:grpSpPr>
          <a:xfrm>
            <a:off x="409072" y="366029"/>
            <a:ext cx="8620331" cy="1819048"/>
            <a:chOff x="409072" y="366029"/>
            <a:chExt cx="8620331" cy="1819048"/>
          </a:xfrm>
        </p:grpSpPr>
        <p:sp>
          <p:nvSpPr>
            <p:cNvPr id="2" name="Rectangle 1"/>
            <p:cNvSpPr/>
            <p:nvPr/>
          </p:nvSpPr>
          <p:spPr>
            <a:xfrm>
              <a:off x="409072" y="536889"/>
              <a:ext cx="6160170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nl-NL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Nhận biết các vật liệu nguy hiểm trước khi làm thí nghiệm (vật sắc nhọn, chất dễ cháy nổ, chất độc, nguồn điện nguy hiểm,...).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927" y="366029"/>
              <a:ext cx="2390476" cy="181904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57198" y="2734658"/>
            <a:ext cx="8572205" cy="1938992"/>
            <a:chOff x="457198" y="2734658"/>
            <a:chExt cx="8572205" cy="1938992"/>
          </a:xfrm>
        </p:grpSpPr>
        <p:sp>
          <p:nvSpPr>
            <p:cNvPr id="3" name="Rectangle 2"/>
            <p:cNvSpPr/>
            <p:nvPr/>
          </p:nvSpPr>
          <p:spPr>
            <a:xfrm>
              <a:off x="457198" y="2734658"/>
              <a:ext cx="606391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</a:pPr>
              <a:r>
                <a:rPr lang="nl-NL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Sau khi làm xong thí nghiệm, thu gom chất thải để đúng nơi quy định, lau dọn sạch sẽ chỗ làm việc; sắp xếp dụng cụ gọn gàng, đúng chỗ, rửa sạch tay bằng xà phòng.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48153" y="3027879"/>
              <a:ext cx="2381250" cy="1352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5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2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70261" y="1386785"/>
            <a:ext cx="6766561" cy="35024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100" smtClean="0"/>
              <a:t>Khi </a:t>
            </a:r>
            <a:r>
              <a:rPr lang="en-US" sz="2100"/>
              <a:t>chuẩn bị làm việc trong phòng thực hành, chúng ta cần kiểm tra mọi thứ </a:t>
            </a:r>
            <a:r>
              <a:rPr lang="en-US" sz="2100" smtClean="0"/>
              <a:t>trước khi </a:t>
            </a:r>
            <a:r>
              <a:rPr lang="en-US" sz="2100"/>
              <a:t>bắt đầu.</a:t>
            </a: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100" smtClean="0"/>
              <a:t>Mối </a:t>
            </a:r>
            <a:r>
              <a:rPr lang="en-US" sz="2100"/>
              <a:t>nguy hiểm trong phòng thực hành có thể liên </a:t>
            </a:r>
            <a:r>
              <a:rPr lang="en-US" sz="2100" smtClean="0"/>
              <a:t>quan đến </a:t>
            </a:r>
            <a:r>
              <a:rPr lang="en-US" sz="2100"/>
              <a:t>việc sử dụng </a:t>
            </a:r>
            <a:r>
              <a:rPr lang="en-US" sz="2100" smtClean="0"/>
              <a:t>nước, hoá </a:t>
            </a:r>
            <a:r>
              <a:rPr lang="en-US" sz="2100"/>
              <a:t>chất, đun nóng, các dụng cụ bằng thuỷ tinh dễ vỡ,...</a:t>
            </a: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100" smtClean="0"/>
              <a:t>Mối </a:t>
            </a:r>
            <a:r>
              <a:rPr lang="en-US" sz="2100"/>
              <a:t>nguy hiểm có thể xảy ra do không tuân thủ các quy định an toàn hoặc do </a:t>
            </a:r>
            <a:r>
              <a:rPr lang="en-US" sz="2100" smtClean="0"/>
              <a:t>cách ứng </a:t>
            </a:r>
            <a:r>
              <a:rPr lang="en-US" sz="2100"/>
              <a:t>xử không </a:t>
            </a:r>
            <a:r>
              <a:rPr lang="en-US" sz="2100" smtClean="0"/>
              <a:t>phù </a:t>
            </a:r>
            <a:r>
              <a:rPr lang="en-US" sz="2100"/>
              <a:t>hợp (đùa nghịch, ăn uống trong lúc làm thí nghiệm).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394" y="679268"/>
            <a:ext cx="16328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solidFill>
                  <a:srgbClr val="FF0000"/>
                </a:solidFill>
              </a:rPr>
              <a:t>Lưu ý</a:t>
            </a:r>
            <a:endParaRPr lang="en-US" sz="2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22"/>
          <p:cNvSpPr txBox="1">
            <a:spLocks noGrp="1"/>
          </p:cNvSpPr>
          <p:nvPr>
            <p:ph type="title" idx="4294967295"/>
          </p:nvPr>
        </p:nvSpPr>
        <p:spPr>
          <a:xfrm>
            <a:off x="2275174" y="400605"/>
            <a:ext cx="4567476" cy="63408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Thảo luận cặp đôi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2" name="Google Shape;1642;p22"/>
          <p:cNvSpPr txBox="1">
            <a:spLocks noGrp="1"/>
          </p:cNvSpPr>
          <p:nvPr>
            <p:ph type="body" idx="4294967295"/>
          </p:nvPr>
        </p:nvSpPr>
        <p:spPr>
          <a:xfrm>
            <a:off x="2175605" y="1443790"/>
            <a:ext cx="4766615" cy="296834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Tại sao cần đeo </a:t>
            </a:r>
            <a:r>
              <a:rPr 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kính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bảo vệ mắt, đeo găng tay và mặc áo choàng (nếu có) khi </a:t>
            </a:r>
            <a:r>
              <a:rPr 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làm thí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nghiệm với hoá chất?</a:t>
            </a:r>
          </a:p>
          <a:p>
            <a:pPr marL="0" lvl="0" indent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Tại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sao chúng ta cần tuân thủ những nội quy, quy định trong phòng thực hành?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3" name="Google Shape;1643;p2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644" name="Google Shape;1644;p22"/>
          <p:cNvPicPr preferRelativeResize="0"/>
          <p:nvPr/>
        </p:nvPicPr>
        <p:blipFill rotWithShape="1">
          <a:blip r:embed="rId3">
            <a:alphaModFix/>
          </a:blip>
          <a:srcRect l="5962" t="12189" b="13027"/>
          <a:stretch/>
        </p:blipFill>
        <p:spPr>
          <a:xfrm>
            <a:off x="-228601" y="1443790"/>
            <a:ext cx="2242955" cy="2496576"/>
          </a:xfrm>
          <a:prstGeom prst="chord">
            <a:avLst>
              <a:gd name="adj1" fmla="val 13174523"/>
              <a:gd name="adj2" fmla="val 8428124"/>
            </a:avLst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24"/>
          <p:cNvSpPr txBox="1">
            <a:spLocks noGrp="1"/>
          </p:cNvSpPr>
          <p:nvPr>
            <p:ph type="title"/>
          </p:nvPr>
        </p:nvSpPr>
        <p:spPr>
          <a:xfrm>
            <a:off x="654773" y="565485"/>
            <a:ext cx="5660100" cy="94346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Hãy chỉ ra nội dung cảnh báo ứng với mỗi kí hiệu trong hình sau đây: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6" name="Google Shape;1656;p2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98" y="2047122"/>
            <a:ext cx="6896100" cy="1819275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654773" y="4046112"/>
            <a:ext cx="1549468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FF0000"/>
                </a:solidFill>
              </a:rPr>
              <a:t>Nguy hiểm về điện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452714" y="4046112"/>
            <a:ext cx="1209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FF0000"/>
                </a:solidFill>
              </a:rPr>
              <a:t>Chất ăn mòn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882734" y="4046112"/>
            <a:ext cx="1549468" cy="427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FF0000"/>
                </a:solidFill>
              </a:rPr>
              <a:t>Chất độc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88530" y="4037582"/>
            <a:ext cx="1549468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smtClean="0">
                <a:solidFill>
                  <a:srgbClr val="FF0000"/>
                </a:solidFill>
              </a:rPr>
              <a:t>Chất độc sinh học</a:t>
            </a:r>
            <a:endParaRPr lang="en-US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25"/>
          <p:cNvSpPr txBox="1">
            <a:spLocks noGrp="1"/>
          </p:cNvSpPr>
          <p:nvPr>
            <p:ph type="title"/>
          </p:nvPr>
        </p:nvSpPr>
        <p:spPr>
          <a:xfrm>
            <a:off x="763058" y="640609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BÀI TẬP CỦNG CỐ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0" name="Google Shape;1690;p2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15272" y="1313003"/>
            <a:ext cx="634193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Bài 1: </a:t>
            </a:r>
            <a:r>
              <a:rPr 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biển báo </a:t>
            </a:r>
            <a:r>
              <a:rPr 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trong hình sau đây có </a:t>
            </a: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ý nghĩa gì?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488" y="2053078"/>
            <a:ext cx="3071520" cy="10194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9311" y="3159035"/>
            <a:ext cx="4572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A. Cấm thực hiện.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B. Bắt buộc thực hiện.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C. Cảnh bảo nguy hiểm.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D. Không bắt buộc thực hiện.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2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320039" y="2202415"/>
            <a:ext cx="6884126" cy="231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. Làm thí nghiệm theo hướng 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ẫn của giáo 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viên.</a:t>
            </a:r>
            <a:endParaRPr 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Làm 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theo các thí nghiệm xem trên Internet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. Đeo găng tay khi làm thí nghiệm với hoá 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sz="220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D. Rửa sạch tay sau khi làm thí nghiệm.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39" y="664220"/>
            <a:ext cx="6302829" cy="92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b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200" b="1">
                <a:latin typeface="Arial" panose="020B0604020202020204" pitchFamily="34" charset="0"/>
                <a:cs typeface="Arial" panose="020B0604020202020204" pitchFamily="34" charset="0"/>
              </a:rPr>
              <a:t>2: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 Hành động nào sau đây không thực hiện đúng quy tắc </a:t>
            </a: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vi-VN" sz="2200">
                <a:latin typeface="Arial" panose="020B0604020202020204" pitchFamily="34" charset="0"/>
                <a:cs typeface="Arial" panose="020B0604020202020204" pitchFamily="34" charset="0"/>
              </a:rPr>
              <a:t> toàn trong phòng thực hành?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2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50863" y="2158067"/>
            <a:ext cx="877854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Không được nếm các chất độc hại bằng miệng.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Không đùa nghịch khi làm thí nghiệm.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Không hít mạnh hoặc </a:t>
            </a:r>
            <a:r>
              <a:rPr lang="nl-NL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kề </a:t>
            </a: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mũi vào gần bình hoá chất mà chỉ được dùng bàn tay phẩy nhẹ hơi hoá chất vào mũi.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nl-NL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</a:t>
            </a: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Đựng hoá chất trong các lọ dày, nút kín.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nl-NL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e) Khi đã có găng tay thì không cần phải rửa tay, rửa sạch các dụng cụ sau khi hoàn thành thí nghiệm.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0863" y="1172172"/>
            <a:ext cx="8213868" cy="850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GB" sz="2000" b="1" smtClean="0">
                <a:latin typeface="Arial" panose="020B0604020202020204" pitchFamily="34" charset="0"/>
                <a:cs typeface="Arial" panose="020B0604020202020204" pitchFamily="34" charset="0"/>
              </a:rPr>
              <a:t>3:</a:t>
            </a:r>
            <a:r>
              <a:rPr lang="vi-VN" sz="20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000" smtClean="0">
                <a:latin typeface="Arial" panose="020B0604020202020204" pitchFamily="34" charset="0"/>
                <a:cs typeface="Arial" panose="020B0604020202020204" pitchFamily="34" charset="0"/>
              </a:rPr>
              <a:t>Sắp xếp các tình huống dưới đây vào các cột “An toàn” và “Không an toàn”.</a:t>
            </a:r>
            <a:endParaRPr lang="vi-VN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26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17</a:t>
            </a:fld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499877"/>
              </p:ext>
            </p:extLst>
          </p:nvPr>
        </p:nvGraphicFramePr>
        <p:xfrm>
          <a:off x="368609" y="436882"/>
          <a:ext cx="8494294" cy="4433568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4804970">
                  <a:extLst>
                    <a:ext uri="{9D8B030D-6E8A-4147-A177-3AD203B41FA5}">
                      <a16:colId xmlns:a16="http://schemas.microsoft.com/office/drawing/2014/main" val="4063397987"/>
                    </a:ext>
                  </a:extLst>
                </a:gridCol>
                <a:gridCol w="3689324">
                  <a:extLst>
                    <a:ext uri="{9D8B030D-6E8A-4147-A177-3AD203B41FA5}">
                      <a16:colId xmlns:a16="http://schemas.microsoft.com/office/drawing/2014/main" val="3378767123"/>
                    </a:ext>
                  </a:extLst>
                </a:gridCol>
              </a:tblGrid>
              <a:tr h="654077"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toàn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toàn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6937774"/>
                  </a:ext>
                </a:extLst>
              </a:tr>
              <a:tr h="749382">
                <a:tc>
                  <a:txBody>
                    <a:bodyPr/>
                    <a:lstStyle/>
                    <a:p>
                      <a:pPr algn="just"/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a) Không được nếm các chất độc hại bằng miệng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e) Khi đã có găng tay thì không cần phải rửa tay, rửa sạch các dụng cụ sau khi hoàn thành thí nghiệm.</a:t>
                      </a:r>
                      <a:endParaRPr lang="en-US" sz="200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7386349"/>
                  </a:ext>
                </a:extLst>
              </a:tr>
              <a:tr h="87970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b)</a:t>
                      </a:r>
                      <a:r>
                        <a:rPr lang="nl-NL" sz="2000" baseline="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Không đùa nghịch khi làm thí nghiệm.</a:t>
                      </a:r>
                      <a:endParaRPr lang="en-US" sz="200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3167"/>
                  </a:ext>
                </a:extLst>
              </a:tr>
              <a:tr h="127069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c) Không hít mạnh hoặc kề mũi vào gần bình hoá chất mà chỉ được dùng bàn tay phẩy nhẹ hơi hoá chất vào mũi.</a:t>
                      </a:r>
                      <a:endParaRPr lang="en-US" sz="200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4338001"/>
                  </a:ext>
                </a:extLst>
              </a:tr>
              <a:tr h="87970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nl-NL" sz="2000" smtClean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d) Đựng hoá chất trong các lọ dày, nút kín.</a:t>
                      </a:r>
                      <a:endParaRPr lang="en-US" sz="2000" smtClean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911894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3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18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846" name="Google Shape;1846;p34"/>
          <p:cNvGrpSpPr/>
          <p:nvPr/>
        </p:nvGrpSpPr>
        <p:grpSpPr>
          <a:xfrm>
            <a:off x="1263316" y="1371600"/>
            <a:ext cx="5618748" cy="3140242"/>
            <a:chOff x="1177450" y="241631"/>
            <a:chExt cx="6173152" cy="3616776"/>
          </a:xfrm>
        </p:grpSpPr>
        <p:sp>
          <p:nvSpPr>
            <p:cNvPr id="1847" name="Google Shape;1847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dist="19050" dir="5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2" name="Google Shape;1852;p34"/>
          <p:cNvSpPr txBox="1">
            <a:spLocks noGrp="1"/>
          </p:cNvSpPr>
          <p:nvPr>
            <p:ph type="body" idx="4294967295"/>
          </p:nvPr>
        </p:nvSpPr>
        <p:spPr>
          <a:xfrm>
            <a:off x="2779558" y="248927"/>
            <a:ext cx="2998827" cy="69627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smtClean="0">
                <a:solidFill>
                  <a:schemeClr val="lt1"/>
                </a:solidFill>
                <a:latin typeface="Arial" panose="020B0604020202020204" pitchFamily="34" charset="0"/>
                <a:ea typeface="Amatic SC"/>
                <a:cs typeface="Arial" panose="020B0604020202020204" pitchFamily="34" charset="0"/>
                <a:sym typeface="Amatic SC"/>
              </a:rPr>
              <a:t>NHIỆM VỤ VỀ </a:t>
            </a:r>
            <a:r>
              <a:rPr lang="en-GB" b="1" smtClean="0">
                <a:solidFill>
                  <a:schemeClr val="lt1"/>
                </a:solidFill>
                <a:latin typeface="Arial" panose="020B0604020202020204" pitchFamily="34" charset="0"/>
                <a:ea typeface="Amatic SC"/>
                <a:cs typeface="Arial" panose="020B0604020202020204" pitchFamily="34" charset="0"/>
                <a:sym typeface="Amatic SC"/>
              </a:rPr>
              <a:t>NHÀ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13021" y="1521224"/>
            <a:ext cx="4319336" cy="268535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1. Học bài.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2. Hoàn thành các bài tập trong SBT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/>
                </a:solidFill>
              </a:rPr>
              <a:t>3. Chuẩn bị trước bài 3: Sử dụng kính lúp.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35"/>
          <p:cNvSpPr txBox="1">
            <a:spLocks noGrp="1"/>
          </p:cNvSpPr>
          <p:nvPr>
            <p:ph type="ctrTitle" idx="4294967295"/>
          </p:nvPr>
        </p:nvSpPr>
        <p:spPr>
          <a:xfrm>
            <a:off x="1709543" y="2092801"/>
            <a:ext cx="4694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Thanks!</a:t>
            </a:r>
            <a:endParaRPr sz="72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9" name="Google Shape;1859;p3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19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1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063" y="1628761"/>
            <a:ext cx="4981325" cy="34161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523" y="257142"/>
            <a:ext cx="6686539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sát hình và cho biết: những hoạt động nào là không an toàn trong phòng thực hành? </a:t>
            </a:r>
            <a:endParaRPr lang="en-US" sz="2200" b="1">
              <a:solidFill>
                <a:schemeClr val="tx1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16"/>
          <p:cNvSpPr txBox="1">
            <a:spLocks noGrp="1"/>
          </p:cNvSpPr>
          <p:nvPr>
            <p:ph type="ctrTitle"/>
          </p:nvPr>
        </p:nvSpPr>
        <p:spPr>
          <a:xfrm>
            <a:off x="1645983" y="2251598"/>
            <a:ext cx="4646100" cy="99997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Một số kí hiệu cảnh báo trong phòng thực hành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5" name="Google Shape;1595;p16"/>
          <p:cNvSpPr txBox="1"/>
          <p:nvPr/>
        </p:nvSpPr>
        <p:spPr>
          <a:xfrm>
            <a:off x="0" y="2251598"/>
            <a:ext cx="1246500" cy="7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smtClean="0">
                <a:solidFill>
                  <a:schemeClr val="accent4"/>
                </a:solidFill>
                <a:latin typeface="Arial" panose="020B0604020202020204" pitchFamily="34" charset="0"/>
                <a:ea typeface="Encode Sans Semi Condensed"/>
                <a:cs typeface="Arial" panose="020B0604020202020204" pitchFamily="34" charset="0"/>
                <a:sym typeface="Encode Sans Semi Condensed"/>
              </a:rPr>
              <a:t>1</a:t>
            </a:r>
            <a:endParaRPr lang="en" sz="4300" b="1">
              <a:solidFill>
                <a:schemeClr val="accent4"/>
              </a:solidFill>
              <a:latin typeface="Arial" panose="020B0604020202020204" pitchFamily="34" charset="0"/>
              <a:ea typeface="Encode Sans Semi Condensed"/>
              <a:cs typeface="Arial" panose="020B0604020202020204" pitchFamily="34" charset="0"/>
              <a:sym typeface="Encode Sans Semi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1420" y="796409"/>
            <a:ext cx="5682864" cy="298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/>
              <a:t>Khi làm thí nghiệm, chúng ta phải tiếp xúc với: </a:t>
            </a:r>
            <a:r>
              <a:rPr lang="en-US" sz="2200" smtClean="0"/>
              <a:t>nguồn </a:t>
            </a:r>
            <a:r>
              <a:rPr lang="en-US" sz="2200"/>
              <a:t>điện; </a:t>
            </a:r>
            <a:r>
              <a:rPr lang="en-US" sz="2200" smtClean="0"/>
              <a:t>nguồn </a:t>
            </a:r>
            <a:r>
              <a:rPr lang="en-US" sz="2200"/>
              <a:t>nhiệt, hoá chất, </a:t>
            </a:r>
            <a:r>
              <a:rPr lang="en-US" sz="2200" smtClean="0"/>
              <a:t>chất dễ cháy </a:t>
            </a:r>
            <a:r>
              <a:rPr lang="en-US" sz="2200"/>
              <a:t>nỗ, dụng cụ sắc nhọn; động vật.... </a:t>
            </a:r>
            <a:endParaRPr lang="en-US" sz="2200" smtClean="0"/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smtClean="0"/>
              <a:t>=&gt; Cần </a:t>
            </a:r>
            <a:r>
              <a:rPr lang="en-US" sz="2200"/>
              <a:t>biết các rủi ro và tai nạn </a:t>
            </a:r>
            <a:r>
              <a:rPr lang="en-US" sz="2200" smtClean="0"/>
              <a:t>có thể </a:t>
            </a:r>
            <a:r>
              <a:rPr lang="en-US" sz="2200"/>
              <a:t>xảy ra khi học tập trong phòng thực </a:t>
            </a:r>
            <a:r>
              <a:rPr lang="en-US" sz="2200" smtClean="0"/>
              <a:t>hành, quy </a:t>
            </a:r>
            <a:r>
              <a:rPr lang="en-US" sz="2200"/>
              <a:t>định an toàn để phòng tránh.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919" y="0"/>
            <a:ext cx="2480260" cy="516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8" y="2133802"/>
            <a:ext cx="5100638" cy="198024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8365" y="507651"/>
            <a:ext cx="5438274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smtClean="0"/>
              <a:t>Em hãy cho biết mỗi biển cảnh báo trong hình có ý nghĩa gì? Cả 3 biển cảnh báo có đặc điểm gì chung?</a:t>
            </a:r>
            <a:endParaRPr lang="en-US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7"/>
          <p:cNvSpPr txBox="1">
            <a:spLocks noGrp="1"/>
          </p:cNvSpPr>
          <p:nvPr>
            <p:ph type="body" idx="1"/>
          </p:nvPr>
        </p:nvSpPr>
        <p:spPr>
          <a:xfrm>
            <a:off x="844414" y="802634"/>
            <a:ext cx="5134800" cy="30639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Các biển cảnh báo an toàn có màu sắc thể hiện quy định sau:</a:t>
            </a:r>
          </a:p>
          <a:p>
            <a:pPr lvl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Màu đỏ: Cấm thực hiện</a:t>
            </a:r>
          </a:p>
          <a:p>
            <a:pPr lvl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Màu xanh: Bắt buộc thực hiện</a:t>
            </a:r>
          </a:p>
          <a:p>
            <a:pPr lvl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" sz="2200" smtClean="0">
                <a:latin typeface="Arial" panose="020B0604020202020204" pitchFamily="34" charset="0"/>
                <a:cs typeface="Arial" panose="020B0604020202020204" pitchFamily="34" charset="0"/>
              </a:rPr>
              <a:t>Màu vàng: Cảnh báo nguy hiểm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19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951323" y="1481424"/>
            <a:ext cx="5438274" cy="536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smtClean="0"/>
              <a:t>Một số biển cảnh báo an toàn</a:t>
            </a:r>
            <a:endParaRPr lang="en-US" sz="2400"/>
          </a:p>
        </p:txBody>
      </p:sp>
      <p:grpSp>
        <p:nvGrpSpPr>
          <p:cNvPr id="5" name="Group 4"/>
          <p:cNvGrpSpPr/>
          <p:nvPr/>
        </p:nvGrpSpPr>
        <p:grpSpPr>
          <a:xfrm>
            <a:off x="219174" y="2524290"/>
            <a:ext cx="2434892" cy="2273789"/>
            <a:chOff x="219174" y="2524290"/>
            <a:chExt cx="2434892" cy="227378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0984" y="2524290"/>
              <a:ext cx="1805238" cy="151136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19174" y="4298775"/>
              <a:ext cx="2434892" cy="499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200" smtClean="0">
                  <a:solidFill>
                    <a:srgbClr val="FF0000"/>
                  </a:solidFill>
                </a:rPr>
                <a:t>Cấm dùng lửa</a:t>
              </a:r>
              <a:endParaRPr lang="en-US" sz="220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150983" y="2373088"/>
            <a:ext cx="2613611" cy="2436215"/>
            <a:chOff x="3150983" y="2373088"/>
            <a:chExt cx="2613611" cy="243621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6104" y="2373088"/>
              <a:ext cx="2081713" cy="1875829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3150983" y="4309999"/>
              <a:ext cx="2613611" cy="499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2200" smtClean="0">
                  <a:solidFill>
                    <a:srgbClr val="0070C0"/>
                  </a:solidFill>
                </a:rPr>
                <a:t>Phải đeo gang tay</a:t>
              </a:r>
              <a:endParaRPr lang="en-US" sz="2200">
                <a:solidFill>
                  <a:srgbClr val="0070C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135732" y="2373088"/>
            <a:ext cx="2613611" cy="2424991"/>
            <a:chOff x="6135732" y="2373088"/>
            <a:chExt cx="2613611" cy="242499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0805" y="2373088"/>
              <a:ext cx="2083466" cy="1662564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135732" y="4298775"/>
              <a:ext cx="2613611" cy="4993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 smtClean="0">
                  <a:solidFill>
                    <a:schemeClr val="accent4">
                      <a:lumMod val="75000"/>
                    </a:schemeClr>
                  </a:solidFill>
                </a:rPr>
                <a:t>Điện cao thế</a:t>
              </a:r>
              <a:endParaRPr lang="en-US" sz="220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16"/>
          <p:cNvSpPr txBox="1">
            <a:spLocks noGrp="1"/>
          </p:cNvSpPr>
          <p:nvPr>
            <p:ph type="ctrTitle"/>
          </p:nvPr>
        </p:nvSpPr>
        <p:spPr>
          <a:xfrm>
            <a:off x="1645983" y="1949116"/>
            <a:ext cx="4646100" cy="130246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Một số quy định an toàn trong phòng thực hành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5" name="Google Shape;1595;p16"/>
          <p:cNvSpPr txBox="1"/>
          <p:nvPr/>
        </p:nvSpPr>
        <p:spPr>
          <a:xfrm>
            <a:off x="0" y="2251598"/>
            <a:ext cx="1246500" cy="732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smtClean="0">
                <a:solidFill>
                  <a:schemeClr val="accent4"/>
                </a:solidFill>
                <a:latin typeface="Arial" panose="020B0604020202020204" pitchFamily="34" charset="0"/>
                <a:ea typeface="Encode Sans Semi Condensed"/>
                <a:cs typeface="Arial" panose="020B0604020202020204" pitchFamily="34" charset="0"/>
                <a:sym typeface="Encode Sans Semi Condensed"/>
              </a:rPr>
              <a:t>2</a:t>
            </a:r>
            <a:endParaRPr lang="en" sz="4300" b="1">
              <a:solidFill>
                <a:schemeClr val="accent4"/>
              </a:solidFill>
              <a:latin typeface="Arial" panose="020B0604020202020204" pitchFamily="34" charset="0"/>
              <a:ea typeface="Encode Sans Semi Condensed"/>
              <a:cs typeface="Arial" panose="020B0604020202020204" pitchFamily="34" charset="0"/>
              <a:sym typeface="Encode Sans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7775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20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331501" y="3501870"/>
            <a:ext cx="8242580" cy="1465690"/>
            <a:chOff x="331501" y="3501870"/>
            <a:chExt cx="8242580" cy="1465690"/>
          </a:xfrm>
        </p:grpSpPr>
        <p:sp>
          <p:nvSpPr>
            <p:cNvPr id="6" name="Rectangle 5"/>
            <p:cNvSpPr/>
            <p:nvPr/>
          </p:nvSpPr>
          <p:spPr>
            <a:xfrm>
              <a:off x="331501" y="3795781"/>
              <a:ext cx="5522496" cy="8778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5000"/>
                </a:lnSpc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nl-NL" sz="20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Không </a:t>
              </a:r>
              <a:r>
                <a:rPr lang="nl-NL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ăn uống, đùa nghịch trong phòng thí nghiệm; không nếm hoặc ngửi hoá chất</a:t>
              </a:r>
              <a:r>
                <a:rPr lang="nl-NL" sz="20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6787" y="3501870"/>
              <a:ext cx="2017294" cy="146569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59311" y="2009274"/>
            <a:ext cx="8565079" cy="1238926"/>
            <a:chOff x="259311" y="2009274"/>
            <a:chExt cx="8565079" cy="123892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34466" y="2009274"/>
              <a:ext cx="2389924" cy="1238926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59311" y="2324870"/>
              <a:ext cx="566687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5000"/>
                </a:lnSpc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nl-NL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Chỉ tiến hành thí nghiệm khi có người hướng dẫn.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04721" y="537243"/>
            <a:ext cx="8727487" cy="1338828"/>
            <a:chOff x="204721" y="537243"/>
            <a:chExt cx="8727487" cy="1338828"/>
          </a:xfrm>
        </p:grpSpPr>
        <p:sp>
          <p:nvSpPr>
            <p:cNvPr id="10" name="Rectangle 9"/>
            <p:cNvSpPr/>
            <p:nvPr/>
          </p:nvSpPr>
          <p:spPr>
            <a:xfrm>
              <a:off x="204721" y="537243"/>
              <a:ext cx="5811253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5000"/>
                </a:lnSpc>
                <a:spcBef>
                  <a:spcPts val="1200"/>
                </a:spcBef>
                <a:spcAft>
                  <a:spcPts val="1200"/>
                </a:spcAft>
                <a:buFont typeface="Wingdings" panose="05000000000000000000" pitchFamily="2" charset="2"/>
                <a:buChar char="ü"/>
              </a:pPr>
              <a:r>
                <a:rPr lang="nl-NL" sz="2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Mặc trang phục gọn gàng, nữ buộc tóc cao, đeo găng tay, khẩu trang, kính  bảo vệ mắt và thiết bị bảo vệ khác (nếu cần thiết).</a:t>
              </a:r>
              <a:endPara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8189" y="583824"/>
              <a:ext cx="2734019" cy="117508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827</Words>
  <PresentationFormat>On-screen Show (16:9)</PresentationFormat>
  <Paragraphs>79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Encode Sans Semi Condensed</vt:lpstr>
      <vt:lpstr>Encode Sans Semi Condensed Light</vt:lpstr>
      <vt:lpstr>Arial</vt:lpstr>
      <vt:lpstr>Calibri</vt:lpstr>
      <vt:lpstr>Wingdings</vt:lpstr>
      <vt:lpstr>Amatic SC</vt:lpstr>
      <vt:lpstr>Ephesus template</vt:lpstr>
      <vt:lpstr>BÀI 2 AN TOÀN TRONG PHÒNG THỰC HÀNH</vt:lpstr>
      <vt:lpstr>PowerPoint Presentation</vt:lpstr>
      <vt:lpstr>Một số kí hiệu cảnh báo trong phòng thực hành</vt:lpstr>
      <vt:lpstr>PowerPoint Presentation</vt:lpstr>
      <vt:lpstr>PowerPoint Presentation</vt:lpstr>
      <vt:lpstr>PowerPoint Presentation</vt:lpstr>
      <vt:lpstr>PowerPoint Presentation</vt:lpstr>
      <vt:lpstr>Một số quy định an toàn trong phòng thực hành</vt:lpstr>
      <vt:lpstr>PowerPoint Presentation</vt:lpstr>
      <vt:lpstr>PowerPoint Presentation</vt:lpstr>
      <vt:lpstr>PowerPoint Presentation</vt:lpstr>
      <vt:lpstr>Thảo luận cặp đôi</vt:lpstr>
      <vt:lpstr>Hãy chỉ ra nội dung cảnh báo ứng với mỗi kí hiệu trong hình sau đây:</vt:lpstr>
      <vt:lpstr>BÀI TẬP CỦNG CỐ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2021-08-03T08:19:56Z</dcterms:modified>
</cp:coreProperties>
</file>