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4"/>
  </p:notesMasterIdLst>
  <p:sldIdLst>
    <p:sldId id="256" r:id="rId2"/>
    <p:sldId id="285" r:id="rId3"/>
    <p:sldId id="258" r:id="rId4"/>
    <p:sldId id="257" r:id="rId5"/>
    <p:sldId id="259" r:id="rId6"/>
    <p:sldId id="260" r:id="rId7"/>
    <p:sldId id="286" r:id="rId8"/>
    <p:sldId id="287" r:id="rId9"/>
    <p:sldId id="270" r:id="rId10"/>
    <p:sldId id="288" r:id="rId11"/>
    <p:sldId id="289" r:id="rId12"/>
    <p:sldId id="290" r:id="rId13"/>
    <p:sldId id="291" r:id="rId14"/>
    <p:sldId id="261" r:id="rId15"/>
    <p:sldId id="292" r:id="rId16"/>
    <p:sldId id="294" r:id="rId17"/>
    <p:sldId id="263" r:id="rId18"/>
    <p:sldId id="264" r:id="rId19"/>
    <p:sldId id="296" r:id="rId20"/>
    <p:sldId id="295" r:id="rId21"/>
    <p:sldId id="267" r:id="rId22"/>
    <p:sldId id="279" r:id="rId23"/>
  </p:sldIdLst>
  <p:sldSz cx="9144000" cy="5143500" type="screen16x9"/>
  <p:notesSz cx="6858000" cy="9144000"/>
  <p:embeddedFontLst>
    <p:embeddedFont>
      <p:font typeface="Calibri" pitchFamily="34" charset="0"/>
      <p:regular r:id="rId25"/>
      <p:bold r:id="rId26"/>
      <p:italic r:id="rId27"/>
      <p:boldItalic r:id="rId28"/>
    </p:embeddedFont>
    <p:embeddedFont>
      <p:font typeface="Raleway" charset="0"/>
      <p:regular r:id="rId29"/>
      <p:bold r:id="rId30"/>
      <p:italic r:id="rId31"/>
      <p:boldItalic r:id="rId32"/>
    </p:embeddedFont>
    <p:embeddedFont>
      <p:font typeface="Karla"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1D0959E3-60D2-4878-9555-1CC85E9E5687}">
  <a:tblStyle styleId="{1D0959E3-60D2-4878-9555-1CC85E9E568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99" d="100"/>
          <a:sy n="99" d="100"/>
        </p:scale>
        <p:origin x="-54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8594146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0753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999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5020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6225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5521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9048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3007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4789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7425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5169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5925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7563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004C52"/>
        </a:solidFill>
        <a:effectLst/>
      </p:bgPr>
    </p:bg>
    <p:spTree>
      <p:nvGrpSpPr>
        <p:cNvPr id="1" name="Shape 9"/>
        <p:cNvGrpSpPr/>
        <p:nvPr/>
      </p:nvGrpSpPr>
      <p:grpSpPr>
        <a:xfrm>
          <a:off x="0" y="0"/>
          <a:ext cx="0" cy="0"/>
          <a:chOff x="0" y="0"/>
          <a:chExt cx="0" cy="0"/>
        </a:xfrm>
      </p:grpSpPr>
      <p:sp>
        <p:nvSpPr>
          <p:cNvPr id="10" name="Google Shape;10;p2"/>
          <p:cNvSpPr/>
          <p:nvPr/>
        </p:nvSpPr>
        <p:spPr>
          <a:xfrm flipH="1">
            <a:off x="6025" y="301575"/>
            <a:ext cx="9150050" cy="4496748"/>
          </a:xfrm>
          <a:custGeom>
            <a:avLst/>
            <a:gdLst/>
            <a:ahLst/>
            <a:cxnLst/>
            <a:rect l="l" t="t" r="r" b="b"/>
            <a:pathLst>
              <a:path w="366002" h="149344" extrusionOk="0">
                <a:moveTo>
                  <a:pt x="0" y="55491"/>
                </a:moveTo>
                <a:lnTo>
                  <a:pt x="0" y="107122"/>
                </a:lnTo>
                <a:lnTo>
                  <a:pt x="96507" y="149344"/>
                </a:lnTo>
                <a:lnTo>
                  <a:pt x="366002" y="116290"/>
                </a:lnTo>
                <a:lnTo>
                  <a:pt x="366002" y="40050"/>
                </a:lnTo>
                <a:lnTo>
                  <a:pt x="274079" y="0"/>
                </a:lnTo>
                <a:close/>
              </a:path>
            </a:pathLst>
          </a:custGeom>
          <a:solidFill>
            <a:srgbClr val="00AE9D">
              <a:alpha val="83460"/>
            </a:srgbClr>
          </a:solidFill>
          <a:ln>
            <a:noFill/>
          </a:ln>
        </p:spPr>
      </p:sp>
      <p:sp>
        <p:nvSpPr>
          <p:cNvPr id="11" name="Google Shape;11;p2"/>
          <p:cNvSpPr/>
          <p:nvPr/>
        </p:nvSpPr>
        <p:spPr>
          <a:xfrm>
            <a:off x="-5900" y="759982"/>
            <a:ext cx="9144150" cy="3769800"/>
          </a:xfrm>
          <a:custGeom>
            <a:avLst/>
            <a:gdLst/>
            <a:ahLst/>
            <a:cxnLst/>
            <a:rect l="l" t="t" r="r" b="b"/>
            <a:pathLst>
              <a:path w="365766" h="150792" extrusionOk="0">
                <a:moveTo>
                  <a:pt x="365766" y="12416"/>
                </a:moveTo>
                <a:lnTo>
                  <a:pt x="289997" y="0"/>
                </a:lnTo>
                <a:lnTo>
                  <a:pt x="0" y="55421"/>
                </a:lnTo>
                <a:lnTo>
                  <a:pt x="0" y="127486"/>
                </a:lnTo>
                <a:lnTo>
                  <a:pt x="70927" y="150792"/>
                </a:lnTo>
                <a:lnTo>
                  <a:pt x="365766" y="122256"/>
                </a:lnTo>
                <a:close/>
              </a:path>
            </a:pathLst>
          </a:custGeom>
          <a:solidFill>
            <a:srgbClr val="00AE9D">
              <a:alpha val="26540"/>
            </a:srgbClr>
          </a:solidFill>
          <a:ln>
            <a:noFill/>
          </a:ln>
        </p:spPr>
      </p:sp>
      <p:sp>
        <p:nvSpPr>
          <p:cNvPr id="12" name="Google Shape;12;p2"/>
          <p:cNvSpPr/>
          <p:nvPr/>
        </p:nvSpPr>
        <p:spPr>
          <a:xfrm>
            <a:off x="0" y="1351100"/>
            <a:ext cx="9156075" cy="2889063"/>
          </a:xfrm>
          <a:custGeom>
            <a:avLst/>
            <a:gdLst/>
            <a:ahLst/>
            <a:cxnLst/>
            <a:rect l="l" t="t" r="r" b="b"/>
            <a:pathLst>
              <a:path w="366243" h="106157" extrusionOk="0">
                <a:moveTo>
                  <a:pt x="241" y="0"/>
                </a:moveTo>
                <a:lnTo>
                  <a:pt x="0" y="77929"/>
                </a:lnTo>
                <a:lnTo>
                  <a:pt x="366243" y="106157"/>
                </a:lnTo>
                <a:lnTo>
                  <a:pt x="366243" y="4102"/>
                </a:lnTo>
                <a:close/>
              </a:path>
            </a:pathLst>
          </a:custGeom>
          <a:solidFill>
            <a:srgbClr val="ABE33F">
              <a:alpha val="81150"/>
            </a:srgbClr>
          </a:solidFill>
          <a:ln>
            <a:noFill/>
          </a:ln>
        </p:spPr>
      </p:sp>
      <p:sp>
        <p:nvSpPr>
          <p:cNvPr id="13" name="Google Shape;13;p2"/>
          <p:cNvSpPr txBox="1">
            <a:spLocks noGrp="1"/>
          </p:cNvSpPr>
          <p:nvPr>
            <p:ph type="ctrTitle"/>
          </p:nvPr>
        </p:nvSpPr>
        <p:spPr>
          <a:xfrm>
            <a:off x="1719025" y="1991825"/>
            <a:ext cx="57060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ABE33F"/>
        </a:solidFill>
        <a:effectLst/>
      </p:bgPr>
    </p:bg>
    <p:spTree>
      <p:nvGrpSpPr>
        <p:cNvPr id="1" name="Shape 14"/>
        <p:cNvGrpSpPr/>
        <p:nvPr/>
      </p:nvGrpSpPr>
      <p:grpSpPr>
        <a:xfrm>
          <a:off x="0" y="0"/>
          <a:ext cx="0" cy="0"/>
          <a:chOff x="0" y="0"/>
          <a:chExt cx="0" cy="0"/>
        </a:xfrm>
      </p:grpSpPr>
      <p:sp>
        <p:nvSpPr>
          <p:cNvPr id="15" name="Google Shape;15;p3"/>
          <p:cNvSpPr/>
          <p:nvPr/>
        </p:nvSpPr>
        <p:spPr>
          <a:xfrm flipH="1">
            <a:off x="6025" y="301575"/>
            <a:ext cx="9150050" cy="4496748"/>
          </a:xfrm>
          <a:custGeom>
            <a:avLst/>
            <a:gdLst/>
            <a:ahLst/>
            <a:cxnLst/>
            <a:rect l="l" t="t" r="r" b="b"/>
            <a:pathLst>
              <a:path w="366002" h="149344" extrusionOk="0">
                <a:moveTo>
                  <a:pt x="0" y="55491"/>
                </a:moveTo>
                <a:lnTo>
                  <a:pt x="0" y="107122"/>
                </a:lnTo>
                <a:lnTo>
                  <a:pt x="96507" y="149344"/>
                </a:lnTo>
                <a:lnTo>
                  <a:pt x="366002" y="116290"/>
                </a:lnTo>
                <a:lnTo>
                  <a:pt x="366002" y="40050"/>
                </a:lnTo>
                <a:lnTo>
                  <a:pt x="274079" y="0"/>
                </a:lnTo>
                <a:close/>
              </a:path>
            </a:pathLst>
          </a:custGeom>
          <a:solidFill>
            <a:srgbClr val="004C52"/>
          </a:solidFill>
          <a:ln>
            <a:noFill/>
          </a:ln>
        </p:spPr>
      </p:sp>
      <p:sp>
        <p:nvSpPr>
          <p:cNvPr id="16" name="Google Shape;16;p3"/>
          <p:cNvSpPr/>
          <p:nvPr/>
        </p:nvSpPr>
        <p:spPr>
          <a:xfrm>
            <a:off x="-5900" y="753950"/>
            <a:ext cx="9144150" cy="3769800"/>
          </a:xfrm>
          <a:custGeom>
            <a:avLst/>
            <a:gdLst/>
            <a:ahLst/>
            <a:cxnLst/>
            <a:rect l="l" t="t" r="r" b="b"/>
            <a:pathLst>
              <a:path w="365766" h="150792" extrusionOk="0">
                <a:moveTo>
                  <a:pt x="365766" y="12416"/>
                </a:moveTo>
                <a:lnTo>
                  <a:pt x="289997" y="0"/>
                </a:lnTo>
                <a:lnTo>
                  <a:pt x="0" y="55421"/>
                </a:lnTo>
                <a:lnTo>
                  <a:pt x="0" y="127486"/>
                </a:lnTo>
                <a:lnTo>
                  <a:pt x="70927" y="150792"/>
                </a:lnTo>
                <a:lnTo>
                  <a:pt x="365766" y="122256"/>
                </a:lnTo>
                <a:close/>
              </a:path>
            </a:pathLst>
          </a:custGeom>
          <a:solidFill>
            <a:srgbClr val="00AE9D">
              <a:alpha val="26540"/>
            </a:srgbClr>
          </a:solidFill>
          <a:ln>
            <a:noFill/>
          </a:ln>
        </p:spPr>
      </p:sp>
      <p:sp>
        <p:nvSpPr>
          <p:cNvPr id="17" name="Google Shape;17;p3"/>
          <p:cNvSpPr/>
          <p:nvPr/>
        </p:nvSpPr>
        <p:spPr>
          <a:xfrm>
            <a:off x="0" y="1351100"/>
            <a:ext cx="9156075" cy="2889063"/>
          </a:xfrm>
          <a:custGeom>
            <a:avLst/>
            <a:gdLst/>
            <a:ahLst/>
            <a:cxnLst/>
            <a:rect l="l" t="t" r="r" b="b"/>
            <a:pathLst>
              <a:path w="366243" h="106157" extrusionOk="0">
                <a:moveTo>
                  <a:pt x="241" y="0"/>
                </a:moveTo>
                <a:lnTo>
                  <a:pt x="0" y="77929"/>
                </a:lnTo>
                <a:lnTo>
                  <a:pt x="366243" y="106157"/>
                </a:lnTo>
                <a:lnTo>
                  <a:pt x="366243" y="4102"/>
                </a:lnTo>
                <a:close/>
              </a:path>
            </a:pathLst>
          </a:custGeom>
          <a:solidFill>
            <a:srgbClr val="00AE9D">
              <a:alpha val="83460"/>
            </a:srgbClr>
          </a:solidFill>
          <a:ln>
            <a:noFill/>
          </a:ln>
        </p:spPr>
      </p:sp>
      <p:sp>
        <p:nvSpPr>
          <p:cNvPr id="18" name="Google Shape;18;p3"/>
          <p:cNvSpPr txBox="1">
            <a:spLocks noGrp="1"/>
          </p:cNvSpPr>
          <p:nvPr>
            <p:ph type="ctrTitle"/>
          </p:nvPr>
        </p:nvSpPr>
        <p:spPr>
          <a:xfrm>
            <a:off x="1815525" y="2040550"/>
            <a:ext cx="55131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 name="Google Shape;19;p3"/>
          <p:cNvSpPr txBox="1">
            <a:spLocks noGrp="1"/>
          </p:cNvSpPr>
          <p:nvPr>
            <p:ph type="subTitle" idx="1"/>
          </p:nvPr>
        </p:nvSpPr>
        <p:spPr>
          <a:xfrm>
            <a:off x="1815375" y="3068650"/>
            <a:ext cx="55131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4C52"/>
              </a:buClr>
              <a:buSzPts val="1800"/>
              <a:buNone/>
              <a:defRPr sz="1800" b="1"/>
            </a:lvl1pPr>
            <a:lvl2pPr lvl="1" algn="ctr" rtl="0">
              <a:spcBef>
                <a:spcPts val="0"/>
              </a:spcBef>
              <a:spcAft>
                <a:spcPts val="0"/>
              </a:spcAft>
              <a:buClr>
                <a:srgbClr val="004C52"/>
              </a:buClr>
              <a:buSzPts val="1800"/>
              <a:buNone/>
              <a:defRPr sz="1800" b="1"/>
            </a:lvl2pPr>
            <a:lvl3pPr lvl="2" algn="ctr" rtl="0">
              <a:spcBef>
                <a:spcPts val="0"/>
              </a:spcBef>
              <a:spcAft>
                <a:spcPts val="0"/>
              </a:spcAft>
              <a:buClr>
                <a:srgbClr val="004C52"/>
              </a:buClr>
              <a:buSzPts val="1800"/>
              <a:buNone/>
              <a:defRPr sz="1800" b="1"/>
            </a:lvl3pPr>
            <a:lvl4pPr lvl="3" algn="ctr" rtl="0">
              <a:spcBef>
                <a:spcPts val="0"/>
              </a:spcBef>
              <a:spcAft>
                <a:spcPts val="0"/>
              </a:spcAft>
              <a:buSzPts val="1800"/>
              <a:buNone/>
              <a:defRPr sz="1800" b="1"/>
            </a:lvl4pPr>
            <a:lvl5pPr lvl="4" algn="ctr" rtl="0">
              <a:spcBef>
                <a:spcPts val="0"/>
              </a:spcBef>
              <a:spcAft>
                <a:spcPts val="0"/>
              </a:spcAft>
              <a:buSzPts val="1800"/>
              <a:buNone/>
              <a:defRPr sz="1800" b="1"/>
            </a:lvl5pPr>
            <a:lvl6pPr lvl="5" algn="ctr" rtl="0">
              <a:spcBef>
                <a:spcPts val="0"/>
              </a:spcBef>
              <a:spcAft>
                <a:spcPts val="0"/>
              </a:spcAft>
              <a:buSzPts val="1800"/>
              <a:buNone/>
              <a:defRPr sz="1800" b="1"/>
            </a:lvl6pPr>
            <a:lvl7pPr lvl="6" algn="ctr" rtl="0">
              <a:spcBef>
                <a:spcPts val="0"/>
              </a:spcBef>
              <a:spcAft>
                <a:spcPts val="0"/>
              </a:spcAft>
              <a:buSzPts val="1800"/>
              <a:buNone/>
              <a:defRPr sz="1800" b="1"/>
            </a:lvl7pPr>
            <a:lvl8pPr lvl="7" algn="ctr" rtl="0">
              <a:spcBef>
                <a:spcPts val="0"/>
              </a:spcBef>
              <a:spcAft>
                <a:spcPts val="0"/>
              </a:spcAft>
              <a:buSzPts val="1800"/>
              <a:buNone/>
              <a:defRPr sz="1800" b="1"/>
            </a:lvl8pPr>
            <a:lvl9pPr lvl="8" algn="ctr" rtl="0">
              <a:spcBef>
                <a:spcPts val="0"/>
              </a:spcBef>
              <a:spcAft>
                <a:spcPts val="0"/>
              </a:spcAft>
              <a:buSzPts val="1800"/>
              <a:buNone/>
              <a:defRPr sz="1800" b="1"/>
            </a:lvl9pPr>
          </a:lstStyle>
          <a:p>
            <a:endParaRPr/>
          </a:p>
        </p:txBody>
      </p:sp>
      <p:sp>
        <p:nvSpPr>
          <p:cNvPr id="20" name="Google Shape;20;p3"/>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1"/>
        <p:cNvGrpSpPr/>
        <p:nvPr/>
      </p:nvGrpSpPr>
      <p:grpSpPr>
        <a:xfrm>
          <a:off x="0" y="0"/>
          <a:ext cx="0" cy="0"/>
          <a:chOff x="0" y="0"/>
          <a:chExt cx="0" cy="0"/>
        </a:xfrm>
      </p:grpSpPr>
      <p:sp>
        <p:nvSpPr>
          <p:cNvPr id="22" name="Google Shape;22;p4"/>
          <p:cNvSpPr/>
          <p:nvPr/>
        </p:nvSpPr>
        <p:spPr>
          <a:xfrm>
            <a:off x="6025" y="301575"/>
            <a:ext cx="9150050" cy="4496748"/>
          </a:xfrm>
          <a:custGeom>
            <a:avLst/>
            <a:gdLst/>
            <a:ahLst/>
            <a:cxnLst/>
            <a:rect l="l" t="t" r="r" b="b"/>
            <a:pathLst>
              <a:path w="366002" h="149344" extrusionOk="0">
                <a:moveTo>
                  <a:pt x="0" y="55491"/>
                </a:moveTo>
                <a:lnTo>
                  <a:pt x="0" y="107122"/>
                </a:lnTo>
                <a:lnTo>
                  <a:pt x="96507" y="149344"/>
                </a:lnTo>
                <a:lnTo>
                  <a:pt x="366002" y="116290"/>
                </a:lnTo>
                <a:lnTo>
                  <a:pt x="366002" y="40050"/>
                </a:lnTo>
                <a:lnTo>
                  <a:pt x="274079" y="0"/>
                </a:lnTo>
                <a:close/>
              </a:path>
            </a:pathLst>
          </a:custGeom>
          <a:solidFill>
            <a:srgbClr val="004C52"/>
          </a:solidFill>
          <a:ln>
            <a:noFill/>
          </a:ln>
        </p:spPr>
      </p:sp>
      <p:sp>
        <p:nvSpPr>
          <p:cNvPr id="23" name="Google Shape;23;p4"/>
          <p:cNvSpPr/>
          <p:nvPr/>
        </p:nvSpPr>
        <p:spPr>
          <a:xfrm>
            <a:off x="0" y="1580113"/>
            <a:ext cx="9144000" cy="3341668"/>
          </a:xfrm>
          <a:custGeom>
            <a:avLst/>
            <a:gdLst/>
            <a:ahLst/>
            <a:cxnLst/>
            <a:rect l="l" t="t" r="r" b="b"/>
            <a:pathLst>
              <a:path w="365760" h="110982" extrusionOk="0">
                <a:moveTo>
                  <a:pt x="0" y="0"/>
                </a:moveTo>
                <a:lnTo>
                  <a:pt x="0" y="54526"/>
                </a:lnTo>
                <a:lnTo>
                  <a:pt x="317748" y="110982"/>
                </a:lnTo>
                <a:lnTo>
                  <a:pt x="365760" y="84202"/>
                </a:lnTo>
                <a:lnTo>
                  <a:pt x="365760" y="26780"/>
                </a:lnTo>
                <a:close/>
              </a:path>
            </a:pathLst>
          </a:custGeom>
          <a:solidFill>
            <a:srgbClr val="00AE9D">
              <a:alpha val="83460"/>
            </a:srgbClr>
          </a:solidFill>
          <a:ln>
            <a:noFill/>
          </a:ln>
        </p:spPr>
      </p:sp>
      <p:sp>
        <p:nvSpPr>
          <p:cNvPr id="24" name="Google Shape;24;p4"/>
          <p:cNvSpPr/>
          <p:nvPr/>
        </p:nvSpPr>
        <p:spPr>
          <a:xfrm>
            <a:off x="-5900" y="410541"/>
            <a:ext cx="9144152" cy="4453148"/>
          </a:xfrm>
          <a:custGeom>
            <a:avLst/>
            <a:gdLst/>
            <a:ahLst/>
            <a:cxnLst/>
            <a:rect l="l" t="t" r="r" b="b"/>
            <a:pathLst>
              <a:path w="365036" h="147896" extrusionOk="0">
                <a:moveTo>
                  <a:pt x="365036" y="21714"/>
                </a:moveTo>
                <a:lnTo>
                  <a:pt x="87097" y="0"/>
                </a:lnTo>
                <a:lnTo>
                  <a:pt x="0" y="57421"/>
                </a:lnTo>
                <a:lnTo>
                  <a:pt x="0" y="117255"/>
                </a:lnTo>
                <a:lnTo>
                  <a:pt x="241266" y="147896"/>
                </a:lnTo>
                <a:lnTo>
                  <a:pt x="365036" y="112913"/>
                </a:lnTo>
                <a:close/>
              </a:path>
            </a:pathLst>
          </a:custGeom>
          <a:solidFill>
            <a:srgbClr val="ABE33F">
              <a:alpha val="81150"/>
            </a:srgbClr>
          </a:solidFill>
          <a:ln>
            <a:noFill/>
          </a:ln>
        </p:spPr>
      </p:sp>
      <p:sp>
        <p:nvSpPr>
          <p:cNvPr id="25" name="Google Shape;25;p4"/>
          <p:cNvSpPr txBox="1">
            <a:spLocks noGrp="1"/>
          </p:cNvSpPr>
          <p:nvPr>
            <p:ph type="body" idx="1"/>
          </p:nvPr>
        </p:nvSpPr>
        <p:spPr>
          <a:xfrm>
            <a:off x="1833775" y="2314200"/>
            <a:ext cx="54765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Clr>
                <a:srgbClr val="FFFFFF"/>
              </a:buClr>
              <a:buSzPts val="2400"/>
              <a:buChar char="◆"/>
              <a:defRPr b="1" i="1">
                <a:solidFill>
                  <a:srgbClr val="FFFFFF"/>
                </a:solidFill>
              </a:defRPr>
            </a:lvl1pPr>
            <a:lvl2pPr marL="914400" lvl="1" indent="-381000" algn="ctr" rtl="0">
              <a:spcBef>
                <a:spcPts val="0"/>
              </a:spcBef>
              <a:spcAft>
                <a:spcPts val="0"/>
              </a:spcAft>
              <a:buClr>
                <a:srgbClr val="FFFFFF"/>
              </a:buClr>
              <a:buSzPts val="2400"/>
              <a:buChar char="◆"/>
              <a:defRPr b="1" i="1">
                <a:solidFill>
                  <a:srgbClr val="FFFFFF"/>
                </a:solidFill>
              </a:defRPr>
            </a:lvl2pPr>
            <a:lvl3pPr marL="1371600" lvl="2" indent="-381000" algn="ctr" rtl="0">
              <a:spcBef>
                <a:spcPts val="0"/>
              </a:spcBef>
              <a:spcAft>
                <a:spcPts val="0"/>
              </a:spcAft>
              <a:buClr>
                <a:srgbClr val="FFFFFF"/>
              </a:buClr>
              <a:buSzPts val="2400"/>
              <a:buChar char="◇"/>
              <a:defRPr b="1" i="1">
                <a:solidFill>
                  <a:srgbClr val="FFFFFF"/>
                </a:solidFill>
              </a:defRPr>
            </a:lvl3pPr>
            <a:lvl4pPr marL="1828800" lvl="3" indent="-381000" algn="ctr" rtl="0">
              <a:spcBef>
                <a:spcPts val="0"/>
              </a:spcBef>
              <a:spcAft>
                <a:spcPts val="0"/>
              </a:spcAft>
              <a:buClr>
                <a:srgbClr val="FFFFFF"/>
              </a:buClr>
              <a:buSzPts val="2400"/>
              <a:buChar char="●"/>
              <a:defRPr b="1" i="1">
                <a:solidFill>
                  <a:srgbClr val="FFFFFF"/>
                </a:solidFill>
              </a:defRPr>
            </a:lvl4pPr>
            <a:lvl5pPr marL="2286000" lvl="4" indent="-381000" algn="ctr" rtl="0">
              <a:spcBef>
                <a:spcPts val="0"/>
              </a:spcBef>
              <a:spcAft>
                <a:spcPts val="0"/>
              </a:spcAft>
              <a:buClr>
                <a:srgbClr val="FFFFFF"/>
              </a:buClr>
              <a:buSzPts val="2400"/>
              <a:buChar char="○"/>
              <a:defRPr b="1" i="1">
                <a:solidFill>
                  <a:srgbClr val="FFFFFF"/>
                </a:solidFill>
              </a:defRPr>
            </a:lvl5pPr>
            <a:lvl6pPr marL="2743200" lvl="5" indent="-381000" algn="ctr" rtl="0">
              <a:spcBef>
                <a:spcPts val="0"/>
              </a:spcBef>
              <a:spcAft>
                <a:spcPts val="0"/>
              </a:spcAft>
              <a:buClr>
                <a:srgbClr val="FFFFFF"/>
              </a:buClr>
              <a:buSzPts val="2400"/>
              <a:buChar char="■"/>
              <a:defRPr b="1" i="1">
                <a:solidFill>
                  <a:srgbClr val="FFFFFF"/>
                </a:solidFill>
              </a:defRPr>
            </a:lvl6pPr>
            <a:lvl7pPr marL="3200400" lvl="6" indent="-381000" algn="ctr" rtl="0">
              <a:spcBef>
                <a:spcPts val="0"/>
              </a:spcBef>
              <a:spcAft>
                <a:spcPts val="0"/>
              </a:spcAft>
              <a:buClr>
                <a:srgbClr val="FFFFFF"/>
              </a:buClr>
              <a:buSzPts val="2400"/>
              <a:buChar char="●"/>
              <a:defRPr b="1" i="1">
                <a:solidFill>
                  <a:srgbClr val="FFFFFF"/>
                </a:solidFill>
              </a:defRPr>
            </a:lvl7pPr>
            <a:lvl8pPr marL="3657600" lvl="7" indent="-381000" algn="ctr" rtl="0">
              <a:spcBef>
                <a:spcPts val="0"/>
              </a:spcBef>
              <a:spcAft>
                <a:spcPts val="0"/>
              </a:spcAft>
              <a:buClr>
                <a:srgbClr val="FFFFFF"/>
              </a:buClr>
              <a:buSzPts val="2400"/>
              <a:buChar char="○"/>
              <a:defRPr b="1" i="1">
                <a:solidFill>
                  <a:srgbClr val="FFFFFF"/>
                </a:solidFill>
              </a:defRPr>
            </a:lvl8pPr>
            <a:lvl9pPr marL="4114800" lvl="8" indent="-381000" algn="ctr">
              <a:spcBef>
                <a:spcPts val="0"/>
              </a:spcBef>
              <a:spcAft>
                <a:spcPts val="0"/>
              </a:spcAft>
              <a:buClr>
                <a:srgbClr val="FFFFFF"/>
              </a:buClr>
              <a:buSzPts val="2400"/>
              <a:buChar char="■"/>
              <a:defRPr b="1" i="1">
                <a:solidFill>
                  <a:srgbClr val="FFFFFF"/>
                </a:solidFill>
              </a:defRPr>
            </a:lvl9pPr>
          </a:lstStyle>
          <a:p>
            <a:endParaRPr/>
          </a:p>
        </p:txBody>
      </p:sp>
      <p:sp>
        <p:nvSpPr>
          <p:cNvPr id="26" name="Google Shape;26;p4"/>
          <p:cNvSpPr txBox="1"/>
          <p:nvPr/>
        </p:nvSpPr>
        <p:spPr>
          <a:xfrm>
            <a:off x="3593400" y="108616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FFFFFF"/>
                </a:solidFill>
                <a:latin typeface="Raleway"/>
                <a:ea typeface="Raleway"/>
                <a:cs typeface="Raleway"/>
                <a:sym typeface="Raleway"/>
              </a:rPr>
              <a:t>“</a:t>
            </a:r>
            <a:endParaRPr sz="6000" b="1">
              <a:solidFill>
                <a:srgbClr val="FFFFFF"/>
              </a:solidFill>
              <a:latin typeface="Raleway"/>
              <a:ea typeface="Raleway"/>
              <a:cs typeface="Raleway"/>
              <a:sym typeface="Raleway"/>
            </a:endParaRPr>
          </a:p>
        </p:txBody>
      </p:sp>
      <p:sp>
        <p:nvSpPr>
          <p:cNvPr id="27" name="Google Shape;27;p4"/>
          <p:cNvSpPr/>
          <p:nvPr/>
        </p:nvSpPr>
        <p:spPr>
          <a:xfrm>
            <a:off x="4179900" y="1041875"/>
            <a:ext cx="784200" cy="784200"/>
          </a:xfrm>
          <a:prstGeom prst="diamond">
            <a:avLst/>
          </a:prstGeom>
          <a:noFill/>
          <a:ln w="28575" cap="flat"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9"/>
        <p:cNvGrpSpPr/>
        <p:nvPr/>
      </p:nvGrpSpPr>
      <p:grpSpPr>
        <a:xfrm>
          <a:off x="0" y="0"/>
          <a:ext cx="0" cy="0"/>
          <a:chOff x="0" y="0"/>
          <a:chExt cx="0" cy="0"/>
        </a:xfrm>
      </p:grpSpPr>
      <p:grpSp>
        <p:nvGrpSpPr>
          <p:cNvPr id="30" name="Google Shape;30;p5"/>
          <p:cNvGrpSpPr/>
          <p:nvPr/>
        </p:nvGrpSpPr>
        <p:grpSpPr>
          <a:xfrm>
            <a:off x="-6025" y="0"/>
            <a:ext cx="9168125" cy="5163100"/>
            <a:chOff x="-6025" y="0"/>
            <a:chExt cx="9168125" cy="5163100"/>
          </a:xfrm>
        </p:grpSpPr>
        <p:sp>
          <p:nvSpPr>
            <p:cNvPr id="31" name="Google Shape;31;p5"/>
            <p:cNvSpPr/>
            <p:nvPr/>
          </p:nvSpPr>
          <p:spPr>
            <a:xfrm>
              <a:off x="0" y="0"/>
              <a:ext cx="8552900" cy="1333000"/>
            </a:xfrm>
            <a:custGeom>
              <a:avLst/>
              <a:gdLst/>
              <a:ahLst/>
              <a:cxnLst/>
              <a:rect l="l" t="t" r="r" b="b"/>
              <a:pathLst>
                <a:path w="342116" h="53320" extrusionOk="0">
                  <a:moveTo>
                    <a:pt x="0" y="0"/>
                  </a:moveTo>
                  <a:lnTo>
                    <a:pt x="0" y="53320"/>
                  </a:lnTo>
                  <a:lnTo>
                    <a:pt x="342116" y="0"/>
                  </a:lnTo>
                  <a:close/>
                </a:path>
              </a:pathLst>
            </a:custGeom>
            <a:solidFill>
              <a:srgbClr val="004C52"/>
            </a:solidFill>
            <a:ln>
              <a:noFill/>
            </a:ln>
          </p:spPr>
        </p:sp>
        <p:sp>
          <p:nvSpPr>
            <p:cNvPr id="32" name="Google Shape;32;p5"/>
            <p:cNvSpPr/>
            <p:nvPr/>
          </p:nvSpPr>
          <p:spPr>
            <a:xfrm>
              <a:off x="2563450" y="0"/>
              <a:ext cx="6580550" cy="1272675"/>
            </a:xfrm>
            <a:custGeom>
              <a:avLst/>
              <a:gdLst/>
              <a:ahLst/>
              <a:cxnLst/>
              <a:rect l="l" t="t" r="r" b="b"/>
              <a:pathLst>
                <a:path w="263222" h="50907" extrusionOk="0">
                  <a:moveTo>
                    <a:pt x="0" y="0"/>
                  </a:moveTo>
                  <a:lnTo>
                    <a:pt x="217381" y="50907"/>
                  </a:lnTo>
                  <a:lnTo>
                    <a:pt x="263222" y="10133"/>
                  </a:lnTo>
                  <a:lnTo>
                    <a:pt x="263222" y="0"/>
                  </a:lnTo>
                  <a:close/>
                </a:path>
              </a:pathLst>
            </a:custGeom>
            <a:solidFill>
              <a:srgbClr val="00AE9D">
                <a:alpha val="83460"/>
              </a:srgbClr>
            </a:solidFill>
            <a:ln>
              <a:noFill/>
            </a:ln>
          </p:spPr>
        </p:sp>
        <p:sp>
          <p:nvSpPr>
            <p:cNvPr id="33" name="Google Shape;33;p5"/>
            <p:cNvSpPr/>
            <p:nvPr/>
          </p:nvSpPr>
          <p:spPr>
            <a:xfrm>
              <a:off x="-6025" y="2"/>
              <a:ext cx="7298300" cy="1471709"/>
            </a:xfrm>
            <a:custGeom>
              <a:avLst/>
              <a:gdLst/>
              <a:ahLst/>
              <a:cxnLst/>
              <a:rect l="l" t="t" r="r" b="b"/>
              <a:pathLst>
                <a:path w="291932" h="58628" extrusionOk="0">
                  <a:moveTo>
                    <a:pt x="0" y="18578"/>
                  </a:moveTo>
                  <a:lnTo>
                    <a:pt x="241" y="34019"/>
                  </a:lnTo>
                  <a:lnTo>
                    <a:pt x="221482" y="58628"/>
                  </a:lnTo>
                  <a:lnTo>
                    <a:pt x="291932" y="0"/>
                  </a:lnTo>
                  <a:close/>
                </a:path>
              </a:pathLst>
            </a:custGeom>
            <a:solidFill>
              <a:srgbClr val="ABE33F">
                <a:alpha val="81150"/>
              </a:srgbClr>
            </a:solidFill>
            <a:ln>
              <a:noFill/>
            </a:ln>
          </p:spPr>
        </p:sp>
        <p:sp>
          <p:nvSpPr>
            <p:cNvPr id="34" name="Google Shape;34;p5"/>
            <p:cNvSpPr/>
            <p:nvPr/>
          </p:nvSpPr>
          <p:spPr>
            <a:xfrm>
              <a:off x="3596100" y="4667000"/>
              <a:ext cx="5090700" cy="476500"/>
            </a:xfrm>
            <a:custGeom>
              <a:avLst/>
              <a:gdLst/>
              <a:ahLst/>
              <a:cxnLst/>
              <a:rect l="l" t="t" r="r" b="b"/>
              <a:pathLst>
                <a:path w="203628" h="19060" extrusionOk="0">
                  <a:moveTo>
                    <a:pt x="0" y="19060"/>
                  </a:moveTo>
                  <a:lnTo>
                    <a:pt x="203628" y="19060"/>
                  </a:lnTo>
                  <a:lnTo>
                    <a:pt x="157305" y="0"/>
                  </a:lnTo>
                  <a:close/>
                </a:path>
              </a:pathLst>
            </a:custGeom>
            <a:solidFill>
              <a:srgbClr val="004C52"/>
            </a:solidFill>
            <a:ln>
              <a:noFill/>
            </a:ln>
          </p:spPr>
        </p:sp>
        <p:sp>
          <p:nvSpPr>
            <p:cNvPr id="35" name="Google Shape;35;p5"/>
            <p:cNvSpPr/>
            <p:nvPr/>
          </p:nvSpPr>
          <p:spPr>
            <a:xfrm>
              <a:off x="5525000" y="4692625"/>
              <a:ext cx="3637100" cy="470475"/>
            </a:xfrm>
            <a:custGeom>
              <a:avLst/>
              <a:gdLst/>
              <a:ahLst/>
              <a:cxnLst/>
              <a:rect l="l" t="t" r="r" b="b"/>
              <a:pathLst>
                <a:path w="145484" h="18819" extrusionOk="0">
                  <a:moveTo>
                    <a:pt x="145484" y="0"/>
                  </a:moveTo>
                  <a:lnTo>
                    <a:pt x="145484" y="18819"/>
                  </a:lnTo>
                  <a:lnTo>
                    <a:pt x="0" y="18819"/>
                  </a:lnTo>
                  <a:close/>
                </a:path>
              </a:pathLst>
            </a:custGeom>
            <a:solidFill>
              <a:srgbClr val="00AE9D">
                <a:alpha val="83460"/>
              </a:srgbClr>
            </a:solidFill>
            <a:ln>
              <a:noFill/>
            </a:ln>
          </p:spPr>
        </p:sp>
        <p:sp>
          <p:nvSpPr>
            <p:cNvPr id="36" name="Google Shape;36;p5"/>
            <p:cNvSpPr/>
            <p:nvPr/>
          </p:nvSpPr>
          <p:spPr>
            <a:xfrm>
              <a:off x="7521475" y="4023125"/>
              <a:ext cx="1634600" cy="1139975"/>
            </a:xfrm>
            <a:custGeom>
              <a:avLst/>
              <a:gdLst/>
              <a:ahLst/>
              <a:cxnLst/>
              <a:rect l="l" t="t" r="r" b="b"/>
              <a:pathLst>
                <a:path w="65384" h="45599" extrusionOk="0">
                  <a:moveTo>
                    <a:pt x="65384" y="27022"/>
                  </a:moveTo>
                  <a:lnTo>
                    <a:pt x="65384" y="0"/>
                  </a:lnTo>
                  <a:lnTo>
                    <a:pt x="0" y="45599"/>
                  </a:lnTo>
                  <a:close/>
                </a:path>
              </a:pathLst>
            </a:custGeom>
            <a:solidFill>
              <a:srgbClr val="ABE33F">
                <a:alpha val="81150"/>
              </a:srgbClr>
            </a:solidFill>
            <a:ln>
              <a:noFill/>
            </a:ln>
          </p:spPr>
        </p:sp>
      </p:grpSp>
      <p:sp>
        <p:nvSpPr>
          <p:cNvPr id="37" name="Google Shape;37;p5"/>
          <p:cNvSpPr txBox="1">
            <a:spLocks noGrp="1"/>
          </p:cNvSpPr>
          <p:nvPr>
            <p:ph type="title"/>
          </p:nvPr>
        </p:nvSpPr>
        <p:spPr>
          <a:xfrm>
            <a:off x="886650" y="398400"/>
            <a:ext cx="7370700" cy="8574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8" name="Google Shape;38;p5"/>
          <p:cNvSpPr txBox="1">
            <a:spLocks noGrp="1"/>
          </p:cNvSpPr>
          <p:nvPr>
            <p:ph type="body" idx="1"/>
          </p:nvPr>
        </p:nvSpPr>
        <p:spPr>
          <a:xfrm>
            <a:off x="886650" y="1598408"/>
            <a:ext cx="7370700" cy="33273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39" name="Google Shape;39;p5"/>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0"/>
        <p:cNvGrpSpPr/>
        <p:nvPr/>
      </p:nvGrpSpPr>
      <p:grpSpPr>
        <a:xfrm>
          <a:off x="0" y="0"/>
          <a:ext cx="0" cy="0"/>
          <a:chOff x="0" y="0"/>
          <a:chExt cx="0" cy="0"/>
        </a:xfrm>
      </p:grpSpPr>
      <p:grpSp>
        <p:nvGrpSpPr>
          <p:cNvPr id="41" name="Google Shape;41;p6"/>
          <p:cNvGrpSpPr/>
          <p:nvPr/>
        </p:nvGrpSpPr>
        <p:grpSpPr>
          <a:xfrm>
            <a:off x="-6025" y="0"/>
            <a:ext cx="9168125" cy="5163100"/>
            <a:chOff x="-6025" y="0"/>
            <a:chExt cx="9168125" cy="5163100"/>
          </a:xfrm>
        </p:grpSpPr>
        <p:sp>
          <p:nvSpPr>
            <p:cNvPr id="42" name="Google Shape;42;p6"/>
            <p:cNvSpPr/>
            <p:nvPr/>
          </p:nvSpPr>
          <p:spPr>
            <a:xfrm>
              <a:off x="0" y="0"/>
              <a:ext cx="8552900" cy="1333000"/>
            </a:xfrm>
            <a:custGeom>
              <a:avLst/>
              <a:gdLst/>
              <a:ahLst/>
              <a:cxnLst/>
              <a:rect l="l" t="t" r="r" b="b"/>
              <a:pathLst>
                <a:path w="342116" h="53320" extrusionOk="0">
                  <a:moveTo>
                    <a:pt x="0" y="0"/>
                  </a:moveTo>
                  <a:lnTo>
                    <a:pt x="0" y="53320"/>
                  </a:lnTo>
                  <a:lnTo>
                    <a:pt x="342116" y="0"/>
                  </a:lnTo>
                  <a:close/>
                </a:path>
              </a:pathLst>
            </a:custGeom>
            <a:solidFill>
              <a:srgbClr val="004C52"/>
            </a:solidFill>
            <a:ln>
              <a:noFill/>
            </a:ln>
          </p:spPr>
        </p:sp>
        <p:sp>
          <p:nvSpPr>
            <p:cNvPr id="43" name="Google Shape;43;p6"/>
            <p:cNvSpPr/>
            <p:nvPr/>
          </p:nvSpPr>
          <p:spPr>
            <a:xfrm>
              <a:off x="2563450" y="0"/>
              <a:ext cx="6580550" cy="1272675"/>
            </a:xfrm>
            <a:custGeom>
              <a:avLst/>
              <a:gdLst/>
              <a:ahLst/>
              <a:cxnLst/>
              <a:rect l="l" t="t" r="r" b="b"/>
              <a:pathLst>
                <a:path w="263222" h="50907" extrusionOk="0">
                  <a:moveTo>
                    <a:pt x="0" y="0"/>
                  </a:moveTo>
                  <a:lnTo>
                    <a:pt x="217381" y="50907"/>
                  </a:lnTo>
                  <a:lnTo>
                    <a:pt x="263222" y="10133"/>
                  </a:lnTo>
                  <a:lnTo>
                    <a:pt x="263222" y="0"/>
                  </a:lnTo>
                  <a:close/>
                </a:path>
              </a:pathLst>
            </a:custGeom>
            <a:solidFill>
              <a:srgbClr val="00AE9D">
                <a:alpha val="83460"/>
              </a:srgbClr>
            </a:solidFill>
            <a:ln>
              <a:noFill/>
            </a:ln>
          </p:spPr>
        </p:sp>
        <p:sp>
          <p:nvSpPr>
            <p:cNvPr id="44" name="Google Shape;44;p6"/>
            <p:cNvSpPr/>
            <p:nvPr/>
          </p:nvSpPr>
          <p:spPr>
            <a:xfrm>
              <a:off x="-6025" y="2"/>
              <a:ext cx="7298300" cy="1471709"/>
            </a:xfrm>
            <a:custGeom>
              <a:avLst/>
              <a:gdLst/>
              <a:ahLst/>
              <a:cxnLst/>
              <a:rect l="l" t="t" r="r" b="b"/>
              <a:pathLst>
                <a:path w="291932" h="58628" extrusionOk="0">
                  <a:moveTo>
                    <a:pt x="0" y="18578"/>
                  </a:moveTo>
                  <a:lnTo>
                    <a:pt x="241" y="34019"/>
                  </a:lnTo>
                  <a:lnTo>
                    <a:pt x="221482" y="58628"/>
                  </a:lnTo>
                  <a:lnTo>
                    <a:pt x="291932" y="0"/>
                  </a:lnTo>
                  <a:close/>
                </a:path>
              </a:pathLst>
            </a:custGeom>
            <a:solidFill>
              <a:srgbClr val="ABE33F">
                <a:alpha val="81150"/>
              </a:srgbClr>
            </a:solidFill>
            <a:ln>
              <a:noFill/>
            </a:ln>
          </p:spPr>
        </p:sp>
        <p:sp>
          <p:nvSpPr>
            <p:cNvPr id="45" name="Google Shape;45;p6"/>
            <p:cNvSpPr/>
            <p:nvPr/>
          </p:nvSpPr>
          <p:spPr>
            <a:xfrm>
              <a:off x="3596100" y="4667000"/>
              <a:ext cx="5090700" cy="476500"/>
            </a:xfrm>
            <a:custGeom>
              <a:avLst/>
              <a:gdLst/>
              <a:ahLst/>
              <a:cxnLst/>
              <a:rect l="l" t="t" r="r" b="b"/>
              <a:pathLst>
                <a:path w="203628" h="19060" extrusionOk="0">
                  <a:moveTo>
                    <a:pt x="0" y="19060"/>
                  </a:moveTo>
                  <a:lnTo>
                    <a:pt x="203628" y="19060"/>
                  </a:lnTo>
                  <a:lnTo>
                    <a:pt x="157305" y="0"/>
                  </a:lnTo>
                  <a:close/>
                </a:path>
              </a:pathLst>
            </a:custGeom>
            <a:solidFill>
              <a:srgbClr val="004C52"/>
            </a:solidFill>
            <a:ln>
              <a:noFill/>
            </a:ln>
          </p:spPr>
        </p:sp>
        <p:sp>
          <p:nvSpPr>
            <p:cNvPr id="46" name="Google Shape;46;p6"/>
            <p:cNvSpPr/>
            <p:nvPr/>
          </p:nvSpPr>
          <p:spPr>
            <a:xfrm>
              <a:off x="5525000" y="4692625"/>
              <a:ext cx="3637100" cy="470475"/>
            </a:xfrm>
            <a:custGeom>
              <a:avLst/>
              <a:gdLst/>
              <a:ahLst/>
              <a:cxnLst/>
              <a:rect l="l" t="t" r="r" b="b"/>
              <a:pathLst>
                <a:path w="145484" h="18819" extrusionOk="0">
                  <a:moveTo>
                    <a:pt x="145484" y="0"/>
                  </a:moveTo>
                  <a:lnTo>
                    <a:pt x="145484" y="18819"/>
                  </a:lnTo>
                  <a:lnTo>
                    <a:pt x="0" y="18819"/>
                  </a:lnTo>
                  <a:close/>
                </a:path>
              </a:pathLst>
            </a:custGeom>
            <a:solidFill>
              <a:srgbClr val="00AE9D">
                <a:alpha val="83460"/>
              </a:srgbClr>
            </a:solidFill>
            <a:ln>
              <a:noFill/>
            </a:ln>
          </p:spPr>
        </p:sp>
        <p:sp>
          <p:nvSpPr>
            <p:cNvPr id="47" name="Google Shape;47;p6"/>
            <p:cNvSpPr/>
            <p:nvPr/>
          </p:nvSpPr>
          <p:spPr>
            <a:xfrm>
              <a:off x="7521475" y="4023125"/>
              <a:ext cx="1634600" cy="1139975"/>
            </a:xfrm>
            <a:custGeom>
              <a:avLst/>
              <a:gdLst/>
              <a:ahLst/>
              <a:cxnLst/>
              <a:rect l="l" t="t" r="r" b="b"/>
              <a:pathLst>
                <a:path w="65384" h="45599" extrusionOk="0">
                  <a:moveTo>
                    <a:pt x="65384" y="27022"/>
                  </a:moveTo>
                  <a:lnTo>
                    <a:pt x="65384" y="0"/>
                  </a:lnTo>
                  <a:lnTo>
                    <a:pt x="0" y="45599"/>
                  </a:lnTo>
                  <a:close/>
                </a:path>
              </a:pathLst>
            </a:custGeom>
            <a:solidFill>
              <a:srgbClr val="ABE33F">
                <a:alpha val="81150"/>
              </a:srgbClr>
            </a:solidFill>
            <a:ln>
              <a:noFill/>
            </a:ln>
          </p:spPr>
        </p:sp>
      </p:grpSp>
      <p:sp>
        <p:nvSpPr>
          <p:cNvPr id="48" name="Google Shape;48;p6"/>
          <p:cNvSpPr txBox="1">
            <a:spLocks noGrp="1"/>
          </p:cNvSpPr>
          <p:nvPr>
            <p:ph type="title"/>
          </p:nvPr>
        </p:nvSpPr>
        <p:spPr>
          <a:xfrm>
            <a:off x="886650" y="398400"/>
            <a:ext cx="7370700" cy="8574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9" name="Google Shape;49;p6"/>
          <p:cNvSpPr txBox="1">
            <a:spLocks noGrp="1"/>
          </p:cNvSpPr>
          <p:nvPr>
            <p:ph type="body" idx="1"/>
          </p:nvPr>
        </p:nvSpPr>
        <p:spPr>
          <a:xfrm>
            <a:off x="904925" y="1495850"/>
            <a:ext cx="3560100" cy="3429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50" name="Google Shape;50;p6"/>
          <p:cNvSpPr txBox="1">
            <a:spLocks noGrp="1"/>
          </p:cNvSpPr>
          <p:nvPr>
            <p:ph type="body" idx="2"/>
          </p:nvPr>
        </p:nvSpPr>
        <p:spPr>
          <a:xfrm>
            <a:off x="4679180" y="1495850"/>
            <a:ext cx="3560100" cy="3429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51" name="Google Shape;51;p6"/>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52"/>
        <p:cNvGrpSpPr/>
        <p:nvPr/>
      </p:nvGrpSpPr>
      <p:grpSpPr>
        <a:xfrm>
          <a:off x="0" y="0"/>
          <a:ext cx="0" cy="0"/>
          <a:chOff x="0" y="0"/>
          <a:chExt cx="0" cy="0"/>
        </a:xfrm>
      </p:grpSpPr>
      <p:grpSp>
        <p:nvGrpSpPr>
          <p:cNvPr id="53" name="Google Shape;53;p7"/>
          <p:cNvGrpSpPr/>
          <p:nvPr/>
        </p:nvGrpSpPr>
        <p:grpSpPr>
          <a:xfrm>
            <a:off x="-6025" y="0"/>
            <a:ext cx="9168125" cy="5163100"/>
            <a:chOff x="-6025" y="0"/>
            <a:chExt cx="9168125" cy="5163100"/>
          </a:xfrm>
        </p:grpSpPr>
        <p:sp>
          <p:nvSpPr>
            <p:cNvPr id="54" name="Google Shape;54;p7"/>
            <p:cNvSpPr/>
            <p:nvPr/>
          </p:nvSpPr>
          <p:spPr>
            <a:xfrm>
              <a:off x="0" y="0"/>
              <a:ext cx="8552900" cy="1333000"/>
            </a:xfrm>
            <a:custGeom>
              <a:avLst/>
              <a:gdLst/>
              <a:ahLst/>
              <a:cxnLst/>
              <a:rect l="l" t="t" r="r" b="b"/>
              <a:pathLst>
                <a:path w="342116" h="53320" extrusionOk="0">
                  <a:moveTo>
                    <a:pt x="0" y="0"/>
                  </a:moveTo>
                  <a:lnTo>
                    <a:pt x="0" y="53320"/>
                  </a:lnTo>
                  <a:lnTo>
                    <a:pt x="342116" y="0"/>
                  </a:lnTo>
                  <a:close/>
                </a:path>
              </a:pathLst>
            </a:custGeom>
            <a:solidFill>
              <a:srgbClr val="004C52"/>
            </a:solidFill>
            <a:ln>
              <a:noFill/>
            </a:ln>
          </p:spPr>
        </p:sp>
        <p:sp>
          <p:nvSpPr>
            <p:cNvPr id="55" name="Google Shape;55;p7"/>
            <p:cNvSpPr/>
            <p:nvPr/>
          </p:nvSpPr>
          <p:spPr>
            <a:xfrm>
              <a:off x="2563450" y="0"/>
              <a:ext cx="6580550" cy="1272675"/>
            </a:xfrm>
            <a:custGeom>
              <a:avLst/>
              <a:gdLst/>
              <a:ahLst/>
              <a:cxnLst/>
              <a:rect l="l" t="t" r="r" b="b"/>
              <a:pathLst>
                <a:path w="263222" h="50907" extrusionOk="0">
                  <a:moveTo>
                    <a:pt x="0" y="0"/>
                  </a:moveTo>
                  <a:lnTo>
                    <a:pt x="217381" y="50907"/>
                  </a:lnTo>
                  <a:lnTo>
                    <a:pt x="263222" y="10133"/>
                  </a:lnTo>
                  <a:lnTo>
                    <a:pt x="263222" y="0"/>
                  </a:lnTo>
                  <a:close/>
                </a:path>
              </a:pathLst>
            </a:custGeom>
            <a:solidFill>
              <a:srgbClr val="00AE9D">
                <a:alpha val="83460"/>
              </a:srgbClr>
            </a:solidFill>
            <a:ln>
              <a:noFill/>
            </a:ln>
          </p:spPr>
        </p:sp>
        <p:sp>
          <p:nvSpPr>
            <p:cNvPr id="56" name="Google Shape;56;p7"/>
            <p:cNvSpPr/>
            <p:nvPr/>
          </p:nvSpPr>
          <p:spPr>
            <a:xfrm>
              <a:off x="-6025" y="2"/>
              <a:ext cx="7298300" cy="1471709"/>
            </a:xfrm>
            <a:custGeom>
              <a:avLst/>
              <a:gdLst/>
              <a:ahLst/>
              <a:cxnLst/>
              <a:rect l="l" t="t" r="r" b="b"/>
              <a:pathLst>
                <a:path w="291932" h="58628" extrusionOk="0">
                  <a:moveTo>
                    <a:pt x="0" y="18578"/>
                  </a:moveTo>
                  <a:lnTo>
                    <a:pt x="241" y="34019"/>
                  </a:lnTo>
                  <a:lnTo>
                    <a:pt x="221482" y="58628"/>
                  </a:lnTo>
                  <a:lnTo>
                    <a:pt x="291932" y="0"/>
                  </a:lnTo>
                  <a:close/>
                </a:path>
              </a:pathLst>
            </a:custGeom>
            <a:solidFill>
              <a:srgbClr val="ABE33F">
                <a:alpha val="81150"/>
              </a:srgbClr>
            </a:solidFill>
            <a:ln>
              <a:noFill/>
            </a:ln>
          </p:spPr>
        </p:sp>
        <p:sp>
          <p:nvSpPr>
            <p:cNvPr id="57" name="Google Shape;57;p7"/>
            <p:cNvSpPr/>
            <p:nvPr/>
          </p:nvSpPr>
          <p:spPr>
            <a:xfrm>
              <a:off x="3596100" y="4667000"/>
              <a:ext cx="5090700" cy="476500"/>
            </a:xfrm>
            <a:custGeom>
              <a:avLst/>
              <a:gdLst/>
              <a:ahLst/>
              <a:cxnLst/>
              <a:rect l="l" t="t" r="r" b="b"/>
              <a:pathLst>
                <a:path w="203628" h="19060" extrusionOk="0">
                  <a:moveTo>
                    <a:pt x="0" y="19060"/>
                  </a:moveTo>
                  <a:lnTo>
                    <a:pt x="203628" y="19060"/>
                  </a:lnTo>
                  <a:lnTo>
                    <a:pt x="157305" y="0"/>
                  </a:lnTo>
                  <a:close/>
                </a:path>
              </a:pathLst>
            </a:custGeom>
            <a:solidFill>
              <a:srgbClr val="004C52"/>
            </a:solidFill>
            <a:ln>
              <a:noFill/>
            </a:ln>
          </p:spPr>
        </p:sp>
        <p:sp>
          <p:nvSpPr>
            <p:cNvPr id="58" name="Google Shape;58;p7"/>
            <p:cNvSpPr/>
            <p:nvPr/>
          </p:nvSpPr>
          <p:spPr>
            <a:xfrm>
              <a:off x="5525000" y="4692625"/>
              <a:ext cx="3637100" cy="470475"/>
            </a:xfrm>
            <a:custGeom>
              <a:avLst/>
              <a:gdLst/>
              <a:ahLst/>
              <a:cxnLst/>
              <a:rect l="l" t="t" r="r" b="b"/>
              <a:pathLst>
                <a:path w="145484" h="18819" extrusionOk="0">
                  <a:moveTo>
                    <a:pt x="145484" y="0"/>
                  </a:moveTo>
                  <a:lnTo>
                    <a:pt x="145484" y="18819"/>
                  </a:lnTo>
                  <a:lnTo>
                    <a:pt x="0" y="18819"/>
                  </a:lnTo>
                  <a:close/>
                </a:path>
              </a:pathLst>
            </a:custGeom>
            <a:solidFill>
              <a:srgbClr val="00AE9D">
                <a:alpha val="83460"/>
              </a:srgbClr>
            </a:solidFill>
            <a:ln>
              <a:noFill/>
            </a:ln>
          </p:spPr>
        </p:sp>
        <p:sp>
          <p:nvSpPr>
            <p:cNvPr id="59" name="Google Shape;59;p7"/>
            <p:cNvSpPr/>
            <p:nvPr/>
          </p:nvSpPr>
          <p:spPr>
            <a:xfrm>
              <a:off x="7521475" y="4023125"/>
              <a:ext cx="1634600" cy="1139975"/>
            </a:xfrm>
            <a:custGeom>
              <a:avLst/>
              <a:gdLst/>
              <a:ahLst/>
              <a:cxnLst/>
              <a:rect l="l" t="t" r="r" b="b"/>
              <a:pathLst>
                <a:path w="65384" h="45599" extrusionOk="0">
                  <a:moveTo>
                    <a:pt x="65384" y="27022"/>
                  </a:moveTo>
                  <a:lnTo>
                    <a:pt x="65384" y="0"/>
                  </a:lnTo>
                  <a:lnTo>
                    <a:pt x="0" y="45599"/>
                  </a:lnTo>
                  <a:close/>
                </a:path>
              </a:pathLst>
            </a:custGeom>
            <a:solidFill>
              <a:srgbClr val="ABE33F">
                <a:alpha val="81150"/>
              </a:srgbClr>
            </a:solidFill>
            <a:ln>
              <a:noFill/>
            </a:ln>
          </p:spPr>
        </p:sp>
      </p:grpSp>
      <p:sp>
        <p:nvSpPr>
          <p:cNvPr id="60" name="Google Shape;60;p7"/>
          <p:cNvSpPr txBox="1">
            <a:spLocks noGrp="1"/>
          </p:cNvSpPr>
          <p:nvPr>
            <p:ph type="title"/>
          </p:nvPr>
        </p:nvSpPr>
        <p:spPr>
          <a:xfrm>
            <a:off x="886650" y="398400"/>
            <a:ext cx="7370700" cy="857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61" name="Google Shape;61;p7"/>
          <p:cNvSpPr txBox="1">
            <a:spLocks noGrp="1"/>
          </p:cNvSpPr>
          <p:nvPr>
            <p:ph type="body" idx="1"/>
          </p:nvPr>
        </p:nvSpPr>
        <p:spPr>
          <a:xfrm>
            <a:off x="870750" y="1495850"/>
            <a:ext cx="2365200" cy="3429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62" name="Google Shape;62;p7"/>
          <p:cNvSpPr txBox="1">
            <a:spLocks noGrp="1"/>
          </p:cNvSpPr>
          <p:nvPr>
            <p:ph type="body" idx="2"/>
          </p:nvPr>
        </p:nvSpPr>
        <p:spPr>
          <a:xfrm>
            <a:off x="3357262" y="1495850"/>
            <a:ext cx="2365200" cy="3429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63" name="Google Shape;63;p7"/>
          <p:cNvSpPr txBox="1">
            <a:spLocks noGrp="1"/>
          </p:cNvSpPr>
          <p:nvPr>
            <p:ph type="body" idx="3"/>
          </p:nvPr>
        </p:nvSpPr>
        <p:spPr>
          <a:xfrm>
            <a:off x="5843773" y="1495850"/>
            <a:ext cx="2365200" cy="3429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64" name="Google Shape;64;p7"/>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grpSp>
        <p:nvGrpSpPr>
          <p:cNvPr id="66" name="Google Shape;66;p8"/>
          <p:cNvGrpSpPr/>
          <p:nvPr/>
        </p:nvGrpSpPr>
        <p:grpSpPr>
          <a:xfrm>
            <a:off x="-6025" y="0"/>
            <a:ext cx="9168125" cy="5163100"/>
            <a:chOff x="-6025" y="0"/>
            <a:chExt cx="9168125" cy="5163100"/>
          </a:xfrm>
        </p:grpSpPr>
        <p:sp>
          <p:nvSpPr>
            <p:cNvPr id="67" name="Google Shape;67;p8"/>
            <p:cNvSpPr/>
            <p:nvPr/>
          </p:nvSpPr>
          <p:spPr>
            <a:xfrm>
              <a:off x="0" y="0"/>
              <a:ext cx="8552900" cy="1333000"/>
            </a:xfrm>
            <a:custGeom>
              <a:avLst/>
              <a:gdLst/>
              <a:ahLst/>
              <a:cxnLst/>
              <a:rect l="l" t="t" r="r" b="b"/>
              <a:pathLst>
                <a:path w="342116" h="53320" extrusionOk="0">
                  <a:moveTo>
                    <a:pt x="0" y="0"/>
                  </a:moveTo>
                  <a:lnTo>
                    <a:pt x="0" y="53320"/>
                  </a:lnTo>
                  <a:lnTo>
                    <a:pt x="342116" y="0"/>
                  </a:lnTo>
                  <a:close/>
                </a:path>
              </a:pathLst>
            </a:custGeom>
            <a:solidFill>
              <a:srgbClr val="004C52"/>
            </a:solidFill>
            <a:ln>
              <a:noFill/>
            </a:ln>
          </p:spPr>
        </p:sp>
        <p:sp>
          <p:nvSpPr>
            <p:cNvPr id="68" name="Google Shape;68;p8"/>
            <p:cNvSpPr/>
            <p:nvPr/>
          </p:nvSpPr>
          <p:spPr>
            <a:xfrm>
              <a:off x="2563450" y="0"/>
              <a:ext cx="6580550" cy="1272675"/>
            </a:xfrm>
            <a:custGeom>
              <a:avLst/>
              <a:gdLst/>
              <a:ahLst/>
              <a:cxnLst/>
              <a:rect l="l" t="t" r="r" b="b"/>
              <a:pathLst>
                <a:path w="263222" h="50907" extrusionOk="0">
                  <a:moveTo>
                    <a:pt x="0" y="0"/>
                  </a:moveTo>
                  <a:lnTo>
                    <a:pt x="217381" y="50907"/>
                  </a:lnTo>
                  <a:lnTo>
                    <a:pt x="263222" y="10133"/>
                  </a:lnTo>
                  <a:lnTo>
                    <a:pt x="263222" y="0"/>
                  </a:lnTo>
                  <a:close/>
                </a:path>
              </a:pathLst>
            </a:custGeom>
            <a:solidFill>
              <a:srgbClr val="00AE9D">
                <a:alpha val="83460"/>
              </a:srgbClr>
            </a:solidFill>
            <a:ln>
              <a:noFill/>
            </a:ln>
          </p:spPr>
        </p:sp>
        <p:sp>
          <p:nvSpPr>
            <p:cNvPr id="69" name="Google Shape;69;p8"/>
            <p:cNvSpPr/>
            <p:nvPr/>
          </p:nvSpPr>
          <p:spPr>
            <a:xfrm>
              <a:off x="-6025" y="2"/>
              <a:ext cx="7298300" cy="1471709"/>
            </a:xfrm>
            <a:custGeom>
              <a:avLst/>
              <a:gdLst/>
              <a:ahLst/>
              <a:cxnLst/>
              <a:rect l="l" t="t" r="r" b="b"/>
              <a:pathLst>
                <a:path w="291932" h="58628" extrusionOk="0">
                  <a:moveTo>
                    <a:pt x="0" y="18578"/>
                  </a:moveTo>
                  <a:lnTo>
                    <a:pt x="241" y="34019"/>
                  </a:lnTo>
                  <a:lnTo>
                    <a:pt x="221482" y="58628"/>
                  </a:lnTo>
                  <a:lnTo>
                    <a:pt x="291932" y="0"/>
                  </a:lnTo>
                  <a:close/>
                </a:path>
              </a:pathLst>
            </a:custGeom>
            <a:solidFill>
              <a:srgbClr val="ABE33F">
                <a:alpha val="81150"/>
              </a:srgbClr>
            </a:solidFill>
            <a:ln>
              <a:noFill/>
            </a:ln>
          </p:spPr>
        </p:sp>
        <p:sp>
          <p:nvSpPr>
            <p:cNvPr id="70" name="Google Shape;70;p8"/>
            <p:cNvSpPr/>
            <p:nvPr/>
          </p:nvSpPr>
          <p:spPr>
            <a:xfrm>
              <a:off x="3596100" y="4667000"/>
              <a:ext cx="5090700" cy="476500"/>
            </a:xfrm>
            <a:custGeom>
              <a:avLst/>
              <a:gdLst/>
              <a:ahLst/>
              <a:cxnLst/>
              <a:rect l="l" t="t" r="r" b="b"/>
              <a:pathLst>
                <a:path w="203628" h="19060" extrusionOk="0">
                  <a:moveTo>
                    <a:pt x="0" y="19060"/>
                  </a:moveTo>
                  <a:lnTo>
                    <a:pt x="203628" y="19060"/>
                  </a:lnTo>
                  <a:lnTo>
                    <a:pt x="157305" y="0"/>
                  </a:lnTo>
                  <a:close/>
                </a:path>
              </a:pathLst>
            </a:custGeom>
            <a:solidFill>
              <a:srgbClr val="004C52"/>
            </a:solidFill>
            <a:ln>
              <a:noFill/>
            </a:ln>
          </p:spPr>
        </p:sp>
        <p:sp>
          <p:nvSpPr>
            <p:cNvPr id="71" name="Google Shape;71;p8"/>
            <p:cNvSpPr/>
            <p:nvPr/>
          </p:nvSpPr>
          <p:spPr>
            <a:xfrm>
              <a:off x="5525000" y="4692625"/>
              <a:ext cx="3637100" cy="470475"/>
            </a:xfrm>
            <a:custGeom>
              <a:avLst/>
              <a:gdLst/>
              <a:ahLst/>
              <a:cxnLst/>
              <a:rect l="l" t="t" r="r" b="b"/>
              <a:pathLst>
                <a:path w="145484" h="18819" extrusionOk="0">
                  <a:moveTo>
                    <a:pt x="145484" y="0"/>
                  </a:moveTo>
                  <a:lnTo>
                    <a:pt x="145484" y="18819"/>
                  </a:lnTo>
                  <a:lnTo>
                    <a:pt x="0" y="18819"/>
                  </a:lnTo>
                  <a:close/>
                </a:path>
              </a:pathLst>
            </a:custGeom>
            <a:solidFill>
              <a:srgbClr val="00AE9D">
                <a:alpha val="83460"/>
              </a:srgbClr>
            </a:solidFill>
            <a:ln>
              <a:noFill/>
            </a:ln>
          </p:spPr>
        </p:sp>
        <p:sp>
          <p:nvSpPr>
            <p:cNvPr id="72" name="Google Shape;72;p8"/>
            <p:cNvSpPr/>
            <p:nvPr/>
          </p:nvSpPr>
          <p:spPr>
            <a:xfrm>
              <a:off x="7521475" y="4023125"/>
              <a:ext cx="1634600" cy="1139975"/>
            </a:xfrm>
            <a:custGeom>
              <a:avLst/>
              <a:gdLst/>
              <a:ahLst/>
              <a:cxnLst/>
              <a:rect l="l" t="t" r="r" b="b"/>
              <a:pathLst>
                <a:path w="65384" h="45599" extrusionOk="0">
                  <a:moveTo>
                    <a:pt x="65384" y="27022"/>
                  </a:moveTo>
                  <a:lnTo>
                    <a:pt x="65384" y="0"/>
                  </a:lnTo>
                  <a:lnTo>
                    <a:pt x="0" y="45599"/>
                  </a:lnTo>
                  <a:close/>
                </a:path>
              </a:pathLst>
            </a:custGeom>
            <a:solidFill>
              <a:srgbClr val="ABE33F">
                <a:alpha val="81150"/>
              </a:srgbClr>
            </a:solidFill>
            <a:ln>
              <a:noFill/>
            </a:ln>
          </p:spPr>
        </p:sp>
      </p:grpSp>
      <p:sp>
        <p:nvSpPr>
          <p:cNvPr id="73" name="Google Shape;73;p8"/>
          <p:cNvSpPr txBox="1">
            <a:spLocks noGrp="1"/>
          </p:cNvSpPr>
          <p:nvPr>
            <p:ph type="title"/>
          </p:nvPr>
        </p:nvSpPr>
        <p:spPr>
          <a:xfrm>
            <a:off x="886650" y="398400"/>
            <a:ext cx="7370700" cy="8574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74" name="Google Shape;74;p8"/>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4"/>
        <p:cNvGrpSpPr/>
        <p:nvPr/>
      </p:nvGrpSpPr>
      <p:grpSpPr>
        <a:xfrm>
          <a:off x="0" y="0"/>
          <a:ext cx="0" cy="0"/>
          <a:chOff x="0" y="0"/>
          <a:chExt cx="0" cy="0"/>
        </a:xfrm>
      </p:grpSpPr>
      <p:sp>
        <p:nvSpPr>
          <p:cNvPr id="85" name="Google Shape;85;p10"/>
          <p:cNvSpPr/>
          <p:nvPr/>
        </p:nvSpPr>
        <p:spPr>
          <a:xfrm>
            <a:off x="-2355" y="0"/>
            <a:ext cx="5209571" cy="983354"/>
          </a:xfrm>
          <a:custGeom>
            <a:avLst/>
            <a:gdLst/>
            <a:ahLst/>
            <a:cxnLst/>
            <a:rect l="l" t="t" r="r" b="b"/>
            <a:pathLst>
              <a:path w="342116" h="53320" extrusionOk="0">
                <a:moveTo>
                  <a:pt x="0" y="0"/>
                </a:moveTo>
                <a:lnTo>
                  <a:pt x="0" y="53320"/>
                </a:lnTo>
                <a:lnTo>
                  <a:pt x="342116" y="0"/>
                </a:lnTo>
                <a:close/>
              </a:path>
            </a:pathLst>
          </a:custGeom>
          <a:solidFill>
            <a:srgbClr val="004C52"/>
          </a:solidFill>
          <a:ln>
            <a:noFill/>
          </a:ln>
        </p:spPr>
      </p:sp>
      <p:sp>
        <p:nvSpPr>
          <p:cNvPr id="86" name="Google Shape;86;p10"/>
          <p:cNvSpPr/>
          <p:nvPr/>
        </p:nvSpPr>
        <p:spPr>
          <a:xfrm>
            <a:off x="-6025" y="2"/>
            <a:ext cx="4445394" cy="1085644"/>
          </a:xfrm>
          <a:custGeom>
            <a:avLst/>
            <a:gdLst/>
            <a:ahLst/>
            <a:cxnLst/>
            <a:rect l="l" t="t" r="r" b="b"/>
            <a:pathLst>
              <a:path w="291932" h="58628" extrusionOk="0">
                <a:moveTo>
                  <a:pt x="0" y="18578"/>
                </a:moveTo>
                <a:lnTo>
                  <a:pt x="241" y="34019"/>
                </a:lnTo>
                <a:lnTo>
                  <a:pt x="221482" y="58628"/>
                </a:lnTo>
                <a:lnTo>
                  <a:pt x="291932" y="0"/>
                </a:lnTo>
                <a:close/>
              </a:path>
            </a:pathLst>
          </a:custGeom>
          <a:solidFill>
            <a:srgbClr val="ABE33F">
              <a:alpha val="81150"/>
            </a:srgbClr>
          </a:solidFill>
          <a:ln>
            <a:noFill/>
          </a:ln>
        </p:spPr>
      </p:sp>
      <p:sp>
        <p:nvSpPr>
          <p:cNvPr id="87" name="Google Shape;87;p10"/>
          <p:cNvSpPr/>
          <p:nvPr/>
        </p:nvSpPr>
        <p:spPr>
          <a:xfrm>
            <a:off x="6375475" y="4745747"/>
            <a:ext cx="2548913" cy="400879"/>
          </a:xfrm>
          <a:custGeom>
            <a:avLst/>
            <a:gdLst/>
            <a:ahLst/>
            <a:cxnLst/>
            <a:rect l="l" t="t" r="r" b="b"/>
            <a:pathLst>
              <a:path w="203628" h="19060" extrusionOk="0">
                <a:moveTo>
                  <a:pt x="0" y="19060"/>
                </a:moveTo>
                <a:lnTo>
                  <a:pt x="203628" y="19060"/>
                </a:lnTo>
                <a:lnTo>
                  <a:pt x="157305" y="0"/>
                </a:lnTo>
                <a:close/>
              </a:path>
            </a:pathLst>
          </a:custGeom>
          <a:solidFill>
            <a:srgbClr val="004C52"/>
          </a:solidFill>
          <a:ln>
            <a:noFill/>
          </a:ln>
        </p:spPr>
      </p:sp>
      <p:sp>
        <p:nvSpPr>
          <p:cNvPr id="88" name="Google Shape;88;p10"/>
          <p:cNvSpPr/>
          <p:nvPr/>
        </p:nvSpPr>
        <p:spPr>
          <a:xfrm>
            <a:off x="7341180" y="4767304"/>
            <a:ext cx="1821096" cy="395811"/>
          </a:xfrm>
          <a:custGeom>
            <a:avLst/>
            <a:gdLst/>
            <a:ahLst/>
            <a:cxnLst/>
            <a:rect l="l" t="t" r="r" b="b"/>
            <a:pathLst>
              <a:path w="145484" h="18819" extrusionOk="0">
                <a:moveTo>
                  <a:pt x="145484" y="0"/>
                </a:moveTo>
                <a:lnTo>
                  <a:pt x="145484" y="18819"/>
                </a:lnTo>
                <a:lnTo>
                  <a:pt x="0" y="18819"/>
                </a:lnTo>
                <a:close/>
              </a:path>
            </a:pathLst>
          </a:custGeom>
          <a:solidFill>
            <a:srgbClr val="00AE9D">
              <a:alpha val="83460"/>
            </a:srgbClr>
          </a:solidFill>
          <a:ln>
            <a:noFill/>
          </a:ln>
        </p:spPr>
      </p:sp>
      <p:sp>
        <p:nvSpPr>
          <p:cNvPr id="89" name="Google Shape;89;p10"/>
          <p:cNvSpPr/>
          <p:nvPr/>
        </p:nvSpPr>
        <p:spPr>
          <a:xfrm>
            <a:off x="8340717" y="4204075"/>
            <a:ext cx="818444" cy="959061"/>
          </a:xfrm>
          <a:custGeom>
            <a:avLst/>
            <a:gdLst/>
            <a:ahLst/>
            <a:cxnLst/>
            <a:rect l="l" t="t" r="r" b="b"/>
            <a:pathLst>
              <a:path w="65384" h="45599" extrusionOk="0">
                <a:moveTo>
                  <a:pt x="65384" y="27022"/>
                </a:moveTo>
                <a:lnTo>
                  <a:pt x="65384" y="0"/>
                </a:lnTo>
                <a:lnTo>
                  <a:pt x="0" y="45599"/>
                </a:lnTo>
                <a:close/>
              </a:path>
            </a:pathLst>
          </a:custGeom>
          <a:solidFill>
            <a:srgbClr val="ABE33F">
              <a:alpha val="81150"/>
            </a:srgbClr>
          </a:solidFill>
          <a:ln>
            <a:noFill/>
          </a:ln>
        </p:spPr>
      </p:sp>
      <p:sp>
        <p:nvSpPr>
          <p:cNvPr id="90" name="Google Shape;90;p10"/>
          <p:cNvSpPr/>
          <p:nvPr/>
        </p:nvSpPr>
        <p:spPr>
          <a:xfrm>
            <a:off x="1559025" y="-6025"/>
            <a:ext cx="4116775" cy="944875"/>
          </a:xfrm>
          <a:custGeom>
            <a:avLst/>
            <a:gdLst/>
            <a:ahLst/>
            <a:cxnLst/>
            <a:rect l="l" t="t" r="r" b="b"/>
            <a:pathLst>
              <a:path w="164671" h="37795" extrusionOk="0">
                <a:moveTo>
                  <a:pt x="0" y="241"/>
                </a:moveTo>
                <a:lnTo>
                  <a:pt x="132407" y="37795"/>
                </a:lnTo>
                <a:lnTo>
                  <a:pt x="164671" y="0"/>
                </a:lnTo>
                <a:lnTo>
                  <a:pt x="160329" y="241"/>
                </a:lnTo>
                <a:close/>
              </a:path>
            </a:pathLst>
          </a:custGeom>
          <a:solidFill>
            <a:srgbClr val="00AE9D">
              <a:alpha val="83460"/>
            </a:srgbClr>
          </a:solidFill>
          <a:ln>
            <a:noFill/>
          </a:ln>
        </p:spPr>
      </p:sp>
      <p:sp>
        <p:nvSpPr>
          <p:cNvPr id="91" name="Google Shape;91;p10"/>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886650" y="1598408"/>
            <a:ext cx="7370700" cy="33273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BE33F"/>
              </a:buClr>
              <a:buSzPts val="2400"/>
              <a:buFont typeface="Karla"/>
              <a:buChar char="◆"/>
              <a:defRPr sz="2400">
                <a:solidFill>
                  <a:srgbClr val="004C52"/>
                </a:solidFill>
                <a:latin typeface="Karla"/>
                <a:ea typeface="Karla"/>
                <a:cs typeface="Karla"/>
                <a:sym typeface="Karla"/>
              </a:defRPr>
            </a:lvl1pPr>
            <a:lvl2pPr marL="914400" lvl="1" indent="-381000">
              <a:spcBef>
                <a:spcPts val="0"/>
              </a:spcBef>
              <a:spcAft>
                <a:spcPts val="0"/>
              </a:spcAft>
              <a:buClr>
                <a:srgbClr val="ABE33F"/>
              </a:buClr>
              <a:buSzPts val="2400"/>
              <a:buFont typeface="Karla"/>
              <a:buChar char="◆"/>
              <a:defRPr sz="2400">
                <a:solidFill>
                  <a:srgbClr val="004C52"/>
                </a:solidFill>
                <a:latin typeface="Karla"/>
                <a:ea typeface="Karla"/>
                <a:cs typeface="Karla"/>
                <a:sym typeface="Karla"/>
              </a:defRPr>
            </a:lvl2pPr>
            <a:lvl3pPr marL="1371600" lvl="2" indent="-381000">
              <a:spcBef>
                <a:spcPts val="0"/>
              </a:spcBef>
              <a:spcAft>
                <a:spcPts val="0"/>
              </a:spcAft>
              <a:buClr>
                <a:srgbClr val="ABE33F"/>
              </a:buClr>
              <a:buSzPts val="2400"/>
              <a:buFont typeface="Karla"/>
              <a:buChar char="◇"/>
              <a:defRPr sz="2400">
                <a:solidFill>
                  <a:srgbClr val="004C52"/>
                </a:solidFill>
                <a:latin typeface="Karla"/>
                <a:ea typeface="Karla"/>
                <a:cs typeface="Karla"/>
                <a:sym typeface="Karla"/>
              </a:defRPr>
            </a:lvl3pPr>
            <a:lvl4pPr marL="1828800" lvl="3" indent="-381000">
              <a:spcBef>
                <a:spcPts val="0"/>
              </a:spcBef>
              <a:spcAft>
                <a:spcPts val="0"/>
              </a:spcAft>
              <a:buClr>
                <a:srgbClr val="004C52"/>
              </a:buClr>
              <a:buSzPts val="2400"/>
              <a:buFont typeface="Karla"/>
              <a:buChar char="●"/>
              <a:defRPr sz="2400">
                <a:solidFill>
                  <a:srgbClr val="004C52"/>
                </a:solidFill>
                <a:latin typeface="Karla"/>
                <a:ea typeface="Karla"/>
                <a:cs typeface="Karla"/>
                <a:sym typeface="Karla"/>
              </a:defRPr>
            </a:lvl4pPr>
            <a:lvl5pPr marL="2286000" lvl="4" indent="-381000">
              <a:spcBef>
                <a:spcPts val="0"/>
              </a:spcBef>
              <a:spcAft>
                <a:spcPts val="0"/>
              </a:spcAft>
              <a:buClr>
                <a:srgbClr val="004C52"/>
              </a:buClr>
              <a:buSzPts val="2400"/>
              <a:buFont typeface="Karla"/>
              <a:buChar char="○"/>
              <a:defRPr sz="2400">
                <a:solidFill>
                  <a:srgbClr val="004C52"/>
                </a:solidFill>
                <a:latin typeface="Karla"/>
                <a:ea typeface="Karla"/>
                <a:cs typeface="Karla"/>
                <a:sym typeface="Karla"/>
              </a:defRPr>
            </a:lvl5pPr>
            <a:lvl6pPr marL="2743200" lvl="5" indent="-381000">
              <a:spcBef>
                <a:spcPts val="0"/>
              </a:spcBef>
              <a:spcAft>
                <a:spcPts val="0"/>
              </a:spcAft>
              <a:buClr>
                <a:srgbClr val="004C52"/>
              </a:buClr>
              <a:buSzPts val="2400"/>
              <a:buFont typeface="Karla"/>
              <a:buChar char="■"/>
              <a:defRPr sz="2400">
                <a:solidFill>
                  <a:srgbClr val="004C52"/>
                </a:solidFill>
                <a:latin typeface="Karla"/>
                <a:ea typeface="Karla"/>
                <a:cs typeface="Karla"/>
                <a:sym typeface="Karla"/>
              </a:defRPr>
            </a:lvl6pPr>
            <a:lvl7pPr marL="3200400" lvl="6" indent="-381000">
              <a:spcBef>
                <a:spcPts val="0"/>
              </a:spcBef>
              <a:spcAft>
                <a:spcPts val="0"/>
              </a:spcAft>
              <a:buClr>
                <a:srgbClr val="004C52"/>
              </a:buClr>
              <a:buSzPts val="2400"/>
              <a:buFont typeface="Karla"/>
              <a:buChar char="●"/>
              <a:defRPr sz="2400">
                <a:solidFill>
                  <a:srgbClr val="004C52"/>
                </a:solidFill>
                <a:latin typeface="Karla"/>
                <a:ea typeface="Karla"/>
                <a:cs typeface="Karla"/>
                <a:sym typeface="Karla"/>
              </a:defRPr>
            </a:lvl7pPr>
            <a:lvl8pPr marL="3657600" lvl="7" indent="-381000">
              <a:spcBef>
                <a:spcPts val="0"/>
              </a:spcBef>
              <a:spcAft>
                <a:spcPts val="0"/>
              </a:spcAft>
              <a:buClr>
                <a:srgbClr val="004C52"/>
              </a:buClr>
              <a:buSzPts val="2400"/>
              <a:buFont typeface="Karla"/>
              <a:buChar char="○"/>
              <a:defRPr sz="2400">
                <a:solidFill>
                  <a:srgbClr val="004C52"/>
                </a:solidFill>
                <a:latin typeface="Karla"/>
                <a:ea typeface="Karla"/>
                <a:cs typeface="Karla"/>
                <a:sym typeface="Karla"/>
              </a:defRPr>
            </a:lvl8pPr>
            <a:lvl9pPr marL="4114800" lvl="8" indent="-381000">
              <a:spcBef>
                <a:spcPts val="0"/>
              </a:spcBef>
              <a:spcAft>
                <a:spcPts val="0"/>
              </a:spcAft>
              <a:buClr>
                <a:srgbClr val="004C52"/>
              </a:buClr>
              <a:buSzPts val="2400"/>
              <a:buFont typeface="Karla"/>
              <a:buChar char="■"/>
              <a:defRPr sz="2400">
                <a:solidFill>
                  <a:srgbClr val="004C52"/>
                </a:solidFill>
                <a:latin typeface="Karla"/>
                <a:ea typeface="Karla"/>
                <a:cs typeface="Karla"/>
                <a:sym typeface="Karla"/>
              </a:defRPr>
            </a:lvl9pPr>
          </a:lstStyle>
          <a:p>
            <a:endParaRPr/>
          </a:p>
        </p:txBody>
      </p:sp>
      <p:sp>
        <p:nvSpPr>
          <p:cNvPr id="7" name="Google Shape;7;p1"/>
          <p:cNvSpPr txBox="1">
            <a:spLocks noGrp="1"/>
          </p:cNvSpPr>
          <p:nvPr>
            <p:ph type="title"/>
          </p:nvPr>
        </p:nvSpPr>
        <p:spPr>
          <a:xfrm>
            <a:off x="886650" y="398400"/>
            <a:ext cx="7370700" cy="85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1pPr>
            <a:lvl2pPr lvl="1">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2pPr>
            <a:lvl3pPr lvl="2">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3pPr>
            <a:lvl4pPr lvl="3">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4pPr>
            <a:lvl5pPr lvl="4">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5pPr>
            <a:lvl6pPr lvl="5">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6pPr>
            <a:lvl7pPr lvl="6">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7pPr>
            <a:lvl8pPr lvl="7">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8pPr>
            <a:lvl9pPr lvl="8">
              <a:spcBef>
                <a:spcPts val="0"/>
              </a:spcBef>
              <a:spcAft>
                <a:spcPts val="0"/>
              </a:spcAft>
              <a:buClr>
                <a:srgbClr val="FFFFFF"/>
              </a:buClr>
              <a:buSzPts val="2400"/>
              <a:buFont typeface="Raleway"/>
              <a:buNone/>
              <a:defRPr sz="2400" b="1">
                <a:solidFill>
                  <a:srgbClr val="FFFFFF"/>
                </a:solidFill>
                <a:latin typeface="Raleway"/>
                <a:ea typeface="Raleway"/>
                <a:cs typeface="Raleway"/>
                <a:sym typeface="Raleway"/>
              </a:defRPr>
            </a:lvl9pPr>
          </a:lstStyle>
          <a:p>
            <a:endParaRPr/>
          </a:p>
        </p:txBody>
      </p:sp>
      <p:sp>
        <p:nvSpPr>
          <p:cNvPr id="8" name="Google Shape;8;p1"/>
          <p:cNvSpPr txBox="1">
            <a:spLocks noGrp="1"/>
          </p:cNvSpPr>
          <p:nvPr>
            <p:ph type="sldNum" idx="12"/>
          </p:nvPr>
        </p:nvSpPr>
        <p:spPr>
          <a:xfrm>
            <a:off x="27122" y="4749851"/>
            <a:ext cx="548700" cy="393600"/>
          </a:xfrm>
          <a:prstGeom prst="rect">
            <a:avLst/>
          </a:prstGeom>
          <a:noFill/>
          <a:ln>
            <a:noFill/>
          </a:ln>
        </p:spPr>
        <p:txBody>
          <a:bodyPr spcFirstLastPara="1" wrap="square" lIns="91425" tIns="91425" rIns="91425" bIns="91425" anchor="t" anchorCtr="0">
            <a:noAutofit/>
          </a:bodyPr>
          <a:lstStyle>
            <a:lvl1pPr lvl="0">
              <a:buNone/>
              <a:defRPr sz="1200">
                <a:solidFill>
                  <a:srgbClr val="00AE9D"/>
                </a:solidFill>
                <a:latin typeface="Karla"/>
                <a:ea typeface="Karla"/>
                <a:cs typeface="Karla"/>
                <a:sym typeface="Karla"/>
              </a:defRPr>
            </a:lvl1pPr>
            <a:lvl2pPr lvl="1">
              <a:buNone/>
              <a:defRPr sz="1200">
                <a:solidFill>
                  <a:srgbClr val="00AE9D"/>
                </a:solidFill>
                <a:latin typeface="Karla"/>
                <a:ea typeface="Karla"/>
                <a:cs typeface="Karla"/>
                <a:sym typeface="Karla"/>
              </a:defRPr>
            </a:lvl2pPr>
            <a:lvl3pPr lvl="2">
              <a:buNone/>
              <a:defRPr sz="1200">
                <a:solidFill>
                  <a:srgbClr val="00AE9D"/>
                </a:solidFill>
                <a:latin typeface="Karla"/>
                <a:ea typeface="Karla"/>
                <a:cs typeface="Karla"/>
                <a:sym typeface="Karla"/>
              </a:defRPr>
            </a:lvl3pPr>
            <a:lvl4pPr lvl="3">
              <a:buNone/>
              <a:defRPr sz="1200">
                <a:solidFill>
                  <a:srgbClr val="00AE9D"/>
                </a:solidFill>
                <a:latin typeface="Karla"/>
                <a:ea typeface="Karla"/>
                <a:cs typeface="Karla"/>
                <a:sym typeface="Karla"/>
              </a:defRPr>
            </a:lvl4pPr>
            <a:lvl5pPr lvl="4">
              <a:buNone/>
              <a:defRPr sz="1200">
                <a:solidFill>
                  <a:srgbClr val="00AE9D"/>
                </a:solidFill>
                <a:latin typeface="Karla"/>
                <a:ea typeface="Karla"/>
                <a:cs typeface="Karla"/>
                <a:sym typeface="Karla"/>
              </a:defRPr>
            </a:lvl5pPr>
            <a:lvl6pPr lvl="5">
              <a:buNone/>
              <a:defRPr sz="1200">
                <a:solidFill>
                  <a:srgbClr val="00AE9D"/>
                </a:solidFill>
                <a:latin typeface="Karla"/>
                <a:ea typeface="Karla"/>
                <a:cs typeface="Karla"/>
                <a:sym typeface="Karla"/>
              </a:defRPr>
            </a:lvl6pPr>
            <a:lvl7pPr lvl="6">
              <a:buNone/>
              <a:defRPr sz="1200">
                <a:solidFill>
                  <a:srgbClr val="00AE9D"/>
                </a:solidFill>
                <a:latin typeface="Karla"/>
                <a:ea typeface="Karla"/>
                <a:cs typeface="Karla"/>
                <a:sym typeface="Karla"/>
              </a:defRPr>
            </a:lvl7pPr>
            <a:lvl8pPr lvl="7">
              <a:buNone/>
              <a:defRPr sz="1200">
                <a:solidFill>
                  <a:srgbClr val="00AE9D"/>
                </a:solidFill>
                <a:latin typeface="Karla"/>
                <a:ea typeface="Karla"/>
                <a:cs typeface="Karla"/>
                <a:sym typeface="Karla"/>
              </a:defRPr>
            </a:lvl8pPr>
            <a:lvl9pPr lvl="8">
              <a:buNone/>
              <a:defRPr sz="1200">
                <a:solidFill>
                  <a:srgbClr val="00AE9D"/>
                </a:solidFill>
                <a:latin typeface="Karla"/>
                <a:ea typeface="Karla"/>
                <a:cs typeface="Karla"/>
                <a:sym typeface="Karla"/>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1"/>
          <p:cNvSpPr txBox="1">
            <a:spLocks noGrp="1"/>
          </p:cNvSpPr>
          <p:nvPr>
            <p:ph type="ctrTitle"/>
          </p:nvPr>
        </p:nvSpPr>
        <p:spPr>
          <a:xfrm>
            <a:off x="0" y="1991825"/>
            <a:ext cx="9144000" cy="11598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4200" dirty="0" smtClean="0">
                <a:latin typeface="+mj-lt"/>
              </a:rPr>
              <a:t>BÀI 20: SỰ LỚN LÊN </a:t>
            </a:r>
            <a:br>
              <a:rPr lang="en" sz="4200" dirty="0" smtClean="0">
                <a:latin typeface="+mj-lt"/>
              </a:rPr>
            </a:br>
            <a:r>
              <a:rPr lang="en" sz="4200" dirty="0" smtClean="0">
                <a:latin typeface="+mj-lt"/>
              </a:rPr>
              <a:t>VÀ SINH SẢN CỦA TẾ BÀO</a:t>
            </a:r>
            <a:endParaRPr sz="4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wipe(down)">
                                      <p:cBhvr>
                                        <p:cTn id="7" dur="580">
                                          <p:stCondLst>
                                            <p:cond delay="0"/>
                                          </p:stCondLst>
                                        </p:cTn>
                                        <p:tgtEl>
                                          <p:spTgt spid="96"/>
                                        </p:tgtEl>
                                      </p:cBhvr>
                                    </p:animEffect>
                                    <p:anim calcmode="lin" valueType="num">
                                      <p:cBhvr>
                                        <p:cTn id="8" dur="1822" tmFilter="0,0; 0.14,0.36; 0.43,0.73; 0.71,0.91; 1.0,1.0">
                                          <p:stCondLst>
                                            <p:cond delay="0"/>
                                          </p:stCondLst>
                                        </p:cTn>
                                        <p:tgtEl>
                                          <p:spTgt spid="9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6"/>
                                        </p:tgtEl>
                                        <p:attrNameLst>
                                          <p:attrName>ppt_y</p:attrName>
                                        </p:attrNameLst>
                                      </p:cBhvr>
                                      <p:tavLst>
                                        <p:tav tm="0" fmla="#ppt_y-sin(pi*$)/81">
                                          <p:val>
                                            <p:fltVal val="0"/>
                                          </p:val>
                                        </p:tav>
                                        <p:tav tm="100000">
                                          <p:val>
                                            <p:fltVal val="1"/>
                                          </p:val>
                                        </p:tav>
                                      </p:tavLst>
                                    </p:anim>
                                    <p:animScale>
                                      <p:cBhvr>
                                        <p:cTn id="13" dur="26">
                                          <p:stCondLst>
                                            <p:cond delay="650"/>
                                          </p:stCondLst>
                                        </p:cTn>
                                        <p:tgtEl>
                                          <p:spTgt spid="96"/>
                                        </p:tgtEl>
                                      </p:cBhvr>
                                      <p:to x="100000" y="60000"/>
                                    </p:animScale>
                                    <p:animScale>
                                      <p:cBhvr>
                                        <p:cTn id="14" dur="166" decel="50000">
                                          <p:stCondLst>
                                            <p:cond delay="676"/>
                                          </p:stCondLst>
                                        </p:cTn>
                                        <p:tgtEl>
                                          <p:spTgt spid="96"/>
                                        </p:tgtEl>
                                      </p:cBhvr>
                                      <p:to x="100000" y="100000"/>
                                    </p:animScale>
                                    <p:animScale>
                                      <p:cBhvr>
                                        <p:cTn id="15" dur="26">
                                          <p:stCondLst>
                                            <p:cond delay="1312"/>
                                          </p:stCondLst>
                                        </p:cTn>
                                        <p:tgtEl>
                                          <p:spTgt spid="96"/>
                                        </p:tgtEl>
                                      </p:cBhvr>
                                      <p:to x="100000" y="80000"/>
                                    </p:animScale>
                                    <p:animScale>
                                      <p:cBhvr>
                                        <p:cTn id="16" dur="166" decel="50000">
                                          <p:stCondLst>
                                            <p:cond delay="1338"/>
                                          </p:stCondLst>
                                        </p:cTn>
                                        <p:tgtEl>
                                          <p:spTgt spid="96"/>
                                        </p:tgtEl>
                                      </p:cBhvr>
                                      <p:to x="100000" y="100000"/>
                                    </p:animScale>
                                    <p:animScale>
                                      <p:cBhvr>
                                        <p:cTn id="17" dur="26">
                                          <p:stCondLst>
                                            <p:cond delay="1642"/>
                                          </p:stCondLst>
                                        </p:cTn>
                                        <p:tgtEl>
                                          <p:spTgt spid="96"/>
                                        </p:tgtEl>
                                      </p:cBhvr>
                                      <p:to x="100000" y="90000"/>
                                    </p:animScale>
                                    <p:animScale>
                                      <p:cBhvr>
                                        <p:cTn id="18" dur="166" decel="50000">
                                          <p:stCondLst>
                                            <p:cond delay="1668"/>
                                          </p:stCondLst>
                                        </p:cTn>
                                        <p:tgtEl>
                                          <p:spTgt spid="96"/>
                                        </p:tgtEl>
                                      </p:cBhvr>
                                      <p:to x="100000" y="100000"/>
                                    </p:animScale>
                                    <p:animScale>
                                      <p:cBhvr>
                                        <p:cTn id="19" dur="26">
                                          <p:stCondLst>
                                            <p:cond delay="1808"/>
                                          </p:stCondLst>
                                        </p:cTn>
                                        <p:tgtEl>
                                          <p:spTgt spid="96"/>
                                        </p:tgtEl>
                                      </p:cBhvr>
                                      <p:to x="100000" y="95000"/>
                                    </p:animScale>
                                    <p:animScale>
                                      <p:cBhvr>
                                        <p:cTn id="20" dur="166" decel="50000">
                                          <p:stCondLst>
                                            <p:cond delay="1834"/>
                                          </p:stCondLst>
                                        </p:cTn>
                                        <p:tgtEl>
                                          <p:spTgt spid="9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40632" y="1614634"/>
            <a:ext cx="9144000" cy="567989"/>
          </a:xfrm>
        </p:spPr>
        <p:txBody>
          <a:bodyPr/>
          <a:lstStyle/>
          <a:p>
            <a:pPr marL="76200" indent="0">
              <a:buNone/>
            </a:pPr>
            <a:r>
              <a:rPr lang="en-US" sz="2200" i="0" dirty="0" smtClean="0">
                <a:solidFill>
                  <a:srgbClr val="002060"/>
                </a:solidFill>
                <a:latin typeface="+mj-lt"/>
              </a:rPr>
              <a:t>III. Ý NGHĨA CỦA SỰ LỚN LÊN VÀ SINH SẢN TẾ BÀO</a:t>
            </a:r>
            <a:endParaRPr lang="en-US" sz="2200" i="0" dirty="0">
              <a:solidFill>
                <a:srgbClr val="002060"/>
              </a:solidFill>
              <a:latin typeface="+mj-lt"/>
            </a:endParaRPr>
          </a:p>
        </p:txBody>
      </p:sp>
      <p:sp>
        <p:nvSpPr>
          <p:cNvPr id="3" name="Slide Number Placeholder 2"/>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10</a:t>
            </a:fld>
            <a:endParaRPr lang="en"/>
          </a:p>
        </p:txBody>
      </p:sp>
      <p:sp>
        <p:nvSpPr>
          <p:cNvPr id="4" name="Rectangle 3"/>
          <p:cNvSpPr/>
          <p:nvPr/>
        </p:nvSpPr>
        <p:spPr>
          <a:xfrm>
            <a:off x="481263" y="2161994"/>
            <a:ext cx="8518358" cy="1990288"/>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en-US" sz="2000" dirty="0" smtClean="0">
                <a:solidFill>
                  <a:schemeClr val="tx2">
                    <a:lumMod val="10000"/>
                  </a:schemeClr>
                </a:solidFill>
              </a:rPr>
              <a:t>Sinh </a:t>
            </a:r>
            <a:r>
              <a:rPr lang="vi-VN" sz="2000" dirty="0" smtClean="0">
                <a:solidFill>
                  <a:schemeClr val="tx2">
                    <a:lumMod val="10000"/>
                  </a:schemeClr>
                </a:solidFill>
              </a:rPr>
              <a:t>vật </a:t>
            </a:r>
            <a:r>
              <a:rPr lang="vi-VN" sz="2000" dirty="0">
                <a:solidFill>
                  <a:schemeClr val="tx2">
                    <a:lumMod val="10000"/>
                  </a:schemeClr>
                </a:solidFill>
              </a:rPr>
              <a:t>đa </a:t>
            </a:r>
            <a:r>
              <a:rPr lang="vi-VN" sz="2000" dirty="0" smtClean="0">
                <a:solidFill>
                  <a:schemeClr val="tx2">
                    <a:lumMod val="10000"/>
                  </a:schemeClr>
                </a:solidFill>
              </a:rPr>
              <a:t>b</a:t>
            </a:r>
            <a:r>
              <a:rPr lang="en-US" sz="2000" dirty="0" smtClean="0">
                <a:solidFill>
                  <a:schemeClr val="tx2">
                    <a:lumMod val="10000"/>
                  </a:schemeClr>
                </a:solidFill>
              </a:rPr>
              <a:t>à</a:t>
            </a:r>
            <a:r>
              <a:rPr lang="vi-VN" sz="2000" dirty="0" smtClean="0">
                <a:solidFill>
                  <a:schemeClr val="tx2">
                    <a:lumMod val="10000"/>
                  </a:schemeClr>
                </a:solidFill>
              </a:rPr>
              <a:t>o </a:t>
            </a:r>
            <a:r>
              <a:rPr lang="vi-VN" sz="2000" dirty="0">
                <a:solidFill>
                  <a:schemeClr val="tx2">
                    <a:lumMod val="10000"/>
                  </a:schemeClr>
                </a:solidFill>
              </a:rPr>
              <a:t>(cơ thể có </a:t>
            </a:r>
            <a:r>
              <a:rPr lang="vi-VN" sz="2000" dirty="0" smtClean="0">
                <a:solidFill>
                  <a:schemeClr val="tx2">
                    <a:lumMod val="10000"/>
                  </a:schemeClr>
                </a:solidFill>
              </a:rPr>
              <a:t>c</a:t>
            </a:r>
            <a:r>
              <a:rPr lang="en-US" sz="2000" dirty="0" smtClean="0">
                <a:solidFill>
                  <a:schemeClr val="tx2">
                    <a:lumMod val="10000"/>
                  </a:schemeClr>
                </a:solidFill>
              </a:rPr>
              <a:t>ấ</a:t>
            </a:r>
            <a:r>
              <a:rPr lang="vi-VN" sz="2000" dirty="0" smtClean="0">
                <a:solidFill>
                  <a:schemeClr val="tx2">
                    <a:lumMod val="10000"/>
                  </a:schemeClr>
                </a:solidFill>
              </a:rPr>
              <a:t>u </a:t>
            </a:r>
            <a:r>
              <a:rPr lang="vi-VN" sz="2000" dirty="0">
                <a:solidFill>
                  <a:schemeClr val="tx2">
                    <a:lumMod val="10000"/>
                  </a:schemeClr>
                </a:solidFill>
              </a:rPr>
              <a:t>tạo gồm nhiều tế bào</a:t>
            </a:r>
            <a:r>
              <a:rPr lang="vi-VN" sz="2000" dirty="0" smtClean="0">
                <a:solidFill>
                  <a:schemeClr val="tx2">
                    <a:lumMod val="10000"/>
                  </a:schemeClr>
                </a:solidFill>
              </a:rPr>
              <a:t>)</a:t>
            </a:r>
            <a:r>
              <a:rPr lang="en-US" sz="2000" dirty="0" smtClean="0">
                <a:solidFill>
                  <a:schemeClr val="tx2">
                    <a:lumMod val="10000"/>
                  </a:schemeClr>
                </a:solidFill>
              </a:rPr>
              <a:t>: sự lớn lên</a:t>
            </a:r>
            <a:r>
              <a:rPr lang="vi-VN" sz="2000" dirty="0" smtClean="0">
                <a:solidFill>
                  <a:schemeClr val="tx2">
                    <a:lumMod val="10000"/>
                  </a:schemeClr>
                </a:solidFill>
              </a:rPr>
              <a:t> </a:t>
            </a:r>
            <a:r>
              <a:rPr lang="vi-VN" sz="2000" dirty="0">
                <a:solidFill>
                  <a:schemeClr val="tx2">
                    <a:lumMod val="10000"/>
                  </a:schemeClr>
                </a:solidFill>
              </a:rPr>
              <a:t>chủ yếu là do sự tăng lên </a:t>
            </a:r>
            <a:r>
              <a:rPr lang="vi-VN" sz="2000" dirty="0" smtClean="0">
                <a:solidFill>
                  <a:schemeClr val="tx2">
                    <a:lumMod val="10000"/>
                  </a:schemeClr>
                </a:solidFill>
              </a:rPr>
              <a:t>v</a:t>
            </a:r>
            <a:r>
              <a:rPr lang="en-US" sz="2000" dirty="0" smtClean="0">
                <a:solidFill>
                  <a:schemeClr val="tx2">
                    <a:lumMod val="10000"/>
                  </a:schemeClr>
                </a:solidFill>
              </a:rPr>
              <a:t>ề</a:t>
            </a:r>
            <a:r>
              <a:rPr lang="vi-VN" sz="2000" dirty="0" smtClean="0">
                <a:solidFill>
                  <a:schemeClr val="tx2">
                    <a:lumMod val="10000"/>
                  </a:schemeClr>
                </a:solidFill>
              </a:rPr>
              <a:t> </a:t>
            </a:r>
            <a:r>
              <a:rPr lang="vi-VN" sz="2000" dirty="0">
                <a:solidFill>
                  <a:schemeClr val="tx2">
                    <a:lumMod val="10000"/>
                  </a:schemeClr>
                </a:solidFill>
              </a:rPr>
              <a:t>kích thước và số lượng các tế </a:t>
            </a:r>
            <a:r>
              <a:rPr lang="vi-VN" sz="2000" dirty="0" smtClean="0">
                <a:solidFill>
                  <a:schemeClr val="tx2">
                    <a:lumMod val="10000"/>
                  </a:schemeClr>
                </a:solidFill>
              </a:rPr>
              <a:t>b</a:t>
            </a:r>
            <a:r>
              <a:rPr lang="en-US" sz="2000" dirty="0">
                <a:solidFill>
                  <a:schemeClr val="tx2">
                    <a:lumMod val="10000"/>
                  </a:schemeClr>
                </a:solidFill>
              </a:rPr>
              <a:t>à</a:t>
            </a:r>
            <a:r>
              <a:rPr lang="vi-VN" sz="2000" dirty="0" smtClean="0">
                <a:solidFill>
                  <a:schemeClr val="tx2">
                    <a:lumMod val="10000"/>
                  </a:schemeClr>
                </a:solidFill>
              </a:rPr>
              <a:t>o </a:t>
            </a:r>
            <a:r>
              <a:rPr lang="vi-VN" sz="2000" dirty="0">
                <a:solidFill>
                  <a:schemeClr val="tx2">
                    <a:lumMod val="10000"/>
                  </a:schemeClr>
                </a:solidFill>
              </a:rPr>
              <a:t>trong cơ thể. </a:t>
            </a:r>
            <a:endParaRPr lang="en-US" sz="2000" dirty="0" smtClean="0">
              <a:solidFill>
                <a:schemeClr val="tx2">
                  <a:lumMod val="10000"/>
                </a:schemeClr>
              </a:solidFill>
            </a:endParaRPr>
          </a:p>
          <a:p>
            <a:pPr marL="342900" indent="-342900" algn="just">
              <a:lnSpc>
                <a:spcPct val="150000"/>
              </a:lnSpc>
              <a:spcBef>
                <a:spcPts val="200"/>
              </a:spcBef>
              <a:spcAft>
                <a:spcPts val="200"/>
              </a:spcAft>
              <a:buFont typeface="Wingdings" panose="05000000000000000000" pitchFamily="2" charset="2"/>
              <a:buChar char="§"/>
            </a:pPr>
            <a:r>
              <a:rPr lang="en-US" sz="2000" dirty="0" smtClean="0">
                <a:solidFill>
                  <a:schemeClr val="tx2">
                    <a:lumMod val="10000"/>
                  </a:schemeClr>
                </a:solidFill>
              </a:rPr>
              <a:t>Sinh </a:t>
            </a:r>
            <a:r>
              <a:rPr lang="vi-VN" sz="2000" dirty="0" smtClean="0">
                <a:solidFill>
                  <a:schemeClr val="tx2">
                    <a:lumMod val="10000"/>
                  </a:schemeClr>
                </a:solidFill>
              </a:rPr>
              <a:t>vật </a:t>
            </a:r>
            <a:r>
              <a:rPr lang="vi-VN" sz="2000" dirty="0">
                <a:solidFill>
                  <a:schemeClr val="tx2">
                    <a:lumMod val="10000"/>
                  </a:schemeClr>
                </a:solidFill>
              </a:rPr>
              <a:t>đơn </a:t>
            </a:r>
            <a:r>
              <a:rPr lang="vi-VN" sz="2000" dirty="0" smtClean="0">
                <a:solidFill>
                  <a:schemeClr val="tx2">
                    <a:lumMod val="10000"/>
                  </a:schemeClr>
                </a:solidFill>
              </a:rPr>
              <a:t>b</a:t>
            </a:r>
            <a:r>
              <a:rPr lang="en-US" sz="2000" dirty="0">
                <a:solidFill>
                  <a:schemeClr val="tx2">
                    <a:lumMod val="10000"/>
                  </a:schemeClr>
                </a:solidFill>
              </a:rPr>
              <a:t>à</a:t>
            </a:r>
            <a:r>
              <a:rPr lang="vi-VN" sz="2000" dirty="0" smtClean="0">
                <a:solidFill>
                  <a:schemeClr val="tx2">
                    <a:lumMod val="10000"/>
                  </a:schemeClr>
                </a:solidFill>
              </a:rPr>
              <a:t>o</a:t>
            </a:r>
            <a:r>
              <a:rPr lang="en-US" sz="2000" dirty="0" smtClean="0">
                <a:solidFill>
                  <a:schemeClr val="tx2">
                    <a:lumMod val="10000"/>
                  </a:schemeClr>
                </a:solidFill>
              </a:rPr>
              <a:t>:</a:t>
            </a:r>
            <a:r>
              <a:rPr lang="vi-VN" sz="2000" dirty="0" smtClean="0">
                <a:solidFill>
                  <a:schemeClr val="tx2">
                    <a:lumMod val="10000"/>
                  </a:schemeClr>
                </a:solidFill>
              </a:rPr>
              <a:t> </a:t>
            </a:r>
            <a:r>
              <a:rPr lang="vi-VN" sz="2000" dirty="0">
                <a:solidFill>
                  <a:schemeClr val="tx2">
                    <a:lumMod val="10000"/>
                  </a:schemeClr>
                </a:solidFill>
              </a:rPr>
              <a:t>sự lớn lên là do sự tăng lên của kích thước tế </a:t>
            </a:r>
            <a:r>
              <a:rPr lang="vi-VN" sz="2000" dirty="0" smtClean="0">
                <a:solidFill>
                  <a:schemeClr val="tx2">
                    <a:lumMod val="10000"/>
                  </a:schemeClr>
                </a:solidFill>
              </a:rPr>
              <a:t>b</a:t>
            </a:r>
            <a:r>
              <a:rPr lang="en-US" sz="2000" dirty="0" smtClean="0">
                <a:solidFill>
                  <a:schemeClr val="tx2">
                    <a:lumMod val="10000"/>
                  </a:schemeClr>
                </a:solidFill>
              </a:rPr>
              <a:t>à</a:t>
            </a:r>
            <a:r>
              <a:rPr lang="vi-VN" sz="2000" dirty="0" smtClean="0">
                <a:solidFill>
                  <a:schemeClr val="tx2">
                    <a:lumMod val="10000"/>
                  </a:schemeClr>
                </a:solidFill>
              </a:rPr>
              <a:t>o</a:t>
            </a:r>
            <a:r>
              <a:rPr lang="en-US" sz="2000" dirty="0" smtClean="0">
                <a:solidFill>
                  <a:schemeClr val="tx2">
                    <a:lumMod val="10000"/>
                  </a:schemeClr>
                </a:solidFill>
              </a:rPr>
              <a:t>.</a:t>
            </a:r>
            <a:endParaRPr lang="en-US" sz="2000" dirty="0">
              <a:solidFill>
                <a:schemeClr val="tx2">
                  <a:lumMod val="10000"/>
                </a:schemeClr>
              </a:solidFill>
            </a:endParaRPr>
          </a:p>
        </p:txBody>
      </p:sp>
    </p:spTree>
    <p:extLst>
      <p:ext uri="{BB962C8B-B14F-4D97-AF65-F5344CB8AC3E}">
        <p14:creationId xmlns:p14="http://schemas.microsoft.com/office/powerpoint/2010/main" val="269191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456" y="821191"/>
            <a:ext cx="4685549" cy="493726"/>
          </a:xfrm>
        </p:spPr>
        <p:txBody>
          <a:bodyPr/>
          <a:lstStyle/>
          <a:p>
            <a:r>
              <a:rPr lang="en-US" sz="2400" dirty="0" smtClean="0">
                <a:latin typeface="+mj-lt"/>
              </a:rPr>
              <a:t>Quan sát Hình 20.3</a:t>
            </a:r>
            <a:endParaRPr lang="en-US" sz="2400" dirty="0">
              <a:latin typeface="+mj-lt"/>
            </a:endParaRPr>
          </a:p>
        </p:txBody>
      </p:sp>
      <p:sp>
        <p:nvSpPr>
          <p:cNvPr id="3" name="Subtitle 2"/>
          <p:cNvSpPr>
            <a:spLocks noGrp="1"/>
          </p:cNvSpPr>
          <p:nvPr>
            <p:ph type="subTitle" idx="1"/>
          </p:nvPr>
        </p:nvSpPr>
        <p:spPr>
          <a:xfrm>
            <a:off x="32298" y="1401545"/>
            <a:ext cx="9116878" cy="588950"/>
          </a:xfrm>
        </p:spPr>
        <p:txBody>
          <a:bodyPr/>
          <a:lstStyle/>
          <a:p>
            <a:r>
              <a:rPr lang="en-US" sz="2000" i="1" dirty="0" smtClean="0">
                <a:solidFill>
                  <a:schemeClr val="bg1"/>
                </a:solidFill>
                <a:latin typeface="+mj-lt"/>
              </a:rPr>
              <a:t>Em hãy cho biết cây ngô (là cơ thể đa bào) lớn lên nhờ quá trình nào?</a:t>
            </a:r>
            <a:endParaRPr lang="en-US" sz="2000" i="1" dirty="0">
              <a:solidFill>
                <a:schemeClr val="bg1"/>
              </a:solidFill>
              <a:latin typeface="+mj-lt"/>
            </a:endParaRP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11</a:t>
            </a:fld>
            <a:endParaRPr lang="en"/>
          </a:p>
        </p:txBody>
      </p:sp>
      <p:pic>
        <p:nvPicPr>
          <p:cNvPr id="5" name="Picture 4"/>
          <p:cNvPicPr>
            <a:picLocks noChangeAspect="1"/>
          </p:cNvPicPr>
          <p:nvPr/>
        </p:nvPicPr>
        <p:blipFill>
          <a:blip r:embed="rId2"/>
          <a:stretch>
            <a:fillRect/>
          </a:stretch>
        </p:blipFill>
        <p:spPr>
          <a:xfrm>
            <a:off x="380390" y="1990495"/>
            <a:ext cx="4767912" cy="3064308"/>
          </a:xfrm>
          <a:prstGeom prst="rect">
            <a:avLst/>
          </a:prstGeom>
        </p:spPr>
      </p:pic>
      <p:sp>
        <p:nvSpPr>
          <p:cNvPr id="6" name="Rectangle 5"/>
          <p:cNvSpPr/>
          <p:nvPr/>
        </p:nvSpPr>
        <p:spPr>
          <a:xfrm>
            <a:off x="5175011" y="3016230"/>
            <a:ext cx="3974165" cy="958660"/>
          </a:xfrm>
          <a:prstGeom prst="rect">
            <a:avLst/>
          </a:prstGeom>
        </p:spPr>
        <p:txBody>
          <a:bodyPr wrap="none">
            <a:spAutoFit/>
          </a:bodyPr>
          <a:lstStyle/>
          <a:p>
            <a:pPr algn="ctr">
              <a:lnSpc>
                <a:spcPct val="150000"/>
              </a:lnSpc>
            </a:pPr>
            <a:r>
              <a:rPr lang="en-US" dirty="0">
                <a:latin typeface="Open Sans"/>
              </a:rPr>
              <a:t> </a:t>
            </a:r>
            <a:r>
              <a:rPr lang="en-US" sz="2000" b="1" dirty="0">
                <a:solidFill>
                  <a:srgbClr val="FFFF00"/>
                </a:solidFill>
                <a:latin typeface="+mj-lt"/>
              </a:rPr>
              <a:t>Cây ngô lớn lên nhờ quá trình </a:t>
            </a:r>
            <a:endParaRPr lang="en-US" sz="2000" b="1" dirty="0" smtClean="0">
              <a:solidFill>
                <a:srgbClr val="FFFF00"/>
              </a:solidFill>
              <a:latin typeface="+mj-lt"/>
            </a:endParaRPr>
          </a:p>
          <a:p>
            <a:pPr algn="ctr">
              <a:lnSpc>
                <a:spcPct val="150000"/>
              </a:lnSpc>
            </a:pPr>
            <a:r>
              <a:rPr lang="en-US" sz="2000" b="1" dirty="0" smtClean="0">
                <a:solidFill>
                  <a:srgbClr val="FFFF00"/>
                </a:solidFill>
                <a:latin typeface="+mj-lt"/>
              </a:rPr>
              <a:t>sinh </a:t>
            </a:r>
            <a:r>
              <a:rPr lang="en-US" sz="2000" b="1" dirty="0">
                <a:solidFill>
                  <a:srgbClr val="FFFF00"/>
                </a:solidFill>
                <a:latin typeface="+mj-lt"/>
              </a:rPr>
              <a:t>sản của tế bào</a:t>
            </a:r>
          </a:p>
        </p:txBody>
      </p:sp>
    </p:spTree>
    <p:extLst>
      <p:ext uri="{BB962C8B-B14F-4D97-AF65-F5344CB8AC3E}">
        <p14:creationId xmlns:p14="http://schemas.microsoft.com/office/powerpoint/2010/main" val="409625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80">
                                          <p:stCondLst>
                                            <p:cond delay="0"/>
                                          </p:stCondLst>
                                        </p:cTn>
                                        <p:tgtEl>
                                          <p:spTgt spid="6">
                                            <p:txEl>
                                              <p:pRg st="0" end="0"/>
                                            </p:txEl>
                                          </p:spTgt>
                                        </p:tgtEl>
                                      </p:cBhvr>
                                    </p:animEffect>
                                    <p:anim calcmode="lin" valueType="num">
                                      <p:cBhvr>
                                        <p:cTn id="23"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6">
                                            <p:txEl>
                                              <p:pRg st="0" end="0"/>
                                            </p:txEl>
                                          </p:spTgt>
                                        </p:tgtEl>
                                      </p:cBhvr>
                                      <p:to x="100000" y="60000"/>
                                    </p:animScale>
                                    <p:animScale>
                                      <p:cBhvr>
                                        <p:cTn id="29" dur="166" decel="50000">
                                          <p:stCondLst>
                                            <p:cond delay="676"/>
                                          </p:stCondLst>
                                        </p:cTn>
                                        <p:tgtEl>
                                          <p:spTgt spid="6">
                                            <p:txEl>
                                              <p:pRg st="0" end="0"/>
                                            </p:txEl>
                                          </p:spTgt>
                                        </p:tgtEl>
                                      </p:cBhvr>
                                      <p:to x="100000" y="100000"/>
                                    </p:animScale>
                                    <p:animScale>
                                      <p:cBhvr>
                                        <p:cTn id="30" dur="26">
                                          <p:stCondLst>
                                            <p:cond delay="1312"/>
                                          </p:stCondLst>
                                        </p:cTn>
                                        <p:tgtEl>
                                          <p:spTgt spid="6">
                                            <p:txEl>
                                              <p:pRg st="0" end="0"/>
                                            </p:txEl>
                                          </p:spTgt>
                                        </p:tgtEl>
                                      </p:cBhvr>
                                      <p:to x="100000" y="80000"/>
                                    </p:animScale>
                                    <p:animScale>
                                      <p:cBhvr>
                                        <p:cTn id="31" dur="166" decel="50000">
                                          <p:stCondLst>
                                            <p:cond delay="1338"/>
                                          </p:stCondLst>
                                        </p:cTn>
                                        <p:tgtEl>
                                          <p:spTgt spid="6">
                                            <p:txEl>
                                              <p:pRg st="0" end="0"/>
                                            </p:txEl>
                                          </p:spTgt>
                                        </p:tgtEl>
                                      </p:cBhvr>
                                      <p:to x="100000" y="100000"/>
                                    </p:animScale>
                                    <p:animScale>
                                      <p:cBhvr>
                                        <p:cTn id="32" dur="26">
                                          <p:stCondLst>
                                            <p:cond delay="1642"/>
                                          </p:stCondLst>
                                        </p:cTn>
                                        <p:tgtEl>
                                          <p:spTgt spid="6">
                                            <p:txEl>
                                              <p:pRg st="0" end="0"/>
                                            </p:txEl>
                                          </p:spTgt>
                                        </p:tgtEl>
                                      </p:cBhvr>
                                      <p:to x="100000" y="90000"/>
                                    </p:animScale>
                                    <p:animScale>
                                      <p:cBhvr>
                                        <p:cTn id="33" dur="166" decel="50000">
                                          <p:stCondLst>
                                            <p:cond delay="1668"/>
                                          </p:stCondLst>
                                        </p:cTn>
                                        <p:tgtEl>
                                          <p:spTgt spid="6">
                                            <p:txEl>
                                              <p:pRg st="0" end="0"/>
                                            </p:txEl>
                                          </p:spTgt>
                                        </p:tgtEl>
                                      </p:cBhvr>
                                      <p:to x="100000" y="100000"/>
                                    </p:animScale>
                                    <p:animScale>
                                      <p:cBhvr>
                                        <p:cTn id="34" dur="26">
                                          <p:stCondLst>
                                            <p:cond delay="1808"/>
                                          </p:stCondLst>
                                        </p:cTn>
                                        <p:tgtEl>
                                          <p:spTgt spid="6">
                                            <p:txEl>
                                              <p:pRg st="0" end="0"/>
                                            </p:txEl>
                                          </p:spTgt>
                                        </p:tgtEl>
                                      </p:cBhvr>
                                      <p:to x="100000" y="95000"/>
                                    </p:animScale>
                                    <p:animScale>
                                      <p:cBhvr>
                                        <p:cTn id="35" dur="166" decel="50000">
                                          <p:stCondLst>
                                            <p:cond delay="1834"/>
                                          </p:stCondLst>
                                        </p:cTn>
                                        <p:tgtEl>
                                          <p:spTgt spid="6">
                                            <p:txEl>
                                              <p:pRg st="0" end="0"/>
                                            </p:txEl>
                                          </p:spTgt>
                                        </p:tgtEl>
                                      </p:cBhvr>
                                      <p:to x="100000" y="100000"/>
                                    </p:animScale>
                                  </p:childTnLst>
                                </p:cTn>
                              </p:par>
                              <p:par>
                                <p:cTn id="36" presetID="26" presetClass="entr" presetSubtype="0" fill="hold" nodeType="with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Effect transition="in" filter="wipe(down)">
                                      <p:cBhvr>
                                        <p:cTn id="38" dur="580">
                                          <p:stCondLst>
                                            <p:cond delay="0"/>
                                          </p:stCondLst>
                                        </p:cTn>
                                        <p:tgtEl>
                                          <p:spTgt spid="6">
                                            <p:txEl>
                                              <p:pRg st="1" end="1"/>
                                            </p:txEl>
                                          </p:spTgt>
                                        </p:tgtEl>
                                      </p:cBhvr>
                                    </p:animEffect>
                                    <p:anim calcmode="lin" valueType="num">
                                      <p:cBhvr>
                                        <p:cTn id="39" dur="1822"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6">
                                            <p:txEl>
                                              <p:pRg st="1" end="1"/>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6">
                                            <p:txEl>
                                              <p:pRg st="1" end="1"/>
                                            </p:txEl>
                                          </p:spTgt>
                                        </p:tgtEl>
                                      </p:cBhvr>
                                      <p:to x="100000" y="60000"/>
                                    </p:animScale>
                                    <p:animScale>
                                      <p:cBhvr>
                                        <p:cTn id="45" dur="166" decel="50000">
                                          <p:stCondLst>
                                            <p:cond delay="676"/>
                                          </p:stCondLst>
                                        </p:cTn>
                                        <p:tgtEl>
                                          <p:spTgt spid="6">
                                            <p:txEl>
                                              <p:pRg st="1" end="1"/>
                                            </p:txEl>
                                          </p:spTgt>
                                        </p:tgtEl>
                                      </p:cBhvr>
                                      <p:to x="100000" y="100000"/>
                                    </p:animScale>
                                    <p:animScale>
                                      <p:cBhvr>
                                        <p:cTn id="46" dur="26">
                                          <p:stCondLst>
                                            <p:cond delay="1312"/>
                                          </p:stCondLst>
                                        </p:cTn>
                                        <p:tgtEl>
                                          <p:spTgt spid="6">
                                            <p:txEl>
                                              <p:pRg st="1" end="1"/>
                                            </p:txEl>
                                          </p:spTgt>
                                        </p:tgtEl>
                                      </p:cBhvr>
                                      <p:to x="100000" y="80000"/>
                                    </p:animScale>
                                    <p:animScale>
                                      <p:cBhvr>
                                        <p:cTn id="47" dur="166" decel="50000">
                                          <p:stCondLst>
                                            <p:cond delay="1338"/>
                                          </p:stCondLst>
                                        </p:cTn>
                                        <p:tgtEl>
                                          <p:spTgt spid="6">
                                            <p:txEl>
                                              <p:pRg st="1" end="1"/>
                                            </p:txEl>
                                          </p:spTgt>
                                        </p:tgtEl>
                                      </p:cBhvr>
                                      <p:to x="100000" y="100000"/>
                                    </p:animScale>
                                    <p:animScale>
                                      <p:cBhvr>
                                        <p:cTn id="48" dur="26">
                                          <p:stCondLst>
                                            <p:cond delay="1642"/>
                                          </p:stCondLst>
                                        </p:cTn>
                                        <p:tgtEl>
                                          <p:spTgt spid="6">
                                            <p:txEl>
                                              <p:pRg st="1" end="1"/>
                                            </p:txEl>
                                          </p:spTgt>
                                        </p:tgtEl>
                                      </p:cBhvr>
                                      <p:to x="100000" y="90000"/>
                                    </p:animScale>
                                    <p:animScale>
                                      <p:cBhvr>
                                        <p:cTn id="49" dur="166" decel="50000">
                                          <p:stCondLst>
                                            <p:cond delay="1668"/>
                                          </p:stCondLst>
                                        </p:cTn>
                                        <p:tgtEl>
                                          <p:spTgt spid="6">
                                            <p:txEl>
                                              <p:pRg st="1" end="1"/>
                                            </p:txEl>
                                          </p:spTgt>
                                        </p:tgtEl>
                                      </p:cBhvr>
                                      <p:to x="100000" y="100000"/>
                                    </p:animScale>
                                    <p:animScale>
                                      <p:cBhvr>
                                        <p:cTn id="50" dur="26">
                                          <p:stCondLst>
                                            <p:cond delay="1808"/>
                                          </p:stCondLst>
                                        </p:cTn>
                                        <p:tgtEl>
                                          <p:spTgt spid="6">
                                            <p:txEl>
                                              <p:pRg st="1" end="1"/>
                                            </p:txEl>
                                          </p:spTgt>
                                        </p:tgtEl>
                                      </p:cBhvr>
                                      <p:to x="100000" y="95000"/>
                                    </p:animScale>
                                    <p:animScale>
                                      <p:cBhvr>
                                        <p:cTn id="51" dur="166" decel="50000">
                                          <p:stCondLst>
                                            <p:cond delay="1834"/>
                                          </p:stCondLst>
                                        </p:cTn>
                                        <p:tgtEl>
                                          <p:spTgt spid="6">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20227"/>
            <a:ext cx="9144000" cy="437475"/>
          </a:xfrm>
        </p:spPr>
        <p:txBody>
          <a:bodyPr/>
          <a:lstStyle/>
          <a:p>
            <a:r>
              <a:rPr lang="en-US" sz="2000" dirty="0" smtClean="0">
                <a:latin typeface="+mj-lt"/>
              </a:rPr>
              <a:t>Khi cơ thể ngừng lớn, các tế bào trong cơ thể vẫn tiếp tục sinh sản. </a:t>
            </a:r>
            <a:endParaRPr lang="en-US" sz="2000" dirty="0">
              <a:latin typeface="+mj-lt"/>
            </a:endParaRPr>
          </a:p>
        </p:txBody>
      </p:sp>
      <p:sp>
        <p:nvSpPr>
          <p:cNvPr id="3" name="Rectangle 2"/>
          <p:cNvSpPr/>
          <p:nvPr/>
        </p:nvSpPr>
        <p:spPr>
          <a:xfrm>
            <a:off x="0" y="1435386"/>
            <a:ext cx="4776499" cy="2118529"/>
          </a:xfrm>
          <a:prstGeom prst="rect">
            <a:avLst/>
          </a:prstGeom>
        </p:spPr>
        <p:txBody>
          <a:bodyPr wrap="square">
            <a:spAutoFit/>
          </a:bodyPr>
          <a:lstStyle/>
          <a:p>
            <a:pPr algn="just">
              <a:lnSpc>
                <a:spcPts val="2500"/>
              </a:lnSpc>
              <a:spcBef>
                <a:spcPts val="200"/>
              </a:spcBef>
              <a:spcAft>
                <a:spcPts val="200"/>
              </a:spcAft>
            </a:pPr>
            <a:r>
              <a:rPr lang="en-US" sz="2000" dirty="0" smtClean="0">
                <a:solidFill>
                  <a:schemeClr val="bg1"/>
                </a:solidFill>
              </a:rPr>
              <a:t>Quan sát Hình 20.4, em hãy cho biết:  </a:t>
            </a:r>
          </a:p>
          <a:p>
            <a:pPr marL="342900" indent="-342900" algn="just">
              <a:lnSpc>
                <a:spcPts val="2500"/>
              </a:lnSpc>
              <a:spcBef>
                <a:spcPts val="200"/>
              </a:spcBef>
              <a:spcAft>
                <a:spcPts val="200"/>
              </a:spcAft>
              <a:buFont typeface="Wingdings" panose="05000000000000000000" pitchFamily="2" charset="2"/>
              <a:buChar char="§"/>
            </a:pPr>
            <a:r>
              <a:rPr lang="en-US" sz="2000" i="1" dirty="0" smtClean="0">
                <a:solidFill>
                  <a:schemeClr val="bg1"/>
                </a:solidFill>
              </a:rPr>
              <a:t>Sự sinh sản tế bào có ý nghĩa gì?</a:t>
            </a:r>
          </a:p>
          <a:p>
            <a:pPr marL="342900" indent="-342900" algn="just">
              <a:lnSpc>
                <a:spcPts val="2500"/>
              </a:lnSpc>
              <a:spcBef>
                <a:spcPts val="200"/>
              </a:spcBef>
              <a:spcAft>
                <a:spcPts val="200"/>
              </a:spcAft>
              <a:buFont typeface="Wingdings" panose="05000000000000000000" pitchFamily="2" charset="2"/>
              <a:buChar char="§"/>
            </a:pPr>
            <a:r>
              <a:rPr lang="en-US" sz="2000" i="1" dirty="0" smtClean="0">
                <a:solidFill>
                  <a:schemeClr val="bg1"/>
                </a:solidFill>
              </a:rPr>
              <a:t>Nhờ quá trình nào cơ thể có những tế bào mới để thay thế chi những tế bào già, các tế bào chết, tế bào tổn thương?</a:t>
            </a:r>
            <a:endParaRPr lang="en-US" sz="2000" i="1" dirty="0">
              <a:solidFill>
                <a:schemeClr val="bg1"/>
              </a:solidFill>
            </a:endParaRPr>
          </a:p>
        </p:txBody>
      </p:sp>
      <p:pic>
        <p:nvPicPr>
          <p:cNvPr id="4" name="Picture 3"/>
          <p:cNvPicPr>
            <a:picLocks noChangeAspect="1"/>
          </p:cNvPicPr>
          <p:nvPr/>
        </p:nvPicPr>
        <p:blipFill>
          <a:blip r:embed="rId2"/>
          <a:stretch>
            <a:fillRect/>
          </a:stretch>
        </p:blipFill>
        <p:spPr>
          <a:xfrm>
            <a:off x="4981433" y="1267261"/>
            <a:ext cx="4041514" cy="3461688"/>
          </a:xfrm>
          <a:prstGeom prst="rect">
            <a:avLst/>
          </a:prstGeom>
        </p:spPr>
      </p:pic>
    </p:spTree>
    <p:extLst>
      <p:ext uri="{BB962C8B-B14F-4D97-AF65-F5344CB8AC3E}">
        <p14:creationId xmlns:p14="http://schemas.microsoft.com/office/powerpoint/2010/main" val="157658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13</a:t>
            </a:fld>
            <a:endParaRPr lang="en"/>
          </a:p>
        </p:txBody>
      </p:sp>
      <p:sp>
        <p:nvSpPr>
          <p:cNvPr id="5" name="Rectangle 4"/>
          <p:cNvSpPr/>
          <p:nvPr/>
        </p:nvSpPr>
        <p:spPr>
          <a:xfrm>
            <a:off x="587141" y="1598324"/>
            <a:ext cx="7473944" cy="1754326"/>
          </a:xfrm>
          <a:prstGeom prst="rect">
            <a:avLst/>
          </a:prstGeom>
        </p:spPr>
        <p:txBody>
          <a:bodyPr wrap="square">
            <a:spAutoFit/>
          </a:bodyPr>
          <a:lstStyle/>
          <a:p>
            <a:pPr>
              <a:lnSpc>
                <a:spcPct val="150000"/>
              </a:lnSpc>
            </a:pPr>
            <a:r>
              <a:rPr lang="vi-VN" sz="2400" dirty="0">
                <a:solidFill>
                  <a:schemeClr val="bg1"/>
                </a:solidFill>
                <a:latin typeface="+mn-lt"/>
                <a:ea typeface="Calibri" panose="020F0502020204030204" pitchFamily="34" charset="0"/>
              </a:rPr>
              <a:t>Nhờ có quá trình phân chia của tế bào, cơ thể sẽ tạo ra các tế bào mới để thay thế cho những tế bào già, tế bào chết, tế bảo sai hỏng và tế bào bị tổn thương</a:t>
            </a:r>
            <a:r>
              <a:rPr lang="vi-VN" sz="2400" dirty="0">
                <a:solidFill>
                  <a:srgbClr val="FFFF00"/>
                </a:solidFill>
                <a:latin typeface="+mn-lt"/>
                <a:ea typeface="Calibri" panose="020F0502020204030204" pitchFamily="34" charset="0"/>
              </a:rPr>
              <a:t>.</a:t>
            </a:r>
            <a:endParaRPr lang="en-US" sz="2400" dirty="0">
              <a:solidFill>
                <a:srgbClr val="FFFF00"/>
              </a:solidFill>
              <a:latin typeface="+mn-lt"/>
            </a:endParaRPr>
          </a:p>
        </p:txBody>
      </p:sp>
    </p:spTree>
    <p:extLst>
      <p:ext uri="{BB962C8B-B14F-4D97-AF65-F5344CB8AC3E}">
        <p14:creationId xmlns:p14="http://schemas.microsoft.com/office/powerpoint/2010/main" val="242215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6"/>
          <p:cNvSpPr txBox="1">
            <a:spLocks noGrp="1"/>
          </p:cNvSpPr>
          <p:nvPr>
            <p:ph type="title"/>
          </p:nvPr>
        </p:nvSpPr>
        <p:spPr>
          <a:xfrm>
            <a:off x="1071348" y="398400"/>
            <a:ext cx="1746915" cy="52331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solidFill>
                  <a:schemeClr val="tx2">
                    <a:lumMod val="10000"/>
                  </a:schemeClr>
                </a:solidFill>
                <a:latin typeface="+mj-lt"/>
              </a:rPr>
              <a:t>Mở rộng</a:t>
            </a:r>
            <a:endParaRPr dirty="0">
              <a:solidFill>
                <a:schemeClr val="tx2">
                  <a:lumMod val="10000"/>
                </a:schemeClr>
              </a:solidFill>
              <a:latin typeface="+mj-lt"/>
            </a:endParaRPr>
          </a:p>
        </p:txBody>
      </p:sp>
      <p:sp>
        <p:nvSpPr>
          <p:cNvPr id="138" name="Google Shape;138;p16"/>
          <p:cNvSpPr txBox="1">
            <a:spLocks noGrp="1"/>
          </p:cNvSpPr>
          <p:nvPr>
            <p:ph type="body" idx="1"/>
          </p:nvPr>
        </p:nvSpPr>
        <p:spPr>
          <a:xfrm>
            <a:off x="134754" y="1662617"/>
            <a:ext cx="8624236" cy="3327300"/>
          </a:xfrm>
          <a:prstGeom prst="rect">
            <a:avLst/>
          </a:prstGeom>
        </p:spPr>
        <p:txBody>
          <a:bodyPr spcFirstLastPara="1" wrap="square" lIns="91425" tIns="91425" rIns="91425" bIns="91425" anchor="t" anchorCtr="0">
            <a:noAutofit/>
          </a:bodyPr>
          <a:lstStyle/>
          <a:p>
            <a:pPr marL="139700" indent="0" algn="just">
              <a:lnSpc>
                <a:spcPct val="150000"/>
              </a:lnSpc>
              <a:spcBef>
                <a:spcPts val="200"/>
              </a:spcBef>
              <a:spcAft>
                <a:spcPts val="200"/>
              </a:spcAft>
              <a:buNone/>
            </a:pPr>
            <a:r>
              <a:rPr lang="vi-VN" sz="2000" smtClean="0">
                <a:solidFill>
                  <a:schemeClr val="accent1">
                    <a:lumMod val="50000"/>
                  </a:schemeClr>
                </a:solidFill>
                <a:latin typeface="+mn-lt"/>
              </a:rPr>
              <a:t>Mỗi </a:t>
            </a:r>
            <a:r>
              <a:rPr lang="vi-VN" sz="2000" dirty="0">
                <a:solidFill>
                  <a:schemeClr val="accent1">
                    <a:lumMod val="50000"/>
                  </a:schemeClr>
                </a:solidFill>
                <a:latin typeface="+mn-lt"/>
              </a:rPr>
              <a:t>ngày cơ thể chúng ta tạo ra đủ 2 triệu tế bào để thay thế những tế bào đã chết bằng cách sinh sản tế bào</a:t>
            </a:r>
            <a:r>
              <a:rPr lang="vi-VN" sz="2000" dirty="0" smtClean="0">
                <a:solidFill>
                  <a:schemeClr val="accent1">
                    <a:lumMod val="50000"/>
                  </a:schemeClr>
                </a:solidFill>
                <a:latin typeface="+mn-lt"/>
              </a:rPr>
              <a:t>.</a:t>
            </a:r>
            <a:endParaRPr lang="en-US" sz="2000" dirty="0" smtClean="0">
              <a:solidFill>
                <a:schemeClr val="accent1">
                  <a:lumMod val="50000"/>
                </a:schemeClr>
              </a:solidFill>
              <a:latin typeface="+mn-lt"/>
            </a:endParaRPr>
          </a:p>
          <a:p>
            <a:pPr algn="just">
              <a:lnSpc>
                <a:spcPct val="150000"/>
              </a:lnSpc>
              <a:spcBef>
                <a:spcPts val="200"/>
              </a:spcBef>
              <a:spcAft>
                <a:spcPts val="200"/>
              </a:spcAft>
              <a:buFont typeface="Arial" panose="020B0604020202020204" pitchFamily="34" charset="0"/>
              <a:buChar char="•"/>
            </a:pPr>
            <a:r>
              <a:rPr lang="en-US" sz="2000" i="1" dirty="0">
                <a:solidFill>
                  <a:schemeClr val="accent3">
                    <a:lumMod val="50000"/>
                  </a:schemeClr>
                </a:solidFill>
                <a:latin typeface="+mj-lt"/>
              </a:rPr>
              <a:t>Tế bào da: 10 – 30 ngày phân chia một lần.</a:t>
            </a:r>
          </a:p>
          <a:p>
            <a:pPr algn="just">
              <a:lnSpc>
                <a:spcPct val="150000"/>
              </a:lnSpc>
              <a:spcBef>
                <a:spcPts val="200"/>
              </a:spcBef>
              <a:spcAft>
                <a:spcPts val="200"/>
              </a:spcAft>
              <a:buFont typeface="Arial" panose="020B0604020202020204" pitchFamily="34" charset="0"/>
              <a:buChar char="•"/>
            </a:pPr>
            <a:r>
              <a:rPr lang="en-US" sz="2000" i="1" dirty="0">
                <a:solidFill>
                  <a:schemeClr val="accent3">
                    <a:lumMod val="50000"/>
                  </a:schemeClr>
                </a:solidFill>
                <a:latin typeface="+mj-lt"/>
              </a:rPr>
              <a:t>Tế bào niêm mạc má: 5 ngày phân chia một lần.</a:t>
            </a:r>
          </a:p>
          <a:p>
            <a:pPr algn="just">
              <a:lnSpc>
                <a:spcPct val="150000"/>
              </a:lnSpc>
              <a:spcBef>
                <a:spcPts val="200"/>
              </a:spcBef>
              <a:spcAft>
                <a:spcPts val="200"/>
              </a:spcAft>
              <a:buFont typeface="Arial" panose="020B0604020202020204" pitchFamily="34" charset="0"/>
              <a:buChar char="•"/>
            </a:pPr>
            <a:r>
              <a:rPr lang="en-US" sz="2000" i="1" dirty="0">
                <a:solidFill>
                  <a:schemeClr val="accent3">
                    <a:lumMod val="50000"/>
                  </a:schemeClr>
                </a:solidFill>
                <a:latin typeface="+mj-lt"/>
              </a:rPr>
              <a:t>Tế bào gan: 1 -2 năm phân chia một lần.</a:t>
            </a:r>
          </a:p>
          <a:p>
            <a:pPr algn="just">
              <a:lnSpc>
                <a:spcPct val="150000"/>
              </a:lnSpc>
              <a:spcBef>
                <a:spcPts val="200"/>
              </a:spcBef>
              <a:spcAft>
                <a:spcPts val="200"/>
              </a:spcAft>
              <a:buFont typeface="Arial" panose="020B0604020202020204" pitchFamily="34" charset="0"/>
              <a:buChar char="•"/>
            </a:pPr>
            <a:r>
              <a:rPr lang="en-US" sz="2000" i="1" dirty="0">
                <a:solidFill>
                  <a:schemeClr val="accent3">
                    <a:lumMod val="50000"/>
                  </a:schemeClr>
                </a:solidFill>
                <a:latin typeface="+mj-lt"/>
              </a:rPr>
              <a:t>Tế bào thần kinh: sau khi hình thành sẽ không phân chia thêm lần nào</a:t>
            </a:r>
          </a:p>
          <a:p>
            <a:pPr marL="139700" indent="0" algn="just">
              <a:lnSpc>
                <a:spcPts val="2800"/>
              </a:lnSpc>
              <a:spcBef>
                <a:spcPts val="200"/>
              </a:spcBef>
              <a:spcAft>
                <a:spcPts val="200"/>
              </a:spcAft>
              <a:buNone/>
            </a:pPr>
            <a:endParaRPr lang="vi-VN" sz="2000" dirty="0">
              <a:solidFill>
                <a:schemeClr val="accent1">
                  <a:lumMod val="50000"/>
                </a:schemeClr>
              </a:solidFill>
              <a:latin typeface="+mn-lt"/>
            </a:endParaRPr>
          </a:p>
        </p:txBody>
      </p:sp>
      <p:sp>
        <p:nvSpPr>
          <p:cNvPr id="139" name="Google Shape;139;p16"/>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14</a:t>
            </a:fld>
            <a:endParaRPr/>
          </a:p>
        </p:txBody>
      </p:sp>
      <p:sp>
        <p:nvSpPr>
          <p:cNvPr id="2" name="Rectangle 1"/>
          <p:cNvSpPr/>
          <p:nvPr/>
        </p:nvSpPr>
        <p:spPr>
          <a:xfrm>
            <a:off x="412860" y="1329884"/>
            <a:ext cx="6551794" cy="400110"/>
          </a:xfrm>
          <a:prstGeom prst="rect">
            <a:avLst/>
          </a:prstGeom>
        </p:spPr>
        <p:txBody>
          <a:bodyPr wrap="none">
            <a:spAutoFit/>
          </a:bodyPr>
          <a:lstStyle/>
          <a:p>
            <a:r>
              <a:rPr lang="en" sz="2000" b="1" dirty="0">
                <a:solidFill>
                  <a:schemeClr val="accent1">
                    <a:lumMod val="75000"/>
                  </a:schemeClr>
                </a:solidFill>
              </a:rPr>
              <a:t>Có phải tất cả các tế bào đều có khả năng sinh </a:t>
            </a:r>
            <a:r>
              <a:rPr lang="en" sz="2000" b="1" dirty="0" smtClean="0">
                <a:solidFill>
                  <a:schemeClr val="accent1">
                    <a:lumMod val="75000"/>
                  </a:schemeClr>
                </a:solidFill>
              </a:rPr>
              <a:t>sản?</a:t>
            </a:r>
            <a:endParaRPr lang="en-US" sz="2000"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barn(inVertical)">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8">
                                            <p:txEl>
                                              <p:pRg st="0" end="0"/>
                                            </p:txEl>
                                          </p:spTgt>
                                        </p:tgtEl>
                                        <p:attrNameLst>
                                          <p:attrName>style.visibility</p:attrName>
                                        </p:attrNameLst>
                                      </p:cBhvr>
                                      <p:to>
                                        <p:strVal val="visible"/>
                                      </p:to>
                                    </p:set>
                                    <p:animEffect transition="in" filter="barn(inVertical)">
                                      <p:cBhvr>
                                        <p:cTn id="17" dur="500"/>
                                        <p:tgtEl>
                                          <p:spTgt spid="13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8">
                                            <p:txEl>
                                              <p:pRg st="1" end="1"/>
                                            </p:txEl>
                                          </p:spTgt>
                                        </p:tgtEl>
                                        <p:attrNameLst>
                                          <p:attrName>style.visibility</p:attrName>
                                        </p:attrNameLst>
                                      </p:cBhvr>
                                      <p:to>
                                        <p:strVal val="visible"/>
                                      </p:to>
                                    </p:set>
                                    <p:animEffect transition="in" filter="wipe(down)">
                                      <p:cBhvr>
                                        <p:cTn id="22" dur="500"/>
                                        <p:tgtEl>
                                          <p:spTgt spid="138">
                                            <p:txEl>
                                              <p:pRg st="1" end="1"/>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138">
                                            <p:txEl>
                                              <p:pRg st="2" end="2"/>
                                            </p:txEl>
                                          </p:spTgt>
                                        </p:tgtEl>
                                        <p:attrNameLst>
                                          <p:attrName>style.visibility</p:attrName>
                                        </p:attrNameLst>
                                      </p:cBhvr>
                                      <p:to>
                                        <p:strVal val="visible"/>
                                      </p:to>
                                    </p:set>
                                    <p:animEffect transition="in" filter="wipe(down)">
                                      <p:cBhvr>
                                        <p:cTn id="25" dur="500"/>
                                        <p:tgtEl>
                                          <p:spTgt spid="138">
                                            <p:txEl>
                                              <p:pRg st="2" end="2"/>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138">
                                            <p:txEl>
                                              <p:pRg st="3" end="3"/>
                                            </p:txEl>
                                          </p:spTgt>
                                        </p:tgtEl>
                                        <p:attrNameLst>
                                          <p:attrName>style.visibility</p:attrName>
                                        </p:attrNameLst>
                                      </p:cBhvr>
                                      <p:to>
                                        <p:strVal val="visible"/>
                                      </p:to>
                                    </p:set>
                                    <p:animEffect transition="in" filter="wipe(down)">
                                      <p:cBhvr>
                                        <p:cTn id="28" dur="500"/>
                                        <p:tgtEl>
                                          <p:spTgt spid="138">
                                            <p:txEl>
                                              <p:pRg st="3" end="3"/>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138">
                                            <p:txEl>
                                              <p:pRg st="4" end="4"/>
                                            </p:txEl>
                                          </p:spTgt>
                                        </p:tgtEl>
                                        <p:attrNameLst>
                                          <p:attrName>style.visibility</p:attrName>
                                        </p:attrNameLst>
                                      </p:cBhvr>
                                      <p:to>
                                        <p:strVal val="visible"/>
                                      </p:to>
                                    </p:set>
                                    <p:animEffect transition="in" filter="wipe(down)">
                                      <p:cBhvr>
                                        <p:cTn id="31" dur="500"/>
                                        <p:tgtEl>
                                          <p:spTgt spid="1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AE9D"/>
        </a:solidFill>
        <a:effectLst/>
      </p:bgPr>
    </p:bg>
    <p:spTree>
      <p:nvGrpSpPr>
        <p:cNvPr id="1" name="Shape 225"/>
        <p:cNvGrpSpPr/>
        <p:nvPr/>
      </p:nvGrpSpPr>
      <p:grpSpPr>
        <a:xfrm>
          <a:off x="0" y="0"/>
          <a:ext cx="0" cy="0"/>
          <a:chOff x="0" y="0"/>
          <a:chExt cx="0" cy="0"/>
        </a:xfrm>
      </p:grpSpPr>
      <p:sp>
        <p:nvSpPr>
          <p:cNvPr id="228" name="Google Shape;228;p25"/>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solidFill>
                  <a:srgbClr val="ABE33F"/>
                </a:solidFill>
              </a:rPr>
              <a:t>15</a:t>
            </a:fld>
            <a:endParaRPr>
              <a:solidFill>
                <a:srgbClr val="ABE33F"/>
              </a:solidFill>
            </a:endParaRPr>
          </a:p>
        </p:txBody>
      </p:sp>
      <p:sp>
        <p:nvSpPr>
          <p:cNvPr id="7" name="Google Shape;137;p16"/>
          <p:cNvSpPr txBox="1">
            <a:spLocks/>
          </p:cNvSpPr>
          <p:nvPr/>
        </p:nvSpPr>
        <p:spPr>
          <a:xfrm>
            <a:off x="1044053" y="254380"/>
            <a:ext cx="1746915" cy="52331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smtClean="0">
                <a:solidFill>
                  <a:schemeClr val="tx2">
                    <a:lumMod val="10000"/>
                  </a:schemeClr>
                </a:solidFill>
                <a:latin typeface="+mj-lt"/>
              </a:rPr>
              <a:t>Mở rộng</a:t>
            </a:r>
            <a:endParaRPr lang="en-US" sz="2400" b="1" dirty="0">
              <a:solidFill>
                <a:schemeClr val="tx2">
                  <a:lumMod val="10000"/>
                </a:schemeClr>
              </a:solidFill>
              <a:latin typeface="+mj-lt"/>
            </a:endParaRPr>
          </a:p>
        </p:txBody>
      </p:sp>
      <p:sp>
        <p:nvSpPr>
          <p:cNvPr id="8" name="Rectangle 7"/>
          <p:cNvSpPr/>
          <p:nvPr/>
        </p:nvSpPr>
        <p:spPr>
          <a:xfrm>
            <a:off x="125129" y="612290"/>
            <a:ext cx="9144000" cy="958660"/>
          </a:xfrm>
          <a:prstGeom prst="rect">
            <a:avLst/>
          </a:prstGeom>
        </p:spPr>
        <p:txBody>
          <a:bodyPr wrap="square">
            <a:spAutoFit/>
          </a:bodyPr>
          <a:lstStyle/>
          <a:p>
            <a:pPr algn="ctr">
              <a:lnSpc>
                <a:spcPct val="150000"/>
              </a:lnSpc>
            </a:pPr>
            <a:r>
              <a:rPr lang="en" sz="2000" b="1" dirty="0" smtClean="0">
                <a:solidFill>
                  <a:schemeClr val="bg1"/>
                </a:solidFill>
              </a:rPr>
              <a:t>Điều gì sẽ xảy ra nếu cơ thể </a:t>
            </a:r>
          </a:p>
          <a:p>
            <a:pPr algn="ctr">
              <a:lnSpc>
                <a:spcPct val="150000"/>
              </a:lnSpc>
            </a:pPr>
            <a:r>
              <a:rPr lang="en" sz="2000" b="1" dirty="0" smtClean="0">
                <a:solidFill>
                  <a:schemeClr val="bg1"/>
                </a:solidFill>
              </a:rPr>
              <a:t>không điều khiển được sự sinh sản của tế bào?</a:t>
            </a:r>
            <a:endParaRPr lang="en-US" sz="2000" b="1" dirty="0">
              <a:solidFill>
                <a:schemeClr val="bg1"/>
              </a:solidFill>
            </a:endParaRPr>
          </a:p>
        </p:txBody>
      </p:sp>
      <p:sp>
        <p:nvSpPr>
          <p:cNvPr id="5" name="Rectangle 4"/>
          <p:cNvSpPr/>
          <p:nvPr/>
        </p:nvSpPr>
        <p:spPr>
          <a:xfrm>
            <a:off x="344606" y="1455991"/>
            <a:ext cx="8454787" cy="1477328"/>
          </a:xfrm>
          <a:prstGeom prst="rect">
            <a:avLst/>
          </a:prstGeom>
        </p:spPr>
        <p:txBody>
          <a:bodyPr wrap="square">
            <a:spAutoFit/>
          </a:bodyPr>
          <a:lstStyle/>
          <a:p>
            <a:pPr marL="457200" indent="-457200" algn="just">
              <a:lnSpc>
                <a:spcPct val="150000"/>
              </a:lnSpc>
              <a:spcBef>
                <a:spcPts val="200"/>
              </a:spcBef>
              <a:spcAft>
                <a:spcPts val="200"/>
              </a:spcAft>
              <a:buFont typeface="Wingdings" panose="05000000000000000000" pitchFamily="2" charset="2"/>
              <a:buChar char="§"/>
            </a:pPr>
            <a:r>
              <a:rPr lang="en" sz="2000" dirty="0" smtClean="0">
                <a:solidFill>
                  <a:srgbClr val="FFFF00"/>
                </a:solidFill>
              </a:rPr>
              <a:t>T</a:t>
            </a:r>
            <a:r>
              <a:rPr lang="en-US" sz="2000" dirty="0" smtClean="0">
                <a:solidFill>
                  <a:srgbClr val="FFFF00"/>
                </a:solidFill>
              </a:rPr>
              <a:t>r</a:t>
            </a:r>
            <a:r>
              <a:rPr lang="en" sz="2000" dirty="0" smtClean="0">
                <a:solidFill>
                  <a:srgbClr val="FFFF00"/>
                </a:solidFill>
              </a:rPr>
              <a:t>ong trường hợp sự sinh sản tế bào không thể kiểm soát được, dẫn tới tế bào sinh sản liên tục sẽ tạo nên các khối u. Các khối u ảnh hưởng đến chức năng bình thường của cơ thể.</a:t>
            </a:r>
          </a:p>
        </p:txBody>
      </p:sp>
      <p:pic>
        <p:nvPicPr>
          <p:cNvPr id="6" name="Picture 5"/>
          <p:cNvPicPr>
            <a:picLocks noChangeAspect="1"/>
          </p:cNvPicPr>
          <p:nvPr/>
        </p:nvPicPr>
        <p:blipFill>
          <a:blip r:embed="rId3"/>
          <a:stretch>
            <a:fillRect/>
          </a:stretch>
        </p:blipFill>
        <p:spPr>
          <a:xfrm>
            <a:off x="754841" y="2916455"/>
            <a:ext cx="7368881" cy="2227045"/>
          </a:xfrm>
          <a:prstGeom prst="rect">
            <a:avLst/>
          </a:prstGeom>
        </p:spPr>
      </p:pic>
    </p:spTree>
    <p:extLst>
      <p:ext uri="{BB962C8B-B14F-4D97-AF65-F5344CB8AC3E}">
        <p14:creationId xmlns:p14="http://schemas.microsoft.com/office/powerpoint/2010/main" val="377016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down)">
                                      <p:cBhvr>
                                        <p:cTn id="14" dur="500"/>
                                        <p:tgtEl>
                                          <p:spTgt spid="8">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heel(1)">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16</a:t>
            </a:fld>
            <a:endParaRPr lang="en"/>
          </a:p>
        </p:txBody>
      </p:sp>
      <p:sp>
        <p:nvSpPr>
          <p:cNvPr id="3" name="Text Placeholder 1"/>
          <p:cNvSpPr txBox="1">
            <a:spLocks/>
          </p:cNvSpPr>
          <p:nvPr/>
        </p:nvSpPr>
        <p:spPr>
          <a:xfrm>
            <a:off x="125271" y="1100053"/>
            <a:ext cx="9116878" cy="49230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b="1" dirty="0" smtClean="0">
                <a:solidFill>
                  <a:srgbClr val="002060"/>
                </a:solidFill>
                <a:latin typeface="+mj-lt"/>
              </a:rPr>
              <a:t>TỔNG KẾT KIẾN THỨC BÀI HỌC</a:t>
            </a:r>
            <a:endParaRPr lang="en-US" sz="2400" b="1" dirty="0">
              <a:solidFill>
                <a:srgbClr val="002060"/>
              </a:solidFill>
              <a:latin typeface="+mj-lt"/>
            </a:endParaRPr>
          </a:p>
        </p:txBody>
      </p:sp>
      <p:pic>
        <p:nvPicPr>
          <p:cNvPr id="4" name="Picture 3"/>
          <p:cNvPicPr>
            <a:picLocks noChangeAspect="1"/>
          </p:cNvPicPr>
          <p:nvPr/>
        </p:nvPicPr>
        <p:blipFill>
          <a:blip r:embed="rId2"/>
          <a:stretch>
            <a:fillRect/>
          </a:stretch>
        </p:blipFill>
        <p:spPr>
          <a:xfrm>
            <a:off x="1160583" y="1524981"/>
            <a:ext cx="7046253" cy="3606578"/>
          </a:xfrm>
          <a:prstGeom prst="rect">
            <a:avLst/>
          </a:prstGeom>
        </p:spPr>
      </p:pic>
    </p:spTree>
    <p:extLst>
      <p:ext uri="{BB962C8B-B14F-4D97-AF65-F5344CB8AC3E}">
        <p14:creationId xmlns:p14="http://schemas.microsoft.com/office/powerpoint/2010/main" val="38775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18"/>
          <p:cNvSpPr txBox="1">
            <a:spLocks noGrp="1"/>
          </p:cNvSpPr>
          <p:nvPr>
            <p:ph type="title"/>
          </p:nvPr>
        </p:nvSpPr>
        <p:spPr>
          <a:xfrm>
            <a:off x="747033" y="413366"/>
            <a:ext cx="7370700" cy="47874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smtClean="0">
                <a:solidFill>
                  <a:schemeClr val="accent1">
                    <a:lumMod val="50000"/>
                  </a:schemeClr>
                </a:solidFill>
                <a:latin typeface="+mj-lt"/>
              </a:rPr>
              <a:t>Luyện tập – Trả lời câu hỏi trắc nghiệm</a:t>
            </a:r>
            <a:endParaRPr dirty="0">
              <a:solidFill>
                <a:schemeClr val="accent1">
                  <a:lumMod val="50000"/>
                </a:schemeClr>
              </a:solidFill>
              <a:latin typeface="+mj-lt"/>
            </a:endParaRPr>
          </a:p>
        </p:txBody>
      </p:sp>
      <p:sp>
        <p:nvSpPr>
          <p:cNvPr id="168" name="Google Shape;168;p18"/>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17</a:t>
            </a:fld>
            <a:endParaRPr/>
          </a:p>
        </p:txBody>
      </p:sp>
      <p:sp>
        <p:nvSpPr>
          <p:cNvPr id="4" name="Rectangle 3"/>
          <p:cNvSpPr/>
          <p:nvPr/>
        </p:nvSpPr>
        <p:spPr>
          <a:xfrm>
            <a:off x="235479" y="1314855"/>
            <a:ext cx="4357283" cy="416204"/>
          </a:xfrm>
          <a:prstGeom prst="rect">
            <a:avLst/>
          </a:prstGeom>
        </p:spPr>
        <p:txBody>
          <a:bodyPr wrap="none">
            <a:spAutoFit/>
          </a:bodyPr>
          <a:lstStyle/>
          <a:p>
            <a:pPr>
              <a:lnSpc>
                <a:spcPct val="115000"/>
              </a:lnSpc>
              <a:spcAft>
                <a:spcPts val="1000"/>
              </a:spcAft>
            </a:pPr>
            <a:r>
              <a:rPr lang="vi-VN" sz="2000" i="1" dirty="0">
                <a:solidFill>
                  <a:schemeClr val="accent1">
                    <a:lumMod val="50000"/>
                  </a:schemeClr>
                </a:solidFill>
                <a:latin typeface="+mn-lt"/>
                <a:ea typeface="Calibri" panose="020F0502020204030204" pitchFamily="34" charset="0"/>
                <a:cs typeface="Times New Roman" panose="02020603050405020304" pitchFamily="18" charset="0"/>
              </a:rPr>
              <a:t>Cơ thể động vật lớn lên được là </a:t>
            </a:r>
            <a:r>
              <a:rPr lang="vi-VN" sz="2000" i="1" dirty="0" smtClean="0">
                <a:solidFill>
                  <a:schemeClr val="accent1">
                    <a:lumMod val="50000"/>
                  </a:schemeClr>
                </a:solidFill>
                <a:latin typeface="+mn-lt"/>
                <a:ea typeface="Calibri" panose="020F0502020204030204" pitchFamily="34" charset="0"/>
                <a:cs typeface="Times New Roman" panose="02020603050405020304" pitchFamily="18" charset="0"/>
              </a:rPr>
              <a:t>nhờ</a:t>
            </a:r>
            <a:r>
              <a:rPr lang="en-US" sz="2000" i="1" dirty="0" smtClean="0">
                <a:solidFill>
                  <a:schemeClr val="accent1">
                    <a:lumMod val="50000"/>
                  </a:schemeClr>
                </a:solidFill>
                <a:latin typeface="+mn-lt"/>
                <a:ea typeface="Calibri" panose="020F0502020204030204" pitchFamily="34" charset="0"/>
                <a:cs typeface="Times New Roman" panose="02020603050405020304" pitchFamily="18" charset="0"/>
              </a:rPr>
              <a:t>:</a:t>
            </a:r>
            <a:endParaRPr lang="en-US" sz="2000" i="1" dirty="0">
              <a:solidFill>
                <a:schemeClr val="accent1">
                  <a:lumMod val="50000"/>
                </a:schemeClr>
              </a:solidFill>
              <a:latin typeface="+mn-lt"/>
              <a:ea typeface="Calibri" panose="020F0502020204030204" pitchFamily="34" charset="0"/>
              <a:cs typeface="Arial" panose="020B0604020202020204" pitchFamily="34" charset="0"/>
            </a:endParaRPr>
          </a:p>
        </p:txBody>
      </p:sp>
      <p:sp>
        <p:nvSpPr>
          <p:cNvPr id="9" name="Round Same Side Corner Rectangle 8"/>
          <p:cNvSpPr/>
          <p:nvPr/>
        </p:nvSpPr>
        <p:spPr>
          <a:xfrm rot="16200000">
            <a:off x="3740251" y="-10482"/>
            <a:ext cx="525685" cy="4031154"/>
          </a:xfrm>
          <a:prstGeom prst="round2SameRect">
            <a:avLst>
              <a:gd name="adj1" fmla="val 23321"/>
              <a:gd name="adj2" fmla="val 0"/>
            </a:avLst>
          </a:prstGeom>
          <a:solidFill>
            <a:schemeClr val="accent3"/>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 Same Side Corner Rectangle 9"/>
          <p:cNvSpPr/>
          <p:nvPr/>
        </p:nvSpPr>
        <p:spPr>
          <a:xfrm rot="5400000" flipH="1">
            <a:off x="6230197" y="1612722"/>
            <a:ext cx="525686" cy="784746"/>
          </a:xfrm>
          <a:prstGeom prst="round2SameRect">
            <a:avLst>
              <a:gd name="adj1" fmla="val 34679"/>
              <a:gd name="adj2" fmla="val 0"/>
            </a:avLst>
          </a:prstGeom>
          <a:solidFill>
            <a:schemeClr val="accent3"/>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TextBox 8"/>
          <p:cNvSpPr txBox="1">
            <a:spLocks noChangeArrowheads="1"/>
          </p:cNvSpPr>
          <p:nvPr/>
        </p:nvSpPr>
        <p:spPr bwMode="auto">
          <a:xfrm>
            <a:off x="6230620" y="1774262"/>
            <a:ext cx="407484" cy="461665"/>
          </a:xfrm>
          <a:prstGeom prst="rect">
            <a:avLst/>
          </a:prstGeom>
          <a:noFill/>
          <a:ln w="9525">
            <a:noFill/>
            <a:miter lim="800000"/>
            <a:headEnd/>
            <a:tailEnd/>
          </a:ln>
        </p:spPr>
        <p:txBody>
          <a:bodyPr wrap="none" anchor="ctr">
            <a:spAutoFit/>
          </a:bodyPr>
          <a:lstStyle/>
          <a:p>
            <a:pPr algn="ctr"/>
            <a:r>
              <a:rPr lang="en-US" sz="2400" b="1" dirty="0" smtClean="0">
                <a:solidFill>
                  <a:schemeClr val="bg1"/>
                </a:solidFill>
                <a:latin typeface="+mj-lt"/>
              </a:rPr>
              <a:t>A</a:t>
            </a:r>
            <a:endParaRPr lang="en-US" sz="2400" b="1" dirty="0">
              <a:solidFill>
                <a:schemeClr val="bg1"/>
              </a:solidFill>
              <a:latin typeface="+mj-lt"/>
            </a:endParaRPr>
          </a:p>
        </p:txBody>
      </p:sp>
      <p:sp>
        <p:nvSpPr>
          <p:cNvPr id="12" name="Rectangle 32"/>
          <p:cNvSpPr>
            <a:spLocks noChangeArrowheads="1"/>
          </p:cNvSpPr>
          <p:nvPr/>
        </p:nvSpPr>
        <p:spPr bwMode="auto">
          <a:xfrm>
            <a:off x="2177785" y="1811171"/>
            <a:ext cx="4256577" cy="369332"/>
          </a:xfrm>
          <a:prstGeom prst="rect">
            <a:avLst/>
          </a:prstGeom>
          <a:noFill/>
          <a:ln w="9525">
            <a:noFill/>
            <a:miter lim="800000"/>
            <a:headEnd/>
            <a:tailEnd/>
          </a:ln>
        </p:spPr>
        <p:txBody>
          <a:bodyPr wrap="square">
            <a:spAutoFit/>
          </a:bodyPr>
          <a:lstStyle/>
          <a:p>
            <a:pPr algn="just"/>
            <a:r>
              <a:rPr lang="en-US" sz="1800" dirty="0" smtClean="0">
                <a:solidFill>
                  <a:schemeClr val="bg1"/>
                </a:solidFill>
              </a:rPr>
              <a:t>S</a:t>
            </a:r>
            <a:r>
              <a:rPr lang="vi-VN" sz="1800" dirty="0" smtClean="0">
                <a:solidFill>
                  <a:schemeClr val="bg1"/>
                </a:solidFill>
              </a:rPr>
              <a:t>ự </a:t>
            </a:r>
            <a:r>
              <a:rPr lang="vi-VN" sz="1800" dirty="0">
                <a:solidFill>
                  <a:schemeClr val="bg1"/>
                </a:solidFill>
              </a:rPr>
              <a:t>lớn lên của </a:t>
            </a:r>
            <a:r>
              <a:rPr lang="vi-VN" sz="1800" dirty="0" smtClean="0">
                <a:solidFill>
                  <a:schemeClr val="bg1"/>
                </a:solidFill>
              </a:rPr>
              <a:t>một </a:t>
            </a:r>
            <a:r>
              <a:rPr lang="vi-VN" sz="1800" dirty="0">
                <a:solidFill>
                  <a:schemeClr val="bg1"/>
                </a:solidFill>
              </a:rPr>
              <a:t>tế bào ban đầu.</a:t>
            </a:r>
            <a:endParaRPr lang="en-US" sz="1800" dirty="0">
              <a:solidFill>
                <a:schemeClr val="bg1"/>
              </a:solidFill>
            </a:endParaRPr>
          </a:p>
        </p:txBody>
      </p:sp>
      <p:sp>
        <p:nvSpPr>
          <p:cNvPr id="13" name="Round Same Side Corner Rectangle 12"/>
          <p:cNvSpPr/>
          <p:nvPr/>
        </p:nvSpPr>
        <p:spPr>
          <a:xfrm rot="16200000">
            <a:off x="3733695" y="709679"/>
            <a:ext cx="564336" cy="4005616"/>
          </a:xfrm>
          <a:prstGeom prst="round2SameRect">
            <a:avLst>
              <a:gd name="adj1" fmla="val 23321"/>
              <a:gd name="adj2" fmla="val 0"/>
            </a:avLst>
          </a:prstGeom>
          <a:solidFill>
            <a:schemeClr val="accent1"/>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ound Same Side Corner Rectangle 13"/>
          <p:cNvSpPr/>
          <p:nvPr/>
        </p:nvSpPr>
        <p:spPr>
          <a:xfrm rot="5400000" flipH="1">
            <a:off x="6216736" y="2314246"/>
            <a:ext cx="552603" cy="784746"/>
          </a:xfrm>
          <a:prstGeom prst="round2SameRect">
            <a:avLst>
              <a:gd name="adj1" fmla="val 34679"/>
              <a:gd name="adj2" fmla="val 0"/>
            </a:avLst>
          </a:prstGeom>
          <a:solidFill>
            <a:schemeClr val="accent1"/>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TextBox 8"/>
          <p:cNvSpPr txBox="1">
            <a:spLocks noChangeArrowheads="1"/>
          </p:cNvSpPr>
          <p:nvPr/>
        </p:nvSpPr>
        <p:spPr bwMode="auto">
          <a:xfrm>
            <a:off x="6230618" y="2475786"/>
            <a:ext cx="407484" cy="461665"/>
          </a:xfrm>
          <a:prstGeom prst="rect">
            <a:avLst/>
          </a:prstGeom>
          <a:noFill/>
          <a:ln w="9525">
            <a:noFill/>
            <a:miter lim="800000"/>
            <a:headEnd/>
            <a:tailEnd/>
          </a:ln>
        </p:spPr>
        <p:txBody>
          <a:bodyPr wrap="none" anchor="ctr">
            <a:spAutoFit/>
          </a:bodyPr>
          <a:lstStyle/>
          <a:p>
            <a:pPr algn="ctr"/>
            <a:r>
              <a:rPr lang="en-US" sz="2400" b="1" dirty="0" smtClean="0">
                <a:solidFill>
                  <a:schemeClr val="bg1"/>
                </a:solidFill>
                <a:latin typeface="+mj-lt"/>
              </a:rPr>
              <a:t>B</a:t>
            </a:r>
            <a:endParaRPr lang="en-US" sz="2400" b="1" dirty="0">
              <a:solidFill>
                <a:schemeClr val="bg1"/>
              </a:solidFill>
              <a:latin typeface="+mj-lt"/>
            </a:endParaRPr>
          </a:p>
        </p:txBody>
      </p:sp>
      <p:sp>
        <p:nvSpPr>
          <p:cNvPr id="16" name="Rectangle 32"/>
          <p:cNvSpPr>
            <a:spLocks noChangeArrowheads="1"/>
          </p:cNvSpPr>
          <p:nvPr/>
        </p:nvSpPr>
        <p:spPr bwMode="auto">
          <a:xfrm>
            <a:off x="2041571" y="2388165"/>
            <a:ext cx="4078917" cy="646331"/>
          </a:xfrm>
          <a:prstGeom prst="rect">
            <a:avLst/>
          </a:prstGeom>
          <a:noFill/>
          <a:ln w="9525">
            <a:noFill/>
            <a:miter lim="800000"/>
            <a:headEnd/>
            <a:tailEnd/>
          </a:ln>
        </p:spPr>
        <p:txBody>
          <a:bodyPr wrap="square">
            <a:spAutoFit/>
          </a:bodyPr>
          <a:lstStyle/>
          <a:p>
            <a:r>
              <a:rPr lang="en-US" sz="1800" dirty="0" smtClean="0">
                <a:solidFill>
                  <a:schemeClr val="bg1"/>
                </a:solidFill>
              </a:rPr>
              <a:t>S</a:t>
            </a:r>
            <a:r>
              <a:rPr lang="vi-VN" sz="1800" dirty="0" smtClean="0">
                <a:solidFill>
                  <a:schemeClr val="bg1"/>
                </a:solidFill>
              </a:rPr>
              <a:t>ự </a:t>
            </a:r>
            <a:r>
              <a:rPr lang="vi-VN" sz="1800" dirty="0">
                <a:solidFill>
                  <a:schemeClr val="bg1"/>
                </a:solidFill>
              </a:rPr>
              <a:t>tăng số lượng của tế bào trong cơ thể do quá trình sinh </a:t>
            </a:r>
            <a:r>
              <a:rPr lang="vi-VN" sz="1800" dirty="0" smtClean="0">
                <a:solidFill>
                  <a:schemeClr val="bg1"/>
                </a:solidFill>
              </a:rPr>
              <a:t>sản.</a:t>
            </a:r>
            <a:endParaRPr lang="en-US" sz="1800" dirty="0">
              <a:solidFill>
                <a:schemeClr val="bg1"/>
              </a:solidFill>
            </a:endParaRPr>
          </a:p>
        </p:txBody>
      </p:sp>
      <p:sp>
        <p:nvSpPr>
          <p:cNvPr id="21" name="Round Same Side Corner Rectangle 20"/>
          <p:cNvSpPr/>
          <p:nvPr/>
        </p:nvSpPr>
        <p:spPr>
          <a:xfrm rot="16200000">
            <a:off x="3568407" y="1552031"/>
            <a:ext cx="865740" cy="4027522"/>
          </a:xfrm>
          <a:prstGeom prst="round2SameRect">
            <a:avLst>
              <a:gd name="adj1" fmla="val 23321"/>
              <a:gd name="adj2" fmla="val 0"/>
            </a:avLst>
          </a:prstGeom>
          <a:solidFill>
            <a:schemeClr val="accent4">
              <a:lumMod val="75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Round Same Side Corner Rectangle 21"/>
          <p:cNvSpPr/>
          <p:nvPr/>
        </p:nvSpPr>
        <p:spPr>
          <a:xfrm rot="5400000" flipH="1">
            <a:off x="6047051" y="3173418"/>
            <a:ext cx="865740" cy="784747"/>
          </a:xfrm>
          <a:prstGeom prst="round2SameRect">
            <a:avLst>
              <a:gd name="adj1" fmla="val 34679"/>
              <a:gd name="adj2" fmla="val 0"/>
            </a:avLst>
          </a:prstGeom>
          <a:solidFill>
            <a:schemeClr val="accent4">
              <a:lumMod val="75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TextBox 8"/>
          <p:cNvSpPr txBox="1">
            <a:spLocks noChangeArrowheads="1"/>
          </p:cNvSpPr>
          <p:nvPr/>
        </p:nvSpPr>
        <p:spPr bwMode="auto">
          <a:xfrm>
            <a:off x="6230618" y="3328268"/>
            <a:ext cx="383036" cy="461665"/>
          </a:xfrm>
          <a:prstGeom prst="rect">
            <a:avLst/>
          </a:prstGeom>
          <a:noFill/>
          <a:ln w="9525">
            <a:noFill/>
            <a:miter lim="800000"/>
            <a:headEnd/>
            <a:tailEnd/>
          </a:ln>
        </p:spPr>
        <p:txBody>
          <a:bodyPr wrap="square" anchor="ctr">
            <a:spAutoFit/>
          </a:bodyPr>
          <a:lstStyle/>
          <a:p>
            <a:pPr algn="ctr"/>
            <a:r>
              <a:rPr lang="en-US" sz="2400" b="1" dirty="0" smtClean="0">
                <a:solidFill>
                  <a:schemeClr val="bg1"/>
                </a:solidFill>
                <a:latin typeface="+mj-lt"/>
              </a:rPr>
              <a:t>C</a:t>
            </a:r>
            <a:endParaRPr lang="en-US" sz="2400" b="1" dirty="0">
              <a:solidFill>
                <a:schemeClr val="bg1"/>
              </a:solidFill>
              <a:latin typeface="+mj-lt"/>
            </a:endParaRPr>
          </a:p>
        </p:txBody>
      </p:sp>
      <p:sp>
        <p:nvSpPr>
          <p:cNvPr id="24" name="Rectangle 32"/>
          <p:cNvSpPr>
            <a:spLocks noChangeArrowheads="1"/>
          </p:cNvSpPr>
          <p:nvPr/>
        </p:nvSpPr>
        <p:spPr bwMode="auto">
          <a:xfrm>
            <a:off x="2049997" y="3105709"/>
            <a:ext cx="3965041" cy="923330"/>
          </a:xfrm>
          <a:prstGeom prst="rect">
            <a:avLst/>
          </a:prstGeom>
          <a:noFill/>
          <a:ln w="9525">
            <a:noFill/>
            <a:miter lim="800000"/>
            <a:headEnd/>
            <a:tailEnd/>
          </a:ln>
        </p:spPr>
        <p:txBody>
          <a:bodyPr wrap="square">
            <a:spAutoFit/>
          </a:bodyPr>
          <a:lstStyle/>
          <a:p>
            <a:pPr algn="just"/>
            <a:r>
              <a:rPr lang="en-US" sz="1800" dirty="0" smtClean="0">
                <a:solidFill>
                  <a:schemeClr val="bg1"/>
                </a:solidFill>
              </a:rPr>
              <a:t>S</a:t>
            </a:r>
            <a:r>
              <a:rPr lang="vi-VN" sz="1800" dirty="0" smtClean="0">
                <a:solidFill>
                  <a:schemeClr val="bg1"/>
                </a:solidFill>
              </a:rPr>
              <a:t>ự tăng số lượng và kích thước của tế bào trong cơ thể được tạo ra từ quá trình lớn</a:t>
            </a:r>
            <a:r>
              <a:rPr lang="en-US" sz="1800" dirty="0" smtClean="0">
                <a:solidFill>
                  <a:schemeClr val="bg1"/>
                </a:solidFill>
              </a:rPr>
              <a:t> </a:t>
            </a:r>
            <a:r>
              <a:rPr lang="vi-VN" sz="1800" dirty="0" smtClean="0">
                <a:solidFill>
                  <a:schemeClr val="bg1"/>
                </a:solidFill>
              </a:rPr>
              <a:t>lên và phân chia tế bào.</a:t>
            </a:r>
            <a:endParaRPr lang="en-US" sz="1800" dirty="0">
              <a:solidFill>
                <a:schemeClr val="bg1"/>
              </a:solidFill>
            </a:endParaRPr>
          </a:p>
        </p:txBody>
      </p:sp>
      <p:sp>
        <p:nvSpPr>
          <p:cNvPr id="25" name="Round Same Side Corner Rectangle 24"/>
          <p:cNvSpPr/>
          <p:nvPr/>
        </p:nvSpPr>
        <p:spPr>
          <a:xfrm rot="16200000">
            <a:off x="3581177" y="2545137"/>
            <a:ext cx="865739" cy="4001983"/>
          </a:xfrm>
          <a:prstGeom prst="round2SameRect">
            <a:avLst>
              <a:gd name="adj1" fmla="val 23321"/>
              <a:gd name="adj2" fmla="val 0"/>
            </a:avLst>
          </a:prstGeom>
          <a:solidFill>
            <a:schemeClr val="accent1">
              <a:lumMod val="75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ound Same Side Corner Rectangle 25"/>
          <p:cNvSpPr/>
          <p:nvPr/>
        </p:nvSpPr>
        <p:spPr>
          <a:xfrm rot="5400000" flipH="1">
            <a:off x="6001491" y="4177296"/>
            <a:ext cx="865740" cy="737663"/>
          </a:xfrm>
          <a:prstGeom prst="round2SameRect">
            <a:avLst>
              <a:gd name="adj1" fmla="val 34679"/>
              <a:gd name="adj2" fmla="val 0"/>
            </a:avLst>
          </a:prstGeom>
          <a:solidFill>
            <a:schemeClr val="accent1">
              <a:lumMod val="75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TextBox 8"/>
          <p:cNvSpPr txBox="1">
            <a:spLocks noChangeArrowheads="1"/>
          </p:cNvSpPr>
          <p:nvPr/>
        </p:nvSpPr>
        <p:spPr bwMode="auto">
          <a:xfrm>
            <a:off x="6214538" y="4288186"/>
            <a:ext cx="383036" cy="461665"/>
          </a:xfrm>
          <a:prstGeom prst="rect">
            <a:avLst/>
          </a:prstGeom>
          <a:noFill/>
          <a:ln w="9525">
            <a:noFill/>
            <a:miter lim="800000"/>
            <a:headEnd/>
            <a:tailEnd/>
          </a:ln>
        </p:spPr>
        <p:txBody>
          <a:bodyPr wrap="square" anchor="ctr">
            <a:spAutoFit/>
          </a:bodyPr>
          <a:lstStyle/>
          <a:p>
            <a:pPr algn="ctr"/>
            <a:r>
              <a:rPr lang="en-US" sz="2400" b="1" dirty="0" smtClean="0">
                <a:solidFill>
                  <a:schemeClr val="bg1"/>
                </a:solidFill>
                <a:latin typeface="+mj-lt"/>
              </a:rPr>
              <a:t>D</a:t>
            </a:r>
            <a:endParaRPr lang="en-US" sz="2400" b="1" dirty="0">
              <a:solidFill>
                <a:schemeClr val="bg1"/>
              </a:solidFill>
              <a:latin typeface="+mj-lt"/>
            </a:endParaRPr>
          </a:p>
        </p:txBody>
      </p:sp>
      <p:sp>
        <p:nvSpPr>
          <p:cNvPr id="28" name="Rectangle 32"/>
          <p:cNvSpPr>
            <a:spLocks noChangeArrowheads="1"/>
          </p:cNvSpPr>
          <p:nvPr/>
        </p:nvSpPr>
        <p:spPr bwMode="auto">
          <a:xfrm>
            <a:off x="2098536" y="4113260"/>
            <a:ext cx="3916502" cy="923330"/>
          </a:xfrm>
          <a:prstGeom prst="rect">
            <a:avLst/>
          </a:prstGeom>
          <a:noFill/>
          <a:ln w="9525">
            <a:noFill/>
            <a:miter lim="800000"/>
            <a:headEnd/>
            <a:tailEnd/>
          </a:ln>
        </p:spPr>
        <p:txBody>
          <a:bodyPr wrap="square">
            <a:spAutoFit/>
          </a:bodyPr>
          <a:lstStyle/>
          <a:p>
            <a:pPr algn="just"/>
            <a:r>
              <a:rPr lang="en-US" sz="1800" dirty="0" smtClean="0">
                <a:solidFill>
                  <a:schemeClr val="bg1"/>
                </a:solidFill>
              </a:rPr>
              <a:t>S</a:t>
            </a:r>
            <a:r>
              <a:rPr lang="vi-VN" sz="1800" dirty="0" smtClean="0">
                <a:solidFill>
                  <a:schemeClr val="bg1"/>
                </a:solidFill>
              </a:rPr>
              <a:t>ự </a:t>
            </a:r>
            <a:r>
              <a:rPr lang="vi-VN" sz="1800" dirty="0">
                <a:solidFill>
                  <a:schemeClr val="bg1"/>
                </a:solidFill>
              </a:rPr>
              <a:t>thay thế và bổ sung các tế bào già bằng các tế bào mới từ quá trình phân chia tế bào.</a:t>
            </a:r>
            <a:endParaRPr lang="en-US" sz="1800" dirty="0">
              <a:solidFill>
                <a:schemeClr val="bg1"/>
              </a:solidFill>
            </a:endParaRPr>
          </a:p>
        </p:txBody>
      </p:sp>
      <p:sp>
        <p:nvSpPr>
          <p:cNvPr id="5" name="Oval 4"/>
          <p:cNvSpPr/>
          <p:nvPr/>
        </p:nvSpPr>
        <p:spPr>
          <a:xfrm>
            <a:off x="6230618" y="3314688"/>
            <a:ext cx="470433" cy="53227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wipe(down)">
                                      <p:cBhvr>
                                        <p:cTn id="7" dur="500"/>
                                        <p:tgtEl>
                                          <p:spTgt spid="16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wipe(down)">
                                      <p:cBhvr>
                                        <p:cTn id="73" dur="580">
                                          <p:stCondLst>
                                            <p:cond delay="0"/>
                                          </p:stCondLst>
                                        </p:cTn>
                                        <p:tgtEl>
                                          <p:spTgt spid="5"/>
                                        </p:tgtEl>
                                      </p:cBhvr>
                                    </p:animEffect>
                                    <p:anim calcmode="lin" valueType="num">
                                      <p:cBhvr>
                                        <p:cTn id="7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79" dur="26">
                                          <p:stCondLst>
                                            <p:cond delay="650"/>
                                          </p:stCondLst>
                                        </p:cTn>
                                        <p:tgtEl>
                                          <p:spTgt spid="5"/>
                                        </p:tgtEl>
                                      </p:cBhvr>
                                      <p:to x="100000" y="60000"/>
                                    </p:animScale>
                                    <p:animScale>
                                      <p:cBhvr>
                                        <p:cTn id="80" dur="166" decel="50000">
                                          <p:stCondLst>
                                            <p:cond delay="676"/>
                                          </p:stCondLst>
                                        </p:cTn>
                                        <p:tgtEl>
                                          <p:spTgt spid="5"/>
                                        </p:tgtEl>
                                      </p:cBhvr>
                                      <p:to x="100000" y="100000"/>
                                    </p:animScale>
                                    <p:animScale>
                                      <p:cBhvr>
                                        <p:cTn id="81" dur="26">
                                          <p:stCondLst>
                                            <p:cond delay="1312"/>
                                          </p:stCondLst>
                                        </p:cTn>
                                        <p:tgtEl>
                                          <p:spTgt spid="5"/>
                                        </p:tgtEl>
                                      </p:cBhvr>
                                      <p:to x="100000" y="80000"/>
                                    </p:animScale>
                                    <p:animScale>
                                      <p:cBhvr>
                                        <p:cTn id="82" dur="166" decel="50000">
                                          <p:stCondLst>
                                            <p:cond delay="1338"/>
                                          </p:stCondLst>
                                        </p:cTn>
                                        <p:tgtEl>
                                          <p:spTgt spid="5"/>
                                        </p:tgtEl>
                                      </p:cBhvr>
                                      <p:to x="100000" y="100000"/>
                                    </p:animScale>
                                    <p:animScale>
                                      <p:cBhvr>
                                        <p:cTn id="83" dur="26">
                                          <p:stCondLst>
                                            <p:cond delay="1642"/>
                                          </p:stCondLst>
                                        </p:cTn>
                                        <p:tgtEl>
                                          <p:spTgt spid="5"/>
                                        </p:tgtEl>
                                      </p:cBhvr>
                                      <p:to x="100000" y="90000"/>
                                    </p:animScale>
                                    <p:animScale>
                                      <p:cBhvr>
                                        <p:cTn id="84" dur="166" decel="50000">
                                          <p:stCondLst>
                                            <p:cond delay="1668"/>
                                          </p:stCondLst>
                                        </p:cTn>
                                        <p:tgtEl>
                                          <p:spTgt spid="5"/>
                                        </p:tgtEl>
                                      </p:cBhvr>
                                      <p:to x="100000" y="100000"/>
                                    </p:animScale>
                                    <p:animScale>
                                      <p:cBhvr>
                                        <p:cTn id="85" dur="26">
                                          <p:stCondLst>
                                            <p:cond delay="1808"/>
                                          </p:stCondLst>
                                        </p:cTn>
                                        <p:tgtEl>
                                          <p:spTgt spid="5"/>
                                        </p:tgtEl>
                                      </p:cBhvr>
                                      <p:to x="100000" y="95000"/>
                                    </p:animScale>
                                    <p:animScale>
                                      <p:cBhvr>
                                        <p:cTn id="8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p:bldP spid="4" grpId="0"/>
      <p:bldP spid="9" grpId="0" animBg="1"/>
      <p:bldP spid="10" grpId="0" animBg="1"/>
      <p:bldP spid="11" grpId="0"/>
      <p:bldP spid="12" grpId="0"/>
      <p:bldP spid="13" grpId="0" animBg="1"/>
      <p:bldP spid="14" grpId="0" animBg="1"/>
      <p:bldP spid="15" grpId="0"/>
      <p:bldP spid="16" grpId="0"/>
      <p:bldP spid="21" grpId="0" animBg="1"/>
      <p:bldP spid="22" grpId="0" animBg="1"/>
      <p:bldP spid="23" grpId="0"/>
      <p:bldP spid="24" grpId="0"/>
      <p:bldP spid="25" grpId="0" animBg="1"/>
      <p:bldP spid="26" grpId="0" animBg="1"/>
      <p:bldP spid="27" grpId="0"/>
      <p:bldP spid="28"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9"/>
          <p:cNvSpPr txBox="1">
            <a:spLocks noGrp="1"/>
          </p:cNvSpPr>
          <p:nvPr>
            <p:ph type="title"/>
          </p:nvPr>
        </p:nvSpPr>
        <p:spPr>
          <a:xfrm>
            <a:off x="182261" y="2376448"/>
            <a:ext cx="4928826" cy="857400"/>
          </a:xfrm>
          <a:prstGeom prst="rect">
            <a:avLst/>
          </a:prstGeom>
        </p:spPr>
        <p:txBody>
          <a:bodyPr spcFirstLastPara="1" wrap="square" lIns="91425" tIns="91425" rIns="91425" bIns="91425" anchor="t" anchorCtr="0">
            <a:noAutofit/>
          </a:bodyPr>
          <a:lstStyle/>
          <a:p>
            <a:pPr>
              <a:lnSpc>
                <a:spcPct val="150000"/>
              </a:lnSpc>
              <a:spcBef>
                <a:spcPts val="200"/>
              </a:spcBef>
              <a:spcAft>
                <a:spcPts val="200"/>
              </a:spcAft>
            </a:pPr>
            <a:r>
              <a:rPr lang="vi-VN" sz="2000" b="0" dirty="0">
                <a:solidFill>
                  <a:srgbClr val="002060"/>
                </a:solidFill>
                <a:latin typeface="+mn-lt"/>
              </a:rPr>
              <a:t>Từ một tế bào ban đầu</a:t>
            </a:r>
            <a:r>
              <a:rPr lang="vi-VN" sz="2000" b="0">
                <a:solidFill>
                  <a:srgbClr val="002060"/>
                </a:solidFill>
                <a:latin typeface="+mn-lt"/>
              </a:rPr>
              <a:t>, </a:t>
            </a:r>
            <a:r>
              <a:rPr lang="vi-VN" sz="2000" b="0" smtClean="0">
                <a:solidFill>
                  <a:srgbClr val="002060"/>
                </a:solidFill>
                <a:latin typeface="+mn-lt"/>
              </a:rPr>
              <a:t>sau </a:t>
            </a:r>
            <a:r>
              <a:rPr lang="vi-VN" sz="2000" b="0" dirty="0">
                <a:solidFill>
                  <a:srgbClr val="002060"/>
                </a:solidFill>
                <a:latin typeface="+mn-lt"/>
              </a:rPr>
              <a:t>3 lần phân chia liên tiếp sẽ tạo ra:</a:t>
            </a:r>
            <a:endParaRPr lang="en-US" sz="2000" b="0" dirty="0">
              <a:solidFill>
                <a:srgbClr val="002060"/>
              </a:solidFill>
              <a:latin typeface="+mn-lt"/>
            </a:endParaRPr>
          </a:p>
        </p:txBody>
      </p:sp>
      <p:sp>
        <p:nvSpPr>
          <p:cNvPr id="177" name="Google Shape;177;p19"/>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18</a:t>
            </a:fld>
            <a:endParaRPr/>
          </a:p>
        </p:txBody>
      </p:sp>
      <p:sp>
        <p:nvSpPr>
          <p:cNvPr id="10" name="Google Shape;154;p24"/>
          <p:cNvSpPr/>
          <p:nvPr/>
        </p:nvSpPr>
        <p:spPr>
          <a:xfrm rot="5400000">
            <a:off x="4900504" y="572123"/>
            <a:ext cx="2321400" cy="2321400"/>
          </a:xfrm>
          <a:prstGeom prst="teardrop">
            <a:avLst>
              <a:gd name="adj" fmla="val 100000"/>
            </a:avLst>
          </a:pr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55;p24"/>
          <p:cNvSpPr/>
          <p:nvPr/>
        </p:nvSpPr>
        <p:spPr>
          <a:xfrm rot="5400000" flipH="1">
            <a:off x="5351784" y="2986305"/>
            <a:ext cx="1856944" cy="1856944"/>
          </a:xfrm>
          <a:prstGeom prst="teardrop">
            <a:avLst>
              <a:gd name="adj" fmla="val 100000"/>
            </a:avLst>
          </a:pr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56;p24"/>
          <p:cNvSpPr/>
          <p:nvPr/>
        </p:nvSpPr>
        <p:spPr>
          <a:xfrm rot="10800000">
            <a:off x="7342347" y="1303361"/>
            <a:ext cx="1753885" cy="1549041"/>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7;p24"/>
          <p:cNvSpPr/>
          <p:nvPr/>
        </p:nvSpPr>
        <p:spPr>
          <a:xfrm flipH="1">
            <a:off x="7342346" y="2986306"/>
            <a:ext cx="1753885" cy="1763546"/>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lvl="0" algn="ctr">
              <a:lnSpc>
                <a:spcPts val="2200"/>
              </a:lnSpc>
              <a:spcBef>
                <a:spcPts val="200"/>
              </a:spcBef>
              <a:spcAft>
                <a:spcPts val="200"/>
              </a:spcAft>
            </a:pPr>
            <a:r>
              <a:rPr lang="fr-FR" sz="2000" b="1" dirty="0" smtClean="0">
                <a:solidFill>
                  <a:schemeClr val="bg1"/>
                </a:solidFill>
                <a:ea typeface="Times New Roman" panose="02020603050405020304" pitchFamily="18" charset="0"/>
                <a:cs typeface="Times New Roman" panose="02020603050405020304" pitchFamily="18" charset="0"/>
              </a:rPr>
              <a:t>D. 12 tế bào con</a:t>
            </a:r>
            <a:endParaRPr lang="en-US" sz="2000" b="1" dirty="0">
              <a:solidFill>
                <a:schemeClr val="bg1"/>
              </a:solidFill>
              <a:ea typeface="Times New Roman" panose="02020603050405020304" pitchFamily="18" charset="0"/>
              <a:cs typeface="Times New Roman" panose="02020603050405020304" pitchFamily="18" charset="0"/>
            </a:endParaRPr>
          </a:p>
        </p:txBody>
      </p:sp>
      <p:sp>
        <p:nvSpPr>
          <p:cNvPr id="14" name="Rectangle 13"/>
          <p:cNvSpPr/>
          <p:nvPr/>
        </p:nvSpPr>
        <p:spPr>
          <a:xfrm>
            <a:off x="5065317" y="1569556"/>
            <a:ext cx="2162213" cy="400110"/>
          </a:xfrm>
          <a:prstGeom prst="rect">
            <a:avLst/>
          </a:prstGeom>
        </p:spPr>
        <p:txBody>
          <a:bodyPr wrap="square">
            <a:spAutoFit/>
          </a:bodyPr>
          <a:lstStyle/>
          <a:p>
            <a:pPr algn="ctr"/>
            <a:r>
              <a:rPr lang="en-US" sz="2000" b="1" dirty="0" smtClean="0">
                <a:solidFill>
                  <a:schemeClr val="bg1"/>
                </a:solidFill>
                <a:latin typeface="+mj-lt"/>
              </a:rPr>
              <a:t>A. 3 tế bào con</a:t>
            </a:r>
            <a:endParaRPr lang="en-US" sz="2000" b="1" dirty="0">
              <a:solidFill>
                <a:schemeClr val="bg1"/>
              </a:solidFill>
              <a:latin typeface="+mj-lt"/>
            </a:endParaRPr>
          </a:p>
        </p:txBody>
      </p:sp>
      <p:sp>
        <p:nvSpPr>
          <p:cNvPr id="16" name="Rectangle 15"/>
          <p:cNvSpPr/>
          <p:nvPr/>
        </p:nvSpPr>
        <p:spPr>
          <a:xfrm>
            <a:off x="7235922" y="1951390"/>
            <a:ext cx="1932788" cy="369332"/>
          </a:xfrm>
          <a:prstGeom prst="rect">
            <a:avLst/>
          </a:prstGeom>
        </p:spPr>
        <p:txBody>
          <a:bodyPr wrap="square">
            <a:spAutoFit/>
          </a:bodyPr>
          <a:lstStyle/>
          <a:p>
            <a:pPr lvl="0" algn="ctr">
              <a:spcBef>
                <a:spcPts val="700"/>
              </a:spcBef>
              <a:spcAft>
                <a:spcPts val="700"/>
              </a:spcAft>
            </a:pPr>
            <a:r>
              <a:rPr lang="nl-NL" sz="1800" b="1" dirty="0" smtClean="0">
                <a:solidFill>
                  <a:schemeClr val="bg1"/>
                </a:solidFill>
                <a:latin typeface="+mj-lt"/>
                <a:ea typeface="Times New Roman" panose="02020603050405020304" pitchFamily="18" charset="0"/>
                <a:cs typeface="Times New Roman" panose="02020603050405020304" pitchFamily="18" charset="0"/>
              </a:rPr>
              <a:t>C. 8 tế bào con</a:t>
            </a:r>
            <a:endParaRPr lang="en-US" sz="1800" b="1"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17" name="Rectangle 16"/>
          <p:cNvSpPr/>
          <p:nvPr/>
        </p:nvSpPr>
        <p:spPr>
          <a:xfrm>
            <a:off x="5351784" y="3795919"/>
            <a:ext cx="1933535" cy="310341"/>
          </a:xfrm>
          <a:prstGeom prst="rect">
            <a:avLst/>
          </a:prstGeom>
        </p:spPr>
        <p:txBody>
          <a:bodyPr wrap="square">
            <a:spAutoFit/>
          </a:bodyPr>
          <a:lstStyle/>
          <a:p>
            <a:pPr lvl="0" algn="ctr">
              <a:lnSpc>
                <a:spcPts val="1700"/>
              </a:lnSpc>
              <a:spcBef>
                <a:spcPts val="700"/>
              </a:spcBef>
              <a:spcAft>
                <a:spcPts val="700"/>
              </a:spcAft>
            </a:pPr>
            <a:r>
              <a:rPr lang="fr-FR" sz="1800" b="1" dirty="0" smtClean="0">
                <a:solidFill>
                  <a:schemeClr val="bg1"/>
                </a:solidFill>
                <a:latin typeface="+mj-lt"/>
                <a:ea typeface="Times New Roman" panose="02020603050405020304" pitchFamily="18" charset="0"/>
                <a:cs typeface="Times New Roman" panose="02020603050405020304" pitchFamily="18" charset="0"/>
              </a:rPr>
              <a:t>B. 6 tế bào con</a:t>
            </a:r>
            <a:endParaRPr lang="en-US" sz="1800" b="1"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6" name="Oval 5"/>
          <p:cNvSpPr/>
          <p:nvPr/>
        </p:nvSpPr>
        <p:spPr>
          <a:xfrm>
            <a:off x="7342346" y="1969666"/>
            <a:ext cx="307224" cy="351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wipe(down)">
                                      <p:cBhvr>
                                        <p:cTn id="7" dur="500"/>
                                        <p:tgtEl>
                                          <p:spTgt spid="1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p:bldP spid="10" grpId="0" animBg="1"/>
      <p:bldP spid="11" grpId="0" animBg="1"/>
      <p:bldP spid="12" grpId="0" animBg="1"/>
      <p:bldP spid="13"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19</a:t>
            </a:fld>
            <a:endParaRPr lang="en"/>
          </a:p>
        </p:txBody>
      </p:sp>
      <p:sp>
        <p:nvSpPr>
          <p:cNvPr id="3" name="Title 1"/>
          <p:cNvSpPr txBox="1">
            <a:spLocks/>
          </p:cNvSpPr>
          <p:nvPr/>
        </p:nvSpPr>
        <p:spPr>
          <a:xfrm>
            <a:off x="225188" y="306428"/>
            <a:ext cx="3159457" cy="5252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smtClean="0">
                <a:solidFill>
                  <a:schemeClr val="accent1">
                    <a:lumMod val="50000"/>
                  </a:schemeClr>
                </a:solidFill>
                <a:latin typeface="+mj-lt"/>
              </a:rPr>
              <a:t>Luyện tập mở rộng</a:t>
            </a:r>
            <a:endParaRPr lang="en-US" sz="2400" b="1" dirty="0">
              <a:solidFill>
                <a:schemeClr val="accent1">
                  <a:lumMod val="50000"/>
                </a:schemeClr>
              </a:solidFill>
              <a:latin typeface="+mj-lt"/>
            </a:endParaRPr>
          </a:p>
        </p:txBody>
      </p:sp>
      <p:sp>
        <p:nvSpPr>
          <p:cNvPr id="4" name="Text Placeholder 2"/>
          <p:cNvSpPr txBox="1">
            <a:spLocks/>
          </p:cNvSpPr>
          <p:nvPr/>
        </p:nvSpPr>
        <p:spPr>
          <a:xfrm>
            <a:off x="-51574" y="817048"/>
            <a:ext cx="8961120" cy="1779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1pPr>
            <a:lvl2pPr marL="914400" marR="0" lvl="1"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2pPr>
            <a:lvl3pPr marL="1371600" marR="0" lvl="2"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3pPr>
            <a:lvl4pPr marL="1828800" marR="0" lvl="3"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4pPr>
            <a:lvl5pPr marL="2286000" marR="0" lvl="4"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5pPr>
            <a:lvl6pPr marL="2743200" marR="0" lvl="5"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6pPr>
            <a:lvl7pPr marL="3200400" marR="0" lvl="6"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7pPr>
            <a:lvl8pPr marL="3657600" marR="0" lvl="7"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8pPr>
            <a:lvl9pPr marL="4114800" marR="0" lvl="8"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9pPr>
          </a:lstStyle>
          <a:p>
            <a:pPr marL="533400" indent="-457200" algn="just">
              <a:lnSpc>
                <a:spcPct val="150000"/>
              </a:lnSpc>
              <a:spcBef>
                <a:spcPts val="200"/>
              </a:spcBef>
              <a:spcAft>
                <a:spcPts val="200"/>
              </a:spcAft>
              <a:buFont typeface="Wingdings" panose="05000000000000000000" pitchFamily="2" charset="2"/>
              <a:buChar char="§"/>
            </a:pPr>
            <a:r>
              <a:rPr lang="vi-VN" b="0" i="1" dirty="0" smtClean="0">
                <a:solidFill>
                  <a:schemeClr val="accent1">
                    <a:lumMod val="50000"/>
                  </a:schemeClr>
                </a:solidFill>
                <a:latin typeface="+mn-lt"/>
              </a:rPr>
              <a:t>Nhận xét sự thay đổi về chiều cao cơ thể qua các giai đoạn khác nhau của cây xanh và người</a:t>
            </a:r>
          </a:p>
          <a:p>
            <a:pPr marL="533400" indent="-457200" algn="just">
              <a:lnSpc>
                <a:spcPct val="150000"/>
              </a:lnSpc>
              <a:spcBef>
                <a:spcPts val="200"/>
              </a:spcBef>
              <a:spcAft>
                <a:spcPts val="200"/>
              </a:spcAft>
              <a:buFont typeface="Wingdings" panose="05000000000000000000" pitchFamily="2" charset="2"/>
              <a:buChar char="§"/>
            </a:pPr>
            <a:r>
              <a:rPr lang="vi-VN" b="0" i="1" dirty="0" smtClean="0">
                <a:solidFill>
                  <a:schemeClr val="accent1">
                    <a:lumMod val="50000"/>
                  </a:schemeClr>
                </a:solidFill>
                <a:latin typeface="+mn-lt"/>
              </a:rPr>
              <a:t>Xác định chiều cao của người khi ở giai đoạn thiếu nhi và thanh niên. Hãy cho biết nhờ đâu có sự thay đổi chiều cao đó. </a:t>
            </a:r>
            <a:endParaRPr lang="vi-VN" b="0" i="1" dirty="0">
              <a:solidFill>
                <a:schemeClr val="accent1">
                  <a:lumMod val="50000"/>
                </a:schemeClr>
              </a:solidFill>
              <a:latin typeface="+mn-lt"/>
            </a:endParaRPr>
          </a:p>
        </p:txBody>
      </p:sp>
      <p:pic>
        <p:nvPicPr>
          <p:cNvPr id="5" name="Picture 4"/>
          <p:cNvPicPr>
            <a:picLocks noChangeAspect="1"/>
          </p:cNvPicPr>
          <p:nvPr/>
        </p:nvPicPr>
        <p:blipFill>
          <a:blip r:embed="rId2"/>
          <a:stretch>
            <a:fillRect/>
          </a:stretch>
        </p:blipFill>
        <p:spPr>
          <a:xfrm>
            <a:off x="4803006" y="2358189"/>
            <a:ext cx="4340994" cy="2800959"/>
          </a:xfrm>
          <a:prstGeom prst="rect">
            <a:avLst/>
          </a:prstGeom>
        </p:spPr>
      </p:pic>
      <p:sp>
        <p:nvSpPr>
          <p:cNvPr id="6" name="Rectangle 5"/>
          <p:cNvSpPr/>
          <p:nvPr/>
        </p:nvSpPr>
        <p:spPr>
          <a:xfrm>
            <a:off x="379991" y="2668856"/>
            <a:ext cx="4183748" cy="1938992"/>
          </a:xfrm>
          <a:prstGeom prst="rect">
            <a:avLst/>
          </a:prstGeom>
        </p:spPr>
        <p:txBody>
          <a:bodyPr wrap="square">
            <a:spAutoFit/>
          </a:bodyPr>
          <a:lstStyle/>
          <a:p>
            <a:pPr algn="just">
              <a:lnSpc>
                <a:spcPct val="150000"/>
              </a:lnSpc>
            </a:pPr>
            <a:r>
              <a:rPr lang="en-US" sz="2000" dirty="0">
                <a:solidFill>
                  <a:schemeClr val="accent6"/>
                </a:solidFill>
              </a:rPr>
              <a:t>C</a:t>
            </a:r>
            <a:r>
              <a:rPr lang="vi-VN" sz="2000" dirty="0">
                <a:solidFill>
                  <a:schemeClr val="accent6"/>
                </a:solidFill>
              </a:rPr>
              <a:t>ó sự thay đổi </a:t>
            </a:r>
            <a:r>
              <a:rPr lang="en-US" sz="2000" dirty="0">
                <a:solidFill>
                  <a:schemeClr val="accent6"/>
                </a:solidFill>
              </a:rPr>
              <a:t>về chiều cao của cây xanh và con người</a:t>
            </a:r>
            <a:r>
              <a:rPr lang="vi-VN" sz="2000" dirty="0">
                <a:solidFill>
                  <a:schemeClr val="accent6"/>
                </a:solidFill>
              </a:rPr>
              <a:t> là nhờ quá trình phân bào. Các tế bào lớn lên và thực hiện quá trình </a:t>
            </a:r>
            <a:r>
              <a:rPr lang="vi-VN" sz="2000">
                <a:solidFill>
                  <a:schemeClr val="accent6"/>
                </a:solidFill>
              </a:rPr>
              <a:t>sinh </a:t>
            </a:r>
            <a:r>
              <a:rPr lang="vi-VN" sz="2000" smtClean="0">
                <a:solidFill>
                  <a:schemeClr val="accent6"/>
                </a:solidFill>
              </a:rPr>
              <a:t>sản</a:t>
            </a:r>
            <a:r>
              <a:rPr lang="en-US" sz="2000" smtClean="0">
                <a:solidFill>
                  <a:schemeClr val="accent6"/>
                </a:solidFill>
              </a:rPr>
              <a:t>.</a:t>
            </a:r>
            <a:endParaRPr lang="en-US" sz="2000" dirty="0">
              <a:solidFill>
                <a:schemeClr val="accent6"/>
              </a:solidFill>
            </a:endParaRPr>
          </a:p>
        </p:txBody>
      </p:sp>
    </p:spTree>
    <p:extLst>
      <p:ext uri="{BB962C8B-B14F-4D97-AF65-F5344CB8AC3E}">
        <p14:creationId xmlns:p14="http://schemas.microsoft.com/office/powerpoint/2010/main" val="426822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anim calcmode="lin" valueType="num">
                                      <p:cBhvr>
                                        <p:cTn id="1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wipe(down)">
                                      <p:cBhvr>
                                        <p:cTn id="3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82488"/>
            <a:ext cx="5338890" cy="1185453"/>
          </a:xfrm>
        </p:spPr>
        <p:txBody>
          <a:bodyPr/>
          <a:lstStyle/>
          <a:p>
            <a:r>
              <a:rPr lang="en-US" sz="2800" dirty="0" smtClean="0">
                <a:latin typeface="+mj-lt"/>
              </a:rPr>
              <a:t>Kiểm tra bài cũ</a:t>
            </a:r>
            <a:endParaRPr lang="en-US" sz="2800" dirty="0">
              <a:latin typeface="+mj-lt"/>
            </a:endParaRPr>
          </a:p>
        </p:txBody>
      </p:sp>
      <p:sp>
        <p:nvSpPr>
          <p:cNvPr id="3" name="Subtitle 2"/>
          <p:cNvSpPr>
            <a:spLocks noGrp="1"/>
          </p:cNvSpPr>
          <p:nvPr>
            <p:ph type="subTitle" idx="1"/>
          </p:nvPr>
        </p:nvSpPr>
        <p:spPr>
          <a:xfrm>
            <a:off x="444688" y="1763957"/>
            <a:ext cx="8631935" cy="784800"/>
          </a:xfrm>
        </p:spPr>
        <p:txBody>
          <a:bodyPr/>
          <a:lstStyle/>
          <a:p>
            <a:pPr algn="just">
              <a:lnSpc>
                <a:spcPct val="150000"/>
              </a:lnSpc>
              <a:buFont typeface="Wingdings" panose="05000000000000000000" pitchFamily="2" charset="2"/>
              <a:buChar char="§"/>
            </a:pPr>
            <a:r>
              <a:rPr lang="en-US" sz="2400" i="1" dirty="0" smtClean="0">
                <a:solidFill>
                  <a:schemeClr val="bg1"/>
                </a:solidFill>
                <a:latin typeface="+mj-lt"/>
              </a:rPr>
              <a:t>Tại sao cây xanh lại có thể quang hợp được?</a:t>
            </a:r>
          </a:p>
          <a:p>
            <a:pPr algn="just">
              <a:lnSpc>
                <a:spcPct val="150000"/>
              </a:lnSpc>
              <a:buFont typeface="Wingdings" panose="05000000000000000000" pitchFamily="2" charset="2"/>
              <a:buChar char="§"/>
            </a:pPr>
            <a:r>
              <a:rPr lang="en-US" sz="2400" i="1" dirty="0" smtClean="0">
                <a:solidFill>
                  <a:schemeClr val="bg1"/>
                </a:solidFill>
                <a:latin typeface="+mj-lt"/>
              </a:rPr>
              <a:t>Quang hợp có ý nghĩa gì cho cuộc sống trên Trái đất?</a:t>
            </a:r>
            <a:endParaRPr lang="en-US" sz="2400" i="1" dirty="0">
              <a:solidFill>
                <a:schemeClr val="bg1"/>
              </a:solidFill>
              <a:latin typeface="+mj-lt"/>
            </a:endParaRP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2</a:t>
            </a:fld>
            <a:endParaRPr lang="en"/>
          </a:p>
        </p:txBody>
      </p:sp>
    </p:spTree>
    <p:extLst>
      <p:ext uri="{BB962C8B-B14F-4D97-AF65-F5344CB8AC3E}">
        <p14:creationId xmlns:p14="http://schemas.microsoft.com/office/powerpoint/2010/main" val="359530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20</a:t>
            </a:fld>
            <a:endParaRPr lang="en"/>
          </a:p>
        </p:txBody>
      </p:sp>
      <p:sp>
        <p:nvSpPr>
          <p:cNvPr id="9" name="Google Shape;181;p24"/>
          <p:cNvSpPr txBox="1">
            <a:spLocks/>
          </p:cNvSpPr>
          <p:nvPr/>
        </p:nvSpPr>
        <p:spPr>
          <a:xfrm>
            <a:off x="161355" y="1234290"/>
            <a:ext cx="7915701" cy="14815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1pPr>
            <a:lvl2pPr marL="914400" marR="0" lvl="1"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2pPr>
            <a:lvl3pPr marL="1371600" marR="0" lvl="2"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3pPr>
            <a:lvl4pPr marL="1828800" marR="0" lvl="3"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4pPr>
            <a:lvl5pPr marL="2286000" marR="0" lvl="4"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5pPr>
            <a:lvl6pPr marL="2743200" marR="0" lvl="5"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6pPr>
            <a:lvl7pPr marL="3200400" marR="0" lvl="6"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7pPr>
            <a:lvl8pPr marL="3657600" marR="0" lvl="7"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8pPr>
            <a:lvl9pPr marL="4114800" marR="0" lvl="8" indent="-381000" algn="ctr" rtl="0">
              <a:lnSpc>
                <a:spcPct val="100000"/>
              </a:lnSpc>
              <a:spcBef>
                <a:spcPts val="0"/>
              </a:spcBef>
              <a:spcAft>
                <a:spcPts val="0"/>
              </a:spcAft>
              <a:buClr>
                <a:srgbClr val="004C52"/>
              </a:buClr>
              <a:buSzPts val="1800"/>
              <a:buFont typeface="Karla"/>
              <a:buNone/>
              <a:defRPr sz="1800" b="1" i="0" u="none" strike="noStrike" cap="none">
                <a:solidFill>
                  <a:srgbClr val="004C52"/>
                </a:solidFill>
                <a:latin typeface="Karla"/>
                <a:ea typeface="Karla"/>
                <a:cs typeface="Karla"/>
                <a:sym typeface="Karla"/>
              </a:defRPr>
            </a:lvl9pPr>
          </a:lstStyle>
          <a:p>
            <a:pPr algn="just">
              <a:lnSpc>
                <a:spcPct val="150000"/>
              </a:lnSpc>
              <a:spcBef>
                <a:spcPts val="200"/>
              </a:spcBef>
              <a:spcAft>
                <a:spcPts val="200"/>
              </a:spcAft>
              <a:buFont typeface="Wingdings" panose="05000000000000000000" pitchFamily="2" charset="2"/>
              <a:buChar char="§"/>
            </a:pPr>
            <a:r>
              <a:rPr lang="nl-NL" sz="2200" b="0" i="1" dirty="0" smtClean="0">
                <a:solidFill>
                  <a:schemeClr val="bg1"/>
                </a:solidFill>
                <a:latin typeface="+mj-lt"/>
              </a:rPr>
              <a:t>So sánh chiều cao của em lúc là học sinh lớp 1 và hiện tại là học sinh lớp 6. </a:t>
            </a:r>
          </a:p>
          <a:p>
            <a:pPr algn="just">
              <a:lnSpc>
                <a:spcPct val="150000"/>
              </a:lnSpc>
              <a:spcBef>
                <a:spcPts val="200"/>
              </a:spcBef>
              <a:spcAft>
                <a:spcPts val="200"/>
              </a:spcAft>
              <a:buFont typeface="Wingdings" panose="05000000000000000000" pitchFamily="2" charset="2"/>
              <a:buChar char="§"/>
            </a:pPr>
            <a:r>
              <a:rPr lang="nl-NL" sz="2200" b="0" i="1" dirty="0" smtClean="0">
                <a:solidFill>
                  <a:schemeClr val="bg1"/>
                </a:solidFill>
                <a:latin typeface="+mj-lt"/>
              </a:rPr>
              <a:t>Từ đó, em hãy giải thích vì sao cơ thể lớn lên được?</a:t>
            </a:r>
            <a:endParaRPr lang="en-US" sz="2200" b="0" i="1" dirty="0">
              <a:solidFill>
                <a:schemeClr val="bg1"/>
              </a:solidFill>
              <a:latin typeface="+mj-lt"/>
            </a:endParaRPr>
          </a:p>
        </p:txBody>
      </p:sp>
      <p:sp>
        <p:nvSpPr>
          <p:cNvPr id="10" name="Google Shape;183;p24"/>
          <p:cNvSpPr txBox="1">
            <a:spLocks/>
          </p:cNvSpPr>
          <p:nvPr/>
        </p:nvSpPr>
        <p:spPr>
          <a:xfrm>
            <a:off x="1583913" y="3999245"/>
            <a:ext cx="2727000" cy="1572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Bef>
                <a:spcPts val="600"/>
              </a:spcBef>
              <a:buClr>
                <a:schemeClr val="dk1"/>
              </a:buClr>
              <a:buSzPts val="1100"/>
            </a:pPr>
            <a:r>
              <a:rPr lang="en-US" sz="2200" b="1" dirty="0" smtClean="0">
                <a:solidFill>
                  <a:schemeClr val="bg1"/>
                </a:solidFill>
                <a:latin typeface="+mj-lt"/>
              </a:rPr>
              <a:t>Chiều cao:</a:t>
            </a:r>
            <a:endParaRPr lang="en-US" sz="2200" dirty="0" smtClean="0">
              <a:solidFill>
                <a:schemeClr val="bg1"/>
              </a:solidFill>
              <a:latin typeface="+mj-lt"/>
            </a:endParaRPr>
          </a:p>
          <a:p>
            <a:pPr>
              <a:spcBef>
                <a:spcPts val="600"/>
              </a:spcBef>
              <a:buClr>
                <a:schemeClr val="dk1"/>
              </a:buClr>
              <a:buSzPts val="1100"/>
            </a:pPr>
            <a:endParaRPr lang="en-US" dirty="0" smtClean="0"/>
          </a:p>
          <a:p>
            <a:pPr>
              <a:spcBef>
                <a:spcPts val="600"/>
              </a:spcBef>
            </a:pPr>
            <a:endParaRPr lang="en-US" dirty="0"/>
          </a:p>
        </p:txBody>
      </p:sp>
      <p:sp>
        <p:nvSpPr>
          <p:cNvPr id="11" name="Google Shape;185;p24"/>
          <p:cNvSpPr txBox="1">
            <a:spLocks/>
          </p:cNvSpPr>
          <p:nvPr/>
        </p:nvSpPr>
        <p:spPr>
          <a:xfrm>
            <a:off x="4633415" y="4019045"/>
            <a:ext cx="2803065" cy="142190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Bef>
                <a:spcPts val="600"/>
              </a:spcBef>
              <a:buClr>
                <a:schemeClr val="dk1"/>
              </a:buClr>
              <a:buSzPts val="1100"/>
            </a:pPr>
            <a:r>
              <a:rPr lang="en-US" sz="2200" b="1" dirty="0" smtClean="0">
                <a:solidFill>
                  <a:schemeClr val="bg1"/>
                </a:solidFill>
                <a:latin typeface="+mj-lt"/>
              </a:rPr>
              <a:t>Chiều cao: </a:t>
            </a:r>
            <a:endParaRPr lang="en-US" sz="2200" dirty="0">
              <a:solidFill>
                <a:schemeClr val="bg1"/>
              </a:solidFill>
              <a:latin typeface="+mj-lt"/>
            </a:endParaRPr>
          </a:p>
        </p:txBody>
      </p:sp>
      <p:sp>
        <p:nvSpPr>
          <p:cNvPr id="12" name="Google Shape;186;p24"/>
          <p:cNvSpPr/>
          <p:nvPr/>
        </p:nvSpPr>
        <p:spPr>
          <a:xfrm rot="729144">
            <a:off x="2265563" y="3054676"/>
            <a:ext cx="916334" cy="857729"/>
          </a:xfrm>
          <a:prstGeom prst="wedgeEllipseCallout">
            <a:avLst>
              <a:gd name="adj1" fmla="val -20833"/>
              <a:gd name="adj2" fmla="val 625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CD4"/>
              </a:solidFill>
            </a:endParaRPr>
          </a:p>
        </p:txBody>
      </p:sp>
      <p:sp>
        <p:nvSpPr>
          <p:cNvPr id="13" name="Google Shape;187;p24"/>
          <p:cNvSpPr/>
          <p:nvPr/>
        </p:nvSpPr>
        <p:spPr>
          <a:xfrm rot="-773137" flipH="1">
            <a:off x="2680569" y="2785714"/>
            <a:ext cx="1352069" cy="929054"/>
          </a:xfrm>
          <a:prstGeom prst="wedgeEllipseCallout">
            <a:avLst>
              <a:gd name="adj1" fmla="val -20833"/>
              <a:gd name="adj2" fmla="val 62500"/>
            </a:avLst>
          </a:prstGeom>
          <a:solidFill>
            <a:schemeClr val="accent3">
              <a:lumMod val="50000"/>
              <a:alpha val="71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smtClean="0">
                <a:solidFill>
                  <a:schemeClr val="bg1"/>
                </a:solidFill>
              </a:rPr>
              <a:t>Lớp 1</a:t>
            </a:r>
            <a:endParaRPr sz="2000" b="1" dirty="0">
              <a:solidFill>
                <a:schemeClr val="bg1"/>
              </a:solidFill>
            </a:endParaRPr>
          </a:p>
        </p:txBody>
      </p:sp>
      <p:sp>
        <p:nvSpPr>
          <p:cNvPr id="14" name="Google Shape;188;p24"/>
          <p:cNvSpPr/>
          <p:nvPr/>
        </p:nvSpPr>
        <p:spPr>
          <a:xfrm rot="729144">
            <a:off x="5109938" y="3115451"/>
            <a:ext cx="916334" cy="857729"/>
          </a:xfrm>
          <a:prstGeom prst="wedgeEllipseCallout">
            <a:avLst>
              <a:gd name="adj1" fmla="val -20833"/>
              <a:gd name="adj2" fmla="val 62500"/>
            </a:avLst>
          </a:pr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CD4"/>
              </a:solidFill>
            </a:endParaRPr>
          </a:p>
        </p:txBody>
      </p:sp>
      <p:sp>
        <p:nvSpPr>
          <p:cNvPr id="15" name="Google Shape;189;p24"/>
          <p:cNvSpPr/>
          <p:nvPr/>
        </p:nvSpPr>
        <p:spPr>
          <a:xfrm rot="-773137" flipH="1">
            <a:off x="5521198" y="2831981"/>
            <a:ext cx="1294271" cy="929054"/>
          </a:xfrm>
          <a:prstGeom prst="wedgeEllipseCallout">
            <a:avLst>
              <a:gd name="adj1" fmla="val -20833"/>
              <a:gd name="adj2" fmla="val 62500"/>
            </a:avLst>
          </a:prstGeom>
          <a:solidFill>
            <a:schemeClr val="accent1">
              <a:alpha val="71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smtClean="0">
                <a:solidFill>
                  <a:schemeClr val="bg1"/>
                </a:solidFill>
              </a:rPr>
              <a:t>Lớp 6</a:t>
            </a:r>
            <a:endParaRPr sz="2000" b="1" dirty="0">
              <a:solidFill>
                <a:schemeClr val="bg1"/>
              </a:solidFill>
            </a:endParaRPr>
          </a:p>
        </p:txBody>
      </p:sp>
    </p:spTree>
    <p:extLst>
      <p:ext uri="{BB962C8B-B14F-4D97-AF65-F5344CB8AC3E}">
        <p14:creationId xmlns:p14="http://schemas.microsoft.com/office/powerpoint/2010/main" val="306259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wipe(down)">
                                      <p:cBhvr>
                                        <p:cTn id="10" dur="500"/>
                                        <p:tgtEl>
                                          <p:spTgt spid="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down)">
                                      <p:cBhvr>
                                        <p:cTn id="21" dur="500"/>
                                        <p:tgtEl>
                                          <p:spTgt spid="1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wipe(down)">
                                      <p:cBhvr>
                                        <p:cTn id="3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P spid="12" grpId="0" animBg="1"/>
      <p:bldP spid="13"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Google Shape;197;p22"/>
          <p:cNvSpPr/>
          <p:nvPr/>
        </p:nvSpPr>
        <p:spPr>
          <a:xfrm>
            <a:off x="2688609" y="1651358"/>
            <a:ext cx="3452884" cy="2493600"/>
          </a:xfrm>
          <a:prstGeom prst="diamond">
            <a:avLst/>
          </a:prstGeom>
          <a:solidFill>
            <a:srgbClr val="004C52"/>
          </a:solid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2400" b="1" dirty="0" smtClean="0">
                <a:solidFill>
                  <a:srgbClr val="FFFF00"/>
                </a:solidFill>
                <a:latin typeface="+mj-lt"/>
                <a:ea typeface="Karla"/>
                <a:cs typeface="Karla"/>
                <a:sym typeface="Karla"/>
              </a:rPr>
              <a:t>Hướng dẫn về nhà</a:t>
            </a:r>
            <a:endParaRPr sz="2400" b="1" dirty="0">
              <a:solidFill>
                <a:srgbClr val="FFFF00"/>
              </a:solidFill>
              <a:latin typeface="+mj-lt"/>
              <a:ea typeface="Karla"/>
              <a:cs typeface="Karla"/>
              <a:sym typeface="Karla"/>
            </a:endParaRPr>
          </a:p>
        </p:txBody>
      </p:sp>
      <p:sp>
        <p:nvSpPr>
          <p:cNvPr id="198" name="Google Shape;198;p22"/>
          <p:cNvSpPr/>
          <p:nvPr/>
        </p:nvSpPr>
        <p:spPr>
          <a:xfrm>
            <a:off x="184246" y="2088682"/>
            <a:ext cx="3610150" cy="1799924"/>
          </a:xfrm>
          <a:prstGeom prst="flowChartPreparation">
            <a:avLst/>
          </a:prstGeom>
          <a:solidFill>
            <a:srgbClr val="ABE33F">
              <a:alpha val="81150"/>
            </a:srgbClr>
          </a:solid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2000" dirty="0" smtClean="0">
                <a:solidFill>
                  <a:srgbClr val="004C52"/>
                </a:solidFill>
                <a:latin typeface="+mj-lt"/>
                <a:ea typeface="Karla"/>
                <a:cs typeface="Karla"/>
                <a:sym typeface="Karla"/>
              </a:rPr>
              <a:t>Làm các câu hỏi, bài tập trong Sách bài tập</a:t>
            </a:r>
            <a:endParaRPr sz="2000" dirty="0">
              <a:solidFill>
                <a:srgbClr val="004C52"/>
              </a:solidFill>
              <a:latin typeface="+mj-lt"/>
              <a:ea typeface="Karla"/>
              <a:cs typeface="Karla"/>
              <a:sym typeface="Karla"/>
            </a:endParaRPr>
          </a:p>
        </p:txBody>
      </p:sp>
      <p:sp>
        <p:nvSpPr>
          <p:cNvPr id="199" name="Google Shape;199;p22"/>
          <p:cNvSpPr/>
          <p:nvPr/>
        </p:nvSpPr>
        <p:spPr>
          <a:xfrm>
            <a:off x="5131240" y="2088682"/>
            <a:ext cx="3889930" cy="1799924"/>
          </a:xfrm>
          <a:prstGeom prst="flowChartPreparation">
            <a:avLst/>
          </a:prstGeom>
          <a:solidFill>
            <a:srgbClr val="ABE33F">
              <a:alpha val="81150"/>
            </a:srgbClr>
          </a:solid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2000" dirty="0" smtClean="0">
                <a:solidFill>
                  <a:srgbClr val="004C52"/>
                </a:solidFill>
                <a:latin typeface="+mj-lt"/>
                <a:ea typeface="Karla"/>
                <a:cs typeface="Karla"/>
                <a:sym typeface="Karla"/>
              </a:rPr>
              <a:t>Đọc trước Bài 21 – Thực hành: Quan sát và phân biệt một số loại tế bào</a:t>
            </a:r>
            <a:endParaRPr sz="2000" dirty="0">
              <a:solidFill>
                <a:srgbClr val="004C52"/>
              </a:solidFill>
              <a:latin typeface="+mj-lt"/>
              <a:ea typeface="Karla"/>
              <a:cs typeface="Karla"/>
              <a:sym typeface="Karla"/>
            </a:endParaRPr>
          </a:p>
        </p:txBody>
      </p:sp>
      <p:sp>
        <p:nvSpPr>
          <p:cNvPr id="200" name="Google Shape;200;p22"/>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21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barn(inVertical)">
                                      <p:cBhvr>
                                        <p:cTn id="7" dur="500"/>
                                        <p:tgtEl>
                                          <p:spTgt spid="19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8"/>
                                        </p:tgtEl>
                                        <p:attrNameLst>
                                          <p:attrName>style.visibility</p:attrName>
                                        </p:attrNameLst>
                                      </p:cBhvr>
                                      <p:to>
                                        <p:strVal val="visible"/>
                                      </p:to>
                                    </p:set>
                                    <p:animEffect transition="in" filter="barn(inVertical)">
                                      <p:cBhvr>
                                        <p:cTn id="12" dur="500"/>
                                        <p:tgtEl>
                                          <p:spTgt spid="19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99"/>
                                        </p:tgtEl>
                                        <p:attrNameLst>
                                          <p:attrName>style.visibility</p:attrName>
                                        </p:attrNameLst>
                                      </p:cBhvr>
                                      <p:to>
                                        <p:strVal val="visible"/>
                                      </p:to>
                                    </p:set>
                                    <p:animEffect transition="in" filter="barn(inVertical)">
                                      <p:cBhvr>
                                        <p:cTn id="15"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p:bldP spid="198" grpId="0" animBg="1"/>
      <p:bldP spid="19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4"/>
          <p:cNvSpPr txBox="1">
            <a:spLocks noGrp="1"/>
          </p:cNvSpPr>
          <p:nvPr>
            <p:ph type="ctrTitle" idx="4294967295"/>
          </p:nvPr>
        </p:nvSpPr>
        <p:spPr>
          <a:xfrm>
            <a:off x="27122" y="2084959"/>
            <a:ext cx="9116878" cy="1348098"/>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sz="4000" dirty="0" smtClean="0">
                <a:solidFill>
                  <a:srgbClr val="ABE33F"/>
                </a:solidFill>
                <a:latin typeface="+mj-lt"/>
              </a:rPr>
              <a:t>CẢM ƠN CÁC EM</a:t>
            </a:r>
            <a:br>
              <a:rPr lang="en" sz="4000" dirty="0" smtClean="0">
                <a:solidFill>
                  <a:srgbClr val="ABE33F"/>
                </a:solidFill>
                <a:latin typeface="+mj-lt"/>
              </a:rPr>
            </a:br>
            <a:r>
              <a:rPr lang="en" sz="4000" dirty="0" smtClean="0">
                <a:solidFill>
                  <a:srgbClr val="ABE33F"/>
                </a:solidFill>
                <a:latin typeface="+mj-lt"/>
              </a:rPr>
              <a:t>ĐÃ LẮNG NGHE BÀI GIẢNG!</a:t>
            </a:r>
            <a:endParaRPr sz="4000" dirty="0">
              <a:solidFill>
                <a:srgbClr val="ABE33F"/>
              </a:solidFill>
              <a:latin typeface="+mj-lt"/>
            </a:endParaRPr>
          </a:p>
        </p:txBody>
      </p:sp>
      <p:grpSp>
        <p:nvGrpSpPr>
          <p:cNvPr id="306" name="Google Shape;306;p34"/>
          <p:cNvGrpSpPr/>
          <p:nvPr/>
        </p:nvGrpSpPr>
        <p:grpSpPr>
          <a:xfrm>
            <a:off x="3807726" y="1135628"/>
            <a:ext cx="1238054" cy="728648"/>
            <a:chOff x="559275" y="1683950"/>
            <a:chExt cx="466500" cy="327300"/>
          </a:xfrm>
        </p:grpSpPr>
        <p:sp>
          <p:nvSpPr>
            <p:cNvPr id="307" name="Google Shape;307;p34"/>
            <p:cNvSpPr/>
            <p:nvPr/>
          </p:nvSpPr>
          <p:spPr>
            <a:xfrm>
              <a:off x="559275" y="1683950"/>
              <a:ext cx="466500" cy="197850"/>
            </a:xfrm>
            <a:custGeom>
              <a:avLst/>
              <a:gdLst/>
              <a:ahLst/>
              <a:cxnLst/>
              <a:rect l="l" t="t" r="r" b="b"/>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rgbClr val="00AE9D">
                <a:alpha val="8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4"/>
            <p:cNvSpPr/>
            <p:nvPr/>
          </p:nvSpPr>
          <p:spPr>
            <a:xfrm>
              <a:off x="559275" y="1727925"/>
              <a:ext cx="466500" cy="283325"/>
            </a:xfrm>
            <a:custGeom>
              <a:avLst/>
              <a:gdLst/>
              <a:ahLst/>
              <a:cxnLst/>
              <a:rect l="l" t="t" r="r" b="b"/>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rgbClr val="00AE9D">
                <a:alpha val="8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 name="Google Shape;309;p34"/>
          <p:cNvSpPr/>
          <p:nvPr/>
        </p:nvSpPr>
        <p:spPr>
          <a:xfrm>
            <a:off x="4866917" y="1233527"/>
            <a:ext cx="938555" cy="716207"/>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ABE33F">
              <a:alpha val="8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4"/>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22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wipe(down)">
                                      <p:cBhvr>
                                        <p:cTn id="7" dur="580">
                                          <p:stCondLst>
                                            <p:cond delay="0"/>
                                          </p:stCondLst>
                                        </p:cTn>
                                        <p:tgtEl>
                                          <p:spTgt spid="306"/>
                                        </p:tgtEl>
                                      </p:cBhvr>
                                    </p:animEffect>
                                    <p:anim calcmode="lin" valueType="num">
                                      <p:cBhvr>
                                        <p:cTn id="8" dur="1822" tmFilter="0,0; 0.14,0.36; 0.43,0.73; 0.71,0.91; 1.0,1.0">
                                          <p:stCondLst>
                                            <p:cond delay="0"/>
                                          </p:stCondLst>
                                        </p:cTn>
                                        <p:tgtEl>
                                          <p:spTgt spid="30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6"/>
                                        </p:tgtEl>
                                        <p:attrNameLst>
                                          <p:attrName>ppt_y</p:attrName>
                                        </p:attrNameLst>
                                      </p:cBhvr>
                                      <p:tavLst>
                                        <p:tav tm="0" fmla="#ppt_y-sin(pi*$)/81">
                                          <p:val>
                                            <p:fltVal val="0"/>
                                          </p:val>
                                        </p:tav>
                                        <p:tav tm="100000">
                                          <p:val>
                                            <p:fltVal val="1"/>
                                          </p:val>
                                        </p:tav>
                                      </p:tavLst>
                                    </p:anim>
                                    <p:animScale>
                                      <p:cBhvr>
                                        <p:cTn id="13" dur="26">
                                          <p:stCondLst>
                                            <p:cond delay="650"/>
                                          </p:stCondLst>
                                        </p:cTn>
                                        <p:tgtEl>
                                          <p:spTgt spid="306"/>
                                        </p:tgtEl>
                                      </p:cBhvr>
                                      <p:to x="100000" y="60000"/>
                                    </p:animScale>
                                    <p:animScale>
                                      <p:cBhvr>
                                        <p:cTn id="14" dur="166" decel="50000">
                                          <p:stCondLst>
                                            <p:cond delay="676"/>
                                          </p:stCondLst>
                                        </p:cTn>
                                        <p:tgtEl>
                                          <p:spTgt spid="306"/>
                                        </p:tgtEl>
                                      </p:cBhvr>
                                      <p:to x="100000" y="100000"/>
                                    </p:animScale>
                                    <p:animScale>
                                      <p:cBhvr>
                                        <p:cTn id="15" dur="26">
                                          <p:stCondLst>
                                            <p:cond delay="1312"/>
                                          </p:stCondLst>
                                        </p:cTn>
                                        <p:tgtEl>
                                          <p:spTgt spid="306"/>
                                        </p:tgtEl>
                                      </p:cBhvr>
                                      <p:to x="100000" y="80000"/>
                                    </p:animScale>
                                    <p:animScale>
                                      <p:cBhvr>
                                        <p:cTn id="16" dur="166" decel="50000">
                                          <p:stCondLst>
                                            <p:cond delay="1338"/>
                                          </p:stCondLst>
                                        </p:cTn>
                                        <p:tgtEl>
                                          <p:spTgt spid="306"/>
                                        </p:tgtEl>
                                      </p:cBhvr>
                                      <p:to x="100000" y="100000"/>
                                    </p:animScale>
                                    <p:animScale>
                                      <p:cBhvr>
                                        <p:cTn id="17" dur="26">
                                          <p:stCondLst>
                                            <p:cond delay="1642"/>
                                          </p:stCondLst>
                                        </p:cTn>
                                        <p:tgtEl>
                                          <p:spTgt spid="306"/>
                                        </p:tgtEl>
                                      </p:cBhvr>
                                      <p:to x="100000" y="90000"/>
                                    </p:animScale>
                                    <p:animScale>
                                      <p:cBhvr>
                                        <p:cTn id="18" dur="166" decel="50000">
                                          <p:stCondLst>
                                            <p:cond delay="1668"/>
                                          </p:stCondLst>
                                        </p:cTn>
                                        <p:tgtEl>
                                          <p:spTgt spid="306"/>
                                        </p:tgtEl>
                                      </p:cBhvr>
                                      <p:to x="100000" y="100000"/>
                                    </p:animScale>
                                    <p:animScale>
                                      <p:cBhvr>
                                        <p:cTn id="19" dur="26">
                                          <p:stCondLst>
                                            <p:cond delay="1808"/>
                                          </p:stCondLst>
                                        </p:cTn>
                                        <p:tgtEl>
                                          <p:spTgt spid="306"/>
                                        </p:tgtEl>
                                      </p:cBhvr>
                                      <p:to x="100000" y="95000"/>
                                    </p:animScale>
                                    <p:animScale>
                                      <p:cBhvr>
                                        <p:cTn id="20" dur="166" decel="50000">
                                          <p:stCondLst>
                                            <p:cond delay="1834"/>
                                          </p:stCondLst>
                                        </p:cTn>
                                        <p:tgtEl>
                                          <p:spTgt spid="30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09"/>
                                        </p:tgtEl>
                                        <p:attrNameLst>
                                          <p:attrName>style.visibility</p:attrName>
                                        </p:attrNameLst>
                                      </p:cBhvr>
                                      <p:to>
                                        <p:strVal val="visible"/>
                                      </p:to>
                                    </p:set>
                                    <p:animEffect transition="in" filter="wipe(down)">
                                      <p:cBhvr>
                                        <p:cTn id="23" dur="580">
                                          <p:stCondLst>
                                            <p:cond delay="0"/>
                                          </p:stCondLst>
                                        </p:cTn>
                                        <p:tgtEl>
                                          <p:spTgt spid="309"/>
                                        </p:tgtEl>
                                      </p:cBhvr>
                                    </p:animEffect>
                                    <p:anim calcmode="lin" valueType="num">
                                      <p:cBhvr>
                                        <p:cTn id="24" dur="1822" tmFilter="0,0; 0.14,0.36; 0.43,0.73; 0.71,0.91; 1.0,1.0">
                                          <p:stCondLst>
                                            <p:cond delay="0"/>
                                          </p:stCondLst>
                                        </p:cTn>
                                        <p:tgtEl>
                                          <p:spTgt spid="30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0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0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0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09"/>
                                        </p:tgtEl>
                                        <p:attrNameLst>
                                          <p:attrName>ppt_y</p:attrName>
                                        </p:attrNameLst>
                                      </p:cBhvr>
                                      <p:tavLst>
                                        <p:tav tm="0" fmla="#ppt_y-sin(pi*$)/81">
                                          <p:val>
                                            <p:fltVal val="0"/>
                                          </p:val>
                                        </p:tav>
                                        <p:tav tm="100000">
                                          <p:val>
                                            <p:fltVal val="1"/>
                                          </p:val>
                                        </p:tav>
                                      </p:tavLst>
                                    </p:anim>
                                    <p:animScale>
                                      <p:cBhvr>
                                        <p:cTn id="29" dur="26">
                                          <p:stCondLst>
                                            <p:cond delay="650"/>
                                          </p:stCondLst>
                                        </p:cTn>
                                        <p:tgtEl>
                                          <p:spTgt spid="309"/>
                                        </p:tgtEl>
                                      </p:cBhvr>
                                      <p:to x="100000" y="60000"/>
                                    </p:animScale>
                                    <p:animScale>
                                      <p:cBhvr>
                                        <p:cTn id="30" dur="166" decel="50000">
                                          <p:stCondLst>
                                            <p:cond delay="676"/>
                                          </p:stCondLst>
                                        </p:cTn>
                                        <p:tgtEl>
                                          <p:spTgt spid="309"/>
                                        </p:tgtEl>
                                      </p:cBhvr>
                                      <p:to x="100000" y="100000"/>
                                    </p:animScale>
                                    <p:animScale>
                                      <p:cBhvr>
                                        <p:cTn id="31" dur="26">
                                          <p:stCondLst>
                                            <p:cond delay="1312"/>
                                          </p:stCondLst>
                                        </p:cTn>
                                        <p:tgtEl>
                                          <p:spTgt spid="309"/>
                                        </p:tgtEl>
                                      </p:cBhvr>
                                      <p:to x="100000" y="80000"/>
                                    </p:animScale>
                                    <p:animScale>
                                      <p:cBhvr>
                                        <p:cTn id="32" dur="166" decel="50000">
                                          <p:stCondLst>
                                            <p:cond delay="1338"/>
                                          </p:stCondLst>
                                        </p:cTn>
                                        <p:tgtEl>
                                          <p:spTgt spid="309"/>
                                        </p:tgtEl>
                                      </p:cBhvr>
                                      <p:to x="100000" y="100000"/>
                                    </p:animScale>
                                    <p:animScale>
                                      <p:cBhvr>
                                        <p:cTn id="33" dur="26">
                                          <p:stCondLst>
                                            <p:cond delay="1642"/>
                                          </p:stCondLst>
                                        </p:cTn>
                                        <p:tgtEl>
                                          <p:spTgt spid="309"/>
                                        </p:tgtEl>
                                      </p:cBhvr>
                                      <p:to x="100000" y="90000"/>
                                    </p:animScale>
                                    <p:animScale>
                                      <p:cBhvr>
                                        <p:cTn id="34" dur="166" decel="50000">
                                          <p:stCondLst>
                                            <p:cond delay="1668"/>
                                          </p:stCondLst>
                                        </p:cTn>
                                        <p:tgtEl>
                                          <p:spTgt spid="309"/>
                                        </p:tgtEl>
                                      </p:cBhvr>
                                      <p:to x="100000" y="100000"/>
                                    </p:animScale>
                                    <p:animScale>
                                      <p:cBhvr>
                                        <p:cTn id="35" dur="26">
                                          <p:stCondLst>
                                            <p:cond delay="1808"/>
                                          </p:stCondLst>
                                        </p:cTn>
                                        <p:tgtEl>
                                          <p:spTgt spid="309"/>
                                        </p:tgtEl>
                                      </p:cBhvr>
                                      <p:to x="100000" y="95000"/>
                                    </p:animScale>
                                    <p:animScale>
                                      <p:cBhvr>
                                        <p:cTn id="36" dur="166" decel="50000">
                                          <p:stCondLst>
                                            <p:cond delay="1834"/>
                                          </p:stCondLst>
                                        </p:cTn>
                                        <p:tgtEl>
                                          <p:spTgt spid="309"/>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04"/>
                                        </p:tgtEl>
                                        <p:attrNameLst>
                                          <p:attrName>style.visibility</p:attrName>
                                        </p:attrNameLst>
                                      </p:cBhvr>
                                      <p:to>
                                        <p:strVal val="visible"/>
                                      </p:to>
                                    </p:set>
                                    <p:animEffect transition="in" filter="wipe(down)">
                                      <p:cBhvr>
                                        <p:cTn id="39" dur="580">
                                          <p:stCondLst>
                                            <p:cond delay="0"/>
                                          </p:stCondLst>
                                        </p:cTn>
                                        <p:tgtEl>
                                          <p:spTgt spid="304"/>
                                        </p:tgtEl>
                                      </p:cBhvr>
                                    </p:animEffect>
                                    <p:anim calcmode="lin" valueType="num">
                                      <p:cBhvr>
                                        <p:cTn id="40" dur="1822" tmFilter="0,0; 0.14,0.36; 0.43,0.73; 0.71,0.91; 1.0,1.0">
                                          <p:stCondLst>
                                            <p:cond delay="0"/>
                                          </p:stCondLst>
                                        </p:cTn>
                                        <p:tgtEl>
                                          <p:spTgt spid="30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0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0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0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04"/>
                                        </p:tgtEl>
                                        <p:attrNameLst>
                                          <p:attrName>ppt_y</p:attrName>
                                        </p:attrNameLst>
                                      </p:cBhvr>
                                      <p:tavLst>
                                        <p:tav tm="0" fmla="#ppt_y-sin(pi*$)/81">
                                          <p:val>
                                            <p:fltVal val="0"/>
                                          </p:val>
                                        </p:tav>
                                        <p:tav tm="100000">
                                          <p:val>
                                            <p:fltVal val="1"/>
                                          </p:val>
                                        </p:tav>
                                      </p:tavLst>
                                    </p:anim>
                                    <p:animScale>
                                      <p:cBhvr>
                                        <p:cTn id="45" dur="26">
                                          <p:stCondLst>
                                            <p:cond delay="650"/>
                                          </p:stCondLst>
                                        </p:cTn>
                                        <p:tgtEl>
                                          <p:spTgt spid="304"/>
                                        </p:tgtEl>
                                      </p:cBhvr>
                                      <p:to x="100000" y="60000"/>
                                    </p:animScale>
                                    <p:animScale>
                                      <p:cBhvr>
                                        <p:cTn id="46" dur="166" decel="50000">
                                          <p:stCondLst>
                                            <p:cond delay="676"/>
                                          </p:stCondLst>
                                        </p:cTn>
                                        <p:tgtEl>
                                          <p:spTgt spid="304"/>
                                        </p:tgtEl>
                                      </p:cBhvr>
                                      <p:to x="100000" y="100000"/>
                                    </p:animScale>
                                    <p:animScale>
                                      <p:cBhvr>
                                        <p:cTn id="47" dur="26">
                                          <p:stCondLst>
                                            <p:cond delay="1312"/>
                                          </p:stCondLst>
                                        </p:cTn>
                                        <p:tgtEl>
                                          <p:spTgt spid="304"/>
                                        </p:tgtEl>
                                      </p:cBhvr>
                                      <p:to x="100000" y="80000"/>
                                    </p:animScale>
                                    <p:animScale>
                                      <p:cBhvr>
                                        <p:cTn id="48" dur="166" decel="50000">
                                          <p:stCondLst>
                                            <p:cond delay="1338"/>
                                          </p:stCondLst>
                                        </p:cTn>
                                        <p:tgtEl>
                                          <p:spTgt spid="304"/>
                                        </p:tgtEl>
                                      </p:cBhvr>
                                      <p:to x="100000" y="100000"/>
                                    </p:animScale>
                                    <p:animScale>
                                      <p:cBhvr>
                                        <p:cTn id="49" dur="26">
                                          <p:stCondLst>
                                            <p:cond delay="1642"/>
                                          </p:stCondLst>
                                        </p:cTn>
                                        <p:tgtEl>
                                          <p:spTgt spid="304"/>
                                        </p:tgtEl>
                                      </p:cBhvr>
                                      <p:to x="100000" y="90000"/>
                                    </p:animScale>
                                    <p:animScale>
                                      <p:cBhvr>
                                        <p:cTn id="50" dur="166" decel="50000">
                                          <p:stCondLst>
                                            <p:cond delay="1668"/>
                                          </p:stCondLst>
                                        </p:cTn>
                                        <p:tgtEl>
                                          <p:spTgt spid="304"/>
                                        </p:tgtEl>
                                      </p:cBhvr>
                                      <p:to x="100000" y="100000"/>
                                    </p:animScale>
                                    <p:animScale>
                                      <p:cBhvr>
                                        <p:cTn id="51" dur="26">
                                          <p:stCondLst>
                                            <p:cond delay="1808"/>
                                          </p:stCondLst>
                                        </p:cTn>
                                        <p:tgtEl>
                                          <p:spTgt spid="304"/>
                                        </p:tgtEl>
                                      </p:cBhvr>
                                      <p:to x="100000" y="95000"/>
                                    </p:animScale>
                                    <p:animScale>
                                      <p:cBhvr>
                                        <p:cTn id="52" dur="166" decel="50000">
                                          <p:stCondLst>
                                            <p:cond delay="1834"/>
                                          </p:stCondLst>
                                        </p:cTn>
                                        <p:tgtEl>
                                          <p:spTgt spid="30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 grpId="0"/>
      <p:bldP spid="30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3"/>
          <p:cNvSpPr txBox="1">
            <a:spLocks noGrp="1"/>
          </p:cNvSpPr>
          <p:nvPr>
            <p:ph type="ctrTitle" idx="4294967295"/>
          </p:nvPr>
        </p:nvSpPr>
        <p:spPr>
          <a:xfrm>
            <a:off x="2348179" y="725805"/>
            <a:ext cx="6500611" cy="2215067"/>
          </a:xfrm>
          <a:prstGeom prst="rect">
            <a:avLst/>
          </a:prstGeom>
        </p:spPr>
        <p:txBody>
          <a:bodyPr spcFirstLastPara="1" wrap="square" lIns="91425" tIns="91425" rIns="91425" bIns="91425" anchor="t" anchorCtr="0">
            <a:noAutofit/>
          </a:bodyPr>
          <a:lstStyle/>
          <a:p>
            <a:pPr marL="0" lvl="0" indent="0" algn="just" rtl="0">
              <a:lnSpc>
                <a:spcPct val="150000"/>
              </a:lnSpc>
              <a:spcBef>
                <a:spcPts val="200"/>
              </a:spcBef>
              <a:spcAft>
                <a:spcPts val="200"/>
              </a:spcAft>
              <a:buNone/>
            </a:pPr>
            <a:r>
              <a:rPr lang="en" sz="2000" b="0" dirty="0" smtClean="0">
                <a:solidFill>
                  <a:schemeClr val="accent1">
                    <a:lumMod val="50000"/>
                  </a:schemeClr>
                </a:solidFill>
                <a:latin typeface="+mj-lt"/>
              </a:rPr>
              <a:t>Em bé khi mới sinh có chiều dài trung bình là 50 cm. Theo thời gian, em bé lớn dần thành người trưởng thành với chiều cao trung bình của người Việt Nam là 164,4 cm (ở nam) và 154 cm (ở nữ). </a:t>
            </a:r>
            <a:r>
              <a:rPr lang="en" sz="2000" i="1" dirty="0" smtClean="0">
                <a:solidFill>
                  <a:schemeClr val="accent1">
                    <a:lumMod val="50000"/>
                  </a:schemeClr>
                </a:solidFill>
                <a:latin typeface="+mj-lt"/>
              </a:rPr>
              <a:t>Vậy, quá trình nào đã giúp con người cũng như các sinh vật khác lớn lên như vậy?</a:t>
            </a:r>
            <a:endParaRPr sz="2000" i="1" dirty="0">
              <a:solidFill>
                <a:schemeClr val="accent1">
                  <a:lumMod val="50000"/>
                </a:schemeClr>
              </a:solidFill>
              <a:latin typeface="+mj-lt"/>
            </a:endParaRPr>
          </a:p>
        </p:txBody>
      </p:sp>
      <p:grpSp>
        <p:nvGrpSpPr>
          <p:cNvPr id="112" name="Google Shape;112;p13"/>
          <p:cNvGrpSpPr/>
          <p:nvPr/>
        </p:nvGrpSpPr>
        <p:grpSpPr>
          <a:xfrm>
            <a:off x="122343" y="2033843"/>
            <a:ext cx="1512762" cy="1433896"/>
            <a:chOff x="5300400" y="3670175"/>
            <a:chExt cx="421300" cy="399325"/>
          </a:xfrm>
        </p:grpSpPr>
        <p:sp>
          <p:nvSpPr>
            <p:cNvPr id="113" name="Google Shape;113;p13"/>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rgbClr val="00AE9D">
                <a:alpha val="8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rgbClr val="00AE9D">
                <a:alpha val="8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rgbClr val="00AE9D">
                <a:alpha val="8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rgbClr val="00AE9D">
                <a:alpha val="8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rgbClr val="00AE9D">
                <a:alpha val="8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Google Shape;118;p13"/>
          <p:cNvSpPr/>
          <p:nvPr/>
        </p:nvSpPr>
        <p:spPr>
          <a:xfrm>
            <a:off x="1287102" y="1781557"/>
            <a:ext cx="957630" cy="859666"/>
          </a:xfrm>
          <a:custGeom>
            <a:avLst/>
            <a:gdLst/>
            <a:ahLst/>
            <a:cxnLst/>
            <a:rect l="l" t="t" r="r" b="b"/>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rgbClr val="ABE33F">
              <a:alpha val="8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3</a:t>
            </a:fld>
            <a:endParaRPr/>
          </a:p>
        </p:txBody>
      </p:sp>
      <p:pic>
        <p:nvPicPr>
          <p:cNvPr id="2" name="Picture 1"/>
          <p:cNvPicPr>
            <a:picLocks noChangeAspect="1"/>
          </p:cNvPicPr>
          <p:nvPr/>
        </p:nvPicPr>
        <p:blipFill>
          <a:blip r:embed="rId3"/>
          <a:stretch>
            <a:fillRect/>
          </a:stretch>
        </p:blipFill>
        <p:spPr>
          <a:xfrm>
            <a:off x="1765917" y="3189189"/>
            <a:ext cx="4593426" cy="19543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down)">
                                      <p:cBhvr>
                                        <p:cTn id="7" dur="500"/>
                                        <p:tgtEl>
                                          <p:spTgt spid="110"/>
                                        </p:tgtEl>
                                      </p:cBhvr>
                                    </p:animEffect>
                                  </p:childTnLst>
                                </p:cTn>
                              </p:par>
                              <p:par>
                                <p:cTn id="8" presetID="22" presetClass="entr" presetSubtype="4" fill="hold" nodeType="withEffect">
                                  <p:stCondLst>
                                    <p:cond delay="0"/>
                                  </p:stCondLst>
                                  <p:childTnLst>
                                    <p:set>
                                      <p:cBhvr>
                                        <p:cTn id="9" dur="1" fill="hold">
                                          <p:stCondLst>
                                            <p:cond delay="0"/>
                                          </p:stCondLst>
                                        </p:cTn>
                                        <p:tgtEl>
                                          <p:spTgt spid="112"/>
                                        </p:tgtEl>
                                        <p:attrNameLst>
                                          <p:attrName>style.visibility</p:attrName>
                                        </p:attrNameLst>
                                      </p:cBhvr>
                                      <p:to>
                                        <p:strVal val="visible"/>
                                      </p:to>
                                    </p:set>
                                    <p:animEffect transition="in" filter="wipe(down)">
                                      <p:cBhvr>
                                        <p:cTn id="10" dur="500"/>
                                        <p:tgtEl>
                                          <p:spTgt spid="1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8"/>
                                        </p:tgtEl>
                                        <p:attrNameLst>
                                          <p:attrName>style.visibility</p:attrName>
                                        </p:attrNameLst>
                                      </p:cBhvr>
                                      <p:to>
                                        <p:strVal val="visible"/>
                                      </p:to>
                                    </p:set>
                                    <p:animEffect transition="in" filter="wipe(down)">
                                      <p:cBhvr>
                                        <p:cTn id="13" dur="500"/>
                                        <p:tgtEl>
                                          <p:spTgt spid="11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5" name="Google Shape;105;p12"/>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4</a:t>
            </a:fld>
            <a:endParaRPr/>
          </a:p>
        </p:txBody>
      </p:sp>
      <p:sp>
        <p:nvSpPr>
          <p:cNvPr id="2" name="Title 1"/>
          <p:cNvSpPr>
            <a:spLocks noGrp="1"/>
          </p:cNvSpPr>
          <p:nvPr>
            <p:ph type="title"/>
          </p:nvPr>
        </p:nvSpPr>
        <p:spPr>
          <a:xfrm>
            <a:off x="-65837" y="398400"/>
            <a:ext cx="9209837" cy="857400"/>
          </a:xfrm>
        </p:spPr>
        <p:txBody>
          <a:bodyPr/>
          <a:lstStyle/>
          <a:p>
            <a:pPr algn="ctr"/>
            <a:r>
              <a:rPr lang="en-US" sz="2800" dirty="0" smtClean="0">
                <a:solidFill>
                  <a:srgbClr val="002060"/>
                </a:solidFill>
                <a:latin typeface="+mj-lt"/>
              </a:rPr>
              <a:t>NỘI DUNG BÀI HỌC</a:t>
            </a:r>
            <a:endParaRPr lang="en-US" sz="2800" dirty="0">
              <a:solidFill>
                <a:srgbClr val="002060"/>
              </a:solidFill>
              <a:latin typeface="+mj-lt"/>
            </a:endParaRPr>
          </a:p>
        </p:txBody>
      </p:sp>
      <p:sp>
        <p:nvSpPr>
          <p:cNvPr id="11" name="Rectangle 2"/>
          <p:cNvSpPr/>
          <p:nvPr/>
        </p:nvSpPr>
        <p:spPr>
          <a:xfrm>
            <a:off x="3061476" y="1554245"/>
            <a:ext cx="4225925" cy="851420"/>
          </a:xfrm>
          <a:custGeom>
            <a:avLst/>
            <a:gdLst>
              <a:gd name="connsiteX0" fmla="*/ 0 w 1739900"/>
              <a:gd name="connsiteY0" fmla="*/ 0 h 1257301"/>
              <a:gd name="connsiteX1" fmla="*/ 1739900 w 1739900"/>
              <a:gd name="connsiteY1" fmla="*/ 0 h 1257301"/>
              <a:gd name="connsiteX2" fmla="*/ 1739900 w 1739900"/>
              <a:gd name="connsiteY2" fmla="*/ 1257301 h 1257301"/>
              <a:gd name="connsiteX3" fmla="*/ 0 w 1739900"/>
              <a:gd name="connsiteY3" fmla="*/ 1257301 h 1257301"/>
              <a:gd name="connsiteX4" fmla="*/ 0 w 1739900"/>
              <a:gd name="connsiteY4"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2343162"/>
              <a:gd name="connsiteY0" fmla="*/ 0 h 1257301"/>
              <a:gd name="connsiteX1" fmla="*/ 1739900 w 2343162"/>
              <a:gd name="connsiteY1" fmla="*/ 0 h 1257301"/>
              <a:gd name="connsiteX2" fmla="*/ 2343150 w 2343162"/>
              <a:gd name="connsiteY2" fmla="*/ 622301 h 1257301"/>
              <a:gd name="connsiteX3" fmla="*/ 1739900 w 2343162"/>
              <a:gd name="connsiteY3" fmla="*/ 1257301 h 1257301"/>
              <a:gd name="connsiteX4" fmla="*/ 0 w 2343162"/>
              <a:gd name="connsiteY4" fmla="*/ 1257301 h 1257301"/>
              <a:gd name="connsiteX5" fmla="*/ 0 w 2343162"/>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0"/>
              <a:gd name="connsiteY0" fmla="*/ 0 h 1257301"/>
              <a:gd name="connsiteX1" fmla="*/ 1739900 w 2343150"/>
              <a:gd name="connsiteY1" fmla="*/ 0 h 1257301"/>
              <a:gd name="connsiteX2" fmla="*/ 2343150 w 2343150"/>
              <a:gd name="connsiteY2" fmla="*/ 622301 h 1257301"/>
              <a:gd name="connsiteX3" fmla="*/ 1739900 w 2343150"/>
              <a:gd name="connsiteY3" fmla="*/ 1257301 h 1257301"/>
              <a:gd name="connsiteX4" fmla="*/ 0 w 2343150"/>
              <a:gd name="connsiteY4" fmla="*/ 1257301 h 1257301"/>
              <a:gd name="connsiteX5" fmla="*/ 0 w 234315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349" h="1257301">
                <a:moveTo>
                  <a:pt x="0" y="0"/>
                </a:moveTo>
                <a:lnTo>
                  <a:pt x="1739900" y="0"/>
                </a:lnTo>
                <a:cubicBezTo>
                  <a:pt x="2097919" y="736600"/>
                  <a:pt x="1710758" y="-66675"/>
                  <a:pt x="2049349" y="635001"/>
                </a:cubicBezTo>
                <a:cubicBezTo>
                  <a:pt x="1687248" y="1352551"/>
                  <a:pt x="2110278" y="514351"/>
                  <a:pt x="1739900" y="1257301"/>
                </a:cubicBezTo>
                <a:lnTo>
                  <a:pt x="0" y="1257301"/>
                </a:lnTo>
                <a:lnTo>
                  <a:pt x="0" y="0"/>
                </a:lnTo>
                <a:close/>
              </a:path>
            </a:pathLst>
          </a:custGeom>
          <a:solidFill>
            <a:schemeClr val="accent1">
              <a:lumMod val="40000"/>
              <a:lumOff val="60000"/>
            </a:schemeClr>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US"/>
          </a:p>
        </p:txBody>
      </p:sp>
      <p:sp>
        <p:nvSpPr>
          <p:cNvPr id="12" name="Round Same Side Corner Rectangle 1"/>
          <p:cNvSpPr/>
          <p:nvPr/>
        </p:nvSpPr>
        <p:spPr>
          <a:xfrm rot="16200000">
            <a:off x="2395432" y="1333691"/>
            <a:ext cx="851420" cy="1292528"/>
          </a:xfrm>
          <a:custGeom>
            <a:avLst/>
            <a:gdLst>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0 w 1257300"/>
              <a:gd name="connsiteY5" fmla="*/ 1416050 h 1416050"/>
              <a:gd name="connsiteX6" fmla="*/ 0 w 1257300"/>
              <a:gd name="connsiteY6" fmla="*/ 1416050 h 1416050"/>
              <a:gd name="connsiteX7" fmla="*/ 0 w 1257300"/>
              <a:gd name="connsiteY7" fmla="*/ 330205 h 1416050"/>
              <a:gd name="connsiteX8" fmla="*/ 330205 w 1257300"/>
              <a:gd name="connsiteY8" fmla="*/ 0 h 1416050"/>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590550 w 1257300"/>
              <a:gd name="connsiteY5" fmla="*/ 1416050 h 1416050"/>
              <a:gd name="connsiteX6" fmla="*/ 0 w 1257300"/>
              <a:gd name="connsiteY6" fmla="*/ 1416050 h 1416050"/>
              <a:gd name="connsiteX7" fmla="*/ 0 w 1257300"/>
              <a:gd name="connsiteY7" fmla="*/ 1416050 h 1416050"/>
              <a:gd name="connsiteX8" fmla="*/ 0 w 1257300"/>
              <a:gd name="connsiteY8" fmla="*/ 330205 h 1416050"/>
              <a:gd name="connsiteX9" fmla="*/ 330205 w 1257300"/>
              <a:gd name="connsiteY9" fmla="*/ 0 h 1416050"/>
              <a:gd name="connsiteX0" fmla="*/ 330205 w 1257300"/>
              <a:gd name="connsiteY0" fmla="*/ 0 h 2038350"/>
              <a:gd name="connsiteX1" fmla="*/ 927095 w 1257300"/>
              <a:gd name="connsiteY1" fmla="*/ 0 h 2038350"/>
              <a:gd name="connsiteX2" fmla="*/ 1257300 w 1257300"/>
              <a:gd name="connsiteY2" fmla="*/ 330205 h 2038350"/>
              <a:gd name="connsiteX3" fmla="*/ 1257300 w 1257300"/>
              <a:gd name="connsiteY3" fmla="*/ 1416050 h 2038350"/>
              <a:gd name="connsiteX4" fmla="*/ 1257300 w 1257300"/>
              <a:gd name="connsiteY4" fmla="*/ 1416050 h 2038350"/>
              <a:gd name="connsiteX5" fmla="*/ 628650 w 1257300"/>
              <a:gd name="connsiteY5" fmla="*/ 2038350 h 2038350"/>
              <a:gd name="connsiteX6" fmla="*/ 0 w 1257300"/>
              <a:gd name="connsiteY6" fmla="*/ 1416050 h 2038350"/>
              <a:gd name="connsiteX7" fmla="*/ 0 w 1257300"/>
              <a:gd name="connsiteY7" fmla="*/ 1416050 h 2038350"/>
              <a:gd name="connsiteX8" fmla="*/ 0 w 1257300"/>
              <a:gd name="connsiteY8" fmla="*/ 330205 h 2038350"/>
              <a:gd name="connsiteX9" fmla="*/ 330205 w 1257300"/>
              <a:gd name="connsiteY9"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2038350">
                <a:moveTo>
                  <a:pt x="330205" y="0"/>
                </a:moveTo>
                <a:lnTo>
                  <a:pt x="927095" y="0"/>
                </a:lnTo>
                <a:cubicBezTo>
                  <a:pt x="1109462" y="0"/>
                  <a:pt x="1257300" y="147838"/>
                  <a:pt x="1257300" y="330205"/>
                </a:cubicBezTo>
                <a:lnTo>
                  <a:pt x="1257300" y="1416050"/>
                </a:lnTo>
                <a:lnTo>
                  <a:pt x="1257300" y="1416050"/>
                </a:lnTo>
                <a:lnTo>
                  <a:pt x="628650" y="2038350"/>
                </a:lnTo>
                <a:lnTo>
                  <a:pt x="0" y="1416050"/>
                </a:lnTo>
                <a:lnTo>
                  <a:pt x="0" y="1416050"/>
                </a:lnTo>
                <a:lnTo>
                  <a:pt x="0" y="330205"/>
                </a:lnTo>
                <a:cubicBezTo>
                  <a:pt x="0" y="147838"/>
                  <a:pt x="147838" y="0"/>
                  <a:pt x="330205" y="0"/>
                </a:cubicBezTo>
                <a:close/>
              </a:path>
            </a:pathLst>
          </a:cu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US"/>
          </a:p>
        </p:txBody>
      </p:sp>
      <p:sp>
        <p:nvSpPr>
          <p:cNvPr id="17" name="TextBox 41"/>
          <p:cNvSpPr txBox="1">
            <a:spLocks noChangeArrowheads="1"/>
          </p:cNvSpPr>
          <p:nvPr/>
        </p:nvSpPr>
        <p:spPr bwMode="auto">
          <a:xfrm>
            <a:off x="2546154" y="1777999"/>
            <a:ext cx="356188" cy="461665"/>
          </a:xfrm>
          <a:prstGeom prst="rect">
            <a:avLst/>
          </a:prstGeom>
          <a:noFill/>
          <a:ln w="9525">
            <a:noFill/>
            <a:miter lim="800000"/>
            <a:headEnd/>
            <a:tailEnd/>
          </a:ln>
        </p:spPr>
        <p:txBody>
          <a:bodyPr wrap="none" anchor="ctr">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r>
              <a:rPr lang="en-US" sz="2400" b="1" dirty="0" smtClean="0">
                <a:solidFill>
                  <a:schemeClr val="bg1"/>
                </a:solidFill>
                <a:latin typeface="Arial" charset="0"/>
              </a:rPr>
              <a:t>1</a:t>
            </a:r>
            <a:endParaRPr lang="en-US" sz="2400" b="1" dirty="0">
              <a:solidFill>
                <a:schemeClr val="bg1"/>
              </a:solidFill>
              <a:latin typeface="Arial" charset="0"/>
            </a:endParaRPr>
          </a:p>
        </p:txBody>
      </p:sp>
      <p:sp>
        <p:nvSpPr>
          <p:cNvPr id="18" name="TextBox 43"/>
          <p:cNvSpPr txBox="1">
            <a:spLocks noChangeArrowheads="1"/>
          </p:cNvSpPr>
          <p:nvPr/>
        </p:nvSpPr>
        <p:spPr bwMode="auto">
          <a:xfrm>
            <a:off x="1890306" y="3287115"/>
            <a:ext cx="1296987" cy="400050"/>
          </a:xfrm>
          <a:prstGeom prst="rect">
            <a:avLst/>
          </a:prstGeom>
          <a:noFill/>
          <a:ln w="9525">
            <a:noFill/>
            <a:miter lim="800000"/>
            <a:headEnd/>
            <a:tailEnd/>
          </a:ln>
        </p:spPr>
        <p:txBody>
          <a:bodyPr wrap="none" anchor="ctr">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r>
              <a:rPr lang="en-US" sz="2000" b="1">
                <a:solidFill>
                  <a:schemeClr val="bg1"/>
                </a:solidFill>
                <a:latin typeface="Arial" charset="0"/>
              </a:rPr>
              <a:t>Nội dung</a:t>
            </a:r>
          </a:p>
        </p:txBody>
      </p:sp>
      <p:sp>
        <p:nvSpPr>
          <p:cNvPr id="21" name="Rectangle 20"/>
          <p:cNvSpPr>
            <a:spLocks noChangeArrowheads="1"/>
          </p:cNvSpPr>
          <p:nvPr/>
        </p:nvSpPr>
        <p:spPr bwMode="auto">
          <a:xfrm>
            <a:off x="3364208" y="1764511"/>
            <a:ext cx="3392487" cy="430887"/>
          </a:xfrm>
          <a:prstGeom prst="rect">
            <a:avLst/>
          </a:prstGeom>
          <a:noFill/>
          <a:ln w="9525">
            <a:noFill/>
            <a:miter lim="800000"/>
            <a:headEnd/>
            <a:tailEnd/>
          </a:ln>
        </p:spPr>
        <p:txBody>
          <a:bodyPr anchor="ctr">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r>
              <a:rPr lang="vi-VN" sz="1400" dirty="0" smtClean="0">
                <a:solidFill>
                  <a:srgbClr val="4A4644"/>
                </a:solidFill>
                <a:latin typeface="Arial" charset="0"/>
              </a:rPr>
              <a:t> </a:t>
            </a:r>
            <a:r>
              <a:rPr lang="en-US" sz="2200" dirty="0" smtClean="0">
                <a:solidFill>
                  <a:schemeClr val="accent1">
                    <a:lumMod val="50000"/>
                  </a:schemeClr>
                </a:solidFill>
                <a:latin typeface="Arial" charset="0"/>
              </a:rPr>
              <a:t>Sự lớn lên của tế bào</a:t>
            </a:r>
            <a:endParaRPr lang="en-US" sz="2200" dirty="0">
              <a:solidFill>
                <a:schemeClr val="accent1">
                  <a:lumMod val="50000"/>
                </a:schemeClr>
              </a:solidFill>
              <a:latin typeface="Arial" charset="0"/>
            </a:endParaRPr>
          </a:p>
        </p:txBody>
      </p:sp>
      <p:sp>
        <p:nvSpPr>
          <p:cNvPr id="24" name="Rectangle 2"/>
          <p:cNvSpPr/>
          <p:nvPr/>
        </p:nvSpPr>
        <p:spPr>
          <a:xfrm>
            <a:off x="3061476" y="2602101"/>
            <a:ext cx="4225925" cy="810430"/>
          </a:xfrm>
          <a:custGeom>
            <a:avLst/>
            <a:gdLst>
              <a:gd name="connsiteX0" fmla="*/ 0 w 1739900"/>
              <a:gd name="connsiteY0" fmla="*/ 0 h 1257301"/>
              <a:gd name="connsiteX1" fmla="*/ 1739900 w 1739900"/>
              <a:gd name="connsiteY1" fmla="*/ 0 h 1257301"/>
              <a:gd name="connsiteX2" fmla="*/ 1739900 w 1739900"/>
              <a:gd name="connsiteY2" fmla="*/ 1257301 h 1257301"/>
              <a:gd name="connsiteX3" fmla="*/ 0 w 1739900"/>
              <a:gd name="connsiteY3" fmla="*/ 1257301 h 1257301"/>
              <a:gd name="connsiteX4" fmla="*/ 0 w 1739900"/>
              <a:gd name="connsiteY4"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2343162"/>
              <a:gd name="connsiteY0" fmla="*/ 0 h 1257301"/>
              <a:gd name="connsiteX1" fmla="*/ 1739900 w 2343162"/>
              <a:gd name="connsiteY1" fmla="*/ 0 h 1257301"/>
              <a:gd name="connsiteX2" fmla="*/ 2343150 w 2343162"/>
              <a:gd name="connsiteY2" fmla="*/ 622301 h 1257301"/>
              <a:gd name="connsiteX3" fmla="*/ 1739900 w 2343162"/>
              <a:gd name="connsiteY3" fmla="*/ 1257301 h 1257301"/>
              <a:gd name="connsiteX4" fmla="*/ 0 w 2343162"/>
              <a:gd name="connsiteY4" fmla="*/ 1257301 h 1257301"/>
              <a:gd name="connsiteX5" fmla="*/ 0 w 2343162"/>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0"/>
              <a:gd name="connsiteY0" fmla="*/ 0 h 1257301"/>
              <a:gd name="connsiteX1" fmla="*/ 1739900 w 2343150"/>
              <a:gd name="connsiteY1" fmla="*/ 0 h 1257301"/>
              <a:gd name="connsiteX2" fmla="*/ 2343150 w 2343150"/>
              <a:gd name="connsiteY2" fmla="*/ 622301 h 1257301"/>
              <a:gd name="connsiteX3" fmla="*/ 1739900 w 2343150"/>
              <a:gd name="connsiteY3" fmla="*/ 1257301 h 1257301"/>
              <a:gd name="connsiteX4" fmla="*/ 0 w 2343150"/>
              <a:gd name="connsiteY4" fmla="*/ 1257301 h 1257301"/>
              <a:gd name="connsiteX5" fmla="*/ 0 w 234315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349" h="1257301">
                <a:moveTo>
                  <a:pt x="0" y="0"/>
                </a:moveTo>
                <a:lnTo>
                  <a:pt x="1739900" y="0"/>
                </a:lnTo>
                <a:cubicBezTo>
                  <a:pt x="2097919" y="736600"/>
                  <a:pt x="1710758" y="-66675"/>
                  <a:pt x="2049349" y="635001"/>
                </a:cubicBezTo>
                <a:cubicBezTo>
                  <a:pt x="1687248" y="1352551"/>
                  <a:pt x="2110278" y="514351"/>
                  <a:pt x="1739900" y="1257301"/>
                </a:cubicBezTo>
                <a:lnTo>
                  <a:pt x="0" y="1257301"/>
                </a:lnTo>
                <a:lnTo>
                  <a:pt x="0" y="0"/>
                </a:lnTo>
                <a:close/>
              </a:path>
            </a:pathLst>
          </a:custGeom>
          <a:solidFill>
            <a:schemeClr val="accent3">
              <a:lumMod val="60000"/>
              <a:lumOff val="40000"/>
            </a:schemeClr>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US"/>
          </a:p>
        </p:txBody>
      </p:sp>
      <p:sp>
        <p:nvSpPr>
          <p:cNvPr id="25" name="Round Same Side Corner Rectangle 1"/>
          <p:cNvSpPr/>
          <p:nvPr/>
        </p:nvSpPr>
        <p:spPr>
          <a:xfrm rot="16200000">
            <a:off x="2395432" y="2381547"/>
            <a:ext cx="851420" cy="1292528"/>
          </a:xfrm>
          <a:custGeom>
            <a:avLst/>
            <a:gdLst>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0 w 1257300"/>
              <a:gd name="connsiteY5" fmla="*/ 1416050 h 1416050"/>
              <a:gd name="connsiteX6" fmla="*/ 0 w 1257300"/>
              <a:gd name="connsiteY6" fmla="*/ 1416050 h 1416050"/>
              <a:gd name="connsiteX7" fmla="*/ 0 w 1257300"/>
              <a:gd name="connsiteY7" fmla="*/ 330205 h 1416050"/>
              <a:gd name="connsiteX8" fmla="*/ 330205 w 1257300"/>
              <a:gd name="connsiteY8" fmla="*/ 0 h 1416050"/>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590550 w 1257300"/>
              <a:gd name="connsiteY5" fmla="*/ 1416050 h 1416050"/>
              <a:gd name="connsiteX6" fmla="*/ 0 w 1257300"/>
              <a:gd name="connsiteY6" fmla="*/ 1416050 h 1416050"/>
              <a:gd name="connsiteX7" fmla="*/ 0 w 1257300"/>
              <a:gd name="connsiteY7" fmla="*/ 1416050 h 1416050"/>
              <a:gd name="connsiteX8" fmla="*/ 0 w 1257300"/>
              <a:gd name="connsiteY8" fmla="*/ 330205 h 1416050"/>
              <a:gd name="connsiteX9" fmla="*/ 330205 w 1257300"/>
              <a:gd name="connsiteY9" fmla="*/ 0 h 1416050"/>
              <a:gd name="connsiteX0" fmla="*/ 330205 w 1257300"/>
              <a:gd name="connsiteY0" fmla="*/ 0 h 2038350"/>
              <a:gd name="connsiteX1" fmla="*/ 927095 w 1257300"/>
              <a:gd name="connsiteY1" fmla="*/ 0 h 2038350"/>
              <a:gd name="connsiteX2" fmla="*/ 1257300 w 1257300"/>
              <a:gd name="connsiteY2" fmla="*/ 330205 h 2038350"/>
              <a:gd name="connsiteX3" fmla="*/ 1257300 w 1257300"/>
              <a:gd name="connsiteY3" fmla="*/ 1416050 h 2038350"/>
              <a:gd name="connsiteX4" fmla="*/ 1257300 w 1257300"/>
              <a:gd name="connsiteY4" fmla="*/ 1416050 h 2038350"/>
              <a:gd name="connsiteX5" fmla="*/ 628650 w 1257300"/>
              <a:gd name="connsiteY5" fmla="*/ 2038350 h 2038350"/>
              <a:gd name="connsiteX6" fmla="*/ 0 w 1257300"/>
              <a:gd name="connsiteY6" fmla="*/ 1416050 h 2038350"/>
              <a:gd name="connsiteX7" fmla="*/ 0 w 1257300"/>
              <a:gd name="connsiteY7" fmla="*/ 1416050 h 2038350"/>
              <a:gd name="connsiteX8" fmla="*/ 0 w 1257300"/>
              <a:gd name="connsiteY8" fmla="*/ 330205 h 2038350"/>
              <a:gd name="connsiteX9" fmla="*/ 330205 w 1257300"/>
              <a:gd name="connsiteY9"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2038350">
                <a:moveTo>
                  <a:pt x="330205" y="0"/>
                </a:moveTo>
                <a:lnTo>
                  <a:pt x="927095" y="0"/>
                </a:lnTo>
                <a:cubicBezTo>
                  <a:pt x="1109462" y="0"/>
                  <a:pt x="1257300" y="147838"/>
                  <a:pt x="1257300" y="330205"/>
                </a:cubicBezTo>
                <a:lnTo>
                  <a:pt x="1257300" y="1416050"/>
                </a:lnTo>
                <a:lnTo>
                  <a:pt x="1257300" y="1416050"/>
                </a:lnTo>
                <a:lnTo>
                  <a:pt x="628650" y="2038350"/>
                </a:lnTo>
                <a:lnTo>
                  <a:pt x="0" y="1416050"/>
                </a:lnTo>
                <a:lnTo>
                  <a:pt x="0" y="1416050"/>
                </a:lnTo>
                <a:lnTo>
                  <a:pt x="0" y="330205"/>
                </a:lnTo>
                <a:cubicBezTo>
                  <a:pt x="0" y="147838"/>
                  <a:pt x="147838" y="0"/>
                  <a:pt x="330205" y="0"/>
                </a:cubicBezTo>
                <a:close/>
              </a:path>
            </a:pathLst>
          </a:cu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US"/>
          </a:p>
        </p:txBody>
      </p:sp>
      <p:sp>
        <p:nvSpPr>
          <p:cNvPr id="26" name="TextBox 41"/>
          <p:cNvSpPr txBox="1">
            <a:spLocks noChangeArrowheads="1"/>
          </p:cNvSpPr>
          <p:nvPr/>
        </p:nvSpPr>
        <p:spPr bwMode="auto">
          <a:xfrm>
            <a:off x="2546154" y="2825855"/>
            <a:ext cx="356188" cy="461665"/>
          </a:xfrm>
          <a:prstGeom prst="rect">
            <a:avLst/>
          </a:prstGeom>
          <a:noFill/>
          <a:ln w="9525">
            <a:noFill/>
            <a:miter lim="800000"/>
            <a:headEnd/>
            <a:tailEnd/>
          </a:ln>
        </p:spPr>
        <p:txBody>
          <a:bodyPr wrap="none" anchor="ctr">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r>
              <a:rPr lang="en-US" sz="2400" b="1" dirty="0" smtClean="0">
                <a:solidFill>
                  <a:schemeClr val="bg1"/>
                </a:solidFill>
                <a:latin typeface="Arial" charset="0"/>
              </a:rPr>
              <a:t>2</a:t>
            </a:r>
            <a:endParaRPr lang="en-US" sz="2400" b="1" dirty="0">
              <a:solidFill>
                <a:schemeClr val="bg1"/>
              </a:solidFill>
              <a:latin typeface="Arial" charset="0"/>
            </a:endParaRPr>
          </a:p>
        </p:txBody>
      </p:sp>
      <p:sp>
        <p:nvSpPr>
          <p:cNvPr id="27" name="Rectangle 26"/>
          <p:cNvSpPr>
            <a:spLocks noChangeArrowheads="1"/>
          </p:cNvSpPr>
          <p:nvPr/>
        </p:nvSpPr>
        <p:spPr bwMode="auto">
          <a:xfrm>
            <a:off x="3364207" y="2643090"/>
            <a:ext cx="3392487" cy="769441"/>
          </a:xfrm>
          <a:prstGeom prst="rect">
            <a:avLst/>
          </a:prstGeom>
          <a:noFill/>
          <a:ln w="9525">
            <a:noFill/>
            <a:miter lim="800000"/>
            <a:headEnd/>
            <a:tailEnd/>
          </a:ln>
        </p:spPr>
        <p:txBody>
          <a:bodyPr anchor="ctr">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r>
              <a:rPr lang="vi-VN" sz="1400" dirty="0" smtClean="0">
                <a:solidFill>
                  <a:srgbClr val="4A4644"/>
                </a:solidFill>
                <a:latin typeface="Arial" charset="0"/>
              </a:rPr>
              <a:t> </a:t>
            </a:r>
            <a:r>
              <a:rPr lang="en-US" sz="2200" dirty="0" smtClean="0">
                <a:solidFill>
                  <a:schemeClr val="accent3">
                    <a:lumMod val="50000"/>
                  </a:schemeClr>
                </a:solidFill>
                <a:latin typeface="Arial" charset="0"/>
              </a:rPr>
              <a:t>Sự sinh sản (phân chia) của tế bào</a:t>
            </a:r>
            <a:endParaRPr lang="en-US" sz="2200" dirty="0">
              <a:solidFill>
                <a:schemeClr val="accent3">
                  <a:lumMod val="50000"/>
                </a:schemeClr>
              </a:solidFill>
              <a:latin typeface="Arial" charset="0"/>
            </a:endParaRPr>
          </a:p>
        </p:txBody>
      </p:sp>
      <p:sp>
        <p:nvSpPr>
          <p:cNvPr id="28" name="Rectangle 2"/>
          <p:cNvSpPr/>
          <p:nvPr/>
        </p:nvSpPr>
        <p:spPr>
          <a:xfrm>
            <a:off x="3061477" y="3695629"/>
            <a:ext cx="4225925" cy="851420"/>
          </a:xfrm>
          <a:custGeom>
            <a:avLst/>
            <a:gdLst>
              <a:gd name="connsiteX0" fmla="*/ 0 w 1739900"/>
              <a:gd name="connsiteY0" fmla="*/ 0 h 1257301"/>
              <a:gd name="connsiteX1" fmla="*/ 1739900 w 1739900"/>
              <a:gd name="connsiteY1" fmla="*/ 0 h 1257301"/>
              <a:gd name="connsiteX2" fmla="*/ 1739900 w 1739900"/>
              <a:gd name="connsiteY2" fmla="*/ 1257301 h 1257301"/>
              <a:gd name="connsiteX3" fmla="*/ 0 w 1739900"/>
              <a:gd name="connsiteY3" fmla="*/ 1257301 h 1257301"/>
              <a:gd name="connsiteX4" fmla="*/ 0 w 1739900"/>
              <a:gd name="connsiteY4"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2343162"/>
              <a:gd name="connsiteY0" fmla="*/ 0 h 1257301"/>
              <a:gd name="connsiteX1" fmla="*/ 1739900 w 2343162"/>
              <a:gd name="connsiteY1" fmla="*/ 0 h 1257301"/>
              <a:gd name="connsiteX2" fmla="*/ 2343150 w 2343162"/>
              <a:gd name="connsiteY2" fmla="*/ 622301 h 1257301"/>
              <a:gd name="connsiteX3" fmla="*/ 1739900 w 2343162"/>
              <a:gd name="connsiteY3" fmla="*/ 1257301 h 1257301"/>
              <a:gd name="connsiteX4" fmla="*/ 0 w 2343162"/>
              <a:gd name="connsiteY4" fmla="*/ 1257301 h 1257301"/>
              <a:gd name="connsiteX5" fmla="*/ 0 w 2343162"/>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0"/>
              <a:gd name="connsiteY0" fmla="*/ 0 h 1257301"/>
              <a:gd name="connsiteX1" fmla="*/ 1739900 w 2343150"/>
              <a:gd name="connsiteY1" fmla="*/ 0 h 1257301"/>
              <a:gd name="connsiteX2" fmla="*/ 2343150 w 2343150"/>
              <a:gd name="connsiteY2" fmla="*/ 622301 h 1257301"/>
              <a:gd name="connsiteX3" fmla="*/ 1739900 w 2343150"/>
              <a:gd name="connsiteY3" fmla="*/ 1257301 h 1257301"/>
              <a:gd name="connsiteX4" fmla="*/ 0 w 2343150"/>
              <a:gd name="connsiteY4" fmla="*/ 1257301 h 1257301"/>
              <a:gd name="connsiteX5" fmla="*/ 0 w 234315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349" h="1257301">
                <a:moveTo>
                  <a:pt x="0" y="0"/>
                </a:moveTo>
                <a:lnTo>
                  <a:pt x="1739900" y="0"/>
                </a:lnTo>
                <a:cubicBezTo>
                  <a:pt x="2097919" y="736600"/>
                  <a:pt x="1710758" y="-66675"/>
                  <a:pt x="2049349" y="635001"/>
                </a:cubicBezTo>
                <a:cubicBezTo>
                  <a:pt x="1687248" y="1352551"/>
                  <a:pt x="2110278" y="514351"/>
                  <a:pt x="1739900" y="1257301"/>
                </a:cubicBezTo>
                <a:lnTo>
                  <a:pt x="0" y="1257301"/>
                </a:lnTo>
                <a:lnTo>
                  <a:pt x="0" y="0"/>
                </a:lnTo>
                <a:close/>
              </a:path>
            </a:pathLst>
          </a:custGeom>
          <a:solidFill>
            <a:schemeClr val="accent4">
              <a:lumMod val="60000"/>
              <a:lumOff val="40000"/>
            </a:schemeClr>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US"/>
          </a:p>
        </p:txBody>
      </p:sp>
      <p:sp>
        <p:nvSpPr>
          <p:cNvPr id="29" name="Round Same Side Corner Rectangle 1"/>
          <p:cNvSpPr/>
          <p:nvPr/>
        </p:nvSpPr>
        <p:spPr>
          <a:xfrm rot="16200000">
            <a:off x="2395432" y="3475075"/>
            <a:ext cx="851420" cy="1292528"/>
          </a:xfrm>
          <a:custGeom>
            <a:avLst/>
            <a:gdLst>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0 w 1257300"/>
              <a:gd name="connsiteY5" fmla="*/ 1416050 h 1416050"/>
              <a:gd name="connsiteX6" fmla="*/ 0 w 1257300"/>
              <a:gd name="connsiteY6" fmla="*/ 1416050 h 1416050"/>
              <a:gd name="connsiteX7" fmla="*/ 0 w 1257300"/>
              <a:gd name="connsiteY7" fmla="*/ 330205 h 1416050"/>
              <a:gd name="connsiteX8" fmla="*/ 330205 w 1257300"/>
              <a:gd name="connsiteY8" fmla="*/ 0 h 1416050"/>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590550 w 1257300"/>
              <a:gd name="connsiteY5" fmla="*/ 1416050 h 1416050"/>
              <a:gd name="connsiteX6" fmla="*/ 0 w 1257300"/>
              <a:gd name="connsiteY6" fmla="*/ 1416050 h 1416050"/>
              <a:gd name="connsiteX7" fmla="*/ 0 w 1257300"/>
              <a:gd name="connsiteY7" fmla="*/ 1416050 h 1416050"/>
              <a:gd name="connsiteX8" fmla="*/ 0 w 1257300"/>
              <a:gd name="connsiteY8" fmla="*/ 330205 h 1416050"/>
              <a:gd name="connsiteX9" fmla="*/ 330205 w 1257300"/>
              <a:gd name="connsiteY9" fmla="*/ 0 h 1416050"/>
              <a:gd name="connsiteX0" fmla="*/ 330205 w 1257300"/>
              <a:gd name="connsiteY0" fmla="*/ 0 h 2038350"/>
              <a:gd name="connsiteX1" fmla="*/ 927095 w 1257300"/>
              <a:gd name="connsiteY1" fmla="*/ 0 h 2038350"/>
              <a:gd name="connsiteX2" fmla="*/ 1257300 w 1257300"/>
              <a:gd name="connsiteY2" fmla="*/ 330205 h 2038350"/>
              <a:gd name="connsiteX3" fmla="*/ 1257300 w 1257300"/>
              <a:gd name="connsiteY3" fmla="*/ 1416050 h 2038350"/>
              <a:gd name="connsiteX4" fmla="*/ 1257300 w 1257300"/>
              <a:gd name="connsiteY4" fmla="*/ 1416050 h 2038350"/>
              <a:gd name="connsiteX5" fmla="*/ 628650 w 1257300"/>
              <a:gd name="connsiteY5" fmla="*/ 2038350 h 2038350"/>
              <a:gd name="connsiteX6" fmla="*/ 0 w 1257300"/>
              <a:gd name="connsiteY6" fmla="*/ 1416050 h 2038350"/>
              <a:gd name="connsiteX7" fmla="*/ 0 w 1257300"/>
              <a:gd name="connsiteY7" fmla="*/ 1416050 h 2038350"/>
              <a:gd name="connsiteX8" fmla="*/ 0 w 1257300"/>
              <a:gd name="connsiteY8" fmla="*/ 330205 h 2038350"/>
              <a:gd name="connsiteX9" fmla="*/ 330205 w 1257300"/>
              <a:gd name="connsiteY9"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2038350">
                <a:moveTo>
                  <a:pt x="330205" y="0"/>
                </a:moveTo>
                <a:lnTo>
                  <a:pt x="927095" y="0"/>
                </a:lnTo>
                <a:cubicBezTo>
                  <a:pt x="1109462" y="0"/>
                  <a:pt x="1257300" y="147838"/>
                  <a:pt x="1257300" y="330205"/>
                </a:cubicBezTo>
                <a:lnTo>
                  <a:pt x="1257300" y="1416050"/>
                </a:lnTo>
                <a:lnTo>
                  <a:pt x="1257300" y="1416050"/>
                </a:lnTo>
                <a:lnTo>
                  <a:pt x="628650" y="2038350"/>
                </a:lnTo>
                <a:lnTo>
                  <a:pt x="0" y="1416050"/>
                </a:lnTo>
                <a:lnTo>
                  <a:pt x="0" y="1416050"/>
                </a:lnTo>
                <a:lnTo>
                  <a:pt x="0" y="330205"/>
                </a:lnTo>
                <a:cubicBezTo>
                  <a:pt x="0" y="147838"/>
                  <a:pt x="147838" y="0"/>
                  <a:pt x="330205" y="0"/>
                </a:cubicBezTo>
                <a:close/>
              </a:path>
            </a:pathLst>
          </a:custGeom>
          <a:solidFill>
            <a:schemeClr val="accent4">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US"/>
          </a:p>
        </p:txBody>
      </p:sp>
      <p:sp>
        <p:nvSpPr>
          <p:cNvPr id="30" name="TextBox 41"/>
          <p:cNvSpPr txBox="1">
            <a:spLocks noChangeArrowheads="1"/>
          </p:cNvSpPr>
          <p:nvPr/>
        </p:nvSpPr>
        <p:spPr bwMode="auto">
          <a:xfrm>
            <a:off x="2546154" y="3919383"/>
            <a:ext cx="356188" cy="461665"/>
          </a:xfrm>
          <a:prstGeom prst="rect">
            <a:avLst/>
          </a:prstGeom>
          <a:noFill/>
          <a:ln w="9525">
            <a:noFill/>
            <a:miter lim="800000"/>
            <a:headEnd/>
            <a:tailEnd/>
          </a:ln>
        </p:spPr>
        <p:txBody>
          <a:bodyPr wrap="none" anchor="ctr">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r>
              <a:rPr lang="en-US" sz="2400" b="1" dirty="0" smtClean="0">
                <a:solidFill>
                  <a:schemeClr val="bg1"/>
                </a:solidFill>
                <a:latin typeface="Arial" charset="0"/>
              </a:rPr>
              <a:t>3</a:t>
            </a:r>
            <a:endParaRPr lang="en-US" sz="2400" b="1" dirty="0">
              <a:solidFill>
                <a:schemeClr val="bg1"/>
              </a:solidFill>
              <a:latin typeface="Arial" charset="0"/>
            </a:endParaRPr>
          </a:p>
        </p:txBody>
      </p:sp>
      <p:sp>
        <p:nvSpPr>
          <p:cNvPr id="31" name="Rectangle 30"/>
          <p:cNvSpPr>
            <a:spLocks noChangeArrowheads="1"/>
          </p:cNvSpPr>
          <p:nvPr/>
        </p:nvSpPr>
        <p:spPr bwMode="auto">
          <a:xfrm>
            <a:off x="3364208" y="3736579"/>
            <a:ext cx="3392487" cy="769441"/>
          </a:xfrm>
          <a:prstGeom prst="rect">
            <a:avLst/>
          </a:prstGeom>
          <a:noFill/>
          <a:ln w="9525">
            <a:noFill/>
            <a:miter lim="800000"/>
            <a:headEnd/>
            <a:tailEnd/>
          </a:ln>
        </p:spPr>
        <p:txBody>
          <a:bodyPr anchor="ctr">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r>
              <a:rPr lang="vi-VN" sz="1400" dirty="0" smtClean="0">
                <a:solidFill>
                  <a:srgbClr val="4A4644"/>
                </a:solidFill>
                <a:latin typeface="Arial" charset="0"/>
              </a:rPr>
              <a:t> </a:t>
            </a:r>
            <a:r>
              <a:rPr lang="en-US" sz="2200" dirty="0" smtClean="0">
                <a:solidFill>
                  <a:schemeClr val="accent4">
                    <a:lumMod val="50000"/>
                  </a:schemeClr>
                </a:solidFill>
                <a:latin typeface="Arial" charset="0"/>
              </a:rPr>
              <a:t>Ý nghĩa của sự lớn lên và sinh sản của tế bào</a:t>
            </a:r>
            <a:endParaRPr lang="en-US" sz="2200" dirty="0">
              <a:solidFill>
                <a:schemeClr val="accent4">
                  <a:lumMod val="50000"/>
                </a:schemeClr>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barn(inVertical)">
                                      <p:cBhvr>
                                        <p:cTn id="24" dur="500"/>
                                        <p:tgtEl>
                                          <p:spTgt spid="26"/>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barn(inVertical)">
                                      <p:cBhvr>
                                        <p:cTn id="36" dur="500"/>
                                        <p:tgtEl>
                                          <p:spTgt spid="30"/>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barn(inVertical)">
                                      <p:cBhvr>
                                        <p:cTn id="39" dur="500"/>
                                        <p:tgtEl>
                                          <p:spTgt spid="2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arn(inVertical)">
                                      <p:cBhvr>
                                        <p:cTn id="42" dur="500"/>
                                        <p:tgtEl>
                                          <p:spTgt spid="31"/>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barn(inVertical)">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7" grpId="0"/>
      <p:bldP spid="21" grpId="0"/>
      <p:bldP spid="24" grpId="0" animBg="1"/>
      <p:bldP spid="25" grpId="0" animBg="1"/>
      <p:bldP spid="26" grpId="0"/>
      <p:bldP spid="27" grpId="0"/>
      <p:bldP spid="28" grpId="0" animBg="1"/>
      <p:bldP spid="29" grpId="0" animBg="1"/>
      <p:bldP spid="30"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4"/>
          <p:cNvSpPr txBox="1">
            <a:spLocks noGrp="1"/>
          </p:cNvSpPr>
          <p:nvPr>
            <p:ph type="ctrTitle"/>
          </p:nvPr>
        </p:nvSpPr>
        <p:spPr>
          <a:xfrm>
            <a:off x="56383" y="1485815"/>
            <a:ext cx="9144000" cy="59901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600" dirty="0" smtClean="0">
                <a:latin typeface="+mj-lt"/>
              </a:rPr>
              <a:t>I. SỰ LỚN LÊN CỦA TẾ BÀO</a:t>
            </a:r>
            <a:endParaRPr sz="2600" dirty="0">
              <a:latin typeface="+mj-lt"/>
            </a:endParaRPr>
          </a:p>
        </p:txBody>
      </p:sp>
      <p:sp>
        <p:nvSpPr>
          <p:cNvPr id="126" name="Google Shape;126;p14"/>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5</a:t>
            </a:fld>
            <a:endParaRPr/>
          </a:p>
        </p:txBody>
      </p:sp>
      <p:sp>
        <p:nvSpPr>
          <p:cNvPr id="5" name="Rectangle 4"/>
          <p:cNvSpPr/>
          <p:nvPr/>
        </p:nvSpPr>
        <p:spPr>
          <a:xfrm>
            <a:off x="363621" y="2134755"/>
            <a:ext cx="8529524" cy="1471621"/>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en" sz="2000" b="1" dirty="0" smtClean="0">
                <a:solidFill>
                  <a:srgbClr val="FFFF00"/>
                </a:solidFill>
              </a:rPr>
              <a:t>Các tế bào con mới hình thành có kích thước bé. </a:t>
            </a:r>
          </a:p>
          <a:p>
            <a:pPr marL="342900" indent="-342900" algn="just">
              <a:lnSpc>
                <a:spcPct val="150000"/>
              </a:lnSpc>
              <a:spcBef>
                <a:spcPts val="200"/>
              </a:spcBef>
              <a:spcAft>
                <a:spcPts val="200"/>
              </a:spcAft>
              <a:buFont typeface="Wingdings" panose="05000000000000000000" pitchFamily="2" charset="2"/>
              <a:buChar char="§"/>
            </a:pPr>
            <a:r>
              <a:rPr lang="en" sz="2000" b="1" dirty="0" smtClean="0">
                <a:solidFill>
                  <a:srgbClr val="FFFF00"/>
                </a:solidFill>
              </a:rPr>
              <a:t>Nhờ quá trình trao đổi chất mà kích thước và khối lượng của chúng tăng dần lên, trở thành các tế bào trưởng thành.</a:t>
            </a:r>
            <a:endParaRPr lang="en-US"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barn(inVertical)">
                                      <p:cBhvr>
                                        <p:cTn id="7" dur="500"/>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1000"/>
                                        <p:tgtEl>
                                          <p:spTgt spid="5">
                                            <p:txEl>
                                              <p:pRg st="1" end="1"/>
                                            </p:txEl>
                                          </p:spTgt>
                                        </p:tgtEl>
                                      </p:cBhvr>
                                    </p:animEffect>
                                    <p:anim calcmode="lin" valueType="num">
                                      <p:cBhvr>
                                        <p:cTn id="1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5"/>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6</a:t>
            </a:fld>
            <a:endParaRPr/>
          </a:p>
        </p:txBody>
      </p:sp>
      <p:sp>
        <p:nvSpPr>
          <p:cNvPr id="5" name="Rectangle 4"/>
          <p:cNvSpPr/>
          <p:nvPr/>
        </p:nvSpPr>
        <p:spPr>
          <a:xfrm>
            <a:off x="0" y="1894802"/>
            <a:ext cx="5581498" cy="2413481"/>
          </a:xfrm>
          <a:prstGeom prst="rect">
            <a:avLst/>
          </a:prstGeom>
        </p:spPr>
        <p:txBody>
          <a:bodyPr wrap="square">
            <a:spAutoFit/>
          </a:bodyPr>
          <a:lstStyle/>
          <a:p>
            <a:pPr algn="just">
              <a:lnSpc>
                <a:spcPct val="150000"/>
              </a:lnSpc>
              <a:spcBef>
                <a:spcPts val="200"/>
              </a:spcBef>
              <a:spcAft>
                <a:spcPts val="200"/>
              </a:spcAft>
            </a:pPr>
            <a:r>
              <a:rPr lang="en" sz="2000" dirty="0" smtClean="0">
                <a:solidFill>
                  <a:schemeClr val="accent1">
                    <a:lumMod val="50000"/>
                  </a:schemeClr>
                </a:solidFill>
              </a:rPr>
              <a:t>Em hãy cho biết:</a:t>
            </a:r>
          </a:p>
          <a:p>
            <a:pPr marL="342900" indent="-342900" algn="just">
              <a:lnSpc>
                <a:spcPct val="150000"/>
              </a:lnSpc>
              <a:spcBef>
                <a:spcPts val="200"/>
              </a:spcBef>
              <a:spcAft>
                <a:spcPts val="200"/>
              </a:spcAft>
              <a:buFont typeface="Wingdings" panose="05000000000000000000" pitchFamily="2" charset="2"/>
              <a:buChar char="§"/>
            </a:pPr>
            <a:r>
              <a:rPr lang="en" sz="2000" i="1" dirty="0" smtClean="0">
                <a:solidFill>
                  <a:schemeClr val="accent1">
                    <a:lumMod val="50000"/>
                  </a:schemeClr>
                </a:solidFill>
              </a:rPr>
              <a:t>Kích thước tế bào chất và nhân thay đổi thế nào khi tế bào lớn lên?</a:t>
            </a:r>
          </a:p>
          <a:p>
            <a:pPr marL="342900" indent="-342900" algn="just">
              <a:lnSpc>
                <a:spcPct val="150000"/>
              </a:lnSpc>
              <a:spcBef>
                <a:spcPts val="200"/>
              </a:spcBef>
              <a:spcAft>
                <a:spcPts val="200"/>
              </a:spcAft>
              <a:buFont typeface="Wingdings" panose="05000000000000000000" pitchFamily="2" charset="2"/>
              <a:buChar char="§"/>
            </a:pPr>
            <a:r>
              <a:rPr lang="en" sz="2000" i="1" dirty="0" smtClean="0">
                <a:solidFill>
                  <a:schemeClr val="accent1">
                    <a:lumMod val="50000"/>
                  </a:schemeClr>
                </a:solidFill>
              </a:rPr>
              <a:t>Tế bào có lớn lên mãi được không? Tại sao?</a:t>
            </a:r>
          </a:p>
          <a:p>
            <a:pPr marL="342900" indent="-342900" algn="just">
              <a:lnSpc>
                <a:spcPts val="2500"/>
              </a:lnSpc>
              <a:spcBef>
                <a:spcPts val="200"/>
              </a:spcBef>
              <a:spcAft>
                <a:spcPts val="200"/>
              </a:spcAft>
              <a:buFont typeface="Wingdings" panose="05000000000000000000" pitchFamily="2" charset="2"/>
              <a:buChar char="§"/>
            </a:pPr>
            <a:endParaRPr lang="en-US" sz="2000" i="1" dirty="0">
              <a:solidFill>
                <a:schemeClr val="accent1">
                  <a:lumMod val="50000"/>
                </a:schemeClr>
              </a:solidFill>
            </a:endParaRPr>
          </a:p>
        </p:txBody>
      </p:sp>
      <p:pic>
        <p:nvPicPr>
          <p:cNvPr id="6" name="Picture 5"/>
          <p:cNvPicPr>
            <a:picLocks noChangeAspect="1"/>
          </p:cNvPicPr>
          <p:nvPr/>
        </p:nvPicPr>
        <p:blipFill>
          <a:blip r:embed="rId3"/>
          <a:stretch>
            <a:fillRect/>
          </a:stretch>
        </p:blipFill>
        <p:spPr>
          <a:xfrm>
            <a:off x="5669279" y="1016813"/>
            <a:ext cx="3200819" cy="3575913"/>
          </a:xfrm>
          <a:prstGeom prst="rect">
            <a:avLst/>
          </a:prstGeom>
        </p:spPr>
      </p:pic>
      <p:sp>
        <p:nvSpPr>
          <p:cNvPr id="3" name="Rectangle 2"/>
          <p:cNvSpPr/>
          <p:nvPr/>
        </p:nvSpPr>
        <p:spPr>
          <a:xfrm>
            <a:off x="210002" y="810346"/>
            <a:ext cx="2953053" cy="412934"/>
          </a:xfrm>
          <a:prstGeom prst="rect">
            <a:avLst/>
          </a:prstGeom>
        </p:spPr>
        <p:txBody>
          <a:bodyPr wrap="none">
            <a:spAutoFit/>
          </a:bodyPr>
          <a:lstStyle/>
          <a:p>
            <a:pPr algn="just">
              <a:lnSpc>
                <a:spcPts val="2500"/>
              </a:lnSpc>
              <a:spcBef>
                <a:spcPts val="200"/>
              </a:spcBef>
              <a:spcAft>
                <a:spcPts val="200"/>
              </a:spcAft>
            </a:pPr>
            <a:r>
              <a:rPr lang="en" sz="2400" b="1" dirty="0">
                <a:solidFill>
                  <a:schemeClr val="accent1">
                    <a:lumMod val="50000"/>
                  </a:schemeClr>
                </a:solidFill>
              </a:rPr>
              <a:t>Quan sát Hình </a:t>
            </a:r>
            <a:r>
              <a:rPr lang="en" sz="2400" b="1" dirty="0" smtClean="0">
                <a:solidFill>
                  <a:schemeClr val="accent1">
                    <a:lumMod val="50000"/>
                  </a:schemeClr>
                </a:solidFill>
              </a:rPr>
              <a:t>20.1</a:t>
            </a:r>
            <a:endParaRPr lang="en" sz="2400" b="1" dirty="0">
              <a:solidFill>
                <a:schemeClr val="accent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arn(inVertical)">
                                      <p:cBhvr>
                                        <p:cTn id="15" dur="500"/>
                                        <p:tgtEl>
                                          <p:spTgt spid="5">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barn(inVertical)">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7</a:t>
            </a:fld>
            <a:endParaRPr lang="en"/>
          </a:p>
        </p:txBody>
      </p:sp>
      <p:sp>
        <p:nvSpPr>
          <p:cNvPr id="5" name="Rectangle 4"/>
          <p:cNvSpPr/>
          <p:nvPr/>
        </p:nvSpPr>
        <p:spPr>
          <a:xfrm>
            <a:off x="779068" y="1167693"/>
            <a:ext cx="7706564" cy="3779946"/>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en-US" sz="2000" dirty="0" smtClean="0">
                <a:solidFill>
                  <a:schemeClr val="accent1">
                    <a:lumMod val="50000"/>
                  </a:schemeClr>
                </a:solidFill>
              </a:rPr>
              <a:t>T</a:t>
            </a:r>
            <a:r>
              <a:rPr lang="vi-VN" sz="2000" dirty="0" smtClean="0">
                <a:solidFill>
                  <a:schemeClr val="accent1">
                    <a:lumMod val="50000"/>
                  </a:schemeClr>
                </a:solidFill>
              </a:rPr>
              <a:t>ế </a:t>
            </a:r>
            <a:r>
              <a:rPr lang="vi-VN" sz="2000" dirty="0">
                <a:solidFill>
                  <a:schemeClr val="accent1">
                    <a:lumMod val="50000"/>
                  </a:schemeClr>
                </a:solidFill>
              </a:rPr>
              <a:t>bào chất </a:t>
            </a:r>
            <a:r>
              <a:rPr lang="en-US" sz="2000" dirty="0" smtClean="0">
                <a:solidFill>
                  <a:schemeClr val="accent1">
                    <a:lumMod val="50000"/>
                  </a:schemeClr>
                </a:solidFill>
              </a:rPr>
              <a:t>có sự tăng lên về kích thước </a:t>
            </a:r>
            <a:r>
              <a:rPr lang="vi-VN" sz="2000" dirty="0" smtClean="0">
                <a:solidFill>
                  <a:schemeClr val="accent1">
                    <a:lumMod val="50000"/>
                  </a:schemeClr>
                </a:solidFill>
              </a:rPr>
              <a:t>trong </a:t>
            </a:r>
            <a:r>
              <a:rPr lang="vi-VN" sz="2000" dirty="0">
                <a:solidFill>
                  <a:schemeClr val="accent1">
                    <a:lumMod val="50000"/>
                  </a:schemeClr>
                </a:solidFill>
              </a:rPr>
              <a:t>khi kích thước nhân tế bào không thay đổi nhiều.</a:t>
            </a:r>
          </a:p>
          <a:p>
            <a:pPr marL="342900" indent="-342900" algn="just">
              <a:lnSpc>
                <a:spcPct val="150000"/>
              </a:lnSpc>
              <a:spcBef>
                <a:spcPts val="200"/>
              </a:spcBef>
              <a:spcAft>
                <a:spcPts val="200"/>
              </a:spcAft>
              <a:buFont typeface="Wingdings" panose="05000000000000000000" pitchFamily="2" charset="2"/>
              <a:buChar char="§"/>
            </a:pPr>
            <a:r>
              <a:rPr lang="vi-VN" sz="2000" dirty="0" smtClean="0">
                <a:solidFill>
                  <a:schemeClr val="accent1">
                    <a:lumMod val="50000"/>
                  </a:schemeClr>
                </a:solidFill>
              </a:rPr>
              <a:t>Tế </a:t>
            </a:r>
            <a:r>
              <a:rPr lang="vi-VN" sz="2000" dirty="0">
                <a:solidFill>
                  <a:schemeClr val="accent1">
                    <a:lumMod val="50000"/>
                  </a:schemeClr>
                </a:solidFill>
              </a:rPr>
              <a:t>bào không thể lớn lên mãi được vì: </a:t>
            </a:r>
            <a:r>
              <a:rPr lang="vi-VN" sz="2000" dirty="0" smtClean="0">
                <a:solidFill>
                  <a:schemeClr val="accent1">
                    <a:lumMod val="50000"/>
                  </a:schemeClr>
                </a:solidFill>
              </a:rPr>
              <a:t>kích </a:t>
            </a:r>
            <a:r>
              <a:rPr lang="vi-VN" sz="2000" dirty="0">
                <a:solidFill>
                  <a:schemeClr val="accent1">
                    <a:lumMod val="50000"/>
                  </a:schemeClr>
                </a:solidFill>
              </a:rPr>
              <a:t>thước tế bào bị giới hạn bởi màng tế bào (và thành tế bào ở tế bào thực vật), tế bào kích thước lớn có tỉ lệ S/V giảm; dẫn đến sự trao đổi chất của tế bào sẽ chậm lại (do sự vận chuyển các chất đến từng phần trong tế bảo sẽ chậm hơn), việc thu nhận và đáp ứng với các kích thích từ môi trường cũng chậm hơn.</a:t>
            </a:r>
          </a:p>
        </p:txBody>
      </p:sp>
    </p:spTree>
    <p:extLst>
      <p:ext uri="{BB962C8B-B14F-4D97-AF65-F5344CB8AC3E}">
        <p14:creationId xmlns:p14="http://schemas.microsoft.com/office/powerpoint/2010/main" val="45432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23359"/>
            <a:ext cx="9144000" cy="717280"/>
          </a:xfrm>
        </p:spPr>
        <p:txBody>
          <a:bodyPr/>
          <a:lstStyle/>
          <a:p>
            <a:r>
              <a:rPr lang="en-US" sz="2600" dirty="0" smtClean="0">
                <a:solidFill>
                  <a:schemeClr val="bg1"/>
                </a:solidFill>
                <a:latin typeface="+mj-lt"/>
              </a:rPr>
              <a:t>II. SỰ SINH SẢN (PHÂN CHIA) CỦA TẾ BÀO</a:t>
            </a:r>
            <a:endParaRPr lang="en-US" sz="2600" dirty="0">
              <a:solidFill>
                <a:schemeClr val="bg1"/>
              </a:solidFill>
              <a:latin typeface="+mj-lt"/>
            </a:endParaRP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t>8</a:t>
            </a:fld>
            <a:endParaRPr lang="en"/>
          </a:p>
        </p:txBody>
      </p:sp>
      <p:sp>
        <p:nvSpPr>
          <p:cNvPr id="5" name="Rectangle 4"/>
          <p:cNvSpPr/>
          <p:nvPr/>
        </p:nvSpPr>
        <p:spPr>
          <a:xfrm>
            <a:off x="0" y="1279869"/>
            <a:ext cx="5521427" cy="1066959"/>
          </a:xfrm>
          <a:prstGeom prst="rect">
            <a:avLst/>
          </a:prstGeom>
        </p:spPr>
        <p:txBody>
          <a:bodyPr wrap="square">
            <a:spAutoFit/>
          </a:bodyPr>
          <a:lstStyle/>
          <a:p>
            <a:pPr algn="just">
              <a:lnSpc>
                <a:spcPct val="150000"/>
              </a:lnSpc>
              <a:spcBef>
                <a:spcPts val="200"/>
              </a:spcBef>
              <a:spcAft>
                <a:spcPts val="200"/>
              </a:spcAft>
            </a:pPr>
            <a:r>
              <a:rPr lang="en-US" sz="2000" dirty="0" smtClean="0">
                <a:solidFill>
                  <a:schemeClr val="bg1"/>
                </a:solidFill>
              </a:rPr>
              <a:t>Quan sát Hình 20.1, 20.2, em hãy cho biết:</a:t>
            </a:r>
          </a:p>
          <a:p>
            <a:pPr algn="just">
              <a:lnSpc>
                <a:spcPct val="150000"/>
              </a:lnSpc>
              <a:spcBef>
                <a:spcPts val="200"/>
              </a:spcBef>
              <a:spcAft>
                <a:spcPts val="200"/>
              </a:spcAft>
            </a:pPr>
            <a:r>
              <a:rPr lang="en-US" sz="2000" i="1" dirty="0" smtClean="0">
                <a:solidFill>
                  <a:schemeClr val="bg1"/>
                </a:solidFill>
              </a:rPr>
              <a:t>Khi nào thi tế bào được phân chia?</a:t>
            </a:r>
            <a:endParaRPr lang="en-US" sz="2000" i="1" dirty="0">
              <a:solidFill>
                <a:schemeClr val="bg1"/>
              </a:solidFill>
            </a:endParaRPr>
          </a:p>
        </p:txBody>
      </p:sp>
      <p:pic>
        <p:nvPicPr>
          <p:cNvPr id="6" name="Picture 5"/>
          <p:cNvPicPr>
            <a:picLocks noChangeAspect="1"/>
          </p:cNvPicPr>
          <p:nvPr/>
        </p:nvPicPr>
        <p:blipFill>
          <a:blip r:embed="rId2"/>
          <a:stretch>
            <a:fillRect/>
          </a:stretch>
        </p:blipFill>
        <p:spPr>
          <a:xfrm>
            <a:off x="5704657" y="1427534"/>
            <a:ext cx="3200819" cy="1838587"/>
          </a:xfrm>
          <a:prstGeom prst="rect">
            <a:avLst/>
          </a:prstGeom>
        </p:spPr>
      </p:pic>
      <p:pic>
        <p:nvPicPr>
          <p:cNvPr id="7" name="Picture 6"/>
          <p:cNvPicPr>
            <a:picLocks noChangeAspect="1"/>
          </p:cNvPicPr>
          <p:nvPr/>
        </p:nvPicPr>
        <p:blipFill>
          <a:blip r:embed="rId3"/>
          <a:stretch>
            <a:fillRect/>
          </a:stretch>
        </p:blipFill>
        <p:spPr>
          <a:xfrm>
            <a:off x="5704657" y="3346924"/>
            <a:ext cx="3200819" cy="1720639"/>
          </a:xfrm>
          <a:prstGeom prst="rect">
            <a:avLst/>
          </a:prstGeom>
        </p:spPr>
      </p:pic>
      <p:sp>
        <p:nvSpPr>
          <p:cNvPr id="8" name="Rectangle 7"/>
          <p:cNvSpPr/>
          <p:nvPr/>
        </p:nvSpPr>
        <p:spPr>
          <a:xfrm>
            <a:off x="221381" y="2330892"/>
            <a:ext cx="5300046" cy="2451953"/>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en-US" sz="2000" dirty="0" smtClean="0">
                <a:solidFill>
                  <a:schemeClr val="bg1"/>
                </a:solidFill>
                <a:latin typeface="+mn-lt"/>
                <a:ea typeface="Calibri" panose="020F0502020204030204" pitchFamily="34" charset="0"/>
                <a:cs typeface="Times New Roman" panose="02020603050405020304" pitchFamily="18" charset="0"/>
              </a:rPr>
              <a:t>Khi </a:t>
            </a:r>
            <a:r>
              <a:rPr lang="vi-VN" sz="2000" dirty="0" smtClean="0">
                <a:solidFill>
                  <a:schemeClr val="bg1"/>
                </a:solidFill>
                <a:latin typeface="+mn-lt"/>
                <a:ea typeface="Calibri" panose="020F0502020204030204" pitchFamily="34" charset="0"/>
                <a:cs typeface="Times New Roman" panose="02020603050405020304" pitchFamily="18" charset="0"/>
              </a:rPr>
              <a:t>tế </a:t>
            </a:r>
            <a:r>
              <a:rPr lang="vi-VN" sz="2000" dirty="0">
                <a:solidFill>
                  <a:schemeClr val="bg1"/>
                </a:solidFill>
                <a:latin typeface="+mn-lt"/>
                <a:ea typeface="Calibri" panose="020F0502020204030204" pitchFamily="34" charset="0"/>
                <a:cs typeface="Times New Roman" panose="02020603050405020304" pitchFamily="18" charset="0"/>
              </a:rPr>
              <a:t>bào lớn lên đến một kích thước nhất định sẽ phân chia thành 2 tế bào con</a:t>
            </a:r>
            <a:r>
              <a:rPr lang="vi-VN" sz="2000" dirty="0" smtClean="0">
                <a:solidFill>
                  <a:schemeClr val="bg1"/>
                </a:solidFill>
                <a:latin typeface="+mn-lt"/>
                <a:ea typeface="Calibri" panose="020F0502020204030204" pitchFamily="34" charset="0"/>
                <a:cs typeface="Times New Roman" panose="02020603050405020304" pitchFamily="18" charset="0"/>
              </a:rPr>
              <a:t>.</a:t>
            </a:r>
            <a:endParaRPr lang="en-US" sz="2000" dirty="0" smtClean="0">
              <a:solidFill>
                <a:schemeClr val="bg1"/>
              </a:solidFill>
              <a:latin typeface="+mn-lt"/>
              <a:ea typeface="Calibri" panose="020F0502020204030204" pitchFamily="34" charset="0"/>
              <a:cs typeface="Times New Roman" panose="02020603050405020304" pitchFamily="18" charset="0"/>
            </a:endParaRPr>
          </a:p>
          <a:p>
            <a:pPr marL="342900" indent="-342900" algn="just">
              <a:lnSpc>
                <a:spcPct val="150000"/>
              </a:lnSpc>
              <a:spcBef>
                <a:spcPts val="200"/>
              </a:spcBef>
              <a:spcAft>
                <a:spcPts val="200"/>
              </a:spcAft>
              <a:buFont typeface="Wingdings" panose="05000000000000000000" pitchFamily="2" charset="2"/>
              <a:buChar char="§"/>
            </a:pPr>
            <a:r>
              <a:rPr lang="en-US" sz="2000" dirty="0" smtClean="0">
                <a:solidFill>
                  <a:schemeClr val="bg1"/>
                </a:solidFill>
                <a:latin typeface="+mn-lt"/>
                <a:ea typeface="Calibri" panose="020F0502020204030204" pitchFamily="34" charset="0"/>
                <a:cs typeface="Times New Roman" panose="02020603050405020304" pitchFamily="18" charset="0"/>
              </a:rPr>
              <a:t>Quá </a:t>
            </a:r>
            <a:r>
              <a:rPr lang="vi-VN" sz="2000" dirty="0" smtClean="0">
                <a:solidFill>
                  <a:schemeClr val="bg1"/>
                </a:solidFill>
                <a:latin typeface="+mn-lt"/>
                <a:ea typeface="Calibri" panose="020F0502020204030204" pitchFamily="34" charset="0"/>
                <a:cs typeface="Times New Roman" panose="02020603050405020304" pitchFamily="18" charset="0"/>
              </a:rPr>
              <a:t>trình </a:t>
            </a:r>
            <a:r>
              <a:rPr lang="vi-VN" sz="2000" dirty="0">
                <a:solidFill>
                  <a:schemeClr val="bg1"/>
                </a:solidFill>
                <a:latin typeface="+mn-lt"/>
                <a:ea typeface="Calibri" panose="020F0502020204030204" pitchFamily="34" charset="0"/>
                <a:cs typeface="Times New Roman" panose="02020603050405020304" pitchFamily="18" charset="0"/>
              </a:rPr>
              <a:t>này được gọi là sự sinh sản </a:t>
            </a:r>
            <a:r>
              <a:rPr lang="en-US" sz="2000" dirty="0" smtClean="0">
                <a:solidFill>
                  <a:schemeClr val="bg1"/>
                </a:solidFill>
                <a:latin typeface="+mn-lt"/>
                <a:ea typeface="Calibri" panose="020F0502020204030204" pitchFamily="34" charset="0"/>
                <a:cs typeface="Times New Roman" panose="02020603050405020304" pitchFamily="18" charset="0"/>
              </a:rPr>
              <a:t>(phân chia) </a:t>
            </a:r>
            <a:r>
              <a:rPr lang="vi-VN" sz="2000" dirty="0" smtClean="0">
                <a:solidFill>
                  <a:schemeClr val="bg1"/>
                </a:solidFill>
                <a:latin typeface="+mn-lt"/>
                <a:ea typeface="Calibri" panose="020F0502020204030204" pitchFamily="34" charset="0"/>
                <a:cs typeface="Times New Roman" panose="02020603050405020304" pitchFamily="18" charset="0"/>
              </a:rPr>
              <a:t>của </a:t>
            </a:r>
            <a:r>
              <a:rPr lang="vi-VN" sz="2000" dirty="0">
                <a:solidFill>
                  <a:schemeClr val="bg1"/>
                </a:solidFill>
                <a:latin typeface="+mn-lt"/>
                <a:ea typeface="Calibri" panose="020F0502020204030204" pitchFamily="34" charset="0"/>
                <a:cs typeface="Times New Roman" panose="02020603050405020304" pitchFamily="18" charset="0"/>
              </a:rPr>
              <a:t>tế </a:t>
            </a:r>
            <a:r>
              <a:rPr lang="vi-VN" sz="2000" dirty="0" smtClean="0">
                <a:solidFill>
                  <a:schemeClr val="bg1"/>
                </a:solidFill>
                <a:latin typeface="+mn-lt"/>
                <a:ea typeface="Calibri" panose="020F0502020204030204" pitchFamily="34" charset="0"/>
                <a:cs typeface="Times New Roman" panose="02020603050405020304" pitchFamily="18" charset="0"/>
              </a:rPr>
              <a:t>bào</a:t>
            </a:r>
            <a:r>
              <a:rPr lang="en-US" sz="2000" dirty="0" smtClean="0">
                <a:solidFill>
                  <a:schemeClr val="bg1"/>
                </a:solidFill>
                <a:latin typeface="+mn-lt"/>
                <a:ea typeface="Calibri" panose="020F0502020204030204" pitchFamily="34" charset="0"/>
                <a:cs typeface="Times New Roman" panose="02020603050405020304" pitchFamily="18" charset="0"/>
              </a:rPr>
              <a:t>.</a:t>
            </a:r>
            <a:endParaRPr lang="en-US" sz="2000" dirty="0">
              <a:solidFill>
                <a:schemeClr val="bg1"/>
              </a:solidFill>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0949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arn(inVertical)">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barn(inVertical)">
                                      <p:cBhvr>
                                        <p:cTn id="28" dur="500"/>
                                        <p:tgtEl>
                                          <p:spTgt spid="8">
                                            <p:txEl>
                                              <p:pRg st="0" end="0"/>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Effect transition="in" filter="barn(inVertical)">
                                      <p:cBhvr>
                                        <p:cTn id="31"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Shape 225"/>
        <p:cNvGrpSpPr/>
        <p:nvPr/>
      </p:nvGrpSpPr>
      <p:grpSpPr>
        <a:xfrm>
          <a:off x="0" y="0"/>
          <a:ext cx="0" cy="0"/>
          <a:chOff x="0" y="0"/>
          <a:chExt cx="0" cy="0"/>
        </a:xfrm>
      </p:grpSpPr>
      <p:sp>
        <p:nvSpPr>
          <p:cNvPr id="226" name="Google Shape;226;p25"/>
          <p:cNvSpPr txBox="1">
            <a:spLocks noGrp="1"/>
          </p:cNvSpPr>
          <p:nvPr>
            <p:ph type="ctrTitle" idx="4294967295"/>
          </p:nvPr>
        </p:nvSpPr>
        <p:spPr>
          <a:xfrm>
            <a:off x="0" y="1104806"/>
            <a:ext cx="9144000" cy="57769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rgbClr val="002060"/>
                </a:solidFill>
                <a:latin typeface="+mj-lt"/>
                <a:ea typeface="Karla"/>
                <a:cs typeface="Karla"/>
                <a:sym typeface="Karla"/>
              </a:rPr>
              <a:t>Thảo luận và trả lời câu hỏi </a:t>
            </a:r>
            <a:endParaRPr dirty="0">
              <a:solidFill>
                <a:srgbClr val="002060"/>
              </a:solidFill>
              <a:latin typeface="+mj-lt"/>
              <a:ea typeface="Karla"/>
              <a:cs typeface="Karla"/>
              <a:sym typeface="Karla"/>
            </a:endParaRPr>
          </a:p>
        </p:txBody>
      </p:sp>
      <p:sp>
        <p:nvSpPr>
          <p:cNvPr id="228" name="Google Shape;228;p25"/>
          <p:cNvSpPr txBox="1">
            <a:spLocks noGrp="1"/>
          </p:cNvSpPr>
          <p:nvPr>
            <p:ph type="sldNum" idx="12"/>
          </p:nvPr>
        </p:nvSpPr>
        <p:spPr>
          <a:xfrm>
            <a:off x="27122" y="4749851"/>
            <a:ext cx="5487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solidFill>
                  <a:srgbClr val="ABE33F"/>
                </a:solidFill>
              </a:rPr>
              <a:t>9</a:t>
            </a:fld>
            <a:endParaRPr>
              <a:solidFill>
                <a:srgbClr val="ABE33F"/>
              </a:solidFill>
            </a:endParaRPr>
          </a:p>
        </p:txBody>
      </p:sp>
      <p:sp>
        <p:nvSpPr>
          <p:cNvPr id="2" name="Rectangle 1"/>
          <p:cNvSpPr/>
          <p:nvPr/>
        </p:nvSpPr>
        <p:spPr>
          <a:xfrm>
            <a:off x="142086" y="1682496"/>
            <a:ext cx="8369599" cy="400110"/>
          </a:xfrm>
          <a:prstGeom prst="rect">
            <a:avLst/>
          </a:prstGeom>
        </p:spPr>
        <p:txBody>
          <a:bodyPr wrap="none">
            <a:spAutoFit/>
          </a:bodyPr>
          <a:lstStyle/>
          <a:p>
            <a:r>
              <a:rPr lang="en" sz="2000" i="1" dirty="0" smtClean="0">
                <a:solidFill>
                  <a:srgbClr val="002060"/>
                </a:solidFill>
              </a:rPr>
              <a:t>Cơ thể chúng ta gồm hàng tỉ tế bào được hình thành nhớ quá trình nào?</a:t>
            </a:r>
            <a:endParaRPr lang="en-US" sz="2000" i="1" dirty="0">
              <a:solidFill>
                <a:srgbClr val="002060"/>
              </a:solidFill>
            </a:endParaRPr>
          </a:p>
        </p:txBody>
      </p:sp>
      <p:sp>
        <p:nvSpPr>
          <p:cNvPr id="3" name="Rectangle 2"/>
          <p:cNvSpPr/>
          <p:nvPr/>
        </p:nvSpPr>
        <p:spPr>
          <a:xfrm>
            <a:off x="142086" y="2438915"/>
            <a:ext cx="4839004" cy="1938992"/>
          </a:xfrm>
          <a:prstGeom prst="rect">
            <a:avLst/>
          </a:prstGeom>
        </p:spPr>
        <p:txBody>
          <a:bodyPr wrap="square">
            <a:spAutoFit/>
          </a:bodyPr>
          <a:lstStyle/>
          <a:p>
            <a:pPr>
              <a:lnSpc>
                <a:spcPct val="150000"/>
              </a:lnSpc>
            </a:pPr>
            <a:r>
              <a:rPr lang="vi-VN" sz="2000" dirty="0">
                <a:solidFill>
                  <a:srgbClr val="0070C0"/>
                </a:solidFill>
                <a:latin typeface="+mn-lt"/>
                <a:ea typeface="Calibri" panose="020F0502020204030204" pitchFamily="34" charset="0"/>
              </a:rPr>
              <a:t>Cơ thể người xuất phát ban </a:t>
            </a:r>
            <a:r>
              <a:rPr lang="vi-VN" sz="2000" dirty="0" smtClean="0">
                <a:solidFill>
                  <a:srgbClr val="0070C0"/>
                </a:solidFill>
                <a:latin typeface="+mn-lt"/>
                <a:ea typeface="Calibri" panose="020F0502020204030204" pitchFamily="34" charset="0"/>
              </a:rPr>
              <a:t>đ</a:t>
            </a:r>
            <a:r>
              <a:rPr lang="en-US" sz="2000" dirty="0" smtClean="0">
                <a:solidFill>
                  <a:srgbClr val="0070C0"/>
                </a:solidFill>
                <a:latin typeface="+mn-lt"/>
                <a:ea typeface="Calibri" panose="020F0502020204030204" pitchFamily="34" charset="0"/>
              </a:rPr>
              <a:t>ầ</a:t>
            </a:r>
            <a:r>
              <a:rPr lang="vi-VN" sz="2000" dirty="0" smtClean="0">
                <a:solidFill>
                  <a:srgbClr val="0070C0"/>
                </a:solidFill>
                <a:latin typeface="+mn-lt"/>
                <a:ea typeface="Calibri" panose="020F0502020204030204" pitchFamily="34" charset="0"/>
              </a:rPr>
              <a:t>u </a:t>
            </a:r>
            <a:r>
              <a:rPr lang="vi-VN" sz="2000" dirty="0">
                <a:solidFill>
                  <a:srgbClr val="0070C0"/>
                </a:solidFill>
                <a:latin typeface="+mn-lt"/>
                <a:ea typeface="Calibri" panose="020F0502020204030204" pitchFamily="34" charset="0"/>
              </a:rPr>
              <a:t>là hợp tử, chỉ gồm 1 tế bào, nhờ quả trình </a:t>
            </a:r>
            <a:r>
              <a:rPr lang="en-US" sz="2000" dirty="0" smtClean="0">
                <a:solidFill>
                  <a:srgbClr val="0070C0"/>
                </a:solidFill>
                <a:latin typeface="+mn-lt"/>
                <a:ea typeface="Calibri" panose="020F0502020204030204" pitchFamily="34" charset="0"/>
              </a:rPr>
              <a:t>sinh sản (</a:t>
            </a:r>
            <a:r>
              <a:rPr lang="vi-VN" sz="2000" dirty="0" smtClean="0">
                <a:solidFill>
                  <a:srgbClr val="0070C0"/>
                </a:solidFill>
                <a:latin typeface="+mn-lt"/>
                <a:ea typeface="Calibri" panose="020F0502020204030204" pitchFamily="34" charset="0"/>
              </a:rPr>
              <a:t>phân chia</a:t>
            </a:r>
            <a:r>
              <a:rPr lang="en-US" sz="2000" dirty="0" smtClean="0">
                <a:solidFill>
                  <a:srgbClr val="0070C0"/>
                </a:solidFill>
                <a:latin typeface="+mn-lt"/>
                <a:ea typeface="Calibri" panose="020F0502020204030204" pitchFamily="34" charset="0"/>
              </a:rPr>
              <a:t>) của</a:t>
            </a:r>
            <a:r>
              <a:rPr lang="vi-VN" sz="2000" dirty="0" smtClean="0">
                <a:solidFill>
                  <a:srgbClr val="0070C0"/>
                </a:solidFill>
                <a:latin typeface="+mn-lt"/>
                <a:ea typeface="Calibri" panose="020F0502020204030204" pitchFamily="34" charset="0"/>
              </a:rPr>
              <a:t> </a:t>
            </a:r>
            <a:r>
              <a:rPr lang="vi-VN" sz="2000" dirty="0">
                <a:solidFill>
                  <a:srgbClr val="0070C0"/>
                </a:solidFill>
                <a:latin typeface="+mn-lt"/>
                <a:ea typeface="Calibri" panose="020F0502020204030204" pitchFamily="34" charset="0"/>
              </a:rPr>
              <a:t>tế bào sẽ tạo ra hàng tỉ tế </a:t>
            </a:r>
            <a:r>
              <a:rPr lang="vi-VN" sz="2000" dirty="0" smtClean="0">
                <a:solidFill>
                  <a:srgbClr val="0070C0"/>
                </a:solidFill>
                <a:latin typeface="+mn-lt"/>
                <a:ea typeface="Calibri" panose="020F0502020204030204" pitchFamily="34" charset="0"/>
              </a:rPr>
              <a:t>bảo</a:t>
            </a:r>
            <a:r>
              <a:rPr lang="en-US" sz="2000" dirty="0" smtClean="0">
                <a:solidFill>
                  <a:srgbClr val="0070C0"/>
                </a:solidFill>
                <a:latin typeface="+mn-lt"/>
                <a:ea typeface="Calibri" panose="020F0502020204030204" pitchFamily="34" charset="0"/>
              </a:rPr>
              <a:t>.</a:t>
            </a:r>
            <a:endParaRPr lang="en-US" sz="2000" dirty="0">
              <a:solidFill>
                <a:srgbClr val="0070C0"/>
              </a:solidFill>
              <a:latin typeface="+mn-lt"/>
            </a:endParaRPr>
          </a:p>
        </p:txBody>
      </p:sp>
      <p:pic>
        <p:nvPicPr>
          <p:cNvPr id="4" name="Picture 3"/>
          <p:cNvPicPr>
            <a:picLocks noChangeAspect="1"/>
          </p:cNvPicPr>
          <p:nvPr/>
        </p:nvPicPr>
        <p:blipFill>
          <a:blip r:embed="rId3"/>
          <a:stretch>
            <a:fillRect/>
          </a:stretch>
        </p:blipFill>
        <p:spPr>
          <a:xfrm>
            <a:off x="4788586" y="2179376"/>
            <a:ext cx="3874152" cy="2570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6"/>
                                        </p:tgtEl>
                                        <p:attrNameLst>
                                          <p:attrName>style.visibility</p:attrName>
                                        </p:attrNameLst>
                                      </p:cBhvr>
                                      <p:to>
                                        <p:strVal val="visible"/>
                                      </p:to>
                                    </p:set>
                                    <p:animEffect transition="in" filter="barn(inVertical)">
                                      <p:cBhvr>
                                        <p:cTn id="7" dur="500"/>
                                        <p:tgtEl>
                                          <p:spTgt spid="2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 grpId="0"/>
      <p:bldP spid="3" grpId="0"/>
    </p:bldLst>
  </p:timing>
</p:sld>
</file>

<file path=ppt/theme/theme1.xml><?xml version="1.0" encoding="utf-8"?>
<a:theme xmlns:a="http://schemas.openxmlformats.org/drawingml/2006/main" name="Escalu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1196</Words>
  <PresentationFormat>On-screen Show (16:9)</PresentationFormat>
  <Paragraphs>103</Paragraphs>
  <Slides>22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Open Sans</vt:lpstr>
      <vt:lpstr>Raleway</vt:lpstr>
      <vt:lpstr>Times New Roman</vt:lpstr>
      <vt:lpstr>Wingdings</vt:lpstr>
      <vt:lpstr>Karla</vt:lpstr>
      <vt:lpstr>Escalus template</vt:lpstr>
      <vt:lpstr>BÀI 20: SỰ LỚN LÊN  VÀ SINH SẢN CỦA TẾ BÀO</vt:lpstr>
      <vt:lpstr>Kiểm tra bài cũ</vt:lpstr>
      <vt:lpstr>Em bé khi mới sinh có chiều dài trung bình là 50 cm. Theo thời gian, em bé lớn dần thành người trưởng thành với chiều cao trung bình của người Việt Nam là 164,4 cm (ở nam) và 154 cm (ở nữ). Vậy, quá trình nào đã giúp con người cũng như các sinh vật khác lớn lên như vậy?</vt:lpstr>
      <vt:lpstr>NỘI DUNG BÀI HỌC</vt:lpstr>
      <vt:lpstr>I. SỰ LỚN LÊN CỦA TẾ BÀO</vt:lpstr>
      <vt:lpstr>PowerPoint Presentation</vt:lpstr>
      <vt:lpstr>PowerPoint Presentation</vt:lpstr>
      <vt:lpstr>II. SỰ SINH SẢN (PHÂN CHIA) CỦA TẾ BÀO</vt:lpstr>
      <vt:lpstr>Thảo luận và trả lời câu hỏi </vt:lpstr>
      <vt:lpstr>PowerPoint Presentation</vt:lpstr>
      <vt:lpstr>Quan sát Hình 20.3</vt:lpstr>
      <vt:lpstr>Khi cơ thể ngừng lớn, các tế bào trong cơ thể vẫn tiếp tục sinh sản. </vt:lpstr>
      <vt:lpstr>PowerPoint Presentation</vt:lpstr>
      <vt:lpstr>Mở rộng</vt:lpstr>
      <vt:lpstr>PowerPoint Presentation</vt:lpstr>
      <vt:lpstr>PowerPoint Presentation</vt:lpstr>
      <vt:lpstr>Luyện tập – Trả lời câu hỏi trắc nghiệm</vt:lpstr>
      <vt:lpstr>Từ một tế bào ban đầu, sau 3 lần phân chia liên tiếp sẽ tạo ra:</vt:lpstr>
      <vt:lpstr>PowerPoint Presentation</vt:lpstr>
      <vt:lpstr>PowerPoint Presentation</vt:lpstr>
      <vt:lpstr>PowerPoint Presentation</vt:lpstr>
      <vt:lpstr>CẢM ƠN CÁC EM ĐÃ LẮNG NGHE BÀI GIẢNG!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2021-08-28T17:39:55Z</dcterms:modified>
</cp:coreProperties>
</file>