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33"/>
  </p:notesMasterIdLst>
  <p:sldIdLst>
    <p:sldId id="300" r:id="rId2"/>
    <p:sldId id="257" r:id="rId3"/>
    <p:sldId id="319" r:id="rId4"/>
    <p:sldId id="301" r:id="rId5"/>
    <p:sldId id="258" r:id="rId6"/>
    <p:sldId id="320" r:id="rId7"/>
    <p:sldId id="336" r:id="rId8"/>
    <p:sldId id="323" r:id="rId9"/>
    <p:sldId id="266" r:id="rId10"/>
    <p:sldId id="261" r:id="rId11"/>
    <p:sldId id="325" r:id="rId12"/>
    <p:sldId id="307" r:id="rId13"/>
    <p:sldId id="311" r:id="rId14"/>
    <p:sldId id="326" r:id="rId15"/>
    <p:sldId id="304" r:id="rId16"/>
    <p:sldId id="260" r:id="rId17"/>
    <p:sldId id="327" r:id="rId18"/>
    <p:sldId id="328" r:id="rId19"/>
    <p:sldId id="305" r:id="rId20"/>
    <p:sldId id="329" r:id="rId21"/>
    <p:sldId id="330" r:id="rId22"/>
    <p:sldId id="314" r:id="rId23"/>
    <p:sldId id="312" r:id="rId24"/>
    <p:sldId id="315" r:id="rId25"/>
    <p:sldId id="313" r:id="rId26"/>
    <p:sldId id="316" r:id="rId27"/>
    <p:sldId id="334" r:id="rId28"/>
    <p:sldId id="317" r:id="rId29"/>
    <p:sldId id="335" r:id="rId30"/>
    <p:sldId id="263" r:id="rId31"/>
    <p:sldId id="318" r:id="rId32"/>
  </p:sldIdLst>
  <p:sldSz cx="9144000" cy="5143500" type="screen16x9"/>
  <p:notesSz cx="6858000" cy="9144000"/>
  <p:embeddedFontLst>
    <p:embeddedFont>
      <p:font typeface="Baloo 2" panose="020B0604020202020204" charset="0"/>
      <p:regular r:id="rId34"/>
      <p:bold r:id="rId35"/>
    </p:embeddedFont>
    <p:embeddedFont>
      <p:font typeface="Pangolin" panose="020B0604020202020204" charset="0"/>
      <p:regular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49"/>
    <a:srgbClr val="FCD324"/>
    <a:srgbClr val="A0D44C"/>
    <a:srgbClr val="FEB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286F335-226B-4B77-BD3B-139DDB1580EE}">
  <a:tblStyle styleId="{4286F335-226B-4B77-BD3B-139DDB1580E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40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8c30da526c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8c30da526c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8c30da526c_0_7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8c30da526c_0_7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8d033f30a9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8d033f30a9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8c30da526c_2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8c30da526c_2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8c30da526c_2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8c30da526c_2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4455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8c30da526c_2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8c30da526c_2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4419293" y="10313"/>
            <a:ext cx="4725535" cy="2943187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4547056" y="-30325"/>
            <a:ext cx="4624894" cy="2878584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 rot="10800000" flipH="1">
            <a:off x="11" y="1666968"/>
            <a:ext cx="10175022" cy="3480512"/>
            <a:chOff x="1367050" y="3059225"/>
            <a:chExt cx="1407100" cy="848450"/>
          </a:xfrm>
        </p:grpSpPr>
        <p:sp>
          <p:nvSpPr>
            <p:cNvPr id="14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/>
          <p:nvPr/>
        </p:nvSpPr>
        <p:spPr>
          <a:xfrm>
            <a:off x="-83050" y="1228675"/>
            <a:ext cx="9309944" cy="3209964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77;p13"/>
          <p:cNvGrpSpPr/>
          <p:nvPr/>
        </p:nvGrpSpPr>
        <p:grpSpPr>
          <a:xfrm>
            <a:off x="-25" y="1390650"/>
            <a:ext cx="9144000" cy="3752700"/>
            <a:chOff x="-25" y="1390650"/>
            <a:chExt cx="9144000" cy="3752700"/>
          </a:xfrm>
        </p:grpSpPr>
        <p:sp>
          <p:nvSpPr>
            <p:cNvPr id="78" name="Google Shape;78;p13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2" hasCustomPrompt="1"/>
          </p:nvPr>
        </p:nvSpPr>
        <p:spPr>
          <a:xfrm>
            <a:off x="1220324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713100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3"/>
          </p:nvPr>
        </p:nvSpPr>
        <p:spPr>
          <a:xfrm>
            <a:off x="713100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4" hasCustomPrompt="1"/>
          </p:nvPr>
        </p:nvSpPr>
        <p:spPr>
          <a:xfrm>
            <a:off x="3185736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5"/>
          </p:nvPr>
        </p:nvSpPr>
        <p:spPr>
          <a:xfrm>
            <a:off x="2678513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6"/>
          </p:nvPr>
        </p:nvSpPr>
        <p:spPr>
          <a:xfrm>
            <a:off x="2678513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7" hasCustomPrompt="1"/>
          </p:nvPr>
        </p:nvSpPr>
        <p:spPr>
          <a:xfrm>
            <a:off x="51511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8"/>
          </p:nvPr>
        </p:nvSpPr>
        <p:spPr>
          <a:xfrm>
            <a:off x="46439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9"/>
          </p:nvPr>
        </p:nvSpPr>
        <p:spPr>
          <a:xfrm>
            <a:off x="46439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13" hasCustomPrompt="1"/>
          </p:nvPr>
        </p:nvSpPr>
        <p:spPr>
          <a:xfrm>
            <a:off x="71165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14"/>
          </p:nvPr>
        </p:nvSpPr>
        <p:spPr>
          <a:xfrm>
            <a:off x="66093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5"/>
          </p:nvPr>
        </p:nvSpPr>
        <p:spPr>
          <a:xfrm>
            <a:off x="66093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 rot="10800000">
            <a:off x="5576635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4"/>
          <p:cNvSpPr/>
          <p:nvPr/>
        </p:nvSpPr>
        <p:spPr>
          <a:xfrm rot="10800000">
            <a:off x="5673296" y="3007816"/>
            <a:ext cx="3498653" cy="2177609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314827" y="202077"/>
            <a:ext cx="2726143" cy="2726143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3428550" y="3810350"/>
            <a:ext cx="22860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subTitle" idx="1"/>
          </p:nvPr>
        </p:nvSpPr>
        <p:spPr>
          <a:xfrm>
            <a:off x="2124450" y="1476175"/>
            <a:ext cx="4892100" cy="19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 rot="-5400000">
            <a:off x="1738995" y="1962780"/>
            <a:ext cx="5239300" cy="1217889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15"/>
          <p:cNvGrpSpPr/>
          <p:nvPr/>
        </p:nvGrpSpPr>
        <p:grpSpPr>
          <a:xfrm rot="-5400000">
            <a:off x="3960910" y="-36012"/>
            <a:ext cx="5156302" cy="5215522"/>
            <a:chOff x="-25" y="1390650"/>
            <a:chExt cx="9144000" cy="13501222"/>
          </a:xfrm>
        </p:grpSpPr>
        <p:sp>
          <p:nvSpPr>
            <p:cNvPr id="102" name="Google Shape;102;p15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5"/>
            <p:cNvSpPr/>
            <p:nvPr/>
          </p:nvSpPr>
          <p:spPr>
            <a:xfrm>
              <a:off x="-25" y="4209772"/>
              <a:ext cx="9144000" cy="10682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Google Shape;104;p15"/>
          <p:cNvSpPr/>
          <p:nvPr/>
        </p:nvSpPr>
        <p:spPr>
          <a:xfrm rot="10800000" flipH="1">
            <a:off x="-5682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5"/>
          <p:cNvSpPr/>
          <p:nvPr/>
        </p:nvSpPr>
        <p:spPr>
          <a:xfrm rot="10800000" flipH="1">
            <a:off x="-65525" y="3156502"/>
            <a:ext cx="3394032" cy="205252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2907900" cy="10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title" idx="2" hasCustomPrompt="1"/>
          </p:nvPr>
        </p:nvSpPr>
        <p:spPr>
          <a:xfrm>
            <a:off x="4804686" y="787313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08" name="Google Shape;108;p15"/>
          <p:cNvSpPr txBox="1">
            <a:spLocks noGrp="1"/>
          </p:cNvSpPr>
          <p:nvPr>
            <p:ph type="subTitle" idx="1"/>
          </p:nvPr>
        </p:nvSpPr>
        <p:spPr>
          <a:xfrm>
            <a:off x="6007925" y="539375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subTitle" idx="3"/>
          </p:nvPr>
        </p:nvSpPr>
        <p:spPr>
          <a:xfrm>
            <a:off x="6007925" y="893699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title" idx="4" hasCustomPrompt="1"/>
          </p:nvPr>
        </p:nvSpPr>
        <p:spPr>
          <a:xfrm>
            <a:off x="4804686" y="2285975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11" name="Google Shape;111;p15"/>
          <p:cNvSpPr txBox="1">
            <a:spLocks noGrp="1"/>
          </p:cNvSpPr>
          <p:nvPr>
            <p:ph type="subTitle" idx="5"/>
          </p:nvPr>
        </p:nvSpPr>
        <p:spPr>
          <a:xfrm>
            <a:off x="6007925" y="20380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subTitle" idx="6"/>
          </p:nvPr>
        </p:nvSpPr>
        <p:spPr>
          <a:xfrm>
            <a:off x="6007925" y="2392361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title" idx="7" hasCustomPrompt="1"/>
          </p:nvPr>
        </p:nvSpPr>
        <p:spPr>
          <a:xfrm>
            <a:off x="4804686" y="3782350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14" name="Google Shape;114;p15"/>
          <p:cNvSpPr txBox="1">
            <a:spLocks noGrp="1"/>
          </p:cNvSpPr>
          <p:nvPr>
            <p:ph type="subTitle" idx="8"/>
          </p:nvPr>
        </p:nvSpPr>
        <p:spPr>
          <a:xfrm>
            <a:off x="6007925" y="3534413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ubTitle" idx="9"/>
          </p:nvPr>
        </p:nvSpPr>
        <p:spPr>
          <a:xfrm>
            <a:off x="6007925" y="3888736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CUSTOM_2_1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6"/>
          <p:cNvGrpSpPr/>
          <p:nvPr/>
        </p:nvGrpSpPr>
        <p:grpSpPr>
          <a:xfrm>
            <a:off x="3908852" y="-6500"/>
            <a:ext cx="5238124" cy="5156400"/>
            <a:chOff x="4003316" y="-6500"/>
            <a:chExt cx="5143484" cy="5156400"/>
          </a:xfrm>
        </p:grpSpPr>
        <p:sp>
          <p:nvSpPr>
            <p:cNvPr id="118" name="Google Shape;118;p16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6"/>
            <p:cNvSpPr/>
            <p:nvPr/>
          </p:nvSpPr>
          <p:spPr>
            <a:xfrm rot="-5400000">
              <a:off x="4820950" y="824050"/>
              <a:ext cx="5156400" cy="3495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" name="Google Shape;120;p16"/>
          <p:cNvSpPr/>
          <p:nvPr/>
        </p:nvSpPr>
        <p:spPr>
          <a:xfrm rot="10800000">
            <a:off x="-28247" y="-38940"/>
            <a:ext cx="2734828" cy="1457120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title"/>
          </p:nvPr>
        </p:nvSpPr>
        <p:spPr>
          <a:xfrm>
            <a:off x="713100" y="1298229"/>
            <a:ext cx="2807100" cy="19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subTitle" idx="1"/>
          </p:nvPr>
        </p:nvSpPr>
        <p:spPr>
          <a:xfrm>
            <a:off x="713100" y="3218572"/>
            <a:ext cx="2807100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3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/>
          <p:nvPr/>
        </p:nvSpPr>
        <p:spPr>
          <a:xfrm flipH="1">
            <a:off x="-32" y="0"/>
            <a:ext cx="930058" cy="514347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7"/>
          <p:cNvSpPr/>
          <p:nvPr/>
        </p:nvSpPr>
        <p:spPr>
          <a:xfrm rot="10800000" flipH="1">
            <a:off x="8216068" y="0"/>
            <a:ext cx="930058" cy="514347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subTitle" idx="1"/>
          </p:nvPr>
        </p:nvSpPr>
        <p:spPr>
          <a:xfrm>
            <a:off x="1722975" y="1280775"/>
            <a:ext cx="22860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28" name="Google Shape;128;p17"/>
          <p:cNvSpPr txBox="1">
            <a:spLocks noGrp="1"/>
          </p:cNvSpPr>
          <p:nvPr>
            <p:ph type="subTitle" idx="2"/>
          </p:nvPr>
        </p:nvSpPr>
        <p:spPr>
          <a:xfrm>
            <a:off x="1722975" y="1639154"/>
            <a:ext cx="22860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9" name="Google Shape;129;p17"/>
          <p:cNvSpPr txBox="1">
            <a:spLocks noGrp="1"/>
          </p:cNvSpPr>
          <p:nvPr>
            <p:ph type="subTitle" idx="3"/>
          </p:nvPr>
        </p:nvSpPr>
        <p:spPr>
          <a:xfrm>
            <a:off x="5135025" y="1280775"/>
            <a:ext cx="22860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30" name="Google Shape;130;p17"/>
          <p:cNvSpPr txBox="1">
            <a:spLocks noGrp="1"/>
          </p:cNvSpPr>
          <p:nvPr>
            <p:ph type="subTitle" idx="4"/>
          </p:nvPr>
        </p:nvSpPr>
        <p:spPr>
          <a:xfrm>
            <a:off x="5135025" y="1639154"/>
            <a:ext cx="22860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subTitle" idx="5"/>
          </p:nvPr>
        </p:nvSpPr>
        <p:spPr>
          <a:xfrm>
            <a:off x="1722975" y="3158775"/>
            <a:ext cx="22860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32" name="Google Shape;132;p17"/>
          <p:cNvSpPr txBox="1">
            <a:spLocks noGrp="1"/>
          </p:cNvSpPr>
          <p:nvPr>
            <p:ph type="subTitle" idx="6"/>
          </p:nvPr>
        </p:nvSpPr>
        <p:spPr>
          <a:xfrm>
            <a:off x="1722975" y="3517154"/>
            <a:ext cx="22860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3" name="Google Shape;133;p17"/>
          <p:cNvSpPr txBox="1">
            <a:spLocks noGrp="1"/>
          </p:cNvSpPr>
          <p:nvPr>
            <p:ph type="subTitle" idx="7"/>
          </p:nvPr>
        </p:nvSpPr>
        <p:spPr>
          <a:xfrm>
            <a:off x="5135025" y="3158775"/>
            <a:ext cx="22860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subTitle" idx="8"/>
          </p:nvPr>
        </p:nvSpPr>
        <p:spPr>
          <a:xfrm>
            <a:off x="5135025" y="3517154"/>
            <a:ext cx="22860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4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/>
          <p:nvPr/>
        </p:nvSpPr>
        <p:spPr>
          <a:xfrm rot="-5400000">
            <a:off x="3374330" y="-774600"/>
            <a:ext cx="2398120" cy="9251780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8"/>
          <p:cNvSpPr/>
          <p:nvPr/>
        </p:nvSpPr>
        <p:spPr>
          <a:xfrm rot="-5400000">
            <a:off x="3374368" y="-628988"/>
            <a:ext cx="2398120" cy="9146855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8"/>
          <p:cNvSpPr/>
          <p:nvPr/>
        </p:nvSpPr>
        <p:spPr>
          <a:xfrm rot="-5400000">
            <a:off x="4141099" y="-4140994"/>
            <a:ext cx="858319" cy="9140317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subTitle" idx="1"/>
          </p:nvPr>
        </p:nvSpPr>
        <p:spPr>
          <a:xfrm>
            <a:off x="713100" y="18799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2"/>
          </p:nvPr>
        </p:nvSpPr>
        <p:spPr>
          <a:xfrm>
            <a:off x="713100" y="21351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subTitle" idx="3"/>
          </p:nvPr>
        </p:nvSpPr>
        <p:spPr>
          <a:xfrm>
            <a:off x="3355800" y="18799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subTitle" idx="4"/>
          </p:nvPr>
        </p:nvSpPr>
        <p:spPr>
          <a:xfrm>
            <a:off x="3355800" y="21351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subTitle" idx="5"/>
          </p:nvPr>
        </p:nvSpPr>
        <p:spPr>
          <a:xfrm>
            <a:off x="5998500" y="18799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45" name="Google Shape;145;p18"/>
          <p:cNvSpPr txBox="1">
            <a:spLocks noGrp="1"/>
          </p:cNvSpPr>
          <p:nvPr>
            <p:ph type="subTitle" idx="6"/>
          </p:nvPr>
        </p:nvSpPr>
        <p:spPr>
          <a:xfrm>
            <a:off x="5998500" y="21351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6" name="Google Shape;146;p18"/>
          <p:cNvSpPr txBox="1">
            <a:spLocks noGrp="1"/>
          </p:cNvSpPr>
          <p:nvPr>
            <p:ph type="subTitle" idx="7"/>
          </p:nvPr>
        </p:nvSpPr>
        <p:spPr>
          <a:xfrm>
            <a:off x="713100" y="37288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47" name="Google Shape;147;p18"/>
          <p:cNvSpPr txBox="1">
            <a:spLocks noGrp="1"/>
          </p:cNvSpPr>
          <p:nvPr>
            <p:ph type="subTitle" idx="8"/>
          </p:nvPr>
        </p:nvSpPr>
        <p:spPr>
          <a:xfrm>
            <a:off x="713100" y="39840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8" name="Google Shape;148;p18"/>
          <p:cNvSpPr txBox="1">
            <a:spLocks noGrp="1"/>
          </p:cNvSpPr>
          <p:nvPr>
            <p:ph type="subTitle" idx="9"/>
          </p:nvPr>
        </p:nvSpPr>
        <p:spPr>
          <a:xfrm>
            <a:off x="3355800" y="37288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49" name="Google Shape;149;p18"/>
          <p:cNvSpPr txBox="1">
            <a:spLocks noGrp="1"/>
          </p:cNvSpPr>
          <p:nvPr>
            <p:ph type="subTitle" idx="13"/>
          </p:nvPr>
        </p:nvSpPr>
        <p:spPr>
          <a:xfrm>
            <a:off x="3355800" y="39840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0" name="Google Shape;150;p18"/>
          <p:cNvSpPr txBox="1">
            <a:spLocks noGrp="1"/>
          </p:cNvSpPr>
          <p:nvPr>
            <p:ph type="subTitle" idx="14"/>
          </p:nvPr>
        </p:nvSpPr>
        <p:spPr>
          <a:xfrm>
            <a:off x="5998500" y="37288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51" name="Google Shape;151;p18"/>
          <p:cNvSpPr txBox="1">
            <a:spLocks noGrp="1"/>
          </p:cNvSpPr>
          <p:nvPr>
            <p:ph type="subTitle" idx="15"/>
          </p:nvPr>
        </p:nvSpPr>
        <p:spPr>
          <a:xfrm>
            <a:off x="5998500" y="39840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20" name="Google Shape;20;p3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1885200" y="3258300"/>
            <a:ext cx="5376600" cy="61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1885200" y="3836918"/>
            <a:ext cx="53766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1824819" y="533375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 rot="10800000">
            <a:off x="7543794" y="4385848"/>
            <a:ext cx="1600206" cy="776702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 rot="10800000">
            <a:off x="7" y="5"/>
            <a:ext cx="2478918" cy="800095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 rot="10800000">
            <a:off x="-19040" y="-38088"/>
            <a:ext cx="2421765" cy="736563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5"/>
          <p:cNvGrpSpPr/>
          <p:nvPr/>
        </p:nvGrpSpPr>
        <p:grpSpPr>
          <a:xfrm>
            <a:off x="-25" y="1390650"/>
            <a:ext cx="9144000" cy="3752700"/>
            <a:chOff x="-25" y="1390650"/>
            <a:chExt cx="9144000" cy="3752700"/>
          </a:xfrm>
        </p:grpSpPr>
        <p:sp>
          <p:nvSpPr>
            <p:cNvPr id="33" name="Google Shape;33;p5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5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5"/>
          <p:cNvSpPr/>
          <p:nvPr/>
        </p:nvSpPr>
        <p:spPr>
          <a:xfrm rot="-688733">
            <a:off x="5453358" y="4569571"/>
            <a:ext cx="3692609" cy="351392"/>
          </a:xfrm>
          <a:custGeom>
            <a:avLst/>
            <a:gdLst/>
            <a:ahLst/>
            <a:cxnLst/>
            <a:rect l="l" t="t" r="r" b="b"/>
            <a:pathLst>
              <a:path w="17896" h="1703" fill="none" extrusionOk="0">
                <a:moveTo>
                  <a:pt x="17896" y="1465"/>
                </a:moveTo>
                <a:cubicBezTo>
                  <a:pt x="17622" y="762"/>
                  <a:pt x="17229" y="36"/>
                  <a:pt x="16776" y="24"/>
                </a:cubicBezTo>
                <a:cubicBezTo>
                  <a:pt x="16205" y="0"/>
                  <a:pt x="16074" y="1084"/>
                  <a:pt x="15360" y="1274"/>
                </a:cubicBezTo>
                <a:cubicBezTo>
                  <a:pt x="14550" y="1489"/>
                  <a:pt x="14240" y="274"/>
                  <a:pt x="13359" y="453"/>
                </a:cubicBezTo>
                <a:cubicBezTo>
                  <a:pt x="12621" y="596"/>
                  <a:pt x="12574" y="1524"/>
                  <a:pt x="11907" y="1572"/>
                </a:cubicBezTo>
                <a:cubicBezTo>
                  <a:pt x="11145" y="1632"/>
                  <a:pt x="10966" y="465"/>
                  <a:pt x="10157" y="393"/>
                </a:cubicBezTo>
                <a:cubicBezTo>
                  <a:pt x="9323" y="322"/>
                  <a:pt x="9192" y="1465"/>
                  <a:pt x="8275" y="1572"/>
                </a:cubicBezTo>
                <a:cubicBezTo>
                  <a:pt x="7240" y="1703"/>
                  <a:pt x="6978" y="274"/>
                  <a:pt x="5870" y="322"/>
                </a:cubicBezTo>
                <a:cubicBezTo>
                  <a:pt x="4882" y="358"/>
                  <a:pt x="4751" y="1489"/>
                  <a:pt x="3822" y="1429"/>
                </a:cubicBezTo>
                <a:cubicBezTo>
                  <a:pt x="2918" y="1382"/>
                  <a:pt x="2679" y="227"/>
                  <a:pt x="1739" y="131"/>
                </a:cubicBezTo>
                <a:cubicBezTo>
                  <a:pt x="1060" y="48"/>
                  <a:pt x="393" y="691"/>
                  <a:pt x="1" y="1131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dash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1"/>
          </p:nvPr>
        </p:nvSpPr>
        <p:spPr>
          <a:xfrm>
            <a:off x="1049732" y="1833761"/>
            <a:ext cx="28080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2"/>
          </p:nvPr>
        </p:nvSpPr>
        <p:spPr>
          <a:xfrm>
            <a:off x="1050613" y="2184217"/>
            <a:ext cx="2807100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ubTitle" idx="3"/>
          </p:nvPr>
        </p:nvSpPr>
        <p:spPr>
          <a:xfrm>
            <a:off x="5286225" y="1833761"/>
            <a:ext cx="28080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4"/>
          </p:nvPr>
        </p:nvSpPr>
        <p:spPr>
          <a:xfrm>
            <a:off x="5287125" y="2184217"/>
            <a:ext cx="2807100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/>
          <p:nvPr/>
        </p:nvSpPr>
        <p:spPr>
          <a:xfrm flipH="1">
            <a:off x="-41" y="4264970"/>
            <a:ext cx="1668641" cy="87852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/>
          <p:cNvSpPr/>
          <p:nvPr/>
        </p:nvSpPr>
        <p:spPr>
          <a:xfrm flipH="1">
            <a:off x="7226297" y="4"/>
            <a:ext cx="1917691" cy="1194375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>
            <a:off x="6981825" y="3445550"/>
            <a:ext cx="2162216" cy="1697977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7"/>
          <p:cNvSpPr/>
          <p:nvPr/>
        </p:nvSpPr>
        <p:spPr>
          <a:xfrm flipH="1">
            <a:off x="-44" y="0"/>
            <a:ext cx="1762171" cy="5143530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4952288" y="1422475"/>
            <a:ext cx="3026700" cy="55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ubTitle" idx="1"/>
          </p:nvPr>
        </p:nvSpPr>
        <p:spPr>
          <a:xfrm>
            <a:off x="4952288" y="1980125"/>
            <a:ext cx="3026700" cy="17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8"/>
          <p:cNvSpPr/>
          <p:nvPr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10"/>
          <p:cNvGrpSpPr/>
          <p:nvPr/>
        </p:nvGrpSpPr>
        <p:grpSpPr>
          <a:xfrm flipH="1">
            <a:off x="2222281" y="-105"/>
            <a:ext cx="6921666" cy="3144780"/>
            <a:chOff x="1367050" y="3059225"/>
            <a:chExt cx="1407100" cy="848450"/>
          </a:xfrm>
        </p:grpSpPr>
        <p:sp>
          <p:nvSpPr>
            <p:cNvPr id="65" name="Google Shape;65;p10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0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" name="Google Shape;67;p10"/>
          <p:cNvSpPr/>
          <p:nvPr/>
        </p:nvSpPr>
        <p:spPr>
          <a:xfrm flipH="1">
            <a:off x="37" y="4099275"/>
            <a:ext cx="2044566" cy="1044287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5814700" y="448056"/>
            <a:ext cx="2560200" cy="19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40DD77-4EDF-4FE5-AB06-0B656BCE627A}"/>
              </a:ext>
            </a:extLst>
          </p:cNvPr>
          <p:cNvSpPr txBox="1"/>
          <p:nvPr/>
        </p:nvSpPr>
        <p:spPr>
          <a:xfrm>
            <a:off x="84667" y="1848475"/>
            <a:ext cx="89746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3849"/>
                </a:solidFill>
              </a:rPr>
              <a:t>CHÀO MỪNG CÁC EM ĐẾN VỚI BUỔI HỌC NGÀY HÔM NAY!</a:t>
            </a:r>
          </a:p>
        </p:txBody>
      </p:sp>
      <p:sp>
        <p:nvSpPr>
          <p:cNvPr id="5" name="Google Shape;196;p25">
            <a:extLst>
              <a:ext uri="{FF2B5EF4-FFF2-40B4-BE49-F238E27FC236}">
                <a16:creationId xmlns:a16="http://schemas.microsoft.com/office/drawing/2014/main" id="{24BE789E-1293-47FE-946D-D403DFC6C86A}"/>
              </a:ext>
            </a:extLst>
          </p:cNvPr>
          <p:cNvSpPr/>
          <p:nvPr/>
        </p:nvSpPr>
        <p:spPr>
          <a:xfrm>
            <a:off x="6308941" y="123832"/>
            <a:ext cx="1842000" cy="1761810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" name="Google Shape;221;p25">
            <a:extLst>
              <a:ext uri="{FF2B5EF4-FFF2-40B4-BE49-F238E27FC236}">
                <a16:creationId xmlns:a16="http://schemas.microsoft.com/office/drawing/2014/main" id="{9885C9DB-F372-4CD5-A6C6-FA95E657E752}"/>
              </a:ext>
            </a:extLst>
          </p:cNvPr>
          <p:cNvGrpSpPr/>
          <p:nvPr/>
        </p:nvGrpSpPr>
        <p:grpSpPr>
          <a:xfrm>
            <a:off x="6625086" y="554257"/>
            <a:ext cx="1209710" cy="868999"/>
            <a:chOff x="4582100" y="3095150"/>
            <a:chExt cx="581650" cy="417350"/>
          </a:xfrm>
        </p:grpSpPr>
        <p:sp>
          <p:nvSpPr>
            <p:cNvPr id="7" name="Google Shape;222;p25">
              <a:extLst>
                <a:ext uri="{FF2B5EF4-FFF2-40B4-BE49-F238E27FC236}">
                  <a16:creationId xmlns:a16="http://schemas.microsoft.com/office/drawing/2014/main" id="{5D3B7DB9-F9FB-4D4F-A7C8-CEFADF5E326F}"/>
                </a:ext>
              </a:extLst>
            </p:cNvPr>
            <p:cNvSpPr/>
            <p:nvPr/>
          </p:nvSpPr>
          <p:spPr>
            <a:xfrm>
              <a:off x="4858025" y="3105275"/>
              <a:ext cx="263750" cy="382500"/>
            </a:xfrm>
            <a:custGeom>
              <a:avLst/>
              <a:gdLst/>
              <a:ahLst/>
              <a:cxnLst/>
              <a:rect l="l" t="t" r="r" b="b"/>
              <a:pathLst>
                <a:path w="10550" h="15300" extrusionOk="0">
                  <a:moveTo>
                    <a:pt x="275" y="15300"/>
                  </a:moveTo>
                  <a:cubicBezTo>
                    <a:pt x="25" y="15193"/>
                    <a:pt x="1" y="15002"/>
                    <a:pt x="25" y="14800"/>
                  </a:cubicBezTo>
                  <a:cubicBezTo>
                    <a:pt x="96" y="13407"/>
                    <a:pt x="180" y="12002"/>
                    <a:pt x="227" y="10609"/>
                  </a:cubicBezTo>
                  <a:cubicBezTo>
                    <a:pt x="275" y="9347"/>
                    <a:pt x="239" y="8061"/>
                    <a:pt x="263" y="6799"/>
                  </a:cubicBezTo>
                  <a:cubicBezTo>
                    <a:pt x="263" y="5715"/>
                    <a:pt x="275" y="4608"/>
                    <a:pt x="275" y="3525"/>
                  </a:cubicBezTo>
                  <a:cubicBezTo>
                    <a:pt x="275" y="3203"/>
                    <a:pt x="418" y="2965"/>
                    <a:pt x="656" y="2810"/>
                  </a:cubicBezTo>
                  <a:cubicBezTo>
                    <a:pt x="1227" y="2417"/>
                    <a:pt x="1811" y="2024"/>
                    <a:pt x="2406" y="1691"/>
                  </a:cubicBezTo>
                  <a:cubicBezTo>
                    <a:pt x="3680" y="977"/>
                    <a:pt x="5061" y="500"/>
                    <a:pt x="6502" y="239"/>
                  </a:cubicBezTo>
                  <a:cubicBezTo>
                    <a:pt x="7633" y="24"/>
                    <a:pt x="8764" y="0"/>
                    <a:pt x="9895" y="191"/>
                  </a:cubicBezTo>
                  <a:cubicBezTo>
                    <a:pt x="10347" y="262"/>
                    <a:pt x="10347" y="298"/>
                    <a:pt x="10395" y="727"/>
                  </a:cubicBezTo>
                  <a:cubicBezTo>
                    <a:pt x="10550" y="2286"/>
                    <a:pt x="10419" y="3846"/>
                    <a:pt x="10347" y="5418"/>
                  </a:cubicBezTo>
                  <a:cubicBezTo>
                    <a:pt x="10300" y="6335"/>
                    <a:pt x="10300" y="7275"/>
                    <a:pt x="10276" y="8192"/>
                  </a:cubicBezTo>
                  <a:cubicBezTo>
                    <a:pt x="10252" y="8787"/>
                    <a:pt x="10181" y="9371"/>
                    <a:pt x="10169" y="9966"/>
                  </a:cubicBezTo>
                  <a:cubicBezTo>
                    <a:pt x="10157" y="10454"/>
                    <a:pt x="10157" y="10930"/>
                    <a:pt x="10157" y="11430"/>
                  </a:cubicBezTo>
                  <a:cubicBezTo>
                    <a:pt x="10157" y="11704"/>
                    <a:pt x="10121" y="11990"/>
                    <a:pt x="10097" y="12264"/>
                  </a:cubicBezTo>
                  <a:cubicBezTo>
                    <a:pt x="10038" y="12740"/>
                    <a:pt x="9895" y="12871"/>
                    <a:pt x="9419" y="12919"/>
                  </a:cubicBezTo>
                  <a:cubicBezTo>
                    <a:pt x="8919" y="12954"/>
                    <a:pt x="8431" y="12990"/>
                    <a:pt x="7919" y="13038"/>
                  </a:cubicBezTo>
                  <a:cubicBezTo>
                    <a:pt x="6645" y="13157"/>
                    <a:pt x="5394" y="13419"/>
                    <a:pt x="4144" y="13752"/>
                  </a:cubicBezTo>
                  <a:cubicBezTo>
                    <a:pt x="3287" y="13955"/>
                    <a:pt x="2442" y="14145"/>
                    <a:pt x="1668" y="14550"/>
                  </a:cubicBezTo>
                  <a:cubicBezTo>
                    <a:pt x="1180" y="14776"/>
                    <a:pt x="727" y="15038"/>
                    <a:pt x="275" y="15300"/>
                  </a:cubicBezTo>
                  <a:close/>
                  <a:moveTo>
                    <a:pt x="1775" y="3548"/>
                  </a:moveTo>
                  <a:cubicBezTo>
                    <a:pt x="1906" y="3537"/>
                    <a:pt x="2001" y="3548"/>
                    <a:pt x="2073" y="3513"/>
                  </a:cubicBezTo>
                  <a:cubicBezTo>
                    <a:pt x="3228" y="3001"/>
                    <a:pt x="4418" y="2560"/>
                    <a:pt x="5633" y="2167"/>
                  </a:cubicBezTo>
                  <a:cubicBezTo>
                    <a:pt x="6490" y="1882"/>
                    <a:pt x="7359" y="1679"/>
                    <a:pt x="8276" y="1739"/>
                  </a:cubicBezTo>
                  <a:cubicBezTo>
                    <a:pt x="8431" y="1751"/>
                    <a:pt x="8669" y="1810"/>
                    <a:pt x="8657" y="1572"/>
                  </a:cubicBezTo>
                  <a:cubicBezTo>
                    <a:pt x="8657" y="1370"/>
                    <a:pt x="8419" y="1382"/>
                    <a:pt x="8264" y="1382"/>
                  </a:cubicBezTo>
                  <a:cubicBezTo>
                    <a:pt x="7299" y="1429"/>
                    <a:pt x="6359" y="1524"/>
                    <a:pt x="5454" y="1882"/>
                  </a:cubicBezTo>
                  <a:cubicBezTo>
                    <a:pt x="4347" y="2322"/>
                    <a:pt x="3251" y="2715"/>
                    <a:pt x="2132" y="3120"/>
                  </a:cubicBezTo>
                  <a:cubicBezTo>
                    <a:pt x="1954" y="3191"/>
                    <a:pt x="1811" y="3251"/>
                    <a:pt x="1775" y="3548"/>
                  </a:cubicBezTo>
                  <a:close/>
                  <a:moveTo>
                    <a:pt x="2954" y="8371"/>
                  </a:moveTo>
                  <a:cubicBezTo>
                    <a:pt x="3085" y="8228"/>
                    <a:pt x="3204" y="8109"/>
                    <a:pt x="3299" y="7966"/>
                  </a:cubicBezTo>
                  <a:cubicBezTo>
                    <a:pt x="3561" y="7597"/>
                    <a:pt x="3478" y="7299"/>
                    <a:pt x="3013" y="7180"/>
                  </a:cubicBezTo>
                  <a:cubicBezTo>
                    <a:pt x="2739" y="7108"/>
                    <a:pt x="2454" y="7073"/>
                    <a:pt x="2192" y="7037"/>
                  </a:cubicBezTo>
                  <a:cubicBezTo>
                    <a:pt x="1954" y="7001"/>
                    <a:pt x="1846" y="7073"/>
                    <a:pt x="1894" y="7335"/>
                  </a:cubicBezTo>
                  <a:cubicBezTo>
                    <a:pt x="2001" y="8001"/>
                    <a:pt x="1894" y="8656"/>
                    <a:pt x="1775" y="9299"/>
                  </a:cubicBezTo>
                  <a:cubicBezTo>
                    <a:pt x="1727" y="9537"/>
                    <a:pt x="1834" y="9740"/>
                    <a:pt x="2061" y="9740"/>
                  </a:cubicBezTo>
                  <a:cubicBezTo>
                    <a:pt x="2370" y="9740"/>
                    <a:pt x="2727" y="9764"/>
                    <a:pt x="3013" y="9644"/>
                  </a:cubicBezTo>
                  <a:cubicBezTo>
                    <a:pt x="3430" y="9454"/>
                    <a:pt x="3632" y="9013"/>
                    <a:pt x="3204" y="8561"/>
                  </a:cubicBezTo>
                  <a:cubicBezTo>
                    <a:pt x="3108" y="8525"/>
                    <a:pt x="3061" y="8466"/>
                    <a:pt x="2954" y="8371"/>
                  </a:cubicBezTo>
                  <a:close/>
                  <a:moveTo>
                    <a:pt x="8300" y="10990"/>
                  </a:moveTo>
                  <a:cubicBezTo>
                    <a:pt x="8097" y="10966"/>
                    <a:pt x="7942" y="10907"/>
                    <a:pt x="7776" y="10907"/>
                  </a:cubicBezTo>
                  <a:cubicBezTo>
                    <a:pt x="7002" y="10942"/>
                    <a:pt x="6216" y="10990"/>
                    <a:pt x="5442" y="11073"/>
                  </a:cubicBezTo>
                  <a:cubicBezTo>
                    <a:pt x="4990" y="11109"/>
                    <a:pt x="4525" y="11216"/>
                    <a:pt x="4097" y="11323"/>
                  </a:cubicBezTo>
                  <a:cubicBezTo>
                    <a:pt x="3442" y="11490"/>
                    <a:pt x="2787" y="11692"/>
                    <a:pt x="2132" y="11883"/>
                  </a:cubicBezTo>
                  <a:cubicBezTo>
                    <a:pt x="2025" y="11919"/>
                    <a:pt x="1918" y="11942"/>
                    <a:pt x="1846" y="11990"/>
                  </a:cubicBezTo>
                  <a:cubicBezTo>
                    <a:pt x="1811" y="12002"/>
                    <a:pt x="1775" y="12097"/>
                    <a:pt x="1787" y="12145"/>
                  </a:cubicBezTo>
                  <a:cubicBezTo>
                    <a:pt x="1823" y="12204"/>
                    <a:pt x="1882" y="12264"/>
                    <a:pt x="1942" y="12276"/>
                  </a:cubicBezTo>
                  <a:cubicBezTo>
                    <a:pt x="1977" y="12288"/>
                    <a:pt x="2061" y="12264"/>
                    <a:pt x="2096" y="12240"/>
                  </a:cubicBezTo>
                  <a:cubicBezTo>
                    <a:pt x="2775" y="12050"/>
                    <a:pt x="3430" y="11835"/>
                    <a:pt x="4097" y="11645"/>
                  </a:cubicBezTo>
                  <a:cubicBezTo>
                    <a:pt x="4323" y="11585"/>
                    <a:pt x="4561" y="11526"/>
                    <a:pt x="4775" y="11490"/>
                  </a:cubicBezTo>
                  <a:cubicBezTo>
                    <a:pt x="5823" y="11323"/>
                    <a:pt x="6847" y="11133"/>
                    <a:pt x="7907" y="11276"/>
                  </a:cubicBezTo>
                  <a:cubicBezTo>
                    <a:pt x="8073" y="11335"/>
                    <a:pt x="8240" y="11288"/>
                    <a:pt x="8300" y="10990"/>
                  </a:cubicBezTo>
                  <a:close/>
                  <a:moveTo>
                    <a:pt x="8240" y="9502"/>
                  </a:moveTo>
                  <a:cubicBezTo>
                    <a:pt x="7907" y="9478"/>
                    <a:pt x="7597" y="9418"/>
                    <a:pt x="7264" y="9418"/>
                  </a:cubicBezTo>
                  <a:cubicBezTo>
                    <a:pt x="6430" y="9406"/>
                    <a:pt x="5585" y="9383"/>
                    <a:pt x="4787" y="9680"/>
                  </a:cubicBezTo>
                  <a:cubicBezTo>
                    <a:pt x="4323" y="9847"/>
                    <a:pt x="3859" y="9966"/>
                    <a:pt x="3382" y="10097"/>
                  </a:cubicBezTo>
                  <a:cubicBezTo>
                    <a:pt x="2918" y="10228"/>
                    <a:pt x="2442" y="10347"/>
                    <a:pt x="1977" y="10490"/>
                  </a:cubicBezTo>
                  <a:cubicBezTo>
                    <a:pt x="1894" y="10514"/>
                    <a:pt x="1799" y="10526"/>
                    <a:pt x="1739" y="10597"/>
                  </a:cubicBezTo>
                  <a:cubicBezTo>
                    <a:pt x="1715" y="10621"/>
                    <a:pt x="1668" y="10692"/>
                    <a:pt x="1680" y="10740"/>
                  </a:cubicBezTo>
                  <a:cubicBezTo>
                    <a:pt x="1704" y="10787"/>
                    <a:pt x="1763" y="10835"/>
                    <a:pt x="1799" y="10847"/>
                  </a:cubicBezTo>
                  <a:cubicBezTo>
                    <a:pt x="1882" y="10859"/>
                    <a:pt x="1954" y="10847"/>
                    <a:pt x="2013" y="10811"/>
                  </a:cubicBezTo>
                  <a:cubicBezTo>
                    <a:pt x="2513" y="10645"/>
                    <a:pt x="3025" y="10502"/>
                    <a:pt x="3525" y="10335"/>
                  </a:cubicBezTo>
                  <a:cubicBezTo>
                    <a:pt x="4978" y="9859"/>
                    <a:pt x="6430" y="9549"/>
                    <a:pt x="7954" y="9847"/>
                  </a:cubicBezTo>
                  <a:cubicBezTo>
                    <a:pt x="8204" y="9883"/>
                    <a:pt x="8252" y="9740"/>
                    <a:pt x="8240" y="9502"/>
                  </a:cubicBezTo>
                  <a:close/>
                  <a:moveTo>
                    <a:pt x="2132" y="4525"/>
                  </a:moveTo>
                  <a:cubicBezTo>
                    <a:pt x="2239" y="4537"/>
                    <a:pt x="2346" y="4572"/>
                    <a:pt x="2418" y="4561"/>
                  </a:cubicBezTo>
                  <a:cubicBezTo>
                    <a:pt x="2847" y="4441"/>
                    <a:pt x="3275" y="4358"/>
                    <a:pt x="3692" y="4191"/>
                  </a:cubicBezTo>
                  <a:cubicBezTo>
                    <a:pt x="4990" y="3656"/>
                    <a:pt x="6335" y="3441"/>
                    <a:pt x="7728" y="3537"/>
                  </a:cubicBezTo>
                  <a:lnTo>
                    <a:pt x="8038" y="3537"/>
                  </a:lnTo>
                  <a:cubicBezTo>
                    <a:pt x="8228" y="3525"/>
                    <a:pt x="8276" y="3418"/>
                    <a:pt x="8228" y="3239"/>
                  </a:cubicBezTo>
                  <a:cubicBezTo>
                    <a:pt x="8157" y="3227"/>
                    <a:pt x="8097" y="3191"/>
                    <a:pt x="8038" y="3191"/>
                  </a:cubicBezTo>
                  <a:cubicBezTo>
                    <a:pt x="7180" y="3108"/>
                    <a:pt x="6323" y="3239"/>
                    <a:pt x="5478" y="3358"/>
                  </a:cubicBezTo>
                  <a:cubicBezTo>
                    <a:pt x="4740" y="3465"/>
                    <a:pt x="4061" y="3787"/>
                    <a:pt x="3370" y="3965"/>
                  </a:cubicBezTo>
                  <a:cubicBezTo>
                    <a:pt x="3144" y="4025"/>
                    <a:pt x="2906" y="4060"/>
                    <a:pt x="2680" y="4132"/>
                  </a:cubicBezTo>
                  <a:cubicBezTo>
                    <a:pt x="2477" y="4203"/>
                    <a:pt x="2239" y="4203"/>
                    <a:pt x="2132" y="4525"/>
                  </a:cubicBezTo>
                  <a:close/>
                  <a:moveTo>
                    <a:pt x="1846" y="6013"/>
                  </a:moveTo>
                  <a:cubicBezTo>
                    <a:pt x="1989" y="6013"/>
                    <a:pt x="2085" y="6025"/>
                    <a:pt x="2180" y="6013"/>
                  </a:cubicBezTo>
                  <a:cubicBezTo>
                    <a:pt x="3513" y="5680"/>
                    <a:pt x="4847" y="5358"/>
                    <a:pt x="6228" y="5263"/>
                  </a:cubicBezTo>
                  <a:cubicBezTo>
                    <a:pt x="6430" y="5251"/>
                    <a:pt x="6490" y="5132"/>
                    <a:pt x="6490" y="4894"/>
                  </a:cubicBezTo>
                  <a:cubicBezTo>
                    <a:pt x="6180" y="4918"/>
                    <a:pt x="5883" y="4930"/>
                    <a:pt x="5597" y="5001"/>
                  </a:cubicBezTo>
                  <a:cubicBezTo>
                    <a:pt x="4466" y="5215"/>
                    <a:pt x="3335" y="5453"/>
                    <a:pt x="2215" y="5680"/>
                  </a:cubicBezTo>
                  <a:cubicBezTo>
                    <a:pt x="2073" y="5715"/>
                    <a:pt x="1894" y="5739"/>
                    <a:pt x="1846" y="6013"/>
                  </a:cubicBezTo>
                  <a:close/>
                  <a:moveTo>
                    <a:pt x="7299" y="7632"/>
                  </a:moveTo>
                  <a:cubicBezTo>
                    <a:pt x="7026" y="7668"/>
                    <a:pt x="6764" y="7716"/>
                    <a:pt x="6514" y="7751"/>
                  </a:cubicBezTo>
                  <a:cubicBezTo>
                    <a:pt x="5883" y="7811"/>
                    <a:pt x="5240" y="7859"/>
                    <a:pt x="4621" y="7894"/>
                  </a:cubicBezTo>
                  <a:cubicBezTo>
                    <a:pt x="4490" y="7918"/>
                    <a:pt x="4275" y="7882"/>
                    <a:pt x="4287" y="8085"/>
                  </a:cubicBezTo>
                  <a:cubicBezTo>
                    <a:pt x="4299" y="8299"/>
                    <a:pt x="4501" y="8240"/>
                    <a:pt x="4644" y="8228"/>
                  </a:cubicBezTo>
                  <a:cubicBezTo>
                    <a:pt x="5454" y="8168"/>
                    <a:pt x="6252" y="8109"/>
                    <a:pt x="7073" y="8049"/>
                  </a:cubicBezTo>
                  <a:cubicBezTo>
                    <a:pt x="7323" y="8037"/>
                    <a:pt x="7323" y="7882"/>
                    <a:pt x="7299" y="7632"/>
                  </a:cubicBezTo>
                  <a:close/>
                  <a:moveTo>
                    <a:pt x="2144" y="13109"/>
                  </a:moveTo>
                  <a:cubicBezTo>
                    <a:pt x="2323" y="13097"/>
                    <a:pt x="2489" y="13109"/>
                    <a:pt x="2632" y="13073"/>
                  </a:cubicBezTo>
                  <a:cubicBezTo>
                    <a:pt x="3251" y="12943"/>
                    <a:pt x="3870" y="12800"/>
                    <a:pt x="4490" y="12645"/>
                  </a:cubicBezTo>
                  <a:cubicBezTo>
                    <a:pt x="4597" y="12621"/>
                    <a:pt x="4787" y="12585"/>
                    <a:pt x="4752" y="12407"/>
                  </a:cubicBezTo>
                  <a:cubicBezTo>
                    <a:pt x="4716" y="12228"/>
                    <a:pt x="4561" y="12264"/>
                    <a:pt x="4418" y="12276"/>
                  </a:cubicBezTo>
                  <a:cubicBezTo>
                    <a:pt x="4394" y="12276"/>
                    <a:pt x="4359" y="12288"/>
                    <a:pt x="4335" y="12288"/>
                  </a:cubicBezTo>
                  <a:cubicBezTo>
                    <a:pt x="3704" y="12454"/>
                    <a:pt x="3085" y="12597"/>
                    <a:pt x="2466" y="12764"/>
                  </a:cubicBezTo>
                  <a:cubicBezTo>
                    <a:pt x="2323" y="12812"/>
                    <a:pt x="2144" y="12812"/>
                    <a:pt x="2144" y="13109"/>
                  </a:cubicBezTo>
                  <a:close/>
                  <a:moveTo>
                    <a:pt x="6299" y="12204"/>
                  </a:moveTo>
                  <a:cubicBezTo>
                    <a:pt x="6192" y="12157"/>
                    <a:pt x="6133" y="12097"/>
                    <a:pt x="6085" y="12097"/>
                  </a:cubicBezTo>
                  <a:cubicBezTo>
                    <a:pt x="6025" y="12109"/>
                    <a:pt x="5978" y="12181"/>
                    <a:pt x="5978" y="12228"/>
                  </a:cubicBezTo>
                  <a:cubicBezTo>
                    <a:pt x="5978" y="12276"/>
                    <a:pt x="6061" y="12359"/>
                    <a:pt x="6085" y="12359"/>
                  </a:cubicBezTo>
                  <a:cubicBezTo>
                    <a:pt x="6156" y="12347"/>
                    <a:pt x="6216" y="12276"/>
                    <a:pt x="6299" y="122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23;p25">
              <a:extLst>
                <a:ext uri="{FF2B5EF4-FFF2-40B4-BE49-F238E27FC236}">
                  <a16:creationId xmlns:a16="http://schemas.microsoft.com/office/drawing/2014/main" id="{8D8A6F87-1F7A-43BF-8BBA-2B51A0FAE365}"/>
                </a:ext>
              </a:extLst>
            </p:cNvPr>
            <p:cNvSpPr/>
            <p:nvPr/>
          </p:nvSpPr>
          <p:spPr>
            <a:xfrm>
              <a:off x="4624075" y="3114500"/>
              <a:ext cx="234875" cy="359000"/>
            </a:xfrm>
            <a:custGeom>
              <a:avLst/>
              <a:gdLst/>
              <a:ahLst/>
              <a:cxnLst/>
              <a:rect l="l" t="t" r="r" b="b"/>
              <a:pathLst>
                <a:path w="9395" h="14360" extrusionOk="0">
                  <a:moveTo>
                    <a:pt x="9109" y="14359"/>
                  </a:moveTo>
                  <a:cubicBezTo>
                    <a:pt x="8704" y="14157"/>
                    <a:pt x="8335" y="14002"/>
                    <a:pt x="7990" y="13812"/>
                  </a:cubicBezTo>
                  <a:cubicBezTo>
                    <a:pt x="7263" y="13407"/>
                    <a:pt x="6501" y="13181"/>
                    <a:pt x="5692" y="13109"/>
                  </a:cubicBezTo>
                  <a:cubicBezTo>
                    <a:pt x="4704" y="13014"/>
                    <a:pt x="3727" y="12883"/>
                    <a:pt x="2739" y="12824"/>
                  </a:cubicBezTo>
                  <a:cubicBezTo>
                    <a:pt x="2191" y="12800"/>
                    <a:pt x="1620" y="12859"/>
                    <a:pt x="1060" y="12883"/>
                  </a:cubicBezTo>
                  <a:cubicBezTo>
                    <a:pt x="834" y="12907"/>
                    <a:pt x="608" y="12919"/>
                    <a:pt x="346" y="12931"/>
                  </a:cubicBezTo>
                  <a:cubicBezTo>
                    <a:pt x="310" y="12764"/>
                    <a:pt x="286" y="12597"/>
                    <a:pt x="274" y="12454"/>
                  </a:cubicBezTo>
                  <a:cubicBezTo>
                    <a:pt x="227" y="11335"/>
                    <a:pt x="191" y="10204"/>
                    <a:pt x="155" y="9085"/>
                  </a:cubicBezTo>
                  <a:cubicBezTo>
                    <a:pt x="108" y="8121"/>
                    <a:pt x="13" y="7144"/>
                    <a:pt x="13" y="6168"/>
                  </a:cubicBezTo>
                  <a:cubicBezTo>
                    <a:pt x="1" y="5144"/>
                    <a:pt x="72" y="4108"/>
                    <a:pt x="96" y="3072"/>
                  </a:cubicBezTo>
                  <a:cubicBezTo>
                    <a:pt x="96" y="2322"/>
                    <a:pt x="36" y="1572"/>
                    <a:pt x="13" y="810"/>
                  </a:cubicBezTo>
                  <a:lnTo>
                    <a:pt x="13" y="155"/>
                  </a:lnTo>
                  <a:cubicBezTo>
                    <a:pt x="274" y="96"/>
                    <a:pt x="489" y="1"/>
                    <a:pt x="715" y="1"/>
                  </a:cubicBezTo>
                  <a:cubicBezTo>
                    <a:pt x="2382" y="24"/>
                    <a:pt x="4049" y="155"/>
                    <a:pt x="5644" y="715"/>
                  </a:cubicBezTo>
                  <a:cubicBezTo>
                    <a:pt x="5751" y="739"/>
                    <a:pt x="5835" y="774"/>
                    <a:pt x="5942" y="810"/>
                  </a:cubicBezTo>
                  <a:cubicBezTo>
                    <a:pt x="6847" y="1286"/>
                    <a:pt x="7775" y="1763"/>
                    <a:pt x="8680" y="2263"/>
                  </a:cubicBezTo>
                  <a:cubicBezTo>
                    <a:pt x="9157" y="2513"/>
                    <a:pt x="9395" y="2894"/>
                    <a:pt x="9395" y="3477"/>
                  </a:cubicBezTo>
                  <a:cubicBezTo>
                    <a:pt x="9359" y="5751"/>
                    <a:pt x="9383" y="8037"/>
                    <a:pt x="9347" y="10299"/>
                  </a:cubicBezTo>
                  <a:cubicBezTo>
                    <a:pt x="9347" y="10680"/>
                    <a:pt x="9287" y="11050"/>
                    <a:pt x="9276" y="11442"/>
                  </a:cubicBezTo>
                  <a:cubicBezTo>
                    <a:pt x="9240" y="12204"/>
                    <a:pt x="9228" y="12978"/>
                    <a:pt x="9204" y="13728"/>
                  </a:cubicBezTo>
                  <a:cubicBezTo>
                    <a:pt x="9180" y="13931"/>
                    <a:pt x="9145" y="14121"/>
                    <a:pt x="9109" y="14359"/>
                  </a:cubicBezTo>
                  <a:close/>
                  <a:moveTo>
                    <a:pt x="1596" y="4430"/>
                  </a:moveTo>
                  <a:cubicBezTo>
                    <a:pt x="1584" y="4477"/>
                    <a:pt x="1548" y="4525"/>
                    <a:pt x="1537" y="4584"/>
                  </a:cubicBezTo>
                  <a:cubicBezTo>
                    <a:pt x="1608" y="4644"/>
                    <a:pt x="1679" y="4727"/>
                    <a:pt x="1775" y="4763"/>
                  </a:cubicBezTo>
                  <a:cubicBezTo>
                    <a:pt x="1918" y="4799"/>
                    <a:pt x="2084" y="4823"/>
                    <a:pt x="2251" y="4834"/>
                  </a:cubicBezTo>
                  <a:cubicBezTo>
                    <a:pt x="3299" y="4942"/>
                    <a:pt x="4358" y="5013"/>
                    <a:pt x="5382" y="5287"/>
                  </a:cubicBezTo>
                  <a:cubicBezTo>
                    <a:pt x="5823" y="5382"/>
                    <a:pt x="6239" y="5525"/>
                    <a:pt x="6668" y="5644"/>
                  </a:cubicBezTo>
                  <a:cubicBezTo>
                    <a:pt x="6930" y="5716"/>
                    <a:pt x="6930" y="5716"/>
                    <a:pt x="7049" y="5382"/>
                  </a:cubicBezTo>
                  <a:cubicBezTo>
                    <a:pt x="6966" y="5346"/>
                    <a:pt x="6871" y="5275"/>
                    <a:pt x="6787" y="5263"/>
                  </a:cubicBezTo>
                  <a:cubicBezTo>
                    <a:pt x="6323" y="5144"/>
                    <a:pt x="5882" y="5001"/>
                    <a:pt x="5418" y="4930"/>
                  </a:cubicBezTo>
                  <a:cubicBezTo>
                    <a:pt x="4287" y="4751"/>
                    <a:pt x="3144" y="4608"/>
                    <a:pt x="2013" y="4465"/>
                  </a:cubicBezTo>
                  <a:cubicBezTo>
                    <a:pt x="1882" y="4418"/>
                    <a:pt x="1727" y="4430"/>
                    <a:pt x="1596" y="4430"/>
                  </a:cubicBezTo>
                  <a:close/>
                  <a:moveTo>
                    <a:pt x="7502" y="9121"/>
                  </a:moveTo>
                  <a:cubicBezTo>
                    <a:pt x="7609" y="8883"/>
                    <a:pt x="7597" y="8752"/>
                    <a:pt x="7335" y="8704"/>
                  </a:cubicBezTo>
                  <a:cubicBezTo>
                    <a:pt x="6466" y="8561"/>
                    <a:pt x="5573" y="8383"/>
                    <a:pt x="4692" y="8240"/>
                  </a:cubicBezTo>
                  <a:cubicBezTo>
                    <a:pt x="3858" y="8121"/>
                    <a:pt x="3025" y="8037"/>
                    <a:pt x="2191" y="7930"/>
                  </a:cubicBezTo>
                  <a:cubicBezTo>
                    <a:pt x="2060" y="7918"/>
                    <a:pt x="1918" y="7930"/>
                    <a:pt x="1894" y="8109"/>
                  </a:cubicBezTo>
                  <a:cubicBezTo>
                    <a:pt x="1918" y="8144"/>
                    <a:pt x="1941" y="8204"/>
                    <a:pt x="1965" y="8204"/>
                  </a:cubicBezTo>
                  <a:cubicBezTo>
                    <a:pt x="3811" y="8394"/>
                    <a:pt x="5656" y="8633"/>
                    <a:pt x="7502" y="9121"/>
                  </a:cubicBezTo>
                  <a:close/>
                  <a:moveTo>
                    <a:pt x="7311" y="6620"/>
                  </a:moveTo>
                  <a:cubicBezTo>
                    <a:pt x="7073" y="6549"/>
                    <a:pt x="6859" y="6454"/>
                    <a:pt x="6644" y="6394"/>
                  </a:cubicBezTo>
                  <a:cubicBezTo>
                    <a:pt x="5096" y="5989"/>
                    <a:pt x="3501" y="5918"/>
                    <a:pt x="1918" y="5680"/>
                  </a:cubicBezTo>
                  <a:cubicBezTo>
                    <a:pt x="1858" y="5668"/>
                    <a:pt x="1798" y="5704"/>
                    <a:pt x="1739" y="5704"/>
                  </a:cubicBezTo>
                  <a:cubicBezTo>
                    <a:pt x="1727" y="5704"/>
                    <a:pt x="1715" y="5716"/>
                    <a:pt x="1715" y="5727"/>
                  </a:cubicBezTo>
                  <a:cubicBezTo>
                    <a:pt x="1703" y="5739"/>
                    <a:pt x="1703" y="5763"/>
                    <a:pt x="1679" y="5835"/>
                  </a:cubicBezTo>
                  <a:cubicBezTo>
                    <a:pt x="1775" y="5894"/>
                    <a:pt x="1870" y="5977"/>
                    <a:pt x="1977" y="6001"/>
                  </a:cubicBezTo>
                  <a:cubicBezTo>
                    <a:pt x="2394" y="6073"/>
                    <a:pt x="2834" y="6132"/>
                    <a:pt x="3239" y="6180"/>
                  </a:cubicBezTo>
                  <a:cubicBezTo>
                    <a:pt x="4215" y="6275"/>
                    <a:pt x="5180" y="6382"/>
                    <a:pt x="6120" y="6656"/>
                  </a:cubicBezTo>
                  <a:cubicBezTo>
                    <a:pt x="6418" y="6739"/>
                    <a:pt x="6704" y="6859"/>
                    <a:pt x="7001" y="6966"/>
                  </a:cubicBezTo>
                  <a:cubicBezTo>
                    <a:pt x="7061" y="6978"/>
                    <a:pt x="7132" y="6978"/>
                    <a:pt x="7204" y="6978"/>
                  </a:cubicBezTo>
                  <a:cubicBezTo>
                    <a:pt x="7240" y="6859"/>
                    <a:pt x="7263" y="6751"/>
                    <a:pt x="7311" y="6620"/>
                  </a:cubicBezTo>
                  <a:close/>
                  <a:moveTo>
                    <a:pt x="2715" y="3882"/>
                  </a:moveTo>
                  <a:cubicBezTo>
                    <a:pt x="2977" y="3656"/>
                    <a:pt x="2965" y="3477"/>
                    <a:pt x="2906" y="3287"/>
                  </a:cubicBezTo>
                  <a:cubicBezTo>
                    <a:pt x="2834" y="3025"/>
                    <a:pt x="2763" y="2739"/>
                    <a:pt x="2691" y="2465"/>
                  </a:cubicBezTo>
                  <a:cubicBezTo>
                    <a:pt x="2560" y="2025"/>
                    <a:pt x="2429" y="1572"/>
                    <a:pt x="2263" y="1132"/>
                  </a:cubicBezTo>
                  <a:cubicBezTo>
                    <a:pt x="2227" y="1036"/>
                    <a:pt x="2132" y="917"/>
                    <a:pt x="2037" y="905"/>
                  </a:cubicBezTo>
                  <a:cubicBezTo>
                    <a:pt x="1870" y="882"/>
                    <a:pt x="1834" y="1024"/>
                    <a:pt x="1787" y="1155"/>
                  </a:cubicBezTo>
                  <a:cubicBezTo>
                    <a:pt x="1548" y="1917"/>
                    <a:pt x="1322" y="2679"/>
                    <a:pt x="1072" y="3418"/>
                  </a:cubicBezTo>
                  <a:cubicBezTo>
                    <a:pt x="1025" y="3572"/>
                    <a:pt x="1025" y="3680"/>
                    <a:pt x="1215" y="3739"/>
                  </a:cubicBezTo>
                  <a:cubicBezTo>
                    <a:pt x="1251" y="3691"/>
                    <a:pt x="1298" y="3644"/>
                    <a:pt x="1310" y="3596"/>
                  </a:cubicBezTo>
                  <a:cubicBezTo>
                    <a:pt x="1358" y="3406"/>
                    <a:pt x="1394" y="3203"/>
                    <a:pt x="1429" y="2989"/>
                  </a:cubicBezTo>
                  <a:cubicBezTo>
                    <a:pt x="1453" y="2787"/>
                    <a:pt x="1572" y="2679"/>
                    <a:pt x="1787" y="2691"/>
                  </a:cubicBezTo>
                  <a:lnTo>
                    <a:pt x="2394" y="2691"/>
                  </a:lnTo>
                  <a:cubicBezTo>
                    <a:pt x="2501" y="3060"/>
                    <a:pt x="2608" y="3441"/>
                    <a:pt x="2715" y="3882"/>
                  </a:cubicBezTo>
                  <a:close/>
                  <a:moveTo>
                    <a:pt x="7311" y="10085"/>
                  </a:moveTo>
                  <a:cubicBezTo>
                    <a:pt x="6978" y="10002"/>
                    <a:pt x="6668" y="9930"/>
                    <a:pt x="6382" y="9823"/>
                  </a:cubicBezTo>
                  <a:cubicBezTo>
                    <a:pt x="5013" y="9371"/>
                    <a:pt x="3620" y="9418"/>
                    <a:pt x="2215" y="9573"/>
                  </a:cubicBezTo>
                  <a:cubicBezTo>
                    <a:pt x="2144" y="9585"/>
                    <a:pt x="2025" y="9668"/>
                    <a:pt x="2025" y="9752"/>
                  </a:cubicBezTo>
                  <a:cubicBezTo>
                    <a:pt x="2013" y="9907"/>
                    <a:pt x="2156" y="9907"/>
                    <a:pt x="2275" y="9895"/>
                  </a:cubicBezTo>
                  <a:cubicBezTo>
                    <a:pt x="2322" y="9895"/>
                    <a:pt x="2370" y="9883"/>
                    <a:pt x="2418" y="9883"/>
                  </a:cubicBezTo>
                  <a:cubicBezTo>
                    <a:pt x="3811" y="9585"/>
                    <a:pt x="5168" y="9764"/>
                    <a:pt x="6501" y="10228"/>
                  </a:cubicBezTo>
                  <a:lnTo>
                    <a:pt x="7216" y="10442"/>
                  </a:lnTo>
                  <a:cubicBezTo>
                    <a:pt x="7252" y="10383"/>
                    <a:pt x="7275" y="10335"/>
                    <a:pt x="7299" y="10311"/>
                  </a:cubicBezTo>
                  <a:cubicBezTo>
                    <a:pt x="7299" y="10252"/>
                    <a:pt x="7299" y="10192"/>
                    <a:pt x="7311" y="10085"/>
                  </a:cubicBezTo>
                  <a:close/>
                  <a:moveTo>
                    <a:pt x="7406" y="11609"/>
                  </a:moveTo>
                  <a:cubicBezTo>
                    <a:pt x="7371" y="11573"/>
                    <a:pt x="7335" y="11550"/>
                    <a:pt x="7311" y="11550"/>
                  </a:cubicBezTo>
                  <a:cubicBezTo>
                    <a:pt x="5894" y="11192"/>
                    <a:pt x="4454" y="10954"/>
                    <a:pt x="2989" y="10847"/>
                  </a:cubicBezTo>
                  <a:cubicBezTo>
                    <a:pt x="2834" y="10835"/>
                    <a:pt x="2668" y="10823"/>
                    <a:pt x="2501" y="10847"/>
                  </a:cubicBezTo>
                  <a:cubicBezTo>
                    <a:pt x="2441" y="10847"/>
                    <a:pt x="2394" y="10954"/>
                    <a:pt x="2334" y="11014"/>
                  </a:cubicBezTo>
                  <a:cubicBezTo>
                    <a:pt x="2382" y="11061"/>
                    <a:pt x="2441" y="11121"/>
                    <a:pt x="2489" y="11133"/>
                  </a:cubicBezTo>
                  <a:cubicBezTo>
                    <a:pt x="2596" y="11157"/>
                    <a:pt x="2691" y="11133"/>
                    <a:pt x="2799" y="11145"/>
                  </a:cubicBezTo>
                  <a:cubicBezTo>
                    <a:pt x="3442" y="11192"/>
                    <a:pt x="4096" y="11192"/>
                    <a:pt x="4727" y="11311"/>
                  </a:cubicBezTo>
                  <a:cubicBezTo>
                    <a:pt x="5549" y="11454"/>
                    <a:pt x="6359" y="11716"/>
                    <a:pt x="7180" y="11907"/>
                  </a:cubicBezTo>
                  <a:cubicBezTo>
                    <a:pt x="7216" y="11919"/>
                    <a:pt x="7263" y="11907"/>
                    <a:pt x="7323" y="11907"/>
                  </a:cubicBezTo>
                  <a:cubicBezTo>
                    <a:pt x="7382" y="11812"/>
                    <a:pt x="7394" y="11716"/>
                    <a:pt x="7406" y="11609"/>
                  </a:cubicBezTo>
                  <a:close/>
                  <a:moveTo>
                    <a:pt x="3918" y="3037"/>
                  </a:moveTo>
                  <a:cubicBezTo>
                    <a:pt x="3882" y="3060"/>
                    <a:pt x="3775" y="3108"/>
                    <a:pt x="3775" y="3156"/>
                  </a:cubicBezTo>
                  <a:cubicBezTo>
                    <a:pt x="3775" y="3227"/>
                    <a:pt x="3823" y="3334"/>
                    <a:pt x="3870" y="3358"/>
                  </a:cubicBezTo>
                  <a:cubicBezTo>
                    <a:pt x="3977" y="3406"/>
                    <a:pt x="4096" y="3418"/>
                    <a:pt x="4215" y="3430"/>
                  </a:cubicBezTo>
                  <a:cubicBezTo>
                    <a:pt x="5251" y="3656"/>
                    <a:pt x="6311" y="3763"/>
                    <a:pt x="7311" y="4144"/>
                  </a:cubicBezTo>
                  <a:cubicBezTo>
                    <a:pt x="7371" y="4168"/>
                    <a:pt x="7430" y="4203"/>
                    <a:pt x="7466" y="4203"/>
                  </a:cubicBezTo>
                  <a:cubicBezTo>
                    <a:pt x="7561" y="4180"/>
                    <a:pt x="7680" y="4132"/>
                    <a:pt x="7704" y="4072"/>
                  </a:cubicBezTo>
                  <a:cubicBezTo>
                    <a:pt x="7728" y="4001"/>
                    <a:pt x="7668" y="3882"/>
                    <a:pt x="7609" y="3822"/>
                  </a:cubicBezTo>
                  <a:cubicBezTo>
                    <a:pt x="7513" y="3751"/>
                    <a:pt x="7394" y="3727"/>
                    <a:pt x="7275" y="3703"/>
                  </a:cubicBezTo>
                  <a:cubicBezTo>
                    <a:pt x="6311" y="3513"/>
                    <a:pt x="5347" y="3310"/>
                    <a:pt x="4370" y="3132"/>
                  </a:cubicBezTo>
                  <a:cubicBezTo>
                    <a:pt x="4227" y="3096"/>
                    <a:pt x="4096" y="3060"/>
                    <a:pt x="3918" y="30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24;p25">
              <a:extLst>
                <a:ext uri="{FF2B5EF4-FFF2-40B4-BE49-F238E27FC236}">
                  <a16:creationId xmlns:a16="http://schemas.microsoft.com/office/drawing/2014/main" id="{2B728F69-6BFB-4C37-9A05-789C1873193E}"/>
                </a:ext>
              </a:extLst>
            </p:cNvPr>
            <p:cNvSpPr/>
            <p:nvPr/>
          </p:nvSpPr>
          <p:spPr>
            <a:xfrm>
              <a:off x="4592525" y="3147550"/>
              <a:ext cx="255700" cy="352725"/>
            </a:xfrm>
            <a:custGeom>
              <a:avLst/>
              <a:gdLst/>
              <a:ahLst/>
              <a:cxnLst/>
              <a:rect l="l" t="t" r="r" b="b"/>
              <a:pathLst>
                <a:path w="10228" h="14109" extrusionOk="0">
                  <a:moveTo>
                    <a:pt x="1001" y="119"/>
                  </a:moveTo>
                  <a:lnTo>
                    <a:pt x="1036" y="750"/>
                  </a:lnTo>
                  <a:cubicBezTo>
                    <a:pt x="1048" y="2453"/>
                    <a:pt x="1036" y="4167"/>
                    <a:pt x="1072" y="5882"/>
                  </a:cubicBezTo>
                  <a:cubicBezTo>
                    <a:pt x="1084" y="6822"/>
                    <a:pt x="1191" y="7775"/>
                    <a:pt x="1215" y="8704"/>
                  </a:cubicBezTo>
                  <a:cubicBezTo>
                    <a:pt x="1251" y="9716"/>
                    <a:pt x="1227" y="10751"/>
                    <a:pt x="1227" y="11763"/>
                  </a:cubicBezTo>
                  <a:cubicBezTo>
                    <a:pt x="1227" y="11954"/>
                    <a:pt x="1322" y="12025"/>
                    <a:pt x="1489" y="12037"/>
                  </a:cubicBezTo>
                  <a:cubicBezTo>
                    <a:pt x="1548" y="12037"/>
                    <a:pt x="1608" y="12037"/>
                    <a:pt x="1667" y="12025"/>
                  </a:cubicBezTo>
                  <a:cubicBezTo>
                    <a:pt x="3096" y="11716"/>
                    <a:pt x="4501" y="11835"/>
                    <a:pt x="5942" y="12014"/>
                  </a:cubicBezTo>
                  <a:cubicBezTo>
                    <a:pt x="6632" y="12097"/>
                    <a:pt x="7335" y="12204"/>
                    <a:pt x="8037" y="12335"/>
                  </a:cubicBezTo>
                  <a:cubicBezTo>
                    <a:pt x="8335" y="12395"/>
                    <a:pt x="8621" y="12549"/>
                    <a:pt x="8895" y="12668"/>
                  </a:cubicBezTo>
                  <a:cubicBezTo>
                    <a:pt x="9156" y="12787"/>
                    <a:pt x="9383" y="12918"/>
                    <a:pt x="9645" y="13049"/>
                  </a:cubicBezTo>
                  <a:cubicBezTo>
                    <a:pt x="9859" y="13168"/>
                    <a:pt x="10121" y="13276"/>
                    <a:pt x="10228" y="13549"/>
                  </a:cubicBezTo>
                  <a:cubicBezTo>
                    <a:pt x="10180" y="13585"/>
                    <a:pt x="10145" y="13621"/>
                    <a:pt x="10133" y="13621"/>
                  </a:cubicBezTo>
                  <a:cubicBezTo>
                    <a:pt x="8752" y="13668"/>
                    <a:pt x="7371" y="13692"/>
                    <a:pt x="5977" y="13752"/>
                  </a:cubicBezTo>
                  <a:cubicBezTo>
                    <a:pt x="5204" y="13788"/>
                    <a:pt x="4418" y="13871"/>
                    <a:pt x="3644" y="13930"/>
                  </a:cubicBezTo>
                  <a:cubicBezTo>
                    <a:pt x="3132" y="13966"/>
                    <a:pt x="2644" y="13990"/>
                    <a:pt x="2144" y="14026"/>
                  </a:cubicBezTo>
                  <a:cubicBezTo>
                    <a:pt x="1727" y="14038"/>
                    <a:pt x="1322" y="14061"/>
                    <a:pt x="905" y="14097"/>
                  </a:cubicBezTo>
                  <a:cubicBezTo>
                    <a:pt x="715" y="14109"/>
                    <a:pt x="536" y="14097"/>
                    <a:pt x="310" y="14097"/>
                  </a:cubicBezTo>
                  <a:cubicBezTo>
                    <a:pt x="286" y="13811"/>
                    <a:pt x="251" y="13573"/>
                    <a:pt x="239" y="13335"/>
                  </a:cubicBezTo>
                  <a:cubicBezTo>
                    <a:pt x="191" y="12430"/>
                    <a:pt x="143" y="11502"/>
                    <a:pt x="132" y="10597"/>
                  </a:cubicBezTo>
                  <a:cubicBezTo>
                    <a:pt x="120" y="9180"/>
                    <a:pt x="132" y="7751"/>
                    <a:pt x="120" y="6346"/>
                  </a:cubicBezTo>
                  <a:cubicBezTo>
                    <a:pt x="84" y="4501"/>
                    <a:pt x="48" y="2655"/>
                    <a:pt x="12" y="810"/>
                  </a:cubicBezTo>
                  <a:cubicBezTo>
                    <a:pt x="1" y="12"/>
                    <a:pt x="12" y="0"/>
                    <a:pt x="798" y="60"/>
                  </a:cubicBezTo>
                  <a:cubicBezTo>
                    <a:pt x="846" y="95"/>
                    <a:pt x="882" y="107"/>
                    <a:pt x="1001" y="1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25;p25">
              <a:extLst>
                <a:ext uri="{FF2B5EF4-FFF2-40B4-BE49-F238E27FC236}">
                  <a16:creationId xmlns:a16="http://schemas.microsoft.com/office/drawing/2014/main" id="{819A31F9-D18B-4CA2-9337-2A91E4675154}"/>
                </a:ext>
              </a:extLst>
            </p:cNvPr>
            <p:cNvSpPr/>
            <p:nvPr/>
          </p:nvSpPr>
          <p:spPr>
            <a:xfrm>
              <a:off x="4880350" y="3133550"/>
              <a:ext cx="270600" cy="356025"/>
            </a:xfrm>
            <a:custGeom>
              <a:avLst/>
              <a:gdLst/>
              <a:ahLst/>
              <a:cxnLst/>
              <a:rect l="l" t="t" r="r" b="b"/>
              <a:pathLst>
                <a:path w="10824" h="14241" extrusionOk="0">
                  <a:moveTo>
                    <a:pt x="9966" y="1"/>
                  </a:moveTo>
                  <a:cubicBezTo>
                    <a:pt x="10240" y="12"/>
                    <a:pt x="10490" y="24"/>
                    <a:pt x="10776" y="60"/>
                  </a:cubicBezTo>
                  <a:cubicBezTo>
                    <a:pt x="10788" y="203"/>
                    <a:pt x="10824" y="322"/>
                    <a:pt x="10824" y="441"/>
                  </a:cubicBezTo>
                  <a:cubicBezTo>
                    <a:pt x="10812" y="1310"/>
                    <a:pt x="10776" y="2179"/>
                    <a:pt x="10752" y="3049"/>
                  </a:cubicBezTo>
                  <a:cubicBezTo>
                    <a:pt x="10705" y="4120"/>
                    <a:pt x="10633" y="5204"/>
                    <a:pt x="10586" y="6275"/>
                  </a:cubicBezTo>
                  <a:cubicBezTo>
                    <a:pt x="10574" y="6549"/>
                    <a:pt x="10621" y="6811"/>
                    <a:pt x="10621" y="7061"/>
                  </a:cubicBezTo>
                  <a:cubicBezTo>
                    <a:pt x="10597" y="9359"/>
                    <a:pt x="10574" y="11645"/>
                    <a:pt x="10562" y="13931"/>
                  </a:cubicBezTo>
                  <a:cubicBezTo>
                    <a:pt x="10562" y="14002"/>
                    <a:pt x="10538" y="14062"/>
                    <a:pt x="10526" y="14169"/>
                  </a:cubicBezTo>
                  <a:cubicBezTo>
                    <a:pt x="10419" y="14181"/>
                    <a:pt x="10336" y="14193"/>
                    <a:pt x="10264" y="14181"/>
                  </a:cubicBezTo>
                  <a:cubicBezTo>
                    <a:pt x="8216" y="14050"/>
                    <a:pt x="6192" y="14002"/>
                    <a:pt x="4156" y="14074"/>
                  </a:cubicBezTo>
                  <a:cubicBezTo>
                    <a:pt x="3978" y="14074"/>
                    <a:pt x="3799" y="14133"/>
                    <a:pt x="3632" y="14133"/>
                  </a:cubicBezTo>
                  <a:cubicBezTo>
                    <a:pt x="2513" y="14181"/>
                    <a:pt x="1394" y="14205"/>
                    <a:pt x="275" y="14240"/>
                  </a:cubicBezTo>
                  <a:cubicBezTo>
                    <a:pt x="203" y="14240"/>
                    <a:pt x="132" y="14228"/>
                    <a:pt x="1" y="14193"/>
                  </a:cubicBezTo>
                  <a:cubicBezTo>
                    <a:pt x="299" y="13931"/>
                    <a:pt x="596" y="13788"/>
                    <a:pt x="894" y="13657"/>
                  </a:cubicBezTo>
                  <a:cubicBezTo>
                    <a:pt x="2144" y="13109"/>
                    <a:pt x="3489" y="12835"/>
                    <a:pt x="4811" y="12538"/>
                  </a:cubicBezTo>
                  <a:cubicBezTo>
                    <a:pt x="6037" y="12276"/>
                    <a:pt x="7276" y="12121"/>
                    <a:pt x="8550" y="12109"/>
                  </a:cubicBezTo>
                  <a:cubicBezTo>
                    <a:pt x="8788" y="12109"/>
                    <a:pt x="9038" y="12002"/>
                    <a:pt x="9276" y="11931"/>
                  </a:cubicBezTo>
                  <a:cubicBezTo>
                    <a:pt x="9454" y="11871"/>
                    <a:pt x="9502" y="11704"/>
                    <a:pt x="9514" y="11550"/>
                  </a:cubicBezTo>
                  <a:cubicBezTo>
                    <a:pt x="9562" y="10919"/>
                    <a:pt x="9597" y="10311"/>
                    <a:pt x="9633" y="9680"/>
                  </a:cubicBezTo>
                  <a:cubicBezTo>
                    <a:pt x="9669" y="9049"/>
                    <a:pt x="9669" y="8394"/>
                    <a:pt x="9693" y="7740"/>
                  </a:cubicBezTo>
                  <a:cubicBezTo>
                    <a:pt x="9728" y="6799"/>
                    <a:pt x="9752" y="5846"/>
                    <a:pt x="9800" y="4906"/>
                  </a:cubicBezTo>
                  <a:cubicBezTo>
                    <a:pt x="9812" y="4322"/>
                    <a:pt x="9859" y="3763"/>
                    <a:pt x="9871" y="3179"/>
                  </a:cubicBezTo>
                  <a:cubicBezTo>
                    <a:pt x="9907" y="2275"/>
                    <a:pt x="9919" y="1346"/>
                    <a:pt x="9943" y="441"/>
                  </a:cubicBezTo>
                  <a:cubicBezTo>
                    <a:pt x="9919" y="310"/>
                    <a:pt x="9943" y="191"/>
                    <a:pt x="99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26;p25">
              <a:extLst>
                <a:ext uri="{FF2B5EF4-FFF2-40B4-BE49-F238E27FC236}">
                  <a16:creationId xmlns:a16="http://schemas.microsoft.com/office/drawing/2014/main" id="{55C59DCA-271A-41CE-94FD-9BEEF01ACD5C}"/>
                </a:ext>
              </a:extLst>
            </p:cNvPr>
            <p:cNvSpPr/>
            <p:nvPr/>
          </p:nvSpPr>
          <p:spPr>
            <a:xfrm>
              <a:off x="5007450" y="3407700"/>
              <a:ext cx="8075" cy="7150"/>
            </a:xfrm>
            <a:custGeom>
              <a:avLst/>
              <a:gdLst/>
              <a:ahLst/>
              <a:cxnLst/>
              <a:rect l="l" t="t" r="r" b="b"/>
              <a:pathLst>
                <a:path w="323" h="286" extrusionOk="0">
                  <a:moveTo>
                    <a:pt x="322" y="107"/>
                  </a:moveTo>
                  <a:cubicBezTo>
                    <a:pt x="239" y="179"/>
                    <a:pt x="179" y="250"/>
                    <a:pt x="108" y="262"/>
                  </a:cubicBezTo>
                  <a:cubicBezTo>
                    <a:pt x="84" y="286"/>
                    <a:pt x="1" y="179"/>
                    <a:pt x="1" y="131"/>
                  </a:cubicBezTo>
                  <a:cubicBezTo>
                    <a:pt x="1" y="84"/>
                    <a:pt x="72" y="12"/>
                    <a:pt x="108" y="0"/>
                  </a:cubicBezTo>
                  <a:cubicBezTo>
                    <a:pt x="156" y="0"/>
                    <a:pt x="239" y="60"/>
                    <a:pt x="322" y="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27;p25">
              <a:extLst>
                <a:ext uri="{FF2B5EF4-FFF2-40B4-BE49-F238E27FC236}">
                  <a16:creationId xmlns:a16="http://schemas.microsoft.com/office/drawing/2014/main" id="{E2DBD4E9-0CCF-4653-8C15-266B2E4E3F8E}"/>
                </a:ext>
              </a:extLst>
            </p:cNvPr>
            <p:cNvSpPr/>
            <p:nvPr/>
          </p:nvSpPr>
          <p:spPr>
            <a:xfrm>
              <a:off x="4906550" y="3321675"/>
              <a:ext cx="30975" cy="23825"/>
            </a:xfrm>
            <a:custGeom>
              <a:avLst/>
              <a:gdLst/>
              <a:ahLst/>
              <a:cxnLst/>
              <a:rect l="l" t="t" r="r" b="b"/>
              <a:pathLst>
                <a:path w="1239" h="953" extrusionOk="0">
                  <a:moveTo>
                    <a:pt x="251" y="0"/>
                  </a:moveTo>
                  <a:cubicBezTo>
                    <a:pt x="489" y="60"/>
                    <a:pt x="763" y="72"/>
                    <a:pt x="965" y="167"/>
                  </a:cubicBezTo>
                  <a:cubicBezTo>
                    <a:pt x="1239" y="286"/>
                    <a:pt x="1215" y="548"/>
                    <a:pt x="965" y="703"/>
                  </a:cubicBezTo>
                  <a:cubicBezTo>
                    <a:pt x="917" y="715"/>
                    <a:pt x="894" y="750"/>
                    <a:pt x="846" y="750"/>
                  </a:cubicBezTo>
                  <a:cubicBezTo>
                    <a:pt x="608" y="810"/>
                    <a:pt x="322" y="953"/>
                    <a:pt x="144" y="727"/>
                  </a:cubicBezTo>
                  <a:cubicBezTo>
                    <a:pt x="1" y="536"/>
                    <a:pt x="120" y="274"/>
                    <a:pt x="2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28;p25">
              <a:extLst>
                <a:ext uri="{FF2B5EF4-FFF2-40B4-BE49-F238E27FC236}">
                  <a16:creationId xmlns:a16="http://schemas.microsoft.com/office/drawing/2014/main" id="{D7A95C92-CBF7-48D7-B909-4156FDE09A99}"/>
                </a:ext>
              </a:extLst>
            </p:cNvPr>
            <p:cNvSpPr/>
            <p:nvPr/>
          </p:nvSpPr>
          <p:spPr>
            <a:xfrm>
              <a:off x="4910725" y="3290125"/>
              <a:ext cx="26800" cy="23825"/>
            </a:xfrm>
            <a:custGeom>
              <a:avLst/>
              <a:gdLst/>
              <a:ahLst/>
              <a:cxnLst/>
              <a:rect l="l" t="t" r="r" b="b"/>
              <a:pathLst>
                <a:path w="1072" h="953" extrusionOk="0">
                  <a:moveTo>
                    <a:pt x="0" y="60"/>
                  </a:moveTo>
                  <a:cubicBezTo>
                    <a:pt x="405" y="0"/>
                    <a:pt x="739" y="12"/>
                    <a:pt x="1072" y="262"/>
                  </a:cubicBezTo>
                  <a:cubicBezTo>
                    <a:pt x="917" y="726"/>
                    <a:pt x="512" y="786"/>
                    <a:pt x="96" y="953"/>
                  </a:cubicBezTo>
                  <a:cubicBezTo>
                    <a:pt x="72" y="619"/>
                    <a:pt x="36" y="357"/>
                    <a:pt x="0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29;p25">
              <a:extLst>
                <a:ext uri="{FF2B5EF4-FFF2-40B4-BE49-F238E27FC236}">
                  <a16:creationId xmlns:a16="http://schemas.microsoft.com/office/drawing/2014/main" id="{9B4A7CBC-B1F8-4EA2-B783-ADC7D4D60FA0}"/>
                </a:ext>
              </a:extLst>
            </p:cNvPr>
            <p:cNvSpPr/>
            <p:nvPr/>
          </p:nvSpPr>
          <p:spPr>
            <a:xfrm>
              <a:off x="4667525" y="3153500"/>
              <a:ext cx="13425" cy="19075"/>
            </a:xfrm>
            <a:custGeom>
              <a:avLst/>
              <a:gdLst/>
              <a:ahLst/>
              <a:cxnLst/>
              <a:rect l="l" t="t" r="r" b="b"/>
              <a:pathLst>
                <a:path w="537" h="763" extrusionOk="0">
                  <a:moveTo>
                    <a:pt x="60" y="762"/>
                  </a:moveTo>
                  <a:cubicBezTo>
                    <a:pt x="1" y="429"/>
                    <a:pt x="49" y="215"/>
                    <a:pt x="275" y="0"/>
                  </a:cubicBezTo>
                  <a:cubicBezTo>
                    <a:pt x="453" y="167"/>
                    <a:pt x="537" y="369"/>
                    <a:pt x="537" y="667"/>
                  </a:cubicBezTo>
                  <a:cubicBezTo>
                    <a:pt x="394" y="703"/>
                    <a:pt x="239" y="715"/>
                    <a:pt x="60" y="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30;p25">
              <a:extLst>
                <a:ext uri="{FF2B5EF4-FFF2-40B4-BE49-F238E27FC236}">
                  <a16:creationId xmlns:a16="http://schemas.microsoft.com/office/drawing/2014/main" id="{91826FE3-FD34-4DE9-89A2-D8BBF10072BA}"/>
                </a:ext>
              </a:extLst>
            </p:cNvPr>
            <p:cNvSpPr/>
            <p:nvPr/>
          </p:nvSpPr>
          <p:spPr>
            <a:xfrm>
              <a:off x="4582100" y="3095150"/>
              <a:ext cx="581650" cy="417350"/>
            </a:xfrm>
            <a:custGeom>
              <a:avLst/>
              <a:gdLst/>
              <a:ahLst/>
              <a:cxnLst/>
              <a:rect l="l" t="t" r="r" b="b"/>
              <a:pathLst>
                <a:path w="23266" h="16694" extrusionOk="0">
                  <a:moveTo>
                    <a:pt x="22742" y="1060"/>
                  </a:moveTo>
                  <a:cubicBezTo>
                    <a:pt x="22551" y="1025"/>
                    <a:pt x="22373" y="1013"/>
                    <a:pt x="22158" y="1001"/>
                  </a:cubicBezTo>
                  <a:cubicBezTo>
                    <a:pt x="22099" y="1001"/>
                    <a:pt x="22027" y="977"/>
                    <a:pt x="21968" y="977"/>
                  </a:cubicBezTo>
                  <a:cubicBezTo>
                    <a:pt x="21956" y="953"/>
                    <a:pt x="21956" y="917"/>
                    <a:pt x="21932" y="905"/>
                  </a:cubicBezTo>
                  <a:lnTo>
                    <a:pt x="21932" y="739"/>
                  </a:lnTo>
                  <a:cubicBezTo>
                    <a:pt x="21932" y="572"/>
                    <a:pt x="21932" y="417"/>
                    <a:pt x="21825" y="310"/>
                  </a:cubicBezTo>
                  <a:cubicBezTo>
                    <a:pt x="21718" y="191"/>
                    <a:pt x="21515" y="167"/>
                    <a:pt x="21349" y="143"/>
                  </a:cubicBezTo>
                  <a:cubicBezTo>
                    <a:pt x="21313" y="143"/>
                    <a:pt x="21265" y="132"/>
                    <a:pt x="21218" y="132"/>
                  </a:cubicBezTo>
                  <a:cubicBezTo>
                    <a:pt x="20730" y="36"/>
                    <a:pt x="20194" y="1"/>
                    <a:pt x="19610" y="1"/>
                  </a:cubicBezTo>
                  <a:cubicBezTo>
                    <a:pt x="18753" y="1"/>
                    <a:pt x="17884" y="84"/>
                    <a:pt x="17051" y="179"/>
                  </a:cubicBezTo>
                  <a:lnTo>
                    <a:pt x="16860" y="191"/>
                  </a:lnTo>
                  <a:cubicBezTo>
                    <a:pt x="16693" y="203"/>
                    <a:pt x="16551" y="286"/>
                    <a:pt x="16408" y="358"/>
                  </a:cubicBezTo>
                  <a:cubicBezTo>
                    <a:pt x="16324" y="405"/>
                    <a:pt x="16229" y="441"/>
                    <a:pt x="16158" y="465"/>
                  </a:cubicBezTo>
                  <a:cubicBezTo>
                    <a:pt x="15038" y="798"/>
                    <a:pt x="13967" y="1156"/>
                    <a:pt x="12991" y="1775"/>
                  </a:cubicBezTo>
                  <a:cubicBezTo>
                    <a:pt x="12538" y="2037"/>
                    <a:pt x="12109" y="2334"/>
                    <a:pt x="11681" y="2608"/>
                  </a:cubicBezTo>
                  <a:lnTo>
                    <a:pt x="11193" y="2918"/>
                  </a:lnTo>
                  <a:cubicBezTo>
                    <a:pt x="11086" y="2858"/>
                    <a:pt x="10990" y="2799"/>
                    <a:pt x="10895" y="2739"/>
                  </a:cubicBezTo>
                  <a:cubicBezTo>
                    <a:pt x="10609" y="2572"/>
                    <a:pt x="10312" y="2394"/>
                    <a:pt x="10014" y="2251"/>
                  </a:cubicBezTo>
                  <a:cubicBezTo>
                    <a:pt x="9776" y="2132"/>
                    <a:pt x="9526" y="2025"/>
                    <a:pt x="9288" y="1918"/>
                  </a:cubicBezTo>
                  <a:cubicBezTo>
                    <a:pt x="8907" y="1751"/>
                    <a:pt x="8526" y="1608"/>
                    <a:pt x="8180" y="1394"/>
                  </a:cubicBezTo>
                  <a:cubicBezTo>
                    <a:pt x="7347" y="905"/>
                    <a:pt x="6454" y="739"/>
                    <a:pt x="5609" y="608"/>
                  </a:cubicBezTo>
                  <a:cubicBezTo>
                    <a:pt x="4287" y="417"/>
                    <a:pt x="3251" y="310"/>
                    <a:pt x="2287" y="298"/>
                  </a:cubicBezTo>
                  <a:lnTo>
                    <a:pt x="2239" y="298"/>
                  </a:lnTo>
                  <a:cubicBezTo>
                    <a:pt x="1930" y="298"/>
                    <a:pt x="1668" y="370"/>
                    <a:pt x="1465" y="429"/>
                  </a:cubicBezTo>
                  <a:cubicBezTo>
                    <a:pt x="1311" y="477"/>
                    <a:pt x="1108" y="608"/>
                    <a:pt x="1168" y="941"/>
                  </a:cubicBezTo>
                  <a:cubicBezTo>
                    <a:pt x="1203" y="1096"/>
                    <a:pt x="1227" y="1275"/>
                    <a:pt x="1251" y="1441"/>
                  </a:cubicBezTo>
                  <a:cubicBezTo>
                    <a:pt x="1263" y="1656"/>
                    <a:pt x="1263" y="1656"/>
                    <a:pt x="1084" y="1667"/>
                  </a:cubicBezTo>
                  <a:cubicBezTo>
                    <a:pt x="1013" y="1679"/>
                    <a:pt x="930" y="1679"/>
                    <a:pt x="834" y="1679"/>
                  </a:cubicBezTo>
                  <a:lnTo>
                    <a:pt x="691" y="1679"/>
                  </a:lnTo>
                  <a:lnTo>
                    <a:pt x="560" y="1679"/>
                  </a:lnTo>
                  <a:cubicBezTo>
                    <a:pt x="275" y="1679"/>
                    <a:pt x="84" y="1751"/>
                    <a:pt x="25" y="2108"/>
                  </a:cubicBezTo>
                  <a:cubicBezTo>
                    <a:pt x="1" y="2287"/>
                    <a:pt x="1" y="2465"/>
                    <a:pt x="13" y="2584"/>
                  </a:cubicBezTo>
                  <a:cubicBezTo>
                    <a:pt x="25" y="2787"/>
                    <a:pt x="37" y="2965"/>
                    <a:pt x="60" y="3156"/>
                  </a:cubicBezTo>
                  <a:cubicBezTo>
                    <a:pt x="84" y="3453"/>
                    <a:pt x="96" y="3751"/>
                    <a:pt x="96" y="4049"/>
                  </a:cubicBezTo>
                  <a:cubicBezTo>
                    <a:pt x="120" y="5013"/>
                    <a:pt x="132" y="5966"/>
                    <a:pt x="144" y="6930"/>
                  </a:cubicBezTo>
                  <a:cubicBezTo>
                    <a:pt x="156" y="7609"/>
                    <a:pt x="156" y="8264"/>
                    <a:pt x="179" y="8930"/>
                  </a:cubicBezTo>
                  <a:cubicBezTo>
                    <a:pt x="191" y="10323"/>
                    <a:pt x="215" y="11716"/>
                    <a:pt x="251" y="13109"/>
                  </a:cubicBezTo>
                  <a:lnTo>
                    <a:pt x="263" y="14133"/>
                  </a:lnTo>
                  <a:cubicBezTo>
                    <a:pt x="275" y="14812"/>
                    <a:pt x="298" y="15503"/>
                    <a:pt x="310" y="16205"/>
                  </a:cubicBezTo>
                  <a:cubicBezTo>
                    <a:pt x="322" y="16562"/>
                    <a:pt x="429" y="16669"/>
                    <a:pt x="787" y="16693"/>
                  </a:cubicBezTo>
                  <a:lnTo>
                    <a:pt x="870" y="16693"/>
                  </a:lnTo>
                  <a:cubicBezTo>
                    <a:pt x="930" y="16693"/>
                    <a:pt x="1013" y="16693"/>
                    <a:pt x="1072" y="16681"/>
                  </a:cubicBezTo>
                  <a:cubicBezTo>
                    <a:pt x="1525" y="16646"/>
                    <a:pt x="1977" y="16622"/>
                    <a:pt x="2442" y="16586"/>
                  </a:cubicBezTo>
                  <a:cubicBezTo>
                    <a:pt x="3394" y="16515"/>
                    <a:pt x="4382" y="16455"/>
                    <a:pt x="5359" y="16395"/>
                  </a:cubicBezTo>
                  <a:cubicBezTo>
                    <a:pt x="6573" y="16336"/>
                    <a:pt x="7954" y="16265"/>
                    <a:pt x="9300" y="16265"/>
                  </a:cubicBezTo>
                  <a:cubicBezTo>
                    <a:pt x="9919" y="16265"/>
                    <a:pt x="10490" y="16276"/>
                    <a:pt x="11038" y="16312"/>
                  </a:cubicBezTo>
                  <a:lnTo>
                    <a:pt x="11050" y="16312"/>
                  </a:lnTo>
                  <a:cubicBezTo>
                    <a:pt x="11097" y="16312"/>
                    <a:pt x="11157" y="16288"/>
                    <a:pt x="11193" y="16288"/>
                  </a:cubicBezTo>
                  <a:cubicBezTo>
                    <a:pt x="11217" y="16288"/>
                    <a:pt x="11228" y="16276"/>
                    <a:pt x="11264" y="16276"/>
                  </a:cubicBezTo>
                  <a:lnTo>
                    <a:pt x="11740" y="16253"/>
                  </a:lnTo>
                  <a:cubicBezTo>
                    <a:pt x="12240" y="16217"/>
                    <a:pt x="12776" y="16205"/>
                    <a:pt x="13288" y="16193"/>
                  </a:cubicBezTo>
                  <a:lnTo>
                    <a:pt x="13395" y="16193"/>
                  </a:lnTo>
                  <a:cubicBezTo>
                    <a:pt x="13526" y="16193"/>
                    <a:pt x="13657" y="16193"/>
                    <a:pt x="13788" y="16205"/>
                  </a:cubicBezTo>
                  <a:cubicBezTo>
                    <a:pt x="13931" y="16205"/>
                    <a:pt x="14074" y="16217"/>
                    <a:pt x="14205" y="16217"/>
                  </a:cubicBezTo>
                  <a:lnTo>
                    <a:pt x="14431" y="16217"/>
                  </a:lnTo>
                  <a:cubicBezTo>
                    <a:pt x="14907" y="16193"/>
                    <a:pt x="15396" y="16157"/>
                    <a:pt x="15872" y="16110"/>
                  </a:cubicBezTo>
                  <a:cubicBezTo>
                    <a:pt x="16634" y="16050"/>
                    <a:pt x="17408" y="15991"/>
                    <a:pt x="18182" y="15979"/>
                  </a:cubicBezTo>
                  <a:lnTo>
                    <a:pt x="18717" y="15979"/>
                  </a:lnTo>
                  <a:cubicBezTo>
                    <a:pt x="20122" y="15979"/>
                    <a:pt x="21527" y="16134"/>
                    <a:pt x="22754" y="16265"/>
                  </a:cubicBezTo>
                  <a:lnTo>
                    <a:pt x="22897" y="16276"/>
                  </a:lnTo>
                  <a:lnTo>
                    <a:pt x="22920" y="16110"/>
                  </a:lnTo>
                  <a:cubicBezTo>
                    <a:pt x="22920" y="16074"/>
                    <a:pt x="22920" y="16015"/>
                    <a:pt x="22932" y="15967"/>
                  </a:cubicBezTo>
                  <a:cubicBezTo>
                    <a:pt x="22944" y="15860"/>
                    <a:pt x="22944" y="15741"/>
                    <a:pt x="22944" y="15634"/>
                  </a:cubicBezTo>
                  <a:cubicBezTo>
                    <a:pt x="22944" y="15372"/>
                    <a:pt x="22932" y="15086"/>
                    <a:pt x="22932" y="14824"/>
                  </a:cubicBezTo>
                  <a:cubicBezTo>
                    <a:pt x="22920" y="14360"/>
                    <a:pt x="22920" y="13895"/>
                    <a:pt x="22920" y="13419"/>
                  </a:cubicBezTo>
                  <a:cubicBezTo>
                    <a:pt x="22932" y="12050"/>
                    <a:pt x="22944" y="10621"/>
                    <a:pt x="22992" y="9073"/>
                  </a:cubicBezTo>
                  <a:cubicBezTo>
                    <a:pt x="23016" y="7585"/>
                    <a:pt x="23063" y="6216"/>
                    <a:pt x="23111" y="4918"/>
                  </a:cubicBezTo>
                  <a:cubicBezTo>
                    <a:pt x="23135" y="4287"/>
                    <a:pt x="23170" y="3644"/>
                    <a:pt x="23194" y="3013"/>
                  </a:cubicBezTo>
                  <a:cubicBezTo>
                    <a:pt x="23230" y="2560"/>
                    <a:pt x="23242" y="2108"/>
                    <a:pt x="23254" y="1644"/>
                  </a:cubicBezTo>
                  <a:cubicBezTo>
                    <a:pt x="23266" y="1215"/>
                    <a:pt x="23182" y="1132"/>
                    <a:pt x="22742" y="1060"/>
                  </a:cubicBezTo>
                  <a:close/>
                  <a:moveTo>
                    <a:pt x="3049" y="15955"/>
                  </a:moveTo>
                  <a:cubicBezTo>
                    <a:pt x="2882" y="15967"/>
                    <a:pt x="2727" y="15967"/>
                    <a:pt x="2561" y="15979"/>
                  </a:cubicBezTo>
                  <a:cubicBezTo>
                    <a:pt x="2430" y="16003"/>
                    <a:pt x="2275" y="16003"/>
                    <a:pt x="2144" y="16015"/>
                  </a:cubicBezTo>
                  <a:cubicBezTo>
                    <a:pt x="1870" y="16026"/>
                    <a:pt x="1608" y="16038"/>
                    <a:pt x="1322" y="16062"/>
                  </a:cubicBezTo>
                  <a:lnTo>
                    <a:pt x="1120" y="16062"/>
                  </a:lnTo>
                  <a:lnTo>
                    <a:pt x="882" y="16062"/>
                  </a:lnTo>
                  <a:cubicBezTo>
                    <a:pt x="882" y="16015"/>
                    <a:pt x="858" y="15967"/>
                    <a:pt x="858" y="15919"/>
                  </a:cubicBezTo>
                  <a:cubicBezTo>
                    <a:pt x="846" y="15741"/>
                    <a:pt x="822" y="15598"/>
                    <a:pt x="822" y="15443"/>
                  </a:cubicBezTo>
                  <a:lnTo>
                    <a:pt x="787" y="14872"/>
                  </a:lnTo>
                  <a:cubicBezTo>
                    <a:pt x="763" y="14157"/>
                    <a:pt x="727" y="13419"/>
                    <a:pt x="715" y="12705"/>
                  </a:cubicBezTo>
                  <a:cubicBezTo>
                    <a:pt x="703" y="11990"/>
                    <a:pt x="703" y="11264"/>
                    <a:pt x="703" y="10561"/>
                  </a:cubicBezTo>
                  <a:lnTo>
                    <a:pt x="703" y="8454"/>
                  </a:lnTo>
                  <a:cubicBezTo>
                    <a:pt x="679" y="7287"/>
                    <a:pt x="656" y="6097"/>
                    <a:pt x="644" y="4954"/>
                  </a:cubicBezTo>
                  <a:cubicBezTo>
                    <a:pt x="620" y="4275"/>
                    <a:pt x="608" y="3596"/>
                    <a:pt x="596" y="2918"/>
                  </a:cubicBezTo>
                  <a:cubicBezTo>
                    <a:pt x="596" y="2656"/>
                    <a:pt x="584" y="2394"/>
                    <a:pt x="644" y="2334"/>
                  </a:cubicBezTo>
                  <a:cubicBezTo>
                    <a:pt x="668" y="2299"/>
                    <a:pt x="727" y="2299"/>
                    <a:pt x="846" y="2299"/>
                  </a:cubicBezTo>
                  <a:cubicBezTo>
                    <a:pt x="941" y="2299"/>
                    <a:pt x="1072" y="2322"/>
                    <a:pt x="1215" y="2322"/>
                  </a:cubicBezTo>
                  <a:cubicBezTo>
                    <a:pt x="1239" y="2322"/>
                    <a:pt x="1263" y="2322"/>
                    <a:pt x="1299" y="2334"/>
                  </a:cubicBezTo>
                  <a:cubicBezTo>
                    <a:pt x="1299" y="2370"/>
                    <a:pt x="1299" y="2394"/>
                    <a:pt x="1311" y="2429"/>
                  </a:cubicBezTo>
                  <a:cubicBezTo>
                    <a:pt x="1322" y="2560"/>
                    <a:pt x="1322" y="2691"/>
                    <a:pt x="1322" y="2822"/>
                  </a:cubicBezTo>
                  <a:lnTo>
                    <a:pt x="1322" y="4549"/>
                  </a:lnTo>
                  <a:cubicBezTo>
                    <a:pt x="1322" y="5668"/>
                    <a:pt x="1322" y="6835"/>
                    <a:pt x="1334" y="7978"/>
                  </a:cubicBezTo>
                  <a:cubicBezTo>
                    <a:pt x="1346" y="8478"/>
                    <a:pt x="1382" y="9002"/>
                    <a:pt x="1418" y="9490"/>
                  </a:cubicBezTo>
                  <a:cubicBezTo>
                    <a:pt x="1441" y="9930"/>
                    <a:pt x="1477" y="10371"/>
                    <a:pt x="1489" y="10800"/>
                  </a:cubicBezTo>
                  <a:cubicBezTo>
                    <a:pt x="1513" y="11633"/>
                    <a:pt x="1501" y="12490"/>
                    <a:pt x="1501" y="13300"/>
                  </a:cubicBezTo>
                  <a:lnTo>
                    <a:pt x="1501" y="13859"/>
                  </a:lnTo>
                  <a:cubicBezTo>
                    <a:pt x="1501" y="14121"/>
                    <a:pt x="1632" y="14276"/>
                    <a:pt x="1906" y="14288"/>
                  </a:cubicBezTo>
                  <a:lnTo>
                    <a:pt x="1942" y="14288"/>
                  </a:lnTo>
                  <a:cubicBezTo>
                    <a:pt x="2013" y="14288"/>
                    <a:pt x="2061" y="14288"/>
                    <a:pt x="2132" y="14276"/>
                  </a:cubicBezTo>
                  <a:cubicBezTo>
                    <a:pt x="2704" y="14133"/>
                    <a:pt x="3335" y="14074"/>
                    <a:pt x="4013" y="14074"/>
                  </a:cubicBezTo>
                  <a:cubicBezTo>
                    <a:pt x="4835" y="14074"/>
                    <a:pt x="5656" y="14169"/>
                    <a:pt x="6335" y="14252"/>
                  </a:cubicBezTo>
                  <a:cubicBezTo>
                    <a:pt x="7121" y="14360"/>
                    <a:pt x="7799" y="14467"/>
                    <a:pt x="8419" y="14586"/>
                  </a:cubicBezTo>
                  <a:cubicBezTo>
                    <a:pt x="8657" y="14633"/>
                    <a:pt x="8895" y="14752"/>
                    <a:pt x="9133" y="14848"/>
                  </a:cubicBezTo>
                  <a:lnTo>
                    <a:pt x="9252" y="14907"/>
                  </a:lnTo>
                  <a:cubicBezTo>
                    <a:pt x="9466" y="15002"/>
                    <a:pt x="9669" y="15122"/>
                    <a:pt x="9859" y="15241"/>
                  </a:cubicBezTo>
                  <a:lnTo>
                    <a:pt x="9978" y="15300"/>
                  </a:lnTo>
                  <a:lnTo>
                    <a:pt x="10074" y="15348"/>
                  </a:lnTo>
                  <a:cubicBezTo>
                    <a:pt x="10204" y="15419"/>
                    <a:pt x="10324" y="15479"/>
                    <a:pt x="10419" y="15586"/>
                  </a:cubicBezTo>
                  <a:cubicBezTo>
                    <a:pt x="10002" y="15598"/>
                    <a:pt x="9562" y="15610"/>
                    <a:pt x="9145" y="15610"/>
                  </a:cubicBezTo>
                  <a:cubicBezTo>
                    <a:pt x="8240" y="15645"/>
                    <a:pt x="7299" y="15657"/>
                    <a:pt x="6394" y="15705"/>
                  </a:cubicBezTo>
                  <a:cubicBezTo>
                    <a:pt x="5906" y="15717"/>
                    <a:pt x="5418" y="15764"/>
                    <a:pt x="4942" y="15800"/>
                  </a:cubicBezTo>
                  <a:cubicBezTo>
                    <a:pt x="4644" y="15836"/>
                    <a:pt x="4347" y="15860"/>
                    <a:pt x="4061" y="15884"/>
                  </a:cubicBezTo>
                  <a:cubicBezTo>
                    <a:pt x="3716" y="15919"/>
                    <a:pt x="3382" y="15943"/>
                    <a:pt x="3049" y="15955"/>
                  </a:cubicBezTo>
                  <a:close/>
                  <a:moveTo>
                    <a:pt x="7526" y="1703"/>
                  </a:moveTo>
                  <a:lnTo>
                    <a:pt x="7645" y="1763"/>
                  </a:lnTo>
                  <a:cubicBezTo>
                    <a:pt x="8514" y="2215"/>
                    <a:pt x="9383" y="2680"/>
                    <a:pt x="10264" y="3144"/>
                  </a:cubicBezTo>
                  <a:cubicBezTo>
                    <a:pt x="10716" y="3382"/>
                    <a:pt x="10907" y="3703"/>
                    <a:pt x="10895" y="4227"/>
                  </a:cubicBezTo>
                  <a:cubicBezTo>
                    <a:pt x="10871" y="5608"/>
                    <a:pt x="10871" y="7025"/>
                    <a:pt x="10859" y="8395"/>
                  </a:cubicBezTo>
                  <a:cubicBezTo>
                    <a:pt x="10859" y="9264"/>
                    <a:pt x="10859" y="10157"/>
                    <a:pt x="10847" y="11038"/>
                  </a:cubicBezTo>
                  <a:cubicBezTo>
                    <a:pt x="10847" y="11252"/>
                    <a:pt x="10836" y="11466"/>
                    <a:pt x="10800" y="11681"/>
                  </a:cubicBezTo>
                  <a:cubicBezTo>
                    <a:pt x="10788" y="11847"/>
                    <a:pt x="10776" y="12026"/>
                    <a:pt x="10776" y="12181"/>
                  </a:cubicBezTo>
                  <a:lnTo>
                    <a:pt x="10728" y="13395"/>
                  </a:lnTo>
                  <a:cubicBezTo>
                    <a:pt x="10716" y="13752"/>
                    <a:pt x="10693" y="14121"/>
                    <a:pt x="10693" y="14479"/>
                  </a:cubicBezTo>
                  <a:cubicBezTo>
                    <a:pt x="10693" y="14610"/>
                    <a:pt x="10669" y="14729"/>
                    <a:pt x="10657" y="14883"/>
                  </a:cubicBezTo>
                  <a:lnTo>
                    <a:pt x="10657" y="14895"/>
                  </a:lnTo>
                  <a:cubicBezTo>
                    <a:pt x="10597" y="14860"/>
                    <a:pt x="10514" y="14836"/>
                    <a:pt x="10466" y="14800"/>
                  </a:cubicBezTo>
                  <a:cubicBezTo>
                    <a:pt x="10204" y="14681"/>
                    <a:pt x="9966" y="14562"/>
                    <a:pt x="9728" y="14431"/>
                  </a:cubicBezTo>
                  <a:cubicBezTo>
                    <a:pt x="9014" y="14026"/>
                    <a:pt x="8216" y="13788"/>
                    <a:pt x="7359" y="13717"/>
                  </a:cubicBezTo>
                  <a:cubicBezTo>
                    <a:pt x="7026" y="13693"/>
                    <a:pt x="6680" y="13645"/>
                    <a:pt x="6335" y="13609"/>
                  </a:cubicBezTo>
                  <a:cubicBezTo>
                    <a:pt x="5692" y="13538"/>
                    <a:pt x="5061" y="13478"/>
                    <a:pt x="4406" y="13431"/>
                  </a:cubicBezTo>
                  <a:cubicBezTo>
                    <a:pt x="4299" y="13431"/>
                    <a:pt x="4192" y="13419"/>
                    <a:pt x="4073" y="13419"/>
                  </a:cubicBezTo>
                  <a:cubicBezTo>
                    <a:pt x="3787" y="13419"/>
                    <a:pt x="3489" y="13431"/>
                    <a:pt x="3216" y="13467"/>
                  </a:cubicBezTo>
                  <a:cubicBezTo>
                    <a:pt x="3049" y="13478"/>
                    <a:pt x="2882" y="13490"/>
                    <a:pt x="2704" y="13490"/>
                  </a:cubicBezTo>
                  <a:cubicBezTo>
                    <a:pt x="2561" y="13490"/>
                    <a:pt x="2418" y="13514"/>
                    <a:pt x="2263" y="13526"/>
                  </a:cubicBezTo>
                  <a:lnTo>
                    <a:pt x="2120" y="13538"/>
                  </a:lnTo>
                  <a:lnTo>
                    <a:pt x="2120" y="13514"/>
                  </a:lnTo>
                  <a:cubicBezTo>
                    <a:pt x="2108" y="13407"/>
                    <a:pt x="2096" y="13312"/>
                    <a:pt x="2084" y="13217"/>
                  </a:cubicBezTo>
                  <a:cubicBezTo>
                    <a:pt x="2061" y="12716"/>
                    <a:pt x="2049" y="12228"/>
                    <a:pt x="2025" y="11740"/>
                  </a:cubicBezTo>
                  <a:cubicBezTo>
                    <a:pt x="2001" y="11109"/>
                    <a:pt x="1977" y="10490"/>
                    <a:pt x="1942" y="9847"/>
                  </a:cubicBezTo>
                  <a:cubicBezTo>
                    <a:pt x="1930" y="9490"/>
                    <a:pt x="1918" y="9121"/>
                    <a:pt x="1882" y="8764"/>
                  </a:cubicBezTo>
                  <a:cubicBezTo>
                    <a:pt x="1858" y="8168"/>
                    <a:pt x="1811" y="7537"/>
                    <a:pt x="1811" y="6942"/>
                  </a:cubicBezTo>
                  <a:cubicBezTo>
                    <a:pt x="1811" y="6394"/>
                    <a:pt x="1822" y="5835"/>
                    <a:pt x="1846" y="5275"/>
                  </a:cubicBezTo>
                  <a:cubicBezTo>
                    <a:pt x="1858" y="4823"/>
                    <a:pt x="1870" y="4323"/>
                    <a:pt x="1870" y="3846"/>
                  </a:cubicBezTo>
                  <a:cubicBezTo>
                    <a:pt x="1870" y="3346"/>
                    <a:pt x="1846" y="2834"/>
                    <a:pt x="1822" y="2346"/>
                  </a:cubicBezTo>
                  <a:cubicBezTo>
                    <a:pt x="1811" y="2096"/>
                    <a:pt x="1799" y="1846"/>
                    <a:pt x="1799" y="1584"/>
                  </a:cubicBezTo>
                  <a:lnTo>
                    <a:pt x="1799" y="1167"/>
                  </a:lnTo>
                  <a:lnTo>
                    <a:pt x="1799" y="1048"/>
                  </a:lnTo>
                  <a:lnTo>
                    <a:pt x="1930" y="1013"/>
                  </a:lnTo>
                  <a:cubicBezTo>
                    <a:pt x="2084" y="965"/>
                    <a:pt x="2215" y="917"/>
                    <a:pt x="2346" y="917"/>
                  </a:cubicBezTo>
                  <a:lnTo>
                    <a:pt x="2346" y="917"/>
                  </a:lnTo>
                  <a:cubicBezTo>
                    <a:pt x="3811" y="929"/>
                    <a:pt x="5537" y="1036"/>
                    <a:pt x="7228" y="1620"/>
                  </a:cubicBezTo>
                  <a:cubicBezTo>
                    <a:pt x="7264" y="1632"/>
                    <a:pt x="7287" y="1632"/>
                    <a:pt x="7323" y="1644"/>
                  </a:cubicBezTo>
                  <a:cubicBezTo>
                    <a:pt x="7430" y="1656"/>
                    <a:pt x="7490" y="1679"/>
                    <a:pt x="7526" y="1703"/>
                  </a:cubicBezTo>
                  <a:close/>
                  <a:moveTo>
                    <a:pt x="15789" y="15503"/>
                  </a:moveTo>
                  <a:cubicBezTo>
                    <a:pt x="15705" y="15526"/>
                    <a:pt x="15622" y="15538"/>
                    <a:pt x="15550" y="15538"/>
                  </a:cubicBezTo>
                  <a:cubicBezTo>
                    <a:pt x="14431" y="15586"/>
                    <a:pt x="13288" y="15610"/>
                    <a:pt x="12312" y="15622"/>
                  </a:cubicBezTo>
                  <a:cubicBezTo>
                    <a:pt x="12502" y="15491"/>
                    <a:pt x="12693" y="15419"/>
                    <a:pt x="12883" y="15324"/>
                  </a:cubicBezTo>
                  <a:cubicBezTo>
                    <a:pt x="14014" y="14836"/>
                    <a:pt x="15241" y="14550"/>
                    <a:pt x="16431" y="14288"/>
                  </a:cubicBezTo>
                  <a:lnTo>
                    <a:pt x="16777" y="14217"/>
                  </a:lnTo>
                  <a:cubicBezTo>
                    <a:pt x="17944" y="13943"/>
                    <a:pt x="19194" y="13800"/>
                    <a:pt x="20480" y="13776"/>
                  </a:cubicBezTo>
                  <a:cubicBezTo>
                    <a:pt x="20706" y="13776"/>
                    <a:pt x="20920" y="13705"/>
                    <a:pt x="21134" y="13633"/>
                  </a:cubicBezTo>
                  <a:lnTo>
                    <a:pt x="21253" y="13586"/>
                  </a:lnTo>
                  <a:cubicBezTo>
                    <a:pt x="21456" y="13526"/>
                    <a:pt x="21575" y="13348"/>
                    <a:pt x="21599" y="13062"/>
                  </a:cubicBezTo>
                  <a:cubicBezTo>
                    <a:pt x="21611" y="12883"/>
                    <a:pt x="21623" y="12705"/>
                    <a:pt x="21623" y="12526"/>
                  </a:cubicBezTo>
                  <a:cubicBezTo>
                    <a:pt x="21658" y="12097"/>
                    <a:pt x="21682" y="11657"/>
                    <a:pt x="21718" y="11204"/>
                  </a:cubicBezTo>
                  <a:cubicBezTo>
                    <a:pt x="21730" y="10823"/>
                    <a:pt x="21742" y="10442"/>
                    <a:pt x="21742" y="10061"/>
                  </a:cubicBezTo>
                  <a:cubicBezTo>
                    <a:pt x="21742" y="9788"/>
                    <a:pt x="21754" y="9526"/>
                    <a:pt x="21754" y="9252"/>
                  </a:cubicBezTo>
                  <a:cubicBezTo>
                    <a:pt x="21789" y="8323"/>
                    <a:pt x="21813" y="7371"/>
                    <a:pt x="21861" y="6430"/>
                  </a:cubicBezTo>
                  <a:cubicBezTo>
                    <a:pt x="21873" y="6192"/>
                    <a:pt x="21873" y="5954"/>
                    <a:pt x="21896" y="5716"/>
                  </a:cubicBezTo>
                  <a:cubicBezTo>
                    <a:pt x="21908" y="5370"/>
                    <a:pt x="21920" y="5049"/>
                    <a:pt x="21932" y="4704"/>
                  </a:cubicBezTo>
                  <a:lnTo>
                    <a:pt x="21980" y="3180"/>
                  </a:lnTo>
                  <a:cubicBezTo>
                    <a:pt x="21992" y="2763"/>
                    <a:pt x="21992" y="2370"/>
                    <a:pt x="22015" y="1953"/>
                  </a:cubicBezTo>
                  <a:cubicBezTo>
                    <a:pt x="22015" y="1870"/>
                    <a:pt x="22027" y="1798"/>
                    <a:pt x="22039" y="1691"/>
                  </a:cubicBezTo>
                  <a:lnTo>
                    <a:pt x="22039" y="1667"/>
                  </a:lnTo>
                  <a:lnTo>
                    <a:pt x="22611" y="1691"/>
                  </a:lnTo>
                  <a:lnTo>
                    <a:pt x="22611" y="1727"/>
                  </a:lnTo>
                  <a:cubicBezTo>
                    <a:pt x="22623" y="1810"/>
                    <a:pt x="22635" y="1870"/>
                    <a:pt x="22635" y="1929"/>
                  </a:cubicBezTo>
                  <a:lnTo>
                    <a:pt x="22623" y="2287"/>
                  </a:lnTo>
                  <a:cubicBezTo>
                    <a:pt x="22611" y="3025"/>
                    <a:pt x="22575" y="3799"/>
                    <a:pt x="22551" y="4537"/>
                  </a:cubicBezTo>
                  <a:cubicBezTo>
                    <a:pt x="22516" y="5085"/>
                    <a:pt x="22492" y="5620"/>
                    <a:pt x="22468" y="6180"/>
                  </a:cubicBezTo>
                  <a:cubicBezTo>
                    <a:pt x="22444" y="6716"/>
                    <a:pt x="22408" y="7252"/>
                    <a:pt x="22396" y="7763"/>
                  </a:cubicBezTo>
                  <a:cubicBezTo>
                    <a:pt x="22396" y="7918"/>
                    <a:pt x="22396" y="8085"/>
                    <a:pt x="22408" y="8216"/>
                  </a:cubicBezTo>
                  <a:cubicBezTo>
                    <a:pt x="22432" y="8335"/>
                    <a:pt x="22432" y="8454"/>
                    <a:pt x="22432" y="8561"/>
                  </a:cubicBezTo>
                  <a:cubicBezTo>
                    <a:pt x="22408" y="10847"/>
                    <a:pt x="22385" y="13145"/>
                    <a:pt x="22373" y="15419"/>
                  </a:cubicBezTo>
                  <a:cubicBezTo>
                    <a:pt x="22373" y="15443"/>
                    <a:pt x="22373" y="15479"/>
                    <a:pt x="22349" y="15526"/>
                  </a:cubicBezTo>
                  <a:cubicBezTo>
                    <a:pt x="22313" y="15526"/>
                    <a:pt x="22277" y="15538"/>
                    <a:pt x="22254" y="15538"/>
                  </a:cubicBezTo>
                  <a:lnTo>
                    <a:pt x="22218" y="15538"/>
                  </a:lnTo>
                  <a:cubicBezTo>
                    <a:pt x="20849" y="15443"/>
                    <a:pt x="19479" y="15407"/>
                    <a:pt x="18158" y="15407"/>
                  </a:cubicBezTo>
                  <a:cubicBezTo>
                    <a:pt x="17467" y="15407"/>
                    <a:pt x="16777" y="15419"/>
                    <a:pt x="16098" y="15443"/>
                  </a:cubicBezTo>
                  <a:cubicBezTo>
                    <a:pt x="15967" y="15479"/>
                    <a:pt x="15884" y="15491"/>
                    <a:pt x="15789" y="15503"/>
                  </a:cubicBezTo>
                  <a:close/>
                  <a:moveTo>
                    <a:pt x="11395" y="11014"/>
                  </a:moveTo>
                  <a:cubicBezTo>
                    <a:pt x="11431" y="10133"/>
                    <a:pt x="11431" y="9240"/>
                    <a:pt x="11431" y="8371"/>
                  </a:cubicBezTo>
                  <a:lnTo>
                    <a:pt x="11431" y="7180"/>
                  </a:lnTo>
                  <a:lnTo>
                    <a:pt x="11431" y="6109"/>
                  </a:lnTo>
                  <a:cubicBezTo>
                    <a:pt x="11431" y="5382"/>
                    <a:pt x="11443" y="4644"/>
                    <a:pt x="11443" y="3906"/>
                  </a:cubicBezTo>
                  <a:cubicBezTo>
                    <a:pt x="11443" y="3596"/>
                    <a:pt x="11621" y="3418"/>
                    <a:pt x="11752" y="3311"/>
                  </a:cubicBezTo>
                  <a:cubicBezTo>
                    <a:pt x="12276" y="2953"/>
                    <a:pt x="12883" y="2537"/>
                    <a:pt x="13491" y="2203"/>
                  </a:cubicBezTo>
                  <a:cubicBezTo>
                    <a:pt x="14729" y="1513"/>
                    <a:pt x="16098" y="1025"/>
                    <a:pt x="17563" y="751"/>
                  </a:cubicBezTo>
                  <a:cubicBezTo>
                    <a:pt x="18182" y="632"/>
                    <a:pt x="18789" y="572"/>
                    <a:pt x="19408" y="572"/>
                  </a:cubicBezTo>
                  <a:cubicBezTo>
                    <a:pt x="19908" y="572"/>
                    <a:pt x="20420" y="620"/>
                    <a:pt x="20908" y="691"/>
                  </a:cubicBezTo>
                  <a:cubicBezTo>
                    <a:pt x="21230" y="751"/>
                    <a:pt x="21230" y="751"/>
                    <a:pt x="21277" y="1096"/>
                  </a:cubicBezTo>
                  <a:cubicBezTo>
                    <a:pt x="21420" y="2382"/>
                    <a:pt x="21337" y="3668"/>
                    <a:pt x="21265" y="4942"/>
                  </a:cubicBezTo>
                  <a:cubicBezTo>
                    <a:pt x="21253" y="5216"/>
                    <a:pt x="21230" y="5489"/>
                    <a:pt x="21218" y="5775"/>
                  </a:cubicBezTo>
                  <a:cubicBezTo>
                    <a:pt x="21194" y="6287"/>
                    <a:pt x="21194" y="6811"/>
                    <a:pt x="21182" y="7335"/>
                  </a:cubicBezTo>
                  <a:cubicBezTo>
                    <a:pt x="21158" y="7740"/>
                    <a:pt x="21158" y="8156"/>
                    <a:pt x="21146" y="8573"/>
                  </a:cubicBezTo>
                  <a:cubicBezTo>
                    <a:pt x="21134" y="8871"/>
                    <a:pt x="21111" y="9180"/>
                    <a:pt x="21087" y="9478"/>
                  </a:cubicBezTo>
                  <a:cubicBezTo>
                    <a:pt x="21075" y="9764"/>
                    <a:pt x="21039" y="10038"/>
                    <a:pt x="21027" y="10335"/>
                  </a:cubicBezTo>
                  <a:cubicBezTo>
                    <a:pt x="21015" y="10621"/>
                    <a:pt x="21015" y="10907"/>
                    <a:pt x="21015" y="11169"/>
                  </a:cubicBezTo>
                  <a:lnTo>
                    <a:pt x="21015" y="11800"/>
                  </a:lnTo>
                  <a:cubicBezTo>
                    <a:pt x="20992" y="12109"/>
                    <a:pt x="20980" y="12383"/>
                    <a:pt x="20956" y="12621"/>
                  </a:cubicBezTo>
                  <a:cubicBezTo>
                    <a:pt x="20908" y="13038"/>
                    <a:pt x="20837" y="13097"/>
                    <a:pt x="20420" y="13133"/>
                  </a:cubicBezTo>
                  <a:cubicBezTo>
                    <a:pt x="20206" y="13157"/>
                    <a:pt x="19980" y="13169"/>
                    <a:pt x="19777" y="13193"/>
                  </a:cubicBezTo>
                  <a:cubicBezTo>
                    <a:pt x="19491" y="13217"/>
                    <a:pt x="19206" y="13240"/>
                    <a:pt x="18908" y="13276"/>
                  </a:cubicBezTo>
                  <a:cubicBezTo>
                    <a:pt x="17801" y="13371"/>
                    <a:pt x="16622" y="13598"/>
                    <a:pt x="15110" y="13990"/>
                  </a:cubicBezTo>
                  <a:lnTo>
                    <a:pt x="14812" y="14062"/>
                  </a:lnTo>
                  <a:cubicBezTo>
                    <a:pt x="14062" y="14240"/>
                    <a:pt x="13300" y="14431"/>
                    <a:pt x="12610" y="14800"/>
                  </a:cubicBezTo>
                  <a:cubicBezTo>
                    <a:pt x="12276" y="14967"/>
                    <a:pt x="11979" y="15145"/>
                    <a:pt x="11657" y="15324"/>
                  </a:cubicBezTo>
                  <a:cubicBezTo>
                    <a:pt x="11538" y="15383"/>
                    <a:pt x="11431" y="15455"/>
                    <a:pt x="11312" y="15514"/>
                  </a:cubicBezTo>
                  <a:cubicBezTo>
                    <a:pt x="11205" y="15455"/>
                    <a:pt x="11193" y="15360"/>
                    <a:pt x="11205" y="15205"/>
                  </a:cubicBezTo>
                  <a:cubicBezTo>
                    <a:pt x="11217" y="14776"/>
                    <a:pt x="11252" y="14348"/>
                    <a:pt x="11276" y="13895"/>
                  </a:cubicBezTo>
                  <a:cubicBezTo>
                    <a:pt x="11324" y="12967"/>
                    <a:pt x="11371" y="11978"/>
                    <a:pt x="11395" y="110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31;p25">
              <a:extLst>
                <a:ext uri="{FF2B5EF4-FFF2-40B4-BE49-F238E27FC236}">
                  <a16:creationId xmlns:a16="http://schemas.microsoft.com/office/drawing/2014/main" id="{8AAAAFA9-9C94-4707-A8AE-91C3C9D56331}"/>
                </a:ext>
              </a:extLst>
            </p:cNvPr>
            <p:cNvSpPr/>
            <p:nvPr/>
          </p:nvSpPr>
          <p:spPr>
            <a:xfrm>
              <a:off x="4900900" y="3280600"/>
              <a:ext cx="47950" cy="69075"/>
            </a:xfrm>
            <a:custGeom>
              <a:avLst/>
              <a:gdLst/>
              <a:ahLst/>
              <a:cxnLst/>
              <a:rect l="l" t="t" r="r" b="b"/>
              <a:pathLst>
                <a:path w="1918" h="2763" extrusionOk="0">
                  <a:moveTo>
                    <a:pt x="1239" y="1358"/>
                  </a:moveTo>
                  <a:cubicBezTo>
                    <a:pt x="1346" y="1453"/>
                    <a:pt x="1393" y="1512"/>
                    <a:pt x="1477" y="1572"/>
                  </a:cubicBezTo>
                  <a:cubicBezTo>
                    <a:pt x="1917" y="2012"/>
                    <a:pt x="1715" y="2465"/>
                    <a:pt x="1286" y="2643"/>
                  </a:cubicBezTo>
                  <a:cubicBezTo>
                    <a:pt x="1001" y="2762"/>
                    <a:pt x="655" y="2762"/>
                    <a:pt x="322" y="2751"/>
                  </a:cubicBezTo>
                  <a:cubicBezTo>
                    <a:pt x="108" y="2751"/>
                    <a:pt x="0" y="2536"/>
                    <a:pt x="48" y="2298"/>
                  </a:cubicBezTo>
                  <a:cubicBezTo>
                    <a:pt x="179" y="1643"/>
                    <a:pt x="262" y="1000"/>
                    <a:pt x="167" y="334"/>
                  </a:cubicBezTo>
                  <a:cubicBezTo>
                    <a:pt x="119" y="84"/>
                    <a:pt x="227" y="0"/>
                    <a:pt x="465" y="36"/>
                  </a:cubicBezTo>
                  <a:cubicBezTo>
                    <a:pt x="739" y="72"/>
                    <a:pt x="1012" y="107"/>
                    <a:pt x="1274" y="191"/>
                  </a:cubicBezTo>
                  <a:cubicBezTo>
                    <a:pt x="1727" y="310"/>
                    <a:pt x="1834" y="607"/>
                    <a:pt x="1560" y="977"/>
                  </a:cubicBezTo>
                  <a:cubicBezTo>
                    <a:pt x="1477" y="1096"/>
                    <a:pt x="1370" y="1203"/>
                    <a:pt x="1239" y="1358"/>
                  </a:cubicBezTo>
                  <a:close/>
                  <a:moveTo>
                    <a:pt x="477" y="1643"/>
                  </a:moveTo>
                  <a:cubicBezTo>
                    <a:pt x="334" y="1917"/>
                    <a:pt x="227" y="2179"/>
                    <a:pt x="370" y="2393"/>
                  </a:cubicBezTo>
                  <a:cubicBezTo>
                    <a:pt x="548" y="2608"/>
                    <a:pt x="834" y="2465"/>
                    <a:pt x="1072" y="2405"/>
                  </a:cubicBezTo>
                  <a:cubicBezTo>
                    <a:pt x="1120" y="2393"/>
                    <a:pt x="1167" y="2370"/>
                    <a:pt x="1191" y="2358"/>
                  </a:cubicBezTo>
                  <a:cubicBezTo>
                    <a:pt x="1441" y="2215"/>
                    <a:pt x="1465" y="1941"/>
                    <a:pt x="1191" y="1822"/>
                  </a:cubicBezTo>
                  <a:cubicBezTo>
                    <a:pt x="989" y="1715"/>
                    <a:pt x="727" y="1691"/>
                    <a:pt x="477" y="1643"/>
                  </a:cubicBezTo>
                  <a:close/>
                  <a:moveTo>
                    <a:pt x="393" y="441"/>
                  </a:moveTo>
                  <a:cubicBezTo>
                    <a:pt x="417" y="738"/>
                    <a:pt x="453" y="1024"/>
                    <a:pt x="489" y="1334"/>
                  </a:cubicBezTo>
                  <a:cubicBezTo>
                    <a:pt x="905" y="1167"/>
                    <a:pt x="1322" y="1107"/>
                    <a:pt x="1465" y="643"/>
                  </a:cubicBezTo>
                  <a:cubicBezTo>
                    <a:pt x="1132" y="393"/>
                    <a:pt x="798" y="369"/>
                    <a:pt x="393" y="4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32;p25">
              <a:extLst>
                <a:ext uri="{FF2B5EF4-FFF2-40B4-BE49-F238E27FC236}">
                  <a16:creationId xmlns:a16="http://schemas.microsoft.com/office/drawing/2014/main" id="{F4E2791F-C469-4090-9958-A8D6091491D4}"/>
                </a:ext>
              </a:extLst>
            </p:cNvPr>
            <p:cNvSpPr/>
            <p:nvPr/>
          </p:nvSpPr>
          <p:spPr>
            <a:xfrm>
              <a:off x="4649675" y="3136525"/>
              <a:ext cx="48850" cy="75025"/>
            </a:xfrm>
            <a:custGeom>
              <a:avLst/>
              <a:gdLst/>
              <a:ahLst/>
              <a:cxnLst/>
              <a:rect l="l" t="t" r="r" b="b"/>
              <a:pathLst>
                <a:path w="1954" h="3001" extrusionOk="0">
                  <a:moveTo>
                    <a:pt x="1691" y="3001"/>
                  </a:moveTo>
                  <a:cubicBezTo>
                    <a:pt x="1572" y="2560"/>
                    <a:pt x="1477" y="2179"/>
                    <a:pt x="1370" y="1810"/>
                  </a:cubicBezTo>
                  <a:lnTo>
                    <a:pt x="763" y="1810"/>
                  </a:lnTo>
                  <a:cubicBezTo>
                    <a:pt x="560" y="1810"/>
                    <a:pt x="441" y="1917"/>
                    <a:pt x="405" y="2108"/>
                  </a:cubicBezTo>
                  <a:cubicBezTo>
                    <a:pt x="382" y="2322"/>
                    <a:pt x="334" y="2513"/>
                    <a:pt x="286" y="2715"/>
                  </a:cubicBezTo>
                  <a:cubicBezTo>
                    <a:pt x="274" y="2763"/>
                    <a:pt x="227" y="2810"/>
                    <a:pt x="203" y="2858"/>
                  </a:cubicBezTo>
                  <a:cubicBezTo>
                    <a:pt x="1" y="2799"/>
                    <a:pt x="1" y="2691"/>
                    <a:pt x="48" y="2537"/>
                  </a:cubicBezTo>
                  <a:cubicBezTo>
                    <a:pt x="286" y="1787"/>
                    <a:pt x="524" y="1036"/>
                    <a:pt x="763" y="274"/>
                  </a:cubicBezTo>
                  <a:cubicBezTo>
                    <a:pt x="810" y="143"/>
                    <a:pt x="858" y="1"/>
                    <a:pt x="1013" y="24"/>
                  </a:cubicBezTo>
                  <a:cubicBezTo>
                    <a:pt x="1108" y="36"/>
                    <a:pt x="1191" y="155"/>
                    <a:pt x="1239" y="251"/>
                  </a:cubicBezTo>
                  <a:cubicBezTo>
                    <a:pt x="1394" y="691"/>
                    <a:pt x="1536" y="1144"/>
                    <a:pt x="1667" y="1584"/>
                  </a:cubicBezTo>
                  <a:cubicBezTo>
                    <a:pt x="1751" y="1858"/>
                    <a:pt x="1810" y="2120"/>
                    <a:pt x="1882" y="2406"/>
                  </a:cubicBezTo>
                  <a:cubicBezTo>
                    <a:pt x="1941" y="2596"/>
                    <a:pt x="1953" y="2775"/>
                    <a:pt x="1691" y="3001"/>
                  </a:cubicBezTo>
                  <a:close/>
                  <a:moveTo>
                    <a:pt x="774" y="1441"/>
                  </a:moveTo>
                  <a:cubicBezTo>
                    <a:pt x="953" y="1406"/>
                    <a:pt x="1108" y="1382"/>
                    <a:pt x="1251" y="1346"/>
                  </a:cubicBezTo>
                  <a:cubicBezTo>
                    <a:pt x="1251" y="1048"/>
                    <a:pt x="1179" y="858"/>
                    <a:pt x="989" y="679"/>
                  </a:cubicBezTo>
                  <a:cubicBezTo>
                    <a:pt x="763" y="870"/>
                    <a:pt x="715" y="1108"/>
                    <a:pt x="774" y="14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33;p25">
              <a:extLst>
                <a:ext uri="{FF2B5EF4-FFF2-40B4-BE49-F238E27FC236}">
                  <a16:creationId xmlns:a16="http://schemas.microsoft.com/office/drawing/2014/main" id="{BAE94F41-B100-42F6-8C1D-5EF03B2FA898}"/>
                </a:ext>
              </a:extLst>
            </p:cNvPr>
            <p:cNvSpPr/>
            <p:nvPr/>
          </p:nvSpPr>
          <p:spPr>
            <a:xfrm>
              <a:off x="4897925" y="3135925"/>
              <a:ext cx="180100" cy="62250"/>
            </a:xfrm>
            <a:custGeom>
              <a:avLst/>
              <a:gdLst/>
              <a:ahLst/>
              <a:cxnLst/>
              <a:rect l="l" t="t" r="r" b="b"/>
              <a:pathLst>
                <a:path w="7204" h="2490" extrusionOk="0">
                  <a:moveTo>
                    <a:pt x="6763" y="1"/>
                  </a:moveTo>
                  <a:lnTo>
                    <a:pt x="6656" y="1"/>
                  </a:lnTo>
                  <a:cubicBezTo>
                    <a:pt x="5787" y="36"/>
                    <a:pt x="4775" y="120"/>
                    <a:pt x="3787" y="525"/>
                  </a:cubicBezTo>
                  <a:cubicBezTo>
                    <a:pt x="2989" y="834"/>
                    <a:pt x="2191" y="1132"/>
                    <a:pt x="1405" y="1418"/>
                  </a:cubicBezTo>
                  <a:cubicBezTo>
                    <a:pt x="1084" y="1537"/>
                    <a:pt x="774" y="1644"/>
                    <a:pt x="465" y="1763"/>
                  </a:cubicBezTo>
                  <a:cubicBezTo>
                    <a:pt x="298" y="1822"/>
                    <a:pt x="48" y="1918"/>
                    <a:pt x="12" y="2311"/>
                  </a:cubicBezTo>
                  <a:lnTo>
                    <a:pt x="0" y="2489"/>
                  </a:lnTo>
                  <a:lnTo>
                    <a:pt x="179" y="2477"/>
                  </a:lnTo>
                  <a:cubicBezTo>
                    <a:pt x="227" y="2477"/>
                    <a:pt x="250" y="2477"/>
                    <a:pt x="298" y="2453"/>
                  </a:cubicBezTo>
                  <a:cubicBezTo>
                    <a:pt x="369" y="2453"/>
                    <a:pt x="453" y="2442"/>
                    <a:pt x="524" y="2418"/>
                  </a:cubicBezTo>
                  <a:cubicBezTo>
                    <a:pt x="1584" y="1953"/>
                    <a:pt x="2739" y="1513"/>
                    <a:pt x="4060" y="1072"/>
                  </a:cubicBezTo>
                  <a:cubicBezTo>
                    <a:pt x="4715" y="870"/>
                    <a:pt x="5513" y="644"/>
                    <a:pt x="6346" y="644"/>
                  </a:cubicBezTo>
                  <a:cubicBezTo>
                    <a:pt x="6442" y="644"/>
                    <a:pt x="6561" y="644"/>
                    <a:pt x="6668" y="656"/>
                  </a:cubicBezTo>
                  <a:lnTo>
                    <a:pt x="6727" y="656"/>
                  </a:lnTo>
                  <a:cubicBezTo>
                    <a:pt x="6775" y="656"/>
                    <a:pt x="6823" y="679"/>
                    <a:pt x="6858" y="679"/>
                  </a:cubicBezTo>
                  <a:cubicBezTo>
                    <a:pt x="6906" y="679"/>
                    <a:pt x="7025" y="679"/>
                    <a:pt x="7120" y="584"/>
                  </a:cubicBezTo>
                  <a:cubicBezTo>
                    <a:pt x="7180" y="525"/>
                    <a:pt x="7204" y="441"/>
                    <a:pt x="7204" y="334"/>
                  </a:cubicBezTo>
                  <a:cubicBezTo>
                    <a:pt x="7204" y="215"/>
                    <a:pt x="7144" y="1"/>
                    <a:pt x="67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34;p25">
              <a:extLst>
                <a:ext uri="{FF2B5EF4-FFF2-40B4-BE49-F238E27FC236}">
                  <a16:creationId xmlns:a16="http://schemas.microsoft.com/office/drawing/2014/main" id="{38395C17-093A-40F1-A421-CF4188B99487}"/>
                </a:ext>
              </a:extLst>
            </p:cNvPr>
            <p:cNvSpPr/>
            <p:nvPr/>
          </p:nvSpPr>
          <p:spPr>
            <a:xfrm>
              <a:off x="4897925" y="3374050"/>
              <a:ext cx="171475" cy="42300"/>
            </a:xfrm>
            <a:custGeom>
              <a:avLst/>
              <a:gdLst/>
              <a:ahLst/>
              <a:cxnLst/>
              <a:rect l="l" t="t" r="r" b="b"/>
              <a:pathLst>
                <a:path w="6859" h="1692" extrusionOk="0">
                  <a:moveTo>
                    <a:pt x="6561" y="60"/>
                  </a:moveTo>
                  <a:cubicBezTo>
                    <a:pt x="6442" y="36"/>
                    <a:pt x="6346" y="1"/>
                    <a:pt x="6227" y="1"/>
                  </a:cubicBezTo>
                  <a:lnTo>
                    <a:pt x="6180" y="1"/>
                  </a:lnTo>
                  <a:cubicBezTo>
                    <a:pt x="5346" y="48"/>
                    <a:pt x="4584" y="96"/>
                    <a:pt x="3822" y="167"/>
                  </a:cubicBezTo>
                  <a:cubicBezTo>
                    <a:pt x="3406" y="215"/>
                    <a:pt x="2977" y="287"/>
                    <a:pt x="2453" y="441"/>
                  </a:cubicBezTo>
                  <a:cubicBezTo>
                    <a:pt x="1977" y="560"/>
                    <a:pt x="1501" y="703"/>
                    <a:pt x="1048" y="834"/>
                  </a:cubicBezTo>
                  <a:cubicBezTo>
                    <a:pt x="870" y="894"/>
                    <a:pt x="667" y="941"/>
                    <a:pt x="489" y="1001"/>
                  </a:cubicBezTo>
                  <a:lnTo>
                    <a:pt x="453" y="1013"/>
                  </a:lnTo>
                  <a:cubicBezTo>
                    <a:pt x="358" y="1049"/>
                    <a:pt x="274" y="1072"/>
                    <a:pt x="179" y="1120"/>
                  </a:cubicBezTo>
                  <a:cubicBezTo>
                    <a:pt x="72" y="1179"/>
                    <a:pt x="0" y="1346"/>
                    <a:pt x="48" y="1453"/>
                  </a:cubicBezTo>
                  <a:cubicBezTo>
                    <a:pt x="96" y="1537"/>
                    <a:pt x="179" y="1632"/>
                    <a:pt x="274" y="1668"/>
                  </a:cubicBezTo>
                  <a:cubicBezTo>
                    <a:pt x="298" y="1691"/>
                    <a:pt x="334" y="1691"/>
                    <a:pt x="358" y="1691"/>
                  </a:cubicBezTo>
                  <a:cubicBezTo>
                    <a:pt x="417" y="1691"/>
                    <a:pt x="465" y="1668"/>
                    <a:pt x="512" y="1656"/>
                  </a:cubicBezTo>
                  <a:lnTo>
                    <a:pt x="536" y="1644"/>
                  </a:lnTo>
                  <a:cubicBezTo>
                    <a:pt x="774" y="1572"/>
                    <a:pt x="1012" y="1513"/>
                    <a:pt x="1251" y="1430"/>
                  </a:cubicBezTo>
                  <a:cubicBezTo>
                    <a:pt x="1679" y="1299"/>
                    <a:pt x="2096" y="1179"/>
                    <a:pt x="2524" y="1060"/>
                  </a:cubicBezTo>
                  <a:cubicBezTo>
                    <a:pt x="2739" y="1001"/>
                    <a:pt x="2977" y="941"/>
                    <a:pt x="3203" y="894"/>
                  </a:cubicBezTo>
                  <a:lnTo>
                    <a:pt x="3489" y="858"/>
                  </a:lnTo>
                  <a:cubicBezTo>
                    <a:pt x="4156" y="751"/>
                    <a:pt x="4834" y="644"/>
                    <a:pt x="5501" y="644"/>
                  </a:cubicBezTo>
                  <a:cubicBezTo>
                    <a:pt x="5775" y="644"/>
                    <a:pt x="6025" y="656"/>
                    <a:pt x="6275" y="691"/>
                  </a:cubicBezTo>
                  <a:lnTo>
                    <a:pt x="6370" y="691"/>
                  </a:lnTo>
                  <a:cubicBezTo>
                    <a:pt x="6537" y="691"/>
                    <a:pt x="6751" y="620"/>
                    <a:pt x="6835" y="263"/>
                  </a:cubicBezTo>
                  <a:lnTo>
                    <a:pt x="6858" y="108"/>
                  </a:lnTo>
                  <a:lnTo>
                    <a:pt x="6715" y="84"/>
                  </a:lnTo>
                  <a:cubicBezTo>
                    <a:pt x="6668" y="96"/>
                    <a:pt x="6608" y="84"/>
                    <a:pt x="656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35;p25">
              <a:extLst>
                <a:ext uri="{FF2B5EF4-FFF2-40B4-BE49-F238E27FC236}">
                  <a16:creationId xmlns:a16="http://schemas.microsoft.com/office/drawing/2014/main" id="{91B74D93-3087-400C-B092-C9D065544F80}"/>
                </a:ext>
              </a:extLst>
            </p:cNvPr>
            <p:cNvSpPr/>
            <p:nvPr/>
          </p:nvSpPr>
          <p:spPr>
            <a:xfrm>
              <a:off x="4896125" y="3336850"/>
              <a:ext cx="171775" cy="43175"/>
            </a:xfrm>
            <a:custGeom>
              <a:avLst/>
              <a:gdLst/>
              <a:ahLst/>
              <a:cxnLst/>
              <a:rect l="l" t="t" r="r" b="b"/>
              <a:pathLst>
                <a:path w="6871" h="1727" extrusionOk="0">
                  <a:moveTo>
                    <a:pt x="322" y="1715"/>
                  </a:moveTo>
                  <a:cubicBezTo>
                    <a:pt x="382" y="1715"/>
                    <a:pt x="465" y="1703"/>
                    <a:pt x="537" y="1679"/>
                  </a:cubicBezTo>
                  <a:lnTo>
                    <a:pt x="787" y="1608"/>
                  </a:lnTo>
                  <a:cubicBezTo>
                    <a:pt x="1203" y="1477"/>
                    <a:pt x="1632" y="1346"/>
                    <a:pt x="2049" y="1203"/>
                  </a:cubicBezTo>
                  <a:cubicBezTo>
                    <a:pt x="3323" y="786"/>
                    <a:pt x="4287" y="596"/>
                    <a:pt x="5204" y="596"/>
                  </a:cubicBezTo>
                  <a:cubicBezTo>
                    <a:pt x="5609" y="596"/>
                    <a:pt x="6014" y="643"/>
                    <a:pt x="6395" y="715"/>
                  </a:cubicBezTo>
                  <a:cubicBezTo>
                    <a:pt x="6442" y="727"/>
                    <a:pt x="6490" y="727"/>
                    <a:pt x="6537" y="727"/>
                  </a:cubicBezTo>
                  <a:cubicBezTo>
                    <a:pt x="6633" y="727"/>
                    <a:pt x="6728" y="703"/>
                    <a:pt x="6787" y="632"/>
                  </a:cubicBezTo>
                  <a:cubicBezTo>
                    <a:pt x="6871" y="524"/>
                    <a:pt x="6871" y="358"/>
                    <a:pt x="6871" y="227"/>
                  </a:cubicBezTo>
                  <a:lnTo>
                    <a:pt x="6859" y="108"/>
                  </a:lnTo>
                  <a:lnTo>
                    <a:pt x="6740" y="96"/>
                  </a:lnTo>
                  <a:cubicBezTo>
                    <a:pt x="6633" y="72"/>
                    <a:pt x="6537" y="72"/>
                    <a:pt x="6442" y="60"/>
                  </a:cubicBezTo>
                  <a:cubicBezTo>
                    <a:pt x="6216" y="36"/>
                    <a:pt x="6002" y="0"/>
                    <a:pt x="5764" y="0"/>
                  </a:cubicBezTo>
                  <a:lnTo>
                    <a:pt x="5252" y="0"/>
                  </a:lnTo>
                  <a:cubicBezTo>
                    <a:pt x="4597" y="0"/>
                    <a:pt x="3918" y="36"/>
                    <a:pt x="3216" y="286"/>
                  </a:cubicBezTo>
                  <a:cubicBezTo>
                    <a:pt x="2882" y="405"/>
                    <a:pt x="2525" y="512"/>
                    <a:pt x="2192" y="596"/>
                  </a:cubicBezTo>
                  <a:cubicBezTo>
                    <a:pt x="2073" y="632"/>
                    <a:pt x="1954" y="655"/>
                    <a:pt x="1834" y="703"/>
                  </a:cubicBezTo>
                  <a:cubicBezTo>
                    <a:pt x="1573" y="774"/>
                    <a:pt x="1323" y="834"/>
                    <a:pt x="1072" y="905"/>
                  </a:cubicBezTo>
                  <a:cubicBezTo>
                    <a:pt x="858" y="965"/>
                    <a:pt x="644" y="1024"/>
                    <a:pt x="430" y="1084"/>
                  </a:cubicBezTo>
                  <a:cubicBezTo>
                    <a:pt x="346" y="1120"/>
                    <a:pt x="239" y="1143"/>
                    <a:pt x="144" y="1203"/>
                  </a:cubicBezTo>
                  <a:cubicBezTo>
                    <a:pt x="60" y="1263"/>
                    <a:pt x="1" y="1417"/>
                    <a:pt x="25" y="1524"/>
                  </a:cubicBezTo>
                  <a:cubicBezTo>
                    <a:pt x="60" y="1620"/>
                    <a:pt x="168" y="1715"/>
                    <a:pt x="263" y="1727"/>
                  </a:cubicBezTo>
                  <a:cubicBezTo>
                    <a:pt x="263" y="1715"/>
                    <a:pt x="299" y="1715"/>
                    <a:pt x="322" y="1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36;p25">
              <a:extLst>
                <a:ext uri="{FF2B5EF4-FFF2-40B4-BE49-F238E27FC236}">
                  <a16:creationId xmlns:a16="http://schemas.microsoft.com/office/drawing/2014/main" id="{7A94DCB4-B793-4650-89D8-907BBAC305BD}"/>
                </a:ext>
              </a:extLst>
            </p:cNvPr>
            <p:cNvSpPr/>
            <p:nvPr/>
          </p:nvSpPr>
          <p:spPr>
            <a:xfrm>
              <a:off x="4906550" y="3180575"/>
              <a:ext cx="162250" cy="42300"/>
            </a:xfrm>
            <a:custGeom>
              <a:avLst/>
              <a:gdLst/>
              <a:ahLst/>
              <a:cxnLst/>
              <a:rect l="l" t="t" r="r" b="b"/>
              <a:pathLst>
                <a:path w="6490" h="1692" extrusionOk="0">
                  <a:moveTo>
                    <a:pt x="5954" y="667"/>
                  </a:moveTo>
                  <a:lnTo>
                    <a:pt x="6097" y="667"/>
                  </a:lnTo>
                  <a:cubicBezTo>
                    <a:pt x="6240" y="667"/>
                    <a:pt x="6323" y="632"/>
                    <a:pt x="6382" y="536"/>
                  </a:cubicBezTo>
                  <a:cubicBezTo>
                    <a:pt x="6490" y="417"/>
                    <a:pt x="6442" y="239"/>
                    <a:pt x="6430" y="179"/>
                  </a:cubicBezTo>
                  <a:lnTo>
                    <a:pt x="6418" y="96"/>
                  </a:lnTo>
                  <a:lnTo>
                    <a:pt x="6323" y="72"/>
                  </a:lnTo>
                  <a:cubicBezTo>
                    <a:pt x="6299" y="72"/>
                    <a:pt x="6275" y="60"/>
                    <a:pt x="6263" y="60"/>
                  </a:cubicBezTo>
                  <a:cubicBezTo>
                    <a:pt x="6216" y="48"/>
                    <a:pt x="6180" y="36"/>
                    <a:pt x="6132" y="36"/>
                  </a:cubicBezTo>
                  <a:cubicBezTo>
                    <a:pt x="5942" y="13"/>
                    <a:pt x="5763" y="1"/>
                    <a:pt x="5549" y="1"/>
                  </a:cubicBezTo>
                  <a:cubicBezTo>
                    <a:pt x="4966" y="1"/>
                    <a:pt x="4370" y="72"/>
                    <a:pt x="3811" y="155"/>
                  </a:cubicBezTo>
                  <a:lnTo>
                    <a:pt x="3537" y="179"/>
                  </a:lnTo>
                  <a:cubicBezTo>
                    <a:pt x="3084" y="239"/>
                    <a:pt x="2644" y="394"/>
                    <a:pt x="2227" y="536"/>
                  </a:cubicBezTo>
                  <a:cubicBezTo>
                    <a:pt x="1965" y="632"/>
                    <a:pt x="1679" y="727"/>
                    <a:pt x="1417" y="787"/>
                  </a:cubicBezTo>
                  <a:cubicBezTo>
                    <a:pt x="1334" y="810"/>
                    <a:pt x="1263" y="822"/>
                    <a:pt x="1179" y="846"/>
                  </a:cubicBezTo>
                  <a:cubicBezTo>
                    <a:pt x="1025" y="882"/>
                    <a:pt x="858" y="929"/>
                    <a:pt x="715" y="965"/>
                  </a:cubicBezTo>
                  <a:cubicBezTo>
                    <a:pt x="679" y="989"/>
                    <a:pt x="655" y="989"/>
                    <a:pt x="608" y="1001"/>
                  </a:cubicBezTo>
                  <a:cubicBezTo>
                    <a:pt x="429" y="1048"/>
                    <a:pt x="179" y="1120"/>
                    <a:pt x="60" y="1441"/>
                  </a:cubicBezTo>
                  <a:lnTo>
                    <a:pt x="1" y="1608"/>
                  </a:lnTo>
                  <a:lnTo>
                    <a:pt x="179" y="1644"/>
                  </a:lnTo>
                  <a:cubicBezTo>
                    <a:pt x="203" y="1644"/>
                    <a:pt x="239" y="1656"/>
                    <a:pt x="263" y="1656"/>
                  </a:cubicBezTo>
                  <a:cubicBezTo>
                    <a:pt x="322" y="1668"/>
                    <a:pt x="382" y="1691"/>
                    <a:pt x="441" y="1691"/>
                  </a:cubicBezTo>
                  <a:cubicBezTo>
                    <a:pt x="477" y="1691"/>
                    <a:pt x="501" y="1691"/>
                    <a:pt x="525" y="1668"/>
                  </a:cubicBezTo>
                  <a:cubicBezTo>
                    <a:pt x="608" y="1644"/>
                    <a:pt x="703" y="1632"/>
                    <a:pt x="798" y="1596"/>
                  </a:cubicBezTo>
                  <a:cubicBezTo>
                    <a:pt x="1144" y="1513"/>
                    <a:pt x="1489" y="1418"/>
                    <a:pt x="1810" y="1287"/>
                  </a:cubicBezTo>
                  <a:cubicBezTo>
                    <a:pt x="2882" y="834"/>
                    <a:pt x="4013" y="620"/>
                    <a:pt x="5180" y="620"/>
                  </a:cubicBezTo>
                  <a:cubicBezTo>
                    <a:pt x="5370" y="620"/>
                    <a:pt x="5585" y="620"/>
                    <a:pt x="5787" y="632"/>
                  </a:cubicBezTo>
                  <a:cubicBezTo>
                    <a:pt x="5835" y="667"/>
                    <a:pt x="5894" y="667"/>
                    <a:pt x="5954" y="6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37;p25">
              <a:extLst>
                <a:ext uri="{FF2B5EF4-FFF2-40B4-BE49-F238E27FC236}">
                  <a16:creationId xmlns:a16="http://schemas.microsoft.com/office/drawing/2014/main" id="{734CDF3B-9F86-4286-B058-2CFB17ED6CF7}"/>
                </a:ext>
              </a:extLst>
            </p:cNvPr>
            <p:cNvSpPr/>
            <p:nvPr/>
          </p:nvSpPr>
          <p:spPr>
            <a:xfrm>
              <a:off x="4900300" y="3223150"/>
              <a:ext cx="124150" cy="36025"/>
            </a:xfrm>
            <a:custGeom>
              <a:avLst/>
              <a:gdLst/>
              <a:ahLst/>
              <a:cxnLst/>
              <a:rect l="l" t="t" r="r" b="b"/>
              <a:pathLst>
                <a:path w="4966" h="1441" extrusionOk="0">
                  <a:moveTo>
                    <a:pt x="24" y="1274"/>
                  </a:moveTo>
                  <a:lnTo>
                    <a:pt x="1" y="1441"/>
                  </a:lnTo>
                  <a:lnTo>
                    <a:pt x="179" y="1441"/>
                  </a:lnTo>
                  <a:lnTo>
                    <a:pt x="298" y="1441"/>
                  </a:lnTo>
                  <a:lnTo>
                    <a:pt x="394" y="1441"/>
                  </a:lnTo>
                  <a:cubicBezTo>
                    <a:pt x="453" y="1441"/>
                    <a:pt x="501" y="1441"/>
                    <a:pt x="548" y="1429"/>
                  </a:cubicBezTo>
                  <a:cubicBezTo>
                    <a:pt x="1965" y="1072"/>
                    <a:pt x="3227" y="774"/>
                    <a:pt x="4561" y="679"/>
                  </a:cubicBezTo>
                  <a:cubicBezTo>
                    <a:pt x="4966" y="655"/>
                    <a:pt x="4966" y="298"/>
                    <a:pt x="4966" y="155"/>
                  </a:cubicBezTo>
                  <a:lnTo>
                    <a:pt x="4966" y="0"/>
                  </a:lnTo>
                  <a:lnTo>
                    <a:pt x="4799" y="12"/>
                  </a:lnTo>
                  <a:cubicBezTo>
                    <a:pt x="4704" y="24"/>
                    <a:pt x="4608" y="24"/>
                    <a:pt x="4525" y="48"/>
                  </a:cubicBezTo>
                  <a:cubicBezTo>
                    <a:pt x="4311" y="60"/>
                    <a:pt x="4108" y="72"/>
                    <a:pt x="3906" y="119"/>
                  </a:cubicBezTo>
                  <a:cubicBezTo>
                    <a:pt x="2775" y="346"/>
                    <a:pt x="1667" y="560"/>
                    <a:pt x="513" y="822"/>
                  </a:cubicBezTo>
                  <a:cubicBezTo>
                    <a:pt x="334" y="846"/>
                    <a:pt x="72" y="905"/>
                    <a:pt x="24" y="12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8;p25">
              <a:extLst>
                <a:ext uri="{FF2B5EF4-FFF2-40B4-BE49-F238E27FC236}">
                  <a16:creationId xmlns:a16="http://schemas.microsoft.com/office/drawing/2014/main" id="{D1A1AB91-C80A-4EC1-B8D3-69FEE6EE38FE}"/>
                </a:ext>
              </a:extLst>
            </p:cNvPr>
            <p:cNvSpPr/>
            <p:nvPr/>
          </p:nvSpPr>
          <p:spPr>
            <a:xfrm>
              <a:off x="4960725" y="3291600"/>
              <a:ext cx="83375" cy="23250"/>
            </a:xfrm>
            <a:custGeom>
              <a:avLst/>
              <a:gdLst/>
              <a:ahLst/>
              <a:cxnLst/>
              <a:rect l="l" t="t" r="r" b="b"/>
              <a:pathLst>
                <a:path w="3335" h="930" extrusionOk="0">
                  <a:moveTo>
                    <a:pt x="3156" y="25"/>
                  </a:moveTo>
                  <a:lnTo>
                    <a:pt x="2894" y="72"/>
                  </a:lnTo>
                  <a:cubicBezTo>
                    <a:pt x="2715" y="108"/>
                    <a:pt x="2549" y="132"/>
                    <a:pt x="2370" y="144"/>
                  </a:cubicBezTo>
                  <a:cubicBezTo>
                    <a:pt x="2001" y="179"/>
                    <a:pt x="1632" y="203"/>
                    <a:pt x="1275" y="239"/>
                  </a:cubicBezTo>
                  <a:cubicBezTo>
                    <a:pt x="1001" y="251"/>
                    <a:pt x="751" y="275"/>
                    <a:pt x="477" y="298"/>
                  </a:cubicBezTo>
                  <a:lnTo>
                    <a:pt x="417" y="298"/>
                  </a:lnTo>
                  <a:cubicBezTo>
                    <a:pt x="310" y="298"/>
                    <a:pt x="179" y="310"/>
                    <a:pt x="84" y="417"/>
                  </a:cubicBezTo>
                  <a:cubicBezTo>
                    <a:pt x="12" y="477"/>
                    <a:pt x="1" y="560"/>
                    <a:pt x="1" y="656"/>
                  </a:cubicBezTo>
                  <a:cubicBezTo>
                    <a:pt x="12" y="834"/>
                    <a:pt x="143" y="929"/>
                    <a:pt x="310" y="929"/>
                  </a:cubicBezTo>
                  <a:cubicBezTo>
                    <a:pt x="358" y="929"/>
                    <a:pt x="405" y="929"/>
                    <a:pt x="453" y="918"/>
                  </a:cubicBezTo>
                  <a:cubicBezTo>
                    <a:pt x="465" y="918"/>
                    <a:pt x="489" y="918"/>
                    <a:pt x="513" y="906"/>
                  </a:cubicBezTo>
                  <a:lnTo>
                    <a:pt x="1298" y="846"/>
                  </a:lnTo>
                  <a:cubicBezTo>
                    <a:pt x="1846" y="798"/>
                    <a:pt x="2382" y="751"/>
                    <a:pt x="2941" y="727"/>
                  </a:cubicBezTo>
                  <a:cubicBezTo>
                    <a:pt x="3072" y="715"/>
                    <a:pt x="3168" y="667"/>
                    <a:pt x="3239" y="596"/>
                  </a:cubicBezTo>
                  <a:cubicBezTo>
                    <a:pt x="3334" y="477"/>
                    <a:pt x="3322" y="310"/>
                    <a:pt x="3299" y="144"/>
                  </a:cubicBezTo>
                  <a:lnTo>
                    <a:pt x="32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39;p25">
              <a:extLst>
                <a:ext uri="{FF2B5EF4-FFF2-40B4-BE49-F238E27FC236}">
                  <a16:creationId xmlns:a16="http://schemas.microsoft.com/office/drawing/2014/main" id="{D2EC521E-C31D-41D7-8971-542DDC8F4D3F}"/>
                </a:ext>
              </a:extLst>
            </p:cNvPr>
            <p:cNvSpPr/>
            <p:nvPr/>
          </p:nvSpPr>
          <p:spPr>
            <a:xfrm>
              <a:off x="4907750" y="3408000"/>
              <a:ext cx="73550" cy="28600"/>
            </a:xfrm>
            <a:custGeom>
              <a:avLst/>
              <a:gdLst/>
              <a:ahLst/>
              <a:cxnLst/>
              <a:rect l="l" t="t" r="r" b="b"/>
              <a:pathLst>
                <a:path w="2942" h="1144" extrusionOk="0">
                  <a:moveTo>
                    <a:pt x="2572" y="0"/>
                  </a:moveTo>
                  <a:cubicBezTo>
                    <a:pt x="2524" y="0"/>
                    <a:pt x="2477" y="0"/>
                    <a:pt x="2429" y="12"/>
                  </a:cubicBezTo>
                  <a:lnTo>
                    <a:pt x="2417" y="12"/>
                  </a:lnTo>
                  <a:cubicBezTo>
                    <a:pt x="2393" y="12"/>
                    <a:pt x="2358" y="36"/>
                    <a:pt x="2334" y="36"/>
                  </a:cubicBezTo>
                  <a:lnTo>
                    <a:pt x="1786" y="167"/>
                  </a:lnTo>
                  <a:cubicBezTo>
                    <a:pt x="1334" y="286"/>
                    <a:pt x="869" y="393"/>
                    <a:pt x="429" y="512"/>
                  </a:cubicBezTo>
                  <a:lnTo>
                    <a:pt x="381" y="524"/>
                  </a:lnTo>
                  <a:cubicBezTo>
                    <a:pt x="262" y="548"/>
                    <a:pt x="0" y="607"/>
                    <a:pt x="12" y="1000"/>
                  </a:cubicBezTo>
                  <a:lnTo>
                    <a:pt x="12" y="1143"/>
                  </a:lnTo>
                  <a:lnTo>
                    <a:pt x="155" y="1131"/>
                  </a:lnTo>
                  <a:lnTo>
                    <a:pt x="322" y="1131"/>
                  </a:lnTo>
                  <a:cubicBezTo>
                    <a:pt x="441" y="1131"/>
                    <a:pt x="560" y="1131"/>
                    <a:pt x="667" y="1107"/>
                  </a:cubicBezTo>
                  <a:cubicBezTo>
                    <a:pt x="1274" y="964"/>
                    <a:pt x="1881" y="822"/>
                    <a:pt x="2512" y="667"/>
                  </a:cubicBezTo>
                  <a:lnTo>
                    <a:pt x="2536" y="667"/>
                  </a:lnTo>
                  <a:cubicBezTo>
                    <a:pt x="2643" y="643"/>
                    <a:pt x="2941" y="583"/>
                    <a:pt x="2882" y="274"/>
                  </a:cubicBezTo>
                  <a:cubicBezTo>
                    <a:pt x="2893" y="191"/>
                    <a:pt x="2822" y="0"/>
                    <a:pt x="2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40;p25">
              <a:extLst>
                <a:ext uri="{FF2B5EF4-FFF2-40B4-BE49-F238E27FC236}">
                  <a16:creationId xmlns:a16="http://schemas.microsoft.com/office/drawing/2014/main" id="{25F1180C-4090-465C-9230-DF6D866FA521}"/>
                </a:ext>
              </a:extLst>
            </p:cNvPr>
            <p:cNvSpPr/>
            <p:nvPr/>
          </p:nvSpPr>
          <p:spPr>
            <a:xfrm>
              <a:off x="4657425" y="3220475"/>
              <a:ext cx="147950" cy="39000"/>
            </a:xfrm>
            <a:custGeom>
              <a:avLst/>
              <a:gdLst/>
              <a:ahLst/>
              <a:cxnLst/>
              <a:rect l="l" t="t" r="r" b="b"/>
              <a:pathLst>
                <a:path w="5918" h="1560" extrusionOk="0">
                  <a:moveTo>
                    <a:pt x="405" y="667"/>
                  </a:moveTo>
                  <a:cubicBezTo>
                    <a:pt x="548" y="715"/>
                    <a:pt x="691" y="726"/>
                    <a:pt x="822" y="726"/>
                  </a:cubicBezTo>
                  <a:lnTo>
                    <a:pt x="917" y="750"/>
                  </a:lnTo>
                  <a:cubicBezTo>
                    <a:pt x="1072" y="762"/>
                    <a:pt x="1250" y="774"/>
                    <a:pt x="1417" y="786"/>
                  </a:cubicBezTo>
                  <a:cubicBezTo>
                    <a:pt x="2286" y="881"/>
                    <a:pt x="3179" y="965"/>
                    <a:pt x="4036" y="1179"/>
                  </a:cubicBezTo>
                  <a:cubicBezTo>
                    <a:pt x="4310" y="1250"/>
                    <a:pt x="4584" y="1322"/>
                    <a:pt x="4858" y="1405"/>
                  </a:cubicBezTo>
                  <a:cubicBezTo>
                    <a:pt x="5001" y="1441"/>
                    <a:pt x="5156" y="1488"/>
                    <a:pt x="5298" y="1512"/>
                  </a:cubicBezTo>
                  <a:cubicBezTo>
                    <a:pt x="5394" y="1548"/>
                    <a:pt x="5465" y="1560"/>
                    <a:pt x="5525" y="1560"/>
                  </a:cubicBezTo>
                  <a:cubicBezTo>
                    <a:pt x="5715" y="1560"/>
                    <a:pt x="5775" y="1417"/>
                    <a:pt x="5870" y="1179"/>
                  </a:cubicBezTo>
                  <a:lnTo>
                    <a:pt x="5918" y="1036"/>
                  </a:lnTo>
                  <a:lnTo>
                    <a:pt x="5798" y="976"/>
                  </a:lnTo>
                  <a:cubicBezTo>
                    <a:pt x="5763" y="965"/>
                    <a:pt x="5751" y="953"/>
                    <a:pt x="5715" y="941"/>
                  </a:cubicBezTo>
                  <a:cubicBezTo>
                    <a:pt x="5656" y="905"/>
                    <a:pt x="5584" y="857"/>
                    <a:pt x="5501" y="845"/>
                  </a:cubicBezTo>
                  <a:cubicBezTo>
                    <a:pt x="5382" y="822"/>
                    <a:pt x="5263" y="786"/>
                    <a:pt x="5144" y="738"/>
                  </a:cubicBezTo>
                  <a:cubicBezTo>
                    <a:pt x="4798" y="655"/>
                    <a:pt x="4453" y="548"/>
                    <a:pt x="4108" y="488"/>
                  </a:cubicBezTo>
                  <a:cubicBezTo>
                    <a:pt x="3191" y="345"/>
                    <a:pt x="2250" y="226"/>
                    <a:pt x="1334" y="107"/>
                  </a:cubicBezTo>
                  <a:lnTo>
                    <a:pt x="691" y="12"/>
                  </a:lnTo>
                  <a:cubicBezTo>
                    <a:pt x="631" y="12"/>
                    <a:pt x="584" y="0"/>
                    <a:pt x="512" y="0"/>
                  </a:cubicBezTo>
                  <a:lnTo>
                    <a:pt x="381" y="0"/>
                  </a:lnTo>
                  <a:lnTo>
                    <a:pt x="238" y="0"/>
                  </a:lnTo>
                  <a:lnTo>
                    <a:pt x="143" y="0"/>
                  </a:lnTo>
                  <a:lnTo>
                    <a:pt x="0" y="345"/>
                  </a:lnTo>
                  <a:lnTo>
                    <a:pt x="95" y="417"/>
                  </a:lnTo>
                  <a:cubicBezTo>
                    <a:pt x="107" y="429"/>
                    <a:pt x="143" y="441"/>
                    <a:pt x="155" y="476"/>
                  </a:cubicBezTo>
                  <a:cubicBezTo>
                    <a:pt x="226" y="560"/>
                    <a:pt x="310" y="643"/>
                    <a:pt x="405" y="6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41;p25">
              <a:extLst>
                <a:ext uri="{FF2B5EF4-FFF2-40B4-BE49-F238E27FC236}">
                  <a16:creationId xmlns:a16="http://schemas.microsoft.com/office/drawing/2014/main" id="{10D03C8C-F1E7-4FB8-B6AF-651F86B23C41}"/>
                </a:ext>
              </a:extLst>
            </p:cNvPr>
            <p:cNvSpPr/>
            <p:nvPr/>
          </p:nvSpPr>
          <p:spPr>
            <a:xfrm>
              <a:off x="4667250" y="3309475"/>
              <a:ext cx="150025" cy="37525"/>
            </a:xfrm>
            <a:custGeom>
              <a:avLst/>
              <a:gdLst/>
              <a:ahLst/>
              <a:cxnLst/>
              <a:rect l="l" t="t" r="r" b="b"/>
              <a:pathLst>
                <a:path w="6001" h="1501" extrusionOk="0">
                  <a:moveTo>
                    <a:pt x="5632" y="762"/>
                  </a:moveTo>
                  <a:cubicBezTo>
                    <a:pt x="5251" y="703"/>
                    <a:pt x="4893" y="619"/>
                    <a:pt x="4536" y="560"/>
                  </a:cubicBezTo>
                  <a:cubicBezTo>
                    <a:pt x="4036" y="476"/>
                    <a:pt x="3500" y="369"/>
                    <a:pt x="2977" y="298"/>
                  </a:cubicBezTo>
                  <a:cubicBezTo>
                    <a:pt x="2381" y="203"/>
                    <a:pt x="1774" y="131"/>
                    <a:pt x="1191" y="72"/>
                  </a:cubicBezTo>
                  <a:cubicBezTo>
                    <a:pt x="953" y="48"/>
                    <a:pt x="714" y="12"/>
                    <a:pt x="476" y="0"/>
                  </a:cubicBezTo>
                  <a:lnTo>
                    <a:pt x="393" y="0"/>
                  </a:lnTo>
                  <a:cubicBezTo>
                    <a:pt x="119" y="0"/>
                    <a:pt x="48" y="191"/>
                    <a:pt x="12" y="310"/>
                  </a:cubicBezTo>
                  <a:lnTo>
                    <a:pt x="0" y="369"/>
                  </a:lnTo>
                  <a:lnTo>
                    <a:pt x="36" y="417"/>
                  </a:lnTo>
                  <a:lnTo>
                    <a:pt x="48" y="429"/>
                  </a:lnTo>
                  <a:cubicBezTo>
                    <a:pt x="71" y="476"/>
                    <a:pt x="119" y="560"/>
                    <a:pt x="214" y="560"/>
                  </a:cubicBezTo>
                  <a:cubicBezTo>
                    <a:pt x="1845" y="726"/>
                    <a:pt x="3786" y="953"/>
                    <a:pt x="5727" y="1476"/>
                  </a:cubicBezTo>
                  <a:lnTo>
                    <a:pt x="5846" y="1500"/>
                  </a:lnTo>
                  <a:lnTo>
                    <a:pt x="5894" y="1381"/>
                  </a:lnTo>
                  <a:cubicBezTo>
                    <a:pt x="5953" y="1250"/>
                    <a:pt x="6001" y="1084"/>
                    <a:pt x="5929" y="941"/>
                  </a:cubicBezTo>
                  <a:cubicBezTo>
                    <a:pt x="5870" y="798"/>
                    <a:pt x="5679" y="762"/>
                    <a:pt x="5632" y="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42;p25">
              <a:extLst>
                <a:ext uri="{FF2B5EF4-FFF2-40B4-BE49-F238E27FC236}">
                  <a16:creationId xmlns:a16="http://schemas.microsoft.com/office/drawing/2014/main" id="{CFB6D3D3-0D74-4B38-86F2-D82C4A012ED4}"/>
                </a:ext>
              </a:extLst>
            </p:cNvPr>
            <p:cNvSpPr/>
            <p:nvPr/>
          </p:nvSpPr>
          <p:spPr>
            <a:xfrm>
              <a:off x="4661275" y="3253500"/>
              <a:ext cx="149750" cy="39925"/>
            </a:xfrm>
            <a:custGeom>
              <a:avLst/>
              <a:gdLst/>
              <a:ahLst/>
              <a:cxnLst/>
              <a:rect l="l" t="t" r="r" b="b"/>
              <a:pathLst>
                <a:path w="5990" h="1597" extrusionOk="0">
                  <a:moveTo>
                    <a:pt x="1739" y="763"/>
                  </a:moveTo>
                  <a:lnTo>
                    <a:pt x="1882" y="775"/>
                  </a:lnTo>
                  <a:cubicBezTo>
                    <a:pt x="2787" y="882"/>
                    <a:pt x="3704" y="989"/>
                    <a:pt x="4597" y="1239"/>
                  </a:cubicBezTo>
                  <a:cubicBezTo>
                    <a:pt x="4763" y="1287"/>
                    <a:pt x="4942" y="1358"/>
                    <a:pt x="5109" y="1418"/>
                  </a:cubicBezTo>
                  <a:lnTo>
                    <a:pt x="5466" y="1549"/>
                  </a:lnTo>
                  <a:cubicBezTo>
                    <a:pt x="5525" y="1572"/>
                    <a:pt x="5585" y="1584"/>
                    <a:pt x="5633" y="1584"/>
                  </a:cubicBezTo>
                  <a:lnTo>
                    <a:pt x="5644" y="1584"/>
                  </a:lnTo>
                  <a:lnTo>
                    <a:pt x="5704" y="1584"/>
                  </a:lnTo>
                  <a:lnTo>
                    <a:pt x="5823" y="1596"/>
                  </a:lnTo>
                  <a:lnTo>
                    <a:pt x="5990" y="989"/>
                  </a:lnTo>
                  <a:lnTo>
                    <a:pt x="5847" y="941"/>
                  </a:lnTo>
                  <a:cubicBezTo>
                    <a:pt x="5775" y="918"/>
                    <a:pt x="5704" y="882"/>
                    <a:pt x="5621" y="870"/>
                  </a:cubicBezTo>
                  <a:cubicBezTo>
                    <a:pt x="5478" y="810"/>
                    <a:pt x="5323" y="763"/>
                    <a:pt x="5180" y="739"/>
                  </a:cubicBezTo>
                  <a:cubicBezTo>
                    <a:pt x="4156" y="465"/>
                    <a:pt x="3085" y="334"/>
                    <a:pt x="2049" y="215"/>
                  </a:cubicBezTo>
                  <a:cubicBezTo>
                    <a:pt x="1537" y="156"/>
                    <a:pt x="977" y="96"/>
                    <a:pt x="453" y="1"/>
                  </a:cubicBezTo>
                  <a:lnTo>
                    <a:pt x="382" y="1"/>
                  </a:lnTo>
                  <a:cubicBezTo>
                    <a:pt x="346" y="1"/>
                    <a:pt x="299" y="1"/>
                    <a:pt x="263" y="25"/>
                  </a:cubicBezTo>
                  <a:lnTo>
                    <a:pt x="239" y="25"/>
                  </a:lnTo>
                  <a:cubicBezTo>
                    <a:pt x="179" y="25"/>
                    <a:pt x="132" y="48"/>
                    <a:pt x="108" y="96"/>
                  </a:cubicBezTo>
                  <a:lnTo>
                    <a:pt x="60" y="179"/>
                  </a:lnTo>
                  <a:cubicBezTo>
                    <a:pt x="60" y="203"/>
                    <a:pt x="49" y="215"/>
                    <a:pt x="49" y="239"/>
                  </a:cubicBezTo>
                  <a:lnTo>
                    <a:pt x="1" y="358"/>
                  </a:lnTo>
                  <a:lnTo>
                    <a:pt x="108" y="417"/>
                  </a:lnTo>
                  <a:cubicBezTo>
                    <a:pt x="132" y="441"/>
                    <a:pt x="156" y="453"/>
                    <a:pt x="179" y="465"/>
                  </a:cubicBezTo>
                  <a:cubicBezTo>
                    <a:pt x="251" y="513"/>
                    <a:pt x="346" y="584"/>
                    <a:pt x="453" y="596"/>
                  </a:cubicBezTo>
                  <a:cubicBezTo>
                    <a:pt x="894" y="656"/>
                    <a:pt x="1322" y="715"/>
                    <a:pt x="1739" y="7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3;p25">
              <a:extLst>
                <a:ext uri="{FF2B5EF4-FFF2-40B4-BE49-F238E27FC236}">
                  <a16:creationId xmlns:a16="http://schemas.microsoft.com/office/drawing/2014/main" id="{D822E364-69F0-4A48-BA2A-A27713D8CA12}"/>
                </a:ext>
              </a:extLst>
            </p:cNvPr>
            <p:cNvSpPr/>
            <p:nvPr/>
          </p:nvSpPr>
          <p:spPr>
            <a:xfrm>
              <a:off x="4671100" y="3347275"/>
              <a:ext cx="140225" cy="32450"/>
            </a:xfrm>
            <a:custGeom>
              <a:avLst/>
              <a:gdLst/>
              <a:ahLst/>
              <a:cxnLst/>
              <a:rect l="l" t="t" r="r" b="b"/>
              <a:pathLst>
                <a:path w="5609" h="1298" extrusionOk="0">
                  <a:moveTo>
                    <a:pt x="394" y="750"/>
                  </a:moveTo>
                  <a:cubicBezTo>
                    <a:pt x="453" y="750"/>
                    <a:pt x="501" y="738"/>
                    <a:pt x="548" y="715"/>
                  </a:cubicBezTo>
                  <a:cubicBezTo>
                    <a:pt x="989" y="631"/>
                    <a:pt x="1453" y="572"/>
                    <a:pt x="1930" y="572"/>
                  </a:cubicBezTo>
                  <a:cubicBezTo>
                    <a:pt x="2775" y="572"/>
                    <a:pt x="3644" y="715"/>
                    <a:pt x="4561" y="1048"/>
                  </a:cubicBezTo>
                  <a:cubicBezTo>
                    <a:pt x="4728" y="1107"/>
                    <a:pt x="4894" y="1155"/>
                    <a:pt x="5037" y="1191"/>
                  </a:cubicBezTo>
                  <a:cubicBezTo>
                    <a:pt x="5120" y="1227"/>
                    <a:pt x="5192" y="1238"/>
                    <a:pt x="5275" y="1274"/>
                  </a:cubicBezTo>
                  <a:lnTo>
                    <a:pt x="5394" y="1298"/>
                  </a:lnTo>
                  <a:lnTo>
                    <a:pt x="5454" y="1191"/>
                  </a:lnTo>
                  <a:cubicBezTo>
                    <a:pt x="5466" y="1179"/>
                    <a:pt x="5466" y="1167"/>
                    <a:pt x="5490" y="1155"/>
                  </a:cubicBezTo>
                  <a:cubicBezTo>
                    <a:pt x="5513" y="1107"/>
                    <a:pt x="5525" y="1072"/>
                    <a:pt x="5549" y="1036"/>
                  </a:cubicBezTo>
                  <a:cubicBezTo>
                    <a:pt x="5561" y="988"/>
                    <a:pt x="5561" y="941"/>
                    <a:pt x="5573" y="881"/>
                  </a:cubicBezTo>
                  <a:cubicBezTo>
                    <a:pt x="5573" y="857"/>
                    <a:pt x="5573" y="822"/>
                    <a:pt x="5597" y="798"/>
                  </a:cubicBezTo>
                  <a:lnTo>
                    <a:pt x="5609" y="655"/>
                  </a:lnTo>
                  <a:lnTo>
                    <a:pt x="5490" y="631"/>
                  </a:lnTo>
                  <a:lnTo>
                    <a:pt x="5180" y="536"/>
                  </a:lnTo>
                  <a:cubicBezTo>
                    <a:pt x="4966" y="476"/>
                    <a:pt x="4763" y="441"/>
                    <a:pt x="4561" y="357"/>
                  </a:cubicBezTo>
                  <a:cubicBezTo>
                    <a:pt x="3823" y="119"/>
                    <a:pt x="3013" y="0"/>
                    <a:pt x="2096" y="0"/>
                  </a:cubicBezTo>
                  <a:cubicBezTo>
                    <a:pt x="1584" y="0"/>
                    <a:pt x="1049" y="36"/>
                    <a:pt x="334" y="107"/>
                  </a:cubicBezTo>
                  <a:cubicBezTo>
                    <a:pt x="203" y="119"/>
                    <a:pt x="25" y="274"/>
                    <a:pt x="13" y="417"/>
                  </a:cubicBezTo>
                  <a:cubicBezTo>
                    <a:pt x="1" y="536"/>
                    <a:pt x="37" y="619"/>
                    <a:pt x="72" y="643"/>
                  </a:cubicBezTo>
                  <a:cubicBezTo>
                    <a:pt x="144" y="738"/>
                    <a:pt x="263" y="738"/>
                    <a:pt x="334" y="738"/>
                  </a:cubicBezTo>
                  <a:cubicBezTo>
                    <a:pt x="334" y="762"/>
                    <a:pt x="370" y="762"/>
                    <a:pt x="394" y="7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44;p25">
              <a:extLst>
                <a:ext uri="{FF2B5EF4-FFF2-40B4-BE49-F238E27FC236}">
                  <a16:creationId xmlns:a16="http://schemas.microsoft.com/office/drawing/2014/main" id="{3DF15D8F-EA79-45F2-B3A3-6D2DC1EEA290}"/>
                </a:ext>
              </a:extLst>
            </p:cNvPr>
            <p:cNvSpPr/>
            <p:nvPr/>
          </p:nvSpPr>
          <p:spPr>
            <a:xfrm>
              <a:off x="4677950" y="3381500"/>
              <a:ext cx="134875" cy="34850"/>
            </a:xfrm>
            <a:custGeom>
              <a:avLst/>
              <a:gdLst/>
              <a:ahLst/>
              <a:cxnLst/>
              <a:rect l="l" t="t" r="r" b="b"/>
              <a:pathLst>
                <a:path w="5395" h="1394" extrusionOk="0">
                  <a:moveTo>
                    <a:pt x="5299" y="774"/>
                  </a:moveTo>
                  <a:cubicBezTo>
                    <a:pt x="5275" y="762"/>
                    <a:pt x="5239" y="739"/>
                    <a:pt x="5204" y="715"/>
                  </a:cubicBezTo>
                  <a:cubicBezTo>
                    <a:pt x="3799" y="358"/>
                    <a:pt x="2346" y="119"/>
                    <a:pt x="870" y="24"/>
                  </a:cubicBezTo>
                  <a:lnTo>
                    <a:pt x="834" y="24"/>
                  </a:lnTo>
                  <a:cubicBezTo>
                    <a:pt x="751" y="24"/>
                    <a:pt x="644" y="0"/>
                    <a:pt x="536" y="0"/>
                  </a:cubicBezTo>
                  <a:cubicBezTo>
                    <a:pt x="465" y="0"/>
                    <a:pt x="405" y="0"/>
                    <a:pt x="346" y="24"/>
                  </a:cubicBezTo>
                  <a:cubicBezTo>
                    <a:pt x="239" y="36"/>
                    <a:pt x="179" y="119"/>
                    <a:pt x="144" y="179"/>
                  </a:cubicBezTo>
                  <a:cubicBezTo>
                    <a:pt x="120" y="203"/>
                    <a:pt x="108" y="215"/>
                    <a:pt x="108" y="227"/>
                  </a:cubicBezTo>
                  <a:lnTo>
                    <a:pt x="1" y="346"/>
                  </a:lnTo>
                  <a:lnTo>
                    <a:pt x="120" y="453"/>
                  </a:lnTo>
                  <a:lnTo>
                    <a:pt x="155" y="477"/>
                  </a:lnTo>
                  <a:cubicBezTo>
                    <a:pt x="191" y="524"/>
                    <a:pt x="263" y="584"/>
                    <a:pt x="334" y="596"/>
                  </a:cubicBezTo>
                  <a:cubicBezTo>
                    <a:pt x="394" y="620"/>
                    <a:pt x="465" y="620"/>
                    <a:pt x="513" y="620"/>
                  </a:cubicBezTo>
                  <a:lnTo>
                    <a:pt x="584" y="620"/>
                  </a:lnTo>
                  <a:lnTo>
                    <a:pt x="655" y="620"/>
                  </a:lnTo>
                  <a:cubicBezTo>
                    <a:pt x="858" y="631"/>
                    <a:pt x="1048" y="643"/>
                    <a:pt x="1239" y="643"/>
                  </a:cubicBezTo>
                  <a:cubicBezTo>
                    <a:pt x="1691" y="679"/>
                    <a:pt x="2132" y="691"/>
                    <a:pt x="2560" y="774"/>
                  </a:cubicBezTo>
                  <a:cubicBezTo>
                    <a:pt x="3132" y="881"/>
                    <a:pt x="3692" y="1036"/>
                    <a:pt x="4227" y="1179"/>
                  </a:cubicBezTo>
                  <a:cubicBezTo>
                    <a:pt x="4489" y="1251"/>
                    <a:pt x="4739" y="1310"/>
                    <a:pt x="4989" y="1370"/>
                  </a:cubicBezTo>
                  <a:cubicBezTo>
                    <a:pt x="5025" y="1370"/>
                    <a:pt x="5037" y="1393"/>
                    <a:pt x="5061" y="1393"/>
                  </a:cubicBezTo>
                  <a:lnTo>
                    <a:pt x="5108" y="1393"/>
                  </a:lnTo>
                  <a:lnTo>
                    <a:pt x="5168" y="1393"/>
                  </a:lnTo>
                  <a:lnTo>
                    <a:pt x="5287" y="1393"/>
                  </a:lnTo>
                  <a:lnTo>
                    <a:pt x="5394" y="858"/>
                  </a:lnTo>
                  <a:lnTo>
                    <a:pt x="5299" y="798"/>
                  </a:lnTo>
                  <a:cubicBezTo>
                    <a:pt x="5335" y="798"/>
                    <a:pt x="5323" y="774"/>
                    <a:pt x="5299" y="7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45;p25">
              <a:extLst>
                <a:ext uri="{FF2B5EF4-FFF2-40B4-BE49-F238E27FC236}">
                  <a16:creationId xmlns:a16="http://schemas.microsoft.com/office/drawing/2014/main" id="{5C7401F8-59C9-40F1-8496-52E74CB78D57}"/>
                </a:ext>
              </a:extLst>
            </p:cNvPr>
            <p:cNvSpPr/>
            <p:nvPr/>
          </p:nvSpPr>
          <p:spPr>
            <a:xfrm>
              <a:off x="4714575" y="3186225"/>
              <a:ext cx="107175" cy="36350"/>
            </a:xfrm>
            <a:custGeom>
              <a:avLst/>
              <a:gdLst/>
              <a:ahLst/>
              <a:cxnLst/>
              <a:rect l="l" t="t" r="r" b="b"/>
              <a:pathLst>
                <a:path w="4287" h="1454" extrusionOk="0">
                  <a:moveTo>
                    <a:pt x="4072" y="822"/>
                  </a:moveTo>
                  <a:cubicBezTo>
                    <a:pt x="3953" y="727"/>
                    <a:pt x="3810" y="703"/>
                    <a:pt x="3691" y="668"/>
                  </a:cubicBezTo>
                  <a:cubicBezTo>
                    <a:pt x="2989" y="537"/>
                    <a:pt x="2274" y="394"/>
                    <a:pt x="1560" y="251"/>
                  </a:cubicBezTo>
                  <a:lnTo>
                    <a:pt x="774" y="108"/>
                  </a:lnTo>
                  <a:cubicBezTo>
                    <a:pt x="667" y="96"/>
                    <a:pt x="560" y="60"/>
                    <a:pt x="464" y="49"/>
                  </a:cubicBezTo>
                  <a:lnTo>
                    <a:pt x="310" y="13"/>
                  </a:lnTo>
                  <a:lnTo>
                    <a:pt x="238" y="1"/>
                  </a:lnTo>
                  <a:lnTo>
                    <a:pt x="179" y="49"/>
                  </a:lnTo>
                  <a:cubicBezTo>
                    <a:pt x="179" y="49"/>
                    <a:pt x="167" y="60"/>
                    <a:pt x="143" y="60"/>
                  </a:cubicBezTo>
                  <a:cubicBezTo>
                    <a:pt x="83" y="108"/>
                    <a:pt x="0" y="168"/>
                    <a:pt x="0" y="263"/>
                  </a:cubicBezTo>
                  <a:cubicBezTo>
                    <a:pt x="0" y="370"/>
                    <a:pt x="48" y="549"/>
                    <a:pt x="179" y="608"/>
                  </a:cubicBezTo>
                  <a:cubicBezTo>
                    <a:pt x="262" y="656"/>
                    <a:pt x="369" y="668"/>
                    <a:pt x="464" y="680"/>
                  </a:cubicBezTo>
                  <a:cubicBezTo>
                    <a:pt x="488" y="680"/>
                    <a:pt x="536" y="703"/>
                    <a:pt x="560" y="703"/>
                  </a:cubicBezTo>
                  <a:cubicBezTo>
                    <a:pt x="857" y="763"/>
                    <a:pt x="1179" y="822"/>
                    <a:pt x="1476" y="858"/>
                  </a:cubicBezTo>
                  <a:cubicBezTo>
                    <a:pt x="2203" y="1001"/>
                    <a:pt x="2941" y="1132"/>
                    <a:pt x="3643" y="1394"/>
                  </a:cubicBezTo>
                  <a:cubicBezTo>
                    <a:pt x="3655" y="1394"/>
                    <a:pt x="3679" y="1418"/>
                    <a:pt x="3679" y="1418"/>
                  </a:cubicBezTo>
                  <a:cubicBezTo>
                    <a:pt x="3715" y="1430"/>
                    <a:pt x="3774" y="1453"/>
                    <a:pt x="3834" y="1453"/>
                  </a:cubicBezTo>
                  <a:cubicBezTo>
                    <a:pt x="3858" y="1453"/>
                    <a:pt x="3882" y="1453"/>
                    <a:pt x="3893" y="1442"/>
                  </a:cubicBezTo>
                  <a:cubicBezTo>
                    <a:pt x="4036" y="1394"/>
                    <a:pt x="4191" y="1334"/>
                    <a:pt x="4227" y="1203"/>
                  </a:cubicBezTo>
                  <a:cubicBezTo>
                    <a:pt x="4286" y="1108"/>
                    <a:pt x="4191" y="906"/>
                    <a:pt x="4072" y="8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252;p25">
            <a:extLst>
              <a:ext uri="{FF2B5EF4-FFF2-40B4-BE49-F238E27FC236}">
                <a16:creationId xmlns:a16="http://schemas.microsoft.com/office/drawing/2014/main" id="{BC91B726-BCB7-488B-ABB3-EE2F81F751E4}"/>
              </a:ext>
            </a:extLst>
          </p:cNvPr>
          <p:cNvGrpSpPr/>
          <p:nvPr/>
        </p:nvGrpSpPr>
        <p:grpSpPr>
          <a:xfrm>
            <a:off x="5778451" y="550553"/>
            <a:ext cx="658159" cy="552409"/>
            <a:chOff x="751275" y="1814050"/>
            <a:chExt cx="233675" cy="215525"/>
          </a:xfrm>
        </p:grpSpPr>
        <p:sp>
          <p:nvSpPr>
            <p:cNvPr id="32" name="Google Shape;253;p25">
              <a:extLst>
                <a:ext uri="{FF2B5EF4-FFF2-40B4-BE49-F238E27FC236}">
                  <a16:creationId xmlns:a16="http://schemas.microsoft.com/office/drawing/2014/main" id="{C1D6C62A-F5D9-4F7C-8546-F0AC16B55F90}"/>
                </a:ext>
              </a:extLst>
            </p:cNvPr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54;p25">
              <a:extLst>
                <a:ext uri="{FF2B5EF4-FFF2-40B4-BE49-F238E27FC236}">
                  <a16:creationId xmlns:a16="http://schemas.microsoft.com/office/drawing/2014/main" id="{39BADF09-2D88-4C66-9E46-DF5F0A31690D}"/>
                </a:ext>
              </a:extLst>
            </p:cNvPr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55;p25">
              <a:extLst>
                <a:ext uri="{FF2B5EF4-FFF2-40B4-BE49-F238E27FC236}">
                  <a16:creationId xmlns:a16="http://schemas.microsoft.com/office/drawing/2014/main" id="{B90B597E-AC0D-44FE-8B6C-071953268AD5}"/>
                </a:ext>
              </a:extLst>
            </p:cNvPr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56;p25">
              <a:extLst>
                <a:ext uri="{FF2B5EF4-FFF2-40B4-BE49-F238E27FC236}">
                  <a16:creationId xmlns:a16="http://schemas.microsoft.com/office/drawing/2014/main" id="{CBAFC919-D2FD-4661-A684-815CCF64B3B3}"/>
                </a:ext>
              </a:extLst>
            </p:cNvPr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57;p25">
              <a:extLst>
                <a:ext uri="{FF2B5EF4-FFF2-40B4-BE49-F238E27FC236}">
                  <a16:creationId xmlns:a16="http://schemas.microsoft.com/office/drawing/2014/main" id="{CEE76107-57E0-4D55-B2D5-D94342C12AF9}"/>
                </a:ext>
              </a:extLst>
            </p:cNvPr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246;p25">
            <a:extLst>
              <a:ext uri="{FF2B5EF4-FFF2-40B4-BE49-F238E27FC236}">
                <a16:creationId xmlns:a16="http://schemas.microsoft.com/office/drawing/2014/main" id="{CB4004E0-0ACF-4227-A1DB-20FCB3EC1339}"/>
              </a:ext>
            </a:extLst>
          </p:cNvPr>
          <p:cNvGrpSpPr/>
          <p:nvPr/>
        </p:nvGrpSpPr>
        <p:grpSpPr>
          <a:xfrm>
            <a:off x="6361373" y="85979"/>
            <a:ext cx="492116" cy="446712"/>
            <a:chOff x="712875" y="2205450"/>
            <a:chExt cx="233675" cy="215550"/>
          </a:xfrm>
        </p:grpSpPr>
        <p:sp>
          <p:nvSpPr>
            <p:cNvPr id="38" name="Google Shape;247;p25">
              <a:extLst>
                <a:ext uri="{FF2B5EF4-FFF2-40B4-BE49-F238E27FC236}">
                  <a16:creationId xmlns:a16="http://schemas.microsoft.com/office/drawing/2014/main" id="{BF1D0AC9-45A3-43B8-88BF-3AF0B10E454A}"/>
                </a:ext>
              </a:extLst>
            </p:cNvPr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48;p25">
              <a:extLst>
                <a:ext uri="{FF2B5EF4-FFF2-40B4-BE49-F238E27FC236}">
                  <a16:creationId xmlns:a16="http://schemas.microsoft.com/office/drawing/2014/main" id="{6907A03A-B8FA-4618-9DA5-91549C6CC5F7}"/>
                </a:ext>
              </a:extLst>
            </p:cNvPr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49;p25">
              <a:extLst>
                <a:ext uri="{FF2B5EF4-FFF2-40B4-BE49-F238E27FC236}">
                  <a16:creationId xmlns:a16="http://schemas.microsoft.com/office/drawing/2014/main" id="{0EABFC2A-EAA7-47CC-B8B4-D1C7D7287806}"/>
                </a:ext>
              </a:extLst>
            </p:cNvPr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50;p25">
              <a:extLst>
                <a:ext uri="{FF2B5EF4-FFF2-40B4-BE49-F238E27FC236}">
                  <a16:creationId xmlns:a16="http://schemas.microsoft.com/office/drawing/2014/main" id="{9382AA99-DE43-4D7D-97BC-D06634FDF439}"/>
                </a:ext>
              </a:extLst>
            </p:cNvPr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51;p25">
              <a:extLst>
                <a:ext uri="{FF2B5EF4-FFF2-40B4-BE49-F238E27FC236}">
                  <a16:creationId xmlns:a16="http://schemas.microsoft.com/office/drawing/2014/main" id="{0AF14C94-DDAF-4F0E-9D73-627B6DBD3ADD}"/>
                </a:ext>
              </a:extLst>
            </p:cNvPr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258;p25">
            <a:extLst>
              <a:ext uri="{FF2B5EF4-FFF2-40B4-BE49-F238E27FC236}">
                <a16:creationId xmlns:a16="http://schemas.microsoft.com/office/drawing/2014/main" id="{3129F1F2-588F-4D0C-9F69-A9C9AF9A5FDC}"/>
              </a:ext>
            </a:extLst>
          </p:cNvPr>
          <p:cNvGrpSpPr/>
          <p:nvPr/>
        </p:nvGrpSpPr>
        <p:grpSpPr>
          <a:xfrm>
            <a:off x="7834796" y="130415"/>
            <a:ext cx="858051" cy="617353"/>
            <a:chOff x="6075750" y="3009125"/>
            <a:chExt cx="550400" cy="463175"/>
          </a:xfrm>
        </p:grpSpPr>
        <p:sp>
          <p:nvSpPr>
            <p:cNvPr id="44" name="Google Shape;259;p25">
              <a:extLst>
                <a:ext uri="{FF2B5EF4-FFF2-40B4-BE49-F238E27FC236}">
                  <a16:creationId xmlns:a16="http://schemas.microsoft.com/office/drawing/2014/main" id="{450FA08E-B732-4215-9BC0-7C0B30C35A76}"/>
                </a:ext>
              </a:extLst>
            </p:cNvPr>
            <p:cNvSpPr/>
            <p:nvPr/>
          </p:nvSpPr>
          <p:spPr>
            <a:xfrm>
              <a:off x="6076650" y="3020750"/>
              <a:ext cx="538175" cy="433700"/>
            </a:xfrm>
            <a:custGeom>
              <a:avLst/>
              <a:gdLst/>
              <a:ahLst/>
              <a:cxnLst/>
              <a:rect l="l" t="t" r="r" b="b"/>
              <a:pathLst>
                <a:path w="21527" h="17348" extrusionOk="0">
                  <a:moveTo>
                    <a:pt x="7572" y="17347"/>
                  </a:moveTo>
                  <a:cubicBezTo>
                    <a:pt x="7858" y="16657"/>
                    <a:pt x="8108" y="16097"/>
                    <a:pt x="8311" y="15538"/>
                  </a:cubicBezTo>
                  <a:cubicBezTo>
                    <a:pt x="8430" y="15204"/>
                    <a:pt x="8465" y="14847"/>
                    <a:pt x="8513" y="14514"/>
                  </a:cubicBezTo>
                  <a:cubicBezTo>
                    <a:pt x="8573" y="14014"/>
                    <a:pt x="8489" y="13883"/>
                    <a:pt x="7989" y="13752"/>
                  </a:cubicBezTo>
                  <a:cubicBezTo>
                    <a:pt x="7358" y="13573"/>
                    <a:pt x="6703" y="13418"/>
                    <a:pt x="6072" y="13228"/>
                  </a:cubicBezTo>
                  <a:cubicBezTo>
                    <a:pt x="5167" y="12942"/>
                    <a:pt x="4239" y="12680"/>
                    <a:pt x="3370" y="12299"/>
                  </a:cubicBezTo>
                  <a:cubicBezTo>
                    <a:pt x="2036" y="11752"/>
                    <a:pt x="1048" y="10775"/>
                    <a:pt x="714" y="9358"/>
                  </a:cubicBezTo>
                  <a:cubicBezTo>
                    <a:pt x="0" y="6287"/>
                    <a:pt x="988" y="3334"/>
                    <a:pt x="3727" y="1441"/>
                  </a:cubicBezTo>
                  <a:cubicBezTo>
                    <a:pt x="4703" y="774"/>
                    <a:pt x="5775" y="393"/>
                    <a:pt x="6977" y="274"/>
                  </a:cubicBezTo>
                  <a:cubicBezTo>
                    <a:pt x="9632" y="0"/>
                    <a:pt x="12252" y="274"/>
                    <a:pt x="14871" y="619"/>
                  </a:cubicBezTo>
                  <a:cubicBezTo>
                    <a:pt x="16014" y="774"/>
                    <a:pt x="17133" y="1012"/>
                    <a:pt x="18252" y="1369"/>
                  </a:cubicBezTo>
                  <a:cubicBezTo>
                    <a:pt x="19514" y="1762"/>
                    <a:pt x="20396" y="2524"/>
                    <a:pt x="20812" y="3810"/>
                  </a:cubicBezTo>
                  <a:cubicBezTo>
                    <a:pt x="21527" y="5929"/>
                    <a:pt x="21467" y="8049"/>
                    <a:pt x="20610" y="10097"/>
                  </a:cubicBezTo>
                  <a:cubicBezTo>
                    <a:pt x="20217" y="11085"/>
                    <a:pt x="19562" y="11942"/>
                    <a:pt x="18574" y="12525"/>
                  </a:cubicBezTo>
                  <a:cubicBezTo>
                    <a:pt x="16645" y="13668"/>
                    <a:pt x="14585" y="14288"/>
                    <a:pt x="12323" y="14109"/>
                  </a:cubicBezTo>
                  <a:cubicBezTo>
                    <a:pt x="12037" y="14085"/>
                    <a:pt x="11835" y="14133"/>
                    <a:pt x="11668" y="14383"/>
                  </a:cubicBezTo>
                  <a:cubicBezTo>
                    <a:pt x="11490" y="14669"/>
                    <a:pt x="11359" y="14978"/>
                    <a:pt x="11132" y="15216"/>
                  </a:cubicBezTo>
                  <a:cubicBezTo>
                    <a:pt x="10359" y="16133"/>
                    <a:pt x="9394" y="16800"/>
                    <a:pt x="8287" y="17240"/>
                  </a:cubicBezTo>
                  <a:cubicBezTo>
                    <a:pt x="8108" y="17324"/>
                    <a:pt x="7906" y="17312"/>
                    <a:pt x="7572" y="17347"/>
                  </a:cubicBezTo>
                  <a:close/>
                  <a:moveTo>
                    <a:pt x="10299" y="3298"/>
                  </a:moveTo>
                  <a:cubicBezTo>
                    <a:pt x="10287" y="3465"/>
                    <a:pt x="10251" y="3655"/>
                    <a:pt x="10239" y="3858"/>
                  </a:cubicBezTo>
                  <a:cubicBezTo>
                    <a:pt x="10132" y="4751"/>
                    <a:pt x="10049" y="5644"/>
                    <a:pt x="9942" y="6537"/>
                  </a:cubicBezTo>
                  <a:cubicBezTo>
                    <a:pt x="9882" y="7049"/>
                    <a:pt x="9811" y="7572"/>
                    <a:pt x="9763" y="8096"/>
                  </a:cubicBezTo>
                  <a:cubicBezTo>
                    <a:pt x="9739" y="8382"/>
                    <a:pt x="9870" y="8537"/>
                    <a:pt x="10168" y="8561"/>
                  </a:cubicBezTo>
                  <a:cubicBezTo>
                    <a:pt x="10573" y="8573"/>
                    <a:pt x="10990" y="8596"/>
                    <a:pt x="11382" y="8561"/>
                  </a:cubicBezTo>
                  <a:cubicBezTo>
                    <a:pt x="11918" y="8501"/>
                    <a:pt x="12264" y="8156"/>
                    <a:pt x="12430" y="7644"/>
                  </a:cubicBezTo>
                  <a:cubicBezTo>
                    <a:pt x="12621" y="7037"/>
                    <a:pt x="12514" y="6775"/>
                    <a:pt x="12025" y="6370"/>
                  </a:cubicBezTo>
                  <a:cubicBezTo>
                    <a:pt x="11918" y="6298"/>
                    <a:pt x="11835" y="6203"/>
                    <a:pt x="11763" y="6156"/>
                  </a:cubicBezTo>
                  <a:cubicBezTo>
                    <a:pt x="12025" y="5775"/>
                    <a:pt x="12323" y="5465"/>
                    <a:pt x="12490" y="5084"/>
                  </a:cubicBezTo>
                  <a:cubicBezTo>
                    <a:pt x="12656" y="4679"/>
                    <a:pt x="12633" y="4239"/>
                    <a:pt x="12371" y="3858"/>
                  </a:cubicBezTo>
                  <a:cubicBezTo>
                    <a:pt x="11894" y="3227"/>
                    <a:pt x="10990" y="2977"/>
                    <a:pt x="10299" y="3298"/>
                  </a:cubicBezTo>
                  <a:close/>
                  <a:moveTo>
                    <a:pt x="7418" y="6560"/>
                  </a:moveTo>
                  <a:cubicBezTo>
                    <a:pt x="7787" y="7096"/>
                    <a:pt x="7549" y="7715"/>
                    <a:pt x="7870" y="8215"/>
                  </a:cubicBezTo>
                  <a:cubicBezTo>
                    <a:pt x="8204" y="7942"/>
                    <a:pt x="8204" y="7942"/>
                    <a:pt x="8156" y="7680"/>
                  </a:cubicBezTo>
                  <a:cubicBezTo>
                    <a:pt x="8096" y="7346"/>
                    <a:pt x="8049" y="7025"/>
                    <a:pt x="7977" y="6691"/>
                  </a:cubicBezTo>
                  <a:cubicBezTo>
                    <a:pt x="7811" y="5917"/>
                    <a:pt x="7668" y="5132"/>
                    <a:pt x="7477" y="4358"/>
                  </a:cubicBezTo>
                  <a:cubicBezTo>
                    <a:pt x="7406" y="4108"/>
                    <a:pt x="7275" y="3881"/>
                    <a:pt x="7180" y="3643"/>
                  </a:cubicBezTo>
                  <a:cubicBezTo>
                    <a:pt x="7132" y="3631"/>
                    <a:pt x="7072" y="3608"/>
                    <a:pt x="7025" y="3584"/>
                  </a:cubicBezTo>
                  <a:cubicBezTo>
                    <a:pt x="6977" y="3655"/>
                    <a:pt x="6941" y="3715"/>
                    <a:pt x="6906" y="3786"/>
                  </a:cubicBezTo>
                  <a:cubicBezTo>
                    <a:pt x="6287" y="5167"/>
                    <a:pt x="5656" y="6513"/>
                    <a:pt x="5036" y="7882"/>
                  </a:cubicBezTo>
                  <a:cubicBezTo>
                    <a:pt x="5001" y="7953"/>
                    <a:pt x="5072" y="8072"/>
                    <a:pt x="5096" y="8168"/>
                  </a:cubicBezTo>
                  <a:cubicBezTo>
                    <a:pt x="5298" y="8001"/>
                    <a:pt x="5394" y="7822"/>
                    <a:pt x="5477" y="7632"/>
                  </a:cubicBezTo>
                  <a:cubicBezTo>
                    <a:pt x="5608" y="7334"/>
                    <a:pt x="5727" y="7001"/>
                    <a:pt x="5882" y="6727"/>
                  </a:cubicBezTo>
                  <a:cubicBezTo>
                    <a:pt x="5941" y="6608"/>
                    <a:pt x="6108" y="6489"/>
                    <a:pt x="6239" y="6489"/>
                  </a:cubicBezTo>
                  <a:cubicBezTo>
                    <a:pt x="6644" y="6501"/>
                    <a:pt x="7061" y="6548"/>
                    <a:pt x="7418" y="6560"/>
                  </a:cubicBezTo>
                  <a:close/>
                  <a:moveTo>
                    <a:pt x="16562" y="8120"/>
                  </a:moveTo>
                  <a:cubicBezTo>
                    <a:pt x="16431" y="8144"/>
                    <a:pt x="16324" y="8144"/>
                    <a:pt x="16240" y="8168"/>
                  </a:cubicBezTo>
                  <a:cubicBezTo>
                    <a:pt x="15871" y="8299"/>
                    <a:pt x="15514" y="8251"/>
                    <a:pt x="15133" y="8168"/>
                  </a:cubicBezTo>
                  <a:cubicBezTo>
                    <a:pt x="14121" y="7930"/>
                    <a:pt x="13657" y="6941"/>
                    <a:pt x="14121" y="6025"/>
                  </a:cubicBezTo>
                  <a:cubicBezTo>
                    <a:pt x="14538" y="5179"/>
                    <a:pt x="15181" y="4632"/>
                    <a:pt x="16169" y="4548"/>
                  </a:cubicBezTo>
                  <a:cubicBezTo>
                    <a:pt x="16347" y="4536"/>
                    <a:pt x="16526" y="4536"/>
                    <a:pt x="16502" y="4251"/>
                  </a:cubicBezTo>
                  <a:cubicBezTo>
                    <a:pt x="16169" y="4048"/>
                    <a:pt x="15824" y="4179"/>
                    <a:pt x="15514" y="4298"/>
                  </a:cubicBezTo>
                  <a:cubicBezTo>
                    <a:pt x="14597" y="4608"/>
                    <a:pt x="13978" y="5263"/>
                    <a:pt x="13645" y="6144"/>
                  </a:cubicBezTo>
                  <a:cubicBezTo>
                    <a:pt x="13287" y="7060"/>
                    <a:pt x="13526" y="7870"/>
                    <a:pt x="14359" y="8406"/>
                  </a:cubicBezTo>
                  <a:cubicBezTo>
                    <a:pt x="14942" y="8775"/>
                    <a:pt x="15609" y="8834"/>
                    <a:pt x="16288" y="8715"/>
                  </a:cubicBezTo>
                  <a:cubicBezTo>
                    <a:pt x="16550" y="8644"/>
                    <a:pt x="16681" y="8477"/>
                    <a:pt x="16562" y="81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60;p25">
              <a:extLst>
                <a:ext uri="{FF2B5EF4-FFF2-40B4-BE49-F238E27FC236}">
                  <a16:creationId xmlns:a16="http://schemas.microsoft.com/office/drawing/2014/main" id="{44BFA00B-1E14-435A-B2D8-B638EDC7E617}"/>
                </a:ext>
              </a:extLst>
            </p:cNvPr>
            <p:cNvSpPr/>
            <p:nvPr/>
          </p:nvSpPr>
          <p:spPr>
            <a:xfrm>
              <a:off x="6332025" y="3176125"/>
              <a:ext cx="50025" cy="49125"/>
            </a:xfrm>
            <a:custGeom>
              <a:avLst/>
              <a:gdLst/>
              <a:ahLst/>
              <a:cxnLst/>
              <a:rect l="l" t="t" r="r" b="b"/>
              <a:pathLst>
                <a:path w="2001" h="1965" extrusionOk="0">
                  <a:moveTo>
                    <a:pt x="1" y="1762"/>
                  </a:moveTo>
                  <a:cubicBezTo>
                    <a:pt x="24" y="1226"/>
                    <a:pt x="72" y="679"/>
                    <a:pt x="96" y="107"/>
                  </a:cubicBezTo>
                  <a:cubicBezTo>
                    <a:pt x="691" y="0"/>
                    <a:pt x="1132" y="226"/>
                    <a:pt x="1548" y="476"/>
                  </a:cubicBezTo>
                  <a:cubicBezTo>
                    <a:pt x="1787" y="631"/>
                    <a:pt x="2001" y="834"/>
                    <a:pt x="1918" y="1143"/>
                  </a:cubicBezTo>
                  <a:cubicBezTo>
                    <a:pt x="1822" y="1441"/>
                    <a:pt x="1668" y="1738"/>
                    <a:pt x="1322" y="1822"/>
                  </a:cubicBezTo>
                  <a:cubicBezTo>
                    <a:pt x="906" y="1929"/>
                    <a:pt x="489" y="1965"/>
                    <a:pt x="1" y="176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61;p25">
              <a:extLst>
                <a:ext uri="{FF2B5EF4-FFF2-40B4-BE49-F238E27FC236}">
                  <a16:creationId xmlns:a16="http://schemas.microsoft.com/office/drawing/2014/main" id="{8ACCCF4E-EF08-440A-AB78-C27DF6A6B78E}"/>
                </a:ext>
              </a:extLst>
            </p:cNvPr>
            <p:cNvSpPr/>
            <p:nvPr/>
          </p:nvSpPr>
          <p:spPr>
            <a:xfrm>
              <a:off x="6337100" y="3105875"/>
              <a:ext cx="45850" cy="61625"/>
            </a:xfrm>
            <a:custGeom>
              <a:avLst/>
              <a:gdLst/>
              <a:ahLst/>
              <a:cxnLst/>
              <a:rect l="l" t="t" r="r" b="b"/>
              <a:pathLst>
                <a:path w="1834" h="2465" extrusionOk="0">
                  <a:moveTo>
                    <a:pt x="131" y="1167"/>
                  </a:moveTo>
                  <a:cubicBezTo>
                    <a:pt x="167" y="905"/>
                    <a:pt x="179" y="655"/>
                    <a:pt x="226" y="405"/>
                  </a:cubicBezTo>
                  <a:cubicBezTo>
                    <a:pt x="262" y="131"/>
                    <a:pt x="476" y="0"/>
                    <a:pt x="679" y="131"/>
                  </a:cubicBezTo>
                  <a:cubicBezTo>
                    <a:pt x="1000" y="310"/>
                    <a:pt x="1322" y="524"/>
                    <a:pt x="1548" y="786"/>
                  </a:cubicBezTo>
                  <a:cubicBezTo>
                    <a:pt x="1834" y="1131"/>
                    <a:pt x="1726" y="1655"/>
                    <a:pt x="1381" y="1953"/>
                  </a:cubicBezTo>
                  <a:cubicBezTo>
                    <a:pt x="1238" y="2072"/>
                    <a:pt x="1060" y="2167"/>
                    <a:pt x="881" y="2227"/>
                  </a:cubicBezTo>
                  <a:cubicBezTo>
                    <a:pt x="179" y="2465"/>
                    <a:pt x="0" y="2310"/>
                    <a:pt x="72" y="1560"/>
                  </a:cubicBezTo>
                  <a:cubicBezTo>
                    <a:pt x="95" y="1429"/>
                    <a:pt x="107" y="1298"/>
                    <a:pt x="131" y="11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62;p25">
              <a:extLst>
                <a:ext uri="{FF2B5EF4-FFF2-40B4-BE49-F238E27FC236}">
                  <a16:creationId xmlns:a16="http://schemas.microsoft.com/office/drawing/2014/main" id="{6C6CFF61-9AC6-46FB-893A-8EA18FC8CDF4}"/>
                </a:ext>
              </a:extLst>
            </p:cNvPr>
            <p:cNvSpPr/>
            <p:nvPr/>
          </p:nvSpPr>
          <p:spPr>
            <a:xfrm>
              <a:off x="6234100" y="3131775"/>
              <a:ext cx="27100" cy="42275"/>
            </a:xfrm>
            <a:custGeom>
              <a:avLst/>
              <a:gdLst/>
              <a:ahLst/>
              <a:cxnLst/>
              <a:rect l="l" t="t" r="r" b="b"/>
              <a:pathLst>
                <a:path w="1084" h="1691" extrusionOk="0">
                  <a:moveTo>
                    <a:pt x="1084" y="1584"/>
                  </a:moveTo>
                  <a:cubicBezTo>
                    <a:pt x="667" y="1679"/>
                    <a:pt x="322" y="1691"/>
                    <a:pt x="1" y="1476"/>
                  </a:cubicBezTo>
                  <a:cubicBezTo>
                    <a:pt x="60" y="929"/>
                    <a:pt x="358" y="512"/>
                    <a:pt x="703" y="0"/>
                  </a:cubicBezTo>
                  <a:cubicBezTo>
                    <a:pt x="965" y="524"/>
                    <a:pt x="1024" y="1036"/>
                    <a:pt x="1084" y="15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63;p25">
              <a:extLst>
                <a:ext uri="{FF2B5EF4-FFF2-40B4-BE49-F238E27FC236}">
                  <a16:creationId xmlns:a16="http://schemas.microsoft.com/office/drawing/2014/main" id="{B125C20F-56B0-40DC-97A8-C701D210E87D}"/>
                </a:ext>
              </a:extLst>
            </p:cNvPr>
            <p:cNvSpPr/>
            <p:nvPr/>
          </p:nvSpPr>
          <p:spPr>
            <a:xfrm>
              <a:off x="6075750" y="3009125"/>
              <a:ext cx="550400" cy="463175"/>
            </a:xfrm>
            <a:custGeom>
              <a:avLst/>
              <a:gdLst/>
              <a:ahLst/>
              <a:cxnLst/>
              <a:rect l="l" t="t" r="r" b="b"/>
              <a:pathLst>
                <a:path w="22016" h="18527" extrusionOk="0">
                  <a:moveTo>
                    <a:pt x="21515" y="4323"/>
                  </a:moveTo>
                  <a:cubicBezTo>
                    <a:pt x="21229" y="3394"/>
                    <a:pt x="20801" y="2382"/>
                    <a:pt x="19777" y="1846"/>
                  </a:cubicBezTo>
                  <a:cubicBezTo>
                    <a:pt x="19146" y="1525"/>
                    <a:pt x="18407" y="1168"/>
                    <a:pt x="17610" y="1001"/>
                  </a:cubicBezTo>
                  <a:cubicBezTo>
                    <a:pt x="16241" y="715"/>
                    <a:pt x="14443" y="370"/>
                    <a:pt x="12633" y="191"/>
                  </a:cubicBezTo>
                  <a:cubicBezTo>
                    <a:pt x="11657" y="108"/>
                    <a:pt x="10514" y="1"/>
                    <a:pt x="9359" y="1"/>
                  </a:cubicBezTo>
                  <a:cubicBezTo>
                    <a:pt x="8561" y="1"/>
                    <a:pt x="7847" y="48"/>
                    <a:pt x="7168" y="132"/>
                  </a:cubicBezTo>
                  <a:cubicBezTo>
                    <a:pt x="5811" y="310"/>
                    <a:pt x="4811" y="632"/>
                    <a:pt x="3906" y="1168"/>
                  </a:cubicBezTo>
                  <a:cubicBezTo>
                    <a:pt x="1810" y="2430"/>
                    <a:pt x="572" y="4216"/>
                    <a:pt x="119" y="6621"/>
                  </a:cubicBezTo>
                  <a:cubicBezTo>
                    <a:pt x="0" y="7311"/>
                    <a:pt x="60" y="7978"/>
                    <a:pt x="108" y="8633"/>
                  </a:cubicBezTo>
                  <a:cubicBezTo>
                    <a:pt x="143" y="8907"/>
                    <a:pt x="155" y="9180"/>
                    <a:pt x="167" y="9466"/>
                  </a:cubicBezTo>
                  <a:cubicBezTo>
                    <a:pt x="203" y="10252"/>
                    <a:pt x="608" y="10871"/>
                    <a:pt x="1001" y="11443"/>
                  </a:cubicBezTo>
                  <a:cubicBezTo>
                    <a:pt x="1143" y="11657"/>
                    <a:pt x="1286" y="11859"/>
                    <a:pt x="1405" y="12086"/>
                  </a:cubicBezTo>
                  <a:cubicBezTo>
                    <a:pt x="1441" y="12145"/>
                    <a:pt x="1489" y="12193"/>
                    <a:pt x="1536" y="12217"/>
                  </a:cubicBezTo>
                  <a:lnTo>
                    <a:pt x="1572" y="12252"/>
                  </a:lnTo>
                  <a:cubicBezTo>
                    <a:pt x="2489" y="12990"/>
                    <a:pt x="3608" y="13550"/>
                    <a:pt x="5084" y="13943"/>
                  </a:cubicBezTo>
                  <a:cubicBezTo>
                    <a:pt x="5918" y="14181"/>
                    <a:pt x="6775" y="14455"/>
                    <a:pt x="7644" y="14741"/>
                  </a:cubicBezTo>
                  <a:cubicBezTo>
                    <a:pt x="8061" y="14872"/>
                    <a:pt x="8061" y="14872"/>
                    <a:pt x="7966" y="15348"/>
                  </a:cubicBezTo>
                  <a:cubicBezTo>
                    <a:pt x="7787" y="16265"/>
                    <a:pt x="7335" y="17074"/>
                    <a:pt x="6918" y="17741"/>
                  </a:cubicBezTo>
                  <a:cubicBezTo>
                    <a:pt x="6823" y="17872"/>
                    <a:pt x="6763" y="18110"/>
                    <a:pt x="6823" y="18289"/>
                  </a:cubicBezTo>
                  <a:cubicBezTo>
                    <a:pt x="6882" y="18455"/>
                    <a:pt x="7156" y="18527"/>
                    <a:pt x="7287" y="18527"/>
                  </a:cubicBezTo>
                  <a:lnTo>
                    <a:pt x="7335" y="18527"/>
                  </a:lnTo>
                  <a:cubicBezTo>
                    <a:pt x="7406" y="18527"/>
                    <a:pt x="7478" y="18515"/>
                    <a:pt x="7549" y="18515"/>
                  </a:cubicBezTo>
                  <a:cubicBezTo>
                    <a:pt x="7870" y="18491"/>
                    <a:pt x="8192" y="18467"/>
                    <a:pt x="8478" y="18336"/>
                  </a:cubicBezTo>
                  <a:cubicBezTo>
                    <a:pt x="9692" y="17753"/>
                    <a:pt x="11061" y="16979"/>
                    <a:pt x="11930" y="15586"/>
                  </a:cubicBezTo>
                  <a:cubicBezTo>
                    <a:pt x="12073" y="15348"/>
                    <a:pt x="12240" y="15253"/>
                    <a:pt x="12514" y="15253"/>
                  </a:cubicBezTo>
                  <a:lnTo>
                    <a:pt x="12657" y="15253"/>
                  </a:lnTo>
                  <a:lnTo>
                    <a:pt x="13026" y="15253"/>
                  </a:lnTo>
                  <a:cubicBezTo>
                    <a:pt x="13419" y="15253"/>
                    <a:pt x="13859" y="15241"/>
                    <a:pt x="14300" y="15169"/>
                  </a:cubicBezTo>
                  <a:cubicBezTo>
                    <a:pt x="15550" y="14943"/>
                    <a:pt x="17003" y="14598"/>
                    <a:pt x="18324" y="13848"/>
                  </a:cubicBezTo>
                  <a:lnTo>
                    <a:pt x="18384" y="13812"/>
                  </a:lnTo>
                  <a:cubicBezTo>
                    <a:pt x="19015" y="13455"/>
                    <a:pt x="19658" y="13086"/>
                    <a:pt x="20134" y="12467"/>
                  </a:cubicBezTo>
                  <a:cubicBezTo>
                    <a:pt x="21158" y="11145"/>
                    <a:pt x="21717" y="9788"/>
                    <a:pt x="21801" y="8478"/>
                  </a:cubicBezTo>
                  <a:cubicBezTo>
                    <a:pt x="22015" y="6966"/>
                    <a:pt x="21920" y="5609"/>
                    <a:pt x="21515" y="4323"/>
                  </a:cubicBezTo>
                  <a:close/>
                  <a:moveTo>
                    <a:pt x="11573" y="14764"/>
                  </a:moveTo>
                  <a:cubicBezTo>
                    <a:pt x="11526" y="14860"/>
                    <a:pt x="11466" y="14931"/>
                    <a:pt x="11418" y="15014"/>
                  </a:cubicBezTo>
                  <a:cubicBezTo>
                    <a:pt x="11299" y="15229"/>
                    <a:pt x="11204" y="15419"/>
                    <a:pt x="11049" y="15586"/>
                  </a:cubicBezTo>
                  <a:cubicBezTo>
                    <a:pt x="10311" y="16443"/>
                    <a:pt x="9371" y="17122"/>
                    <a:pt x="8263" y="17562"/>
                  </a:cubicBezTo>
                  <a:cubicBezTo>
                    <a:pt x="8168" y="17610"/>
                    <a:pt x="8049" y="17610"/>
                    <a:pt x="7894" y="17622"/>
                  </a:cubicBezTo>
                  <a:lnTo>
                    <a:pt x="7835" y="17622"/>
                  </a:lnTo>
                  <a:cubicBezTo>
                    <a:pt x="7894" y="17491"/>
                    <a:pt x="7942" y="17372"/>
                    <a:pt x="8001" y="17229"/>
                  </a:cubicBezTo>
                  <a:cubicBezTo>
                    <a:pt x="8180" y="16789"/>
                    <a:pt x="8335" y="16419"/>
                    <a:pt x="8478" y="16015"/>
                  </a:cubicBezTo>
                  <a:cubicBezTo>
                    <a:pt x="8585" y="15717"/>
                    <a:pt x="8632" y="15407"/>
                    <a:pt x="8704" y="14955"/>
                  </a:cubicBezTo>
                  <a:cubicBezTo>
                    <a:pt x="8763" y="14395"/>
                    <a:pt x="8621" y="14193"/>
                    <a:pt x="8073" y="14038"/>
                  </a:cubicBezTo>
                  <a:lnTo>
                    <a:pt x="7227" y="13812"/>
                  </a:lnTo>
                  <a:cubicBezTo>
                    <a:pt x="6870" y="13717"/>
                    <a:pt x="6513" y="13633"/>
                    <a:pt x="6156" y="13514"/>
                  </a:cubicBezTo>
                  <a:lnTo>
                    <a:pt x="5715" y="13383"/>
                  </a:lnTo>
                  <a:cubicBezTo>
                    <a:pt x="4965" y="13145"/>
                    <a:pt x="4191" y="12907"/>
                    <a:pt x="3441" y="12586"/>
                  </a:cubicBezTo>
                  <a:cubicBezTo>
                    <a:pt x="2060" y="12014"/>
                    <a:pt x="1179" y="11026"/>
                    <a:pt x="870" y="9752"/>
                  </a:cubicBezTo>
                  <a:cubicBezTo>
                    <a:pt x="119" y="6609"/>
                    <a:pt x="1215" y="3775"/>
                    <a:pt x="3810" y="1989"/>
                  </a:cubicBezTo>
                  <a:cubicBezTo>
                    <a:pt x="4739" y="1358"/>
                    <a:pt x="5775" y="977"/>
                    <a:pt x="7013" y="846"/>
                  </a:cubicBezTo>
                  <a:cubicBezTo>
                    <a:pt x="7739" y="775"/>
                    <a:pt x="8490" y="727"/>
                    <a:pt x="9275" y="727"/>
                  </a:cubicBezTo>
                  <a:cubicBezTo>
                    <a:pt x="11180" y="727"/>
                    <a:pt x="13073" y="953"/>
                    <a:pt x="14859" y="1191"/>
                  </a:cubicBezTo>
                  <a:cubicBezTo>
                    <a:pt x="16062" y="1358"/>
                    <a:pt x="17145" y="1596"/>
                    <a:pt x="18205" y="1918"/>
                  </a:cubicBezTo>
                  <a:cubicBezTo>
                    <a:pt x="19503" y="2334"/>
                    <a:pt x="20277" y="3084"/>
                    <a:pt x="20682" y="4251"/>
                  </a:cubicBezTo>
                  <a:cubicBezTo>
                    <a:pt x="21372" y="6359"/>
                    <a:pt x="21313" y="8442"/>
                    <a:pt x="20503" y="10442"/>
                  </a:cubicBezTo>
                  <a:cubicBezTo>
                    <a:pt x="20086" y="11478"/>
                    <a:pt x="19408" y="12264"/>
                    <a:pt x="18515" y="12800"/>
                  </a:cubicBezTo>
                  <a:cubicBezTo>
                    <a:pt x="16705" y="13871"/>
                    <a:pt x="14931" y="14395"/>
                    <a:pt x="13097" y="14395"/>
                  </a:cubicBezTo>
                  <a:cubicBezTo>
                    <a:pt x="12847" y="14395"/>
                    <a:pt x="12597" y="14372"/>
                    <a:pt x="12347" y="14360"/>
                  </a:cubicBezTo>
                  <a:lnTo>
                    <a:pt x="12228" y="14360"/>
                  </a:lnTo>
                  <a:cubicBezTo>
                    <a:pt x="11930" y="14407"/>
                    <a:pt x="11716" y="14526"/>
                    <a:pt x="11573" y="147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64;p25">
              <a:extLst>
                <a:ext uri="{FF2B5EF4-FFF2-40B4-BE49-F238E27FC236}">
                  <a16:creationId xmlns:a16="http://schemas.microsoft.com/office/drawing/2014/main" id="{90BB0F45-E32F-49CF-8D40-93D2366FC749}"/>
                </a:ext>
              </a:extLst>
            </p:cNvPr>
            <p:cNvSpPr/>
            <p:nvPr/>
          </p:nvSpPr>
          <p:spPr>
            <a:xfrm>
              <a:off x="6315950" y="3095450"/>
              <a:ext cx="81000" cy="143200"/>
            </a:xfrm>
            <a:custGeom>
              <a:avLst/>
              <a:gdLst/>
              <a:ahLst/>
              <a:cxnLst/>
              <a:rect l="l" t="t" r="r" b="b"/>
              <a:pathLst>
                <a:path w="3240" h="5728" extrusionOk="0">
                  <a:moveTo>
                    <a:pt x="2549" y="3263"/>
                  </a:moveTo>
                  <a:lnTo>
                    <a:pt x="2382" y="3132"/>
                  </a:lnTo>
                  <a:cubicBezTo>
                    <a:pt x="2442" y="3049"/>
                    <a:pt x="2501" y="2977"/>
                    <a:pt x="2549" y="2906"/>
                  </a:cubicBezTo>
                  <a:cubicBezTo>
                    <a:pt x="2739" y="2644"/>
                    <a:pt x="2918" y="2417"/>
                    <a:pt x="3037" y="2132"/>
                  </a:cubicBezTo>
                  <a:cubicBezTo>
                    <a:pt x="3239" y="1655"/>
                    <a:pt x="3180" y="1144"/>
                    <a:pt x="2882" y="751"/>
                  </a:cubicBezTo>
                  <a:cubicBezTo>
                    <a:pt x="2549" y="286"/>
                    <a:pt x="1965" y="1"/>
                    <a:pt x="1382" y="1"/>
                  </a:cubicBezTo>
                  <a:cubicBezTo>
                    <a:pt x="1132" y="1"/>
                    <a:pt x="882" y="60"/>
                    <a:pt x="656" y="167"/>
                  </a:cubicBezTo>
                  <a:lnTo>
                    <a:pt x="584" y="191"/>
                  </a:lnTo>
                  <a:lnTo>
                    <a:pt x="548" y="465"/>
                  </a:lnTo>
                  <a:lnTo>
                    <a:pt x="501" y="822"/>
                  </a:lnTo>
                  <a:lnTo>
                    <a:pt x="382" y="1894"/>
                  </a:lnTo>
                  <a:lnTo>
                    <a:pt x="203" y="3501"/>
                  </a:lnTo>
                  <a:cubicBezTo>
                    <a:pt x="191" y="3691"/>
                    <a:pt x="167" y="3870"/>
                    <a:pt x="144" y="4061"/>
                  </a:cubicBezTo>
                  <a:cubicBezTo>
                    <a:pt x="96" y="4394"/>
                    <a:pt x="72" y="4727"/>
                    <a:pt x="25" y="5073"/>
                  </a:cubicBezTo>
                  <a:cubicBezTo>
                    <a:pt x="1" y="5311"/>
                    <a:pt x="84" y="5442"/>
                    <a:pt x="144" y="5525"/>
                  </a:cubicBezTo>
                  <a:cubicBezTo>
                    <a:pt x="215" y="5596"/>
                    <a:pt x="334" y="5680"/>
                    <a:pt x="584" y="5704"/>
                  </a:cubicBezTo>
                  <a:cubicBezTo>
                    <a:pt x="667" y="5704"/>
                    <a:pt x="763" y="5704"/>
                    <a:pt x="858" y="5716"/>
                  </a:cubicBezTo>
                  <a:cubicBezTo>
                    <a:pt x="1025" y="5716"/>
                    <a:pt x="1179" y="5727"/>
                    <a:pt x="1334" y="5727"/>
                  </a:cubicBezTo>
                  <a:cubicBezTo>
                    <a:pt x="1537" y="5727"/>
                    <a:pt x="1680" y="5716"/>
                    <a:pt x="1834" y="5704"/>
                  </a:cubicBezTo>
                  <a:cubicBezTo>
                    <a:pt x="2394" y="5644"/>
                    <a:pt x="2811" y="5287"/>
                    <a:pt x="2989" y="4692"/>
                  </a:cubicBezTo>
                  <a:cubicBezTo>
                    <a:pt x="3204" y="4049"/>
                    <a:pt x="3096" y="3703"/>
                    <a:pt x="2549" y="3263"/>
                  </a:cubicBezTo>
                  <a:close/>
                  <a:moveTo>
                    <a:pt x="2287" y="1310"/>
                  </a:moveTo>
                  <a:cubicBezTo>
                    <a:pt x="2513" y="1584"/>
                    <a:pt x="2442" y="2013"/>
                    <a:pt x="2144" y="2263"/>
                  </a:cubicBezTo>
                  <a:cubicBezTo>
                    <a:pt x="2025" y="2370"/>
                    <a:pt x="1858" y="2453"/>
                    <a:pt x="1680" y="2513"/>
                  </a:cubicBezTo>
                  <a:cubicBezTo>
                    <a:pt x="1501" y="2572"/>
                    <a:pt x="1370" y="2608"/>
                    <a:pt x="1263" y="2608"/>
                  </a:cubicBezTo>
                  <a:cubicBezTo>
                    <a:pt x="1179" y="2608"/>
                    <a:pt x="1144" y="2572"/>
                    <a:pt x="1120" y="2560"/>
                  </a:cubicBezTo>
                  <a:cubicBezTo>
                    <a:pt x="1060" y="2489"/>
                    <a:pt x="1037" y="2310"/>
                    <a:pt x="1072" y="2013"/>
                  </a:cubicBezTo>
                  <a:cubicBezTo>
                    <a:pt x="1084" y="1917"/>
                    <a:pt x="1084" y="1834"/>
                    <a:pt x="1096" y="1763"/>
                  </a:cubicBezTo>
                  <a:lnTo>
                    <a:pt x="1120" y="1763"/>
                  </a:lnTo>
                  <a:lnTo>
                    <a:pt x="1132" y="1608"/>
                  </a:lnTo>
                  <a:cubicBezTo>
                    <a:pt x="1144" y="1536"/>
                    <a:pt x="1144" y="1465"/>
                    <a:pt x="1156" y="1382"/>
                  </a:cubicBezTo>
                  <a:cubicBezTo>
                    <a:pt x="1179" y="1227"/>
                    <a:pt x="1203" y="1048"/>
                    <a:pt x="1239" y="870"/>
                  </a:cubicBezTo>
                  <a:cubicBezTo>
                    <a:pt x="1251" y="774"/>
                    <a:pt x="1299" y="667"/>
                    <a:pt x="1394" y="667"/>
                  </a:cubicBezTo>
                  <a:cubicBezTo>
                    <a:pt x="1429" y="667"/>
                    <a:pt x="1453" y="691"/>
                    <a:pt x="1489" y="703"/>
                  </a:cubicBezTo>
                  <a:cubicBezTo>
                    <a:pt x="1715" y="822"/>
                    <a:pt x="2072" y="1024"/>
                    <a:pt x="2287" y="1310"/>
                  </a:cubicBezTo>
                  <a:close/>
                  <a:moveTo>
                    <a:pt x="894" y="3453"/>
                  </a:moveTo>
                  <a:cubicBezTo>
                    <a:pt x="953" y="3453"/>
                    <a:pt x="1001" y="3441"/>
                    <a:pt x="1037" y="3441"/>
                  </a:cubicBezTo>
                  <a:cubicBezTo>
                    <a:pt x="1453" y="3441"/>
                    <a:pt x="1787" y="3620"/>
                    <a:pt x="2108" y="3811"/>
                  </a:cubicBezTo>
                  <a:cubicBezTo>
                    <a:pt x="2453" y="4025"/>
                    <a:pt x="2453" y="4180"/>
                    <a:pt x="2406" y="4299"/>
                  </a:cubicBezTo>
                  <a:cubicBezTo>
                    <a:pt x="2311" y="4644"/>
                    <a:pt x="2156" y="4823"/>
                    <a:pt x="1930" y="4870"/>
                  </a:cubicBezTo>
                  <a:cubicBezTo>
                    <a:pt x="1751" y="4906"/>
                    <a:pt x="1560" y="4954"/>
                    <a:pt x="1334" y="4954"/>
                  </a:cubicBezTo>
                  <a:cubicBezTo>
                    <a:pt x="1144" y="4954"/>
                    <a:pt x="965" y="4930"/>
                    <a:pt x="787" y="4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65;p25">
              <a:extLst>
                <a:ext uri="{FF2B5EF4-FFF2-40B4-BE49-F238E27FC236}">
                  <a16:creationId xmlns:a16="http://schemas.microsoft.com/office/drawing/2014/main" id="{9F76519D-645A-4689-91EE-2135B209ED83}"/>
                </a:ext>
              </a:extLst>
            </p:cNvPr>
            <p:cNvSpPr/>
            <p:nvPr/>
          </p:nvSpPr>
          <p:spPr>
            <a:xfrm>
              <a:off x="6197775" y="3106750"/>
              <a:ext cx="87250" cy="125350"/>
            </a:xfrm>
            <a:custGeom>
              <a:avLst/>
              <a:gdLst/>
              <a:ahLst/>
              <a:cxnLst/>
              <a:rect l="l" t="t" r="r" b="b"/>
              <a:pathLst>
                <a:path w="3490" h="5014" extrusionOk="0">
                  <a:moveTo>
                    <a:pt x="3263" y="3239"/>
                  </a:moveTo>
                  <a:lnTo>
                    <a:pt x="3192" y="2858"/>
                  </a:lnTo>
                  <a:cubicBezTo>
                    <a:pt x="3061" y="2216"/>
                    <a:pt x="2930" y="1561"/>
                    <a:pt x="2775" y="906"/>
                  </a:cubicBezTo>
                  <a:cubicBezTo>
                    <a:pt x="2727" y="715"/>
                    <a:pt x="2644" y="549"/>
                    <a:pt x="2573" y="382"/>
                  </a:cubicBezTo>
                  <a:cubicBezTo>
                    <a:pt x="2537" y="311"/>
                    <a:pt x="2489" y="239"/>
                    <a:pt x="2466" y="180"/>
                  </a:cubicBezTo>
                  <a:lnTo>
                    <a:pt x="2430" y="120"/>
                  </a:lnTo>
                  <a:lnTo>
                    <a:pt x="2370" y="96"/>
                  </a:lnTo>
                  <a:cubicBezTo>
                    <a:pt x="2335" y="84"/>
                    <a:pt x="2263" y="72"/>
                    <a:pt x="2227" y="37"/>
                  </a:cubicBezTo>
                  <a:lnTo>
                    <a:pt x="2108" y="1"/>
                  </a:lnTo>
                  <a:lnTo>
                    <a:pt x="2049" y="96"/>
                  </a:lnTo>
                  <a:cubicBezTo>
                    <a:pt x="2037" y="120"/>
                    <a:pt x="2013" y="144"/>
                    <a:pt x="2013" y="156"/>
                  </a:cubicBezTo>
                  <a:cubicBezTo>
                    <a:pt x="1989" y="203"/>
                    <a:pt x="1954" y="263"/>
                    <a:pt x="1930" y="322"/>
                  </a:cubicBezTo>
                  <a:lnTo>
                    <a:pt x="1715" y="775"/>
                  </a:lnTo>
                  <a:cubicBezTo>
                    <a:pt x="1168" y="1965"/>
                    <a:pt x="596" y="3192"/>
                    <a:pt x="49" y="4418"/>
                  </a:cubicBezTo>
                  <a:cubicBezTo>
                    <a:pt x="1" y="4525"/>
                    <a:pt x="49" y="4621"/>
                    <a:pt x="84" y="4716"/>
                  </a:cubicBezTo>
                  <a:cubicBezTo>
                    <a:pt x="96" y="4740"/>
                    <a:pt x="96" y="4775"/>
                    <a:pt x="108" y="4787"/>
                  </a:cubicBezTo>
                  <a:lnTo>
                    <a:pt x="168" y="5013"/>
                  </a:lnTo>
                  <a:lnTo>
                    <a:pt x="346" y="4859"/>
                  </a:lnTo>
                  <a:cubicBezTo>
                    <a:pt x="584" y="4680"/>
                    <a:pt x="692" y="4478"/>
                    <a:pt x="763" y="4287"/>
                  </a:cubicBezTo>
                  <a:lnTo>
                    <a:pt x="906" y="3966"/>
                  </a:lnTo>
                  <a:cubicBezTo>
                    <a:pt x="989" y="3763"/>
                    <a:pt x="1061" y="3573"/>
                    <a:pt x="1168" y="3394"/>
                  </a:cubicBezTo>
                  <a:cubicBezTo>
                    <a:pt x="1215" y="3311"/>
                    <a:pt x="1334" y="3228"/>
                    <a:pt x="1394" y="3228"/>
                  </a:cubicBezTo>
                  <a:lnTo>
                    <a:pt x="1537" y="3228"/>
                  </a:lnTo>
                  <a:cubicBezTo>
                    <a:pt x="1775" y="3228"/>
                    <a:pt x="2013" y="3239"/>
                    <a:pt x="2251" y="3251"/>
                  </a:cubicBezTo>
                  <a:cubicBezTo>
                    <a:pt x="2335" y="3251"/>
                    <a:pt x="2406" y="3275"/>
                    <a:pt x="2477" y="3275"/>
                  </a:cubicBezTo>
                  <a:cubicBezTo>
                    <a:pt x="2608" y="3489"/>
                    <a:pt x="2644" y="3751"/>
                    <a:pt x="2656" y="4013"/>
                  </a:cubicBezTo>
                  <a:cubicBezTo>
                    <a:pt x="2692" y="4299"/>
                    <a:pt x="2716" y="4597"/>
                    <a:pt x="2894" y="4883"/>
                  </a:cubicBezTo>
                  <a:lnTo>
                    <a:pt x="2978" y="5013"/>
                  </a:lnTo>
                  <a:lnTo>
                    <a:pt x="3120" y="4894"/>
                  </a:lnTo>
                  <a:cubicBezTo>
                    <a:pt x="3430" y="4621"/>
                    <a:pt x="3489" y="4585"/>
                    <a:pt x="3430" y="4240"/>
                  </a:cubicBezTo>
                  <a:cubicBezTo>
                    <a:pt x="3406" y="3906"/>
                    <a:pt x="3347" y="3585"/>
                    <a:pt x="3263" y="3239"/>
                  </a:cubicBezTo>
                  <a:close/>
                  <a:moveTo>
                    <a:pt x="2370" y="2466"/>
                  </a:moveTo>
                  <a:cubicBezTo>
                    <a:pt x="2239" y="2501"/>
                    <a:pt x="2132" y="2501"/>
                    <a:pt x="2037" y="2501"/>
                  </a:cubicBezTo>
                  <a:cubicBezTo>
                    <a:pt x="1870" y="2501"/>
                    <a:pt x="1739" y="2466"/>
                    <a:pt x="1596" y="2394"/>
                  </a:cubicBezTo>
                  <a:cubicBezTo>
                    <a:pt x="1656" y="2001"/>
                    <a:pt x="1858" y="1680"/>
                    <a:pt x="2108" y="1287"/>
                  </a:cubicBezTo>
                  <a:cubicBezTo>
                    <a:pt x="2275" y="1680"/>
                    <a:pt x="2335" y="2049"/>
                    <a:pt x="2370" y="2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66;p25">
              <a:extLst>
                <a:ext uri="{FF2B5EF4-FFF2-40B4-BE49-F238E27FC236}">
                  <a16:creationId xmlns:a16="http://schemas.microsoft.com/office/drawing/2014/main" id="{974E3F42-72DC-4584-A224-819CCE430D3B}"/>
                </a:ext>
              </a:extLst>
            </p:cNvPr>
            <p:cNvSpPr/>
            <p:nvPr/>
          </p:nvSpPr>
          <p:spPr>
            <a:xfrm>
              <a:off x="6404950" y="3120750"/>
              <a:ext cx="91400" cy="122375"/>
            </a:xfrm>
            <a:custGeom>
              <a:avLst/>
              <a:gdLst/>
              <a:ahLst/>
              <a:cxnLst/>
              <a:rect l="l" t="t" r="r" b="b"/>
              <a:pathLst>
                <a:path w="3656" h="4895" extrusionOk="0">
                  <a:moveTo>
                    <a:pt x="1156" y="4513"/>
                  </a:moveTo>
                  <a:cubicBezTo>
                    <a:pt x="1560" y="4763"/>
                    <a:pt x="2025" y="4894"/>
                    <a:pt x="2537" y="4894"/>
                  </a:cubicBezTo>
                  <a:cubicBezTo>
                    <a:pt x="2751" y="4894"/>
                    <a:pt x="2953" y="4882"/>
                    <a:pt x="3180" y="4834"/>
                  </a:cubicBezTo>
                  <a:cubicBezTo>
                    <a:pt x="3358" y="4811"/>
                    <a:pt x="3489" y="4739"/>
                    <a:pt x="3573" y="4596"/>
                  </a:cubicBezTo>
                  <a:cubicBezTo>
                    <a:pt x="3656" y="4465"/>
                    <a:pt x="3656" y="4287"/>
                    <a:pt x="3584" y="4061"/>
                  </a:cubicBezTo>
                  <a:lnTo>
                    <a:pt x="3537" y="3942"/>
                  </a:lnTo>
                  <a:lnTo>
                    <a:pt x="3418" y="3965"/>
                  </a:lnTo>
                  <a:cubicBezTo>
                    <a:pt x="3370" y="3965"/>
                    <a:pt x="3334" y="3977"/>
                    <a:pt x="3299" y="3977"/>
                  </a:cubicBezTo>
                  <a:cubicBezTo>
                    <a:pt x="3227" y="3977"/>
                    <a:pt x="3132" y="3989"/>
                    <a:pt x="3061" y="4025"/>
                  </a:cubicBezTo>
                  <a:cubicBezTo>
                    <a:pt x="2930" y="4061"/>
                    <a:pt x="2799" y="4096"/>
                    <a:pt x="2632" y="4096"/>
                  </a:cubicBezTo>
                  <a:cubicBezTo>
                    <a:pt x="2418" y="4096"/>
                    <a:pt x="2227" y="4049"/>
                    <a:pt x="2049" y="4001"/>
                  </a:cubicBezTo>
                  <a:cubicBezTo>
                    <a:pt x="1596" y="3906"/>
                    <a:pt x="1263" y="3632"/>
                    <a:pt x="1096" y="3275"/>
                  </a:cubicBezTo>
                  <a:cubicBezTo>
                    <a:pt x="917" y="2906"/>
                    <a:pt x="929" y="2489"/>
                    <a:pt x="1144" y="2084"/>
                  </a:cubicBezTo>
                  <a:cubicBezTo>
                    <a:pt x="1572" y="1227"/>
                    <a:pt x="2191" y="763"/>
                    <a:pt x="3073" y="703"/>
                  </a:cubicBezTo>
                  <a:cubicBezTo>
                    <a:pt x="3239" y="691"/>
                    <a:pt x="3561" y="655"/>
                    <a:pt x="3549" y="251"/>
                  </a:cubicBezTo>
                  <a:lnTo>
                    <a:pt x="3549" y="179"/>
                  </a:lnTo>
                  <a:lnTo>
                    <a:pt x="3477" y="132"/>
                  </a:lnTo>
                  <a:cubicBezTo>
                    <a:pt x="3323" y="48"/>
                    <a:pt x="3180" y="1"/>
                    <a:pt x="3013" y="1"/>
                  </a:cubicBezTo>
                  <a:cubicBezTo>
                    <a:pt x="2787" y="1"/>
                    <a:pt x="2596" y="72"/>
                    <a:pt x="2394" y="155"/>
                  </a:cubicBezTo>
                  <a:lnTo>
                    <a:pt x="2346" y="167"/>
                  </a:lnTo>
                  <a:cubicBezTo>
                    <a:pt x="1418" y="489"/>
                    <a:pt x="751" y="1144"/>
                    <a:pt x="394" y="2096"/>
                  </a:cubicBezTo>
                  <a:cubicBezTo>
                    <a:pt x="1" y="3084"/>
                    <a:pt x="263" y="3942"/>
                    <a:pt x="1156" y="45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267;p25">
            <a:extLst>
              <a:ext uri="{FF2B5EF4-FFF2-40B4-BE49-F238E27FC236}">
                <a16:creationId xmlns:a16="http://schemas.microsoft.com/office/drawing/2014/main" id="{19515793-666D-49F7-92A9-6940F9535385}"/>
              </a:ext>
            </a:extLst>
          </p:cNvPr>
          <p:cNvGrpSpPr/>
          <p:nvPr/>
        </p:nvGrpSpPr>
        <p:grpSpPr>
          <a:xfrm rot="20852198">
            <a:off x="653296" y="3824831"/>
            <a:ext cx="975516" cy="936649"/>
            <a:chOff x="3885600" y="2960625"/>
            <a:chExt cx="470600" cy="451850"/>
          </a:xfrm>
        </p:grpSpPr>
        <p:sp>
          <p:nvSpPr>
            <p:cNvPr id="53" name="Google Shape;268;p25">
              <a:extLst>
                <a:ext uri="{FF2B5EF4-FFF2-40B4-BE49-F238E27FC236}">
                  <a16:creationId xmlns:a16="http://schemas.microsoft.com/office/drawing/2014/main" id="{636BA523-3CD8-47E7-A64E-857F96153DE2}"/>
                </a:ext>
              </a:extLst>
            </p:cNvPr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69;p25">
              <a:extLst>
                <a:ext uri="{FF2B5EF4-FFF2-40B4-BE49-F238E27FC236}">
                  <a16:creationId xmlns:a16="http://schemas.microsoft.com/office/drawing/2014/main" id="{A4BE3B94-FB9B-4350-876F-EA39FD893043}"/>
                </a:ext>
              </a:extLst>
            </p:cNvPr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70;p25">
              <a:extLst>
                <a:ext uri="{FF2B5EF4-FFF2-40B4-BE49-F238E27FC236}">
                  <a16:creationId xmlns:a16="http://schemas.microsoft.com/office/drawing/2014/main" id="{3C3186C5-0DF3-4B9B-A67C-2C05BE8A8CE0}"/>
                </a:ext>
              </a:extLst>
            </p:cNvPr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71;p25">
              <a:extLst>
                <a:ext uri="{FF2B5EF4-FFF2-40B4-BE49-F238E27FC236}">
                  <a16:creationId xmlns:a16="http://schemas.microsoft.com/office/drawing/2014/main" id="{053BF873-0435-4B81-9932-C56789C1DFA5}"/>
                </a:ext>
              </a:extLst>
            </p:cNvPr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72;p25">
              <a:extLst>
                <a:ext uri="{FF2B5EF4-FFF2-40B4-BE49-F238E27FC236}">
                  <a16:creationId xmlns:a16="http://schemas.microsoft.com/office/drawing/2014/main" id="{D2333090-7C4A-4225-B552-714F13192DA4}"/>
                </a:ext>
              </a:extLst>
            </p:cNvPr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201;p25">
            <a:extLst>
              <a:ext uri="{FF2B5EF4-FFF2-40B4-BE49-F238E27FC236}">
                <a16:creationId xmlns:a16="http://schemas.microsoft.com/office/drawing/2014/main" id="{B2C6D9E2-E3C0-4262-88A3-5881C518A762}"/>
              </a:ext>
            </a:extLst>
          </p:cNvPr>
          <p:cNvGrpSpPr/>
          <p:nvPr/>
        </p:nvGrpSpPr>
        <p:grpSpPr>
          <a:xfrm rot="1543543">
            <a:off x="1674338" y="3305483"/>
            <a:ext cx="508793" cy="862677"/>
            <a:chOff x="656025" y="2751350"/>
            <a:chExt cx="311375" cy="629275"/>
          </a:xfrm>
        </p:grpSpPr>
        <p:sp>
          <p:nvSpPr>
            <p:cNvPr id="59" name="Google Shape;202;p25">
              <a:extLst>
                <a:ext uri="{FF2B5EF4-FFF2-40B4-BE49-F238E27FC236}">
                  <a16:creationId xmlns:a16="http://schemas.microsoft.com/office/drawing/2014/main" id="{EF9FF1FF-C1BF-4373-B76E-F276CDD899DD}"/>
                </a:ext>
              </a:extLst>
            </p:cNvPr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3;p25">
              <a:extLst>
                <a:ext uri="{FF2B5EF4-FFF2-40B4-BE49-F238E27FC236}">
                  <a16:creationId xmlns:a16="http://schemas.microsoft.com/office/drawing/2014/main" id="{B55AC8ED-4E7A-4F04-957E-666209E75BC5}"/>
                </a:ext>
              </a:extLst>
            </p:cNvPr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4;p25">
              <a:extLst>
                <a:ext uri="{FF2B5EF4-FFF2-40B4-BE49-F238E27FC236}">
                  <a16:creationId xmlns:a16="http://schemas.microsoft.com/office/drawing/2014/main" id="{7771B8CA-CADC-4191-9A4A-374E699D7EB1}"/>
                </a:ext>
              </a:extLst>
            </p:cNvPr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5;p25">
              <a:extLst>
                <a:ext uri="{FF2B5EF4-FFF2-40B4-BE49-F238E27FC236}">
                  <a16:creationId xmlns:a16="http://schemas.microsoft.com/office/drawing/2014/main" id="{424925A1-EECA-4EFC-BEE5-1CC917BDD7D6}"/>
                </a:ext>
              </a:extLst>
            </p:cNvPr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6;p25">
              <a:extLst>
                <a:ext uri="{FF2B5EF4-FFF2-40B4-BE49-F238E27FC236}">
                  <a16:creationId xmlns:a16="http://schemas.microsoft.com/office/drawing/2014/main" id="{DC2A718C-8483-4044-9C3C-4CB126BF8FFC}"/>
                </a:ext>
              </a:extLst>
            </p:cNvPr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7;p25">
              <a:extLst>
                <a:ext uri="{FF2B5EF4-FFF2-40B4-BE49-F238E27FC236}">
                  <a16:creationId xmlns:a16="http://schemas.microsoft.com/office/drawing/2014/main" id="{B854F2F9-4D0D-4E23-94DC-882488A11E0A}"/>
                </a:ext>
              </a:extLst>
            </p:cNvPr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8;p25">
              <a:extLst>
                <a:ext uri="{FF2B5EF4-FFF2-40B4-BE49-F238E27FC236}">
                  <a16:creationId xmlns:a16="http://schemas.microsoft.com/office/drawing/2014/main" id="{83427FBB-E5F2-400F-AA9B-0118CB8AB1F3}"/>
                </a:ext>
              </a:extLst>
            </p:cNvPr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9;p25">
              <a:extLst>
                <a:ext uri="{FF2B5EF4-FFF2-40B4-BE49-F238E27FC236}">
                  <a16:creationId xmlns:a16="http://schemas.microsoft.com/office/drawing/2014/main" id="{8938AE3B-5051-4706-8A43-C52947C5BA86}"/>
                </a:ext>
              </a:extLst>
            </p:cNvPr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10;p25">
              <a:extLst>
                <a:ext uri="{FF2B5EF4-FFF2-40B4-BE49-F238E27FC236}">
                  <a16:creationId xmlns:a16="http://schemas.microsoft.com/office/drawing/2014/main" id="{6A9BC6E3-C031-441B-AAA7-E67A7959D4E3}"/>
                </a:ext>
              </a:extLst>
            </p:cNvPr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11;p25">
              <a:extLst>
                <a:ext uri="{FF2B5EF4-FFF2-40B4-BE49-F238E27FC236}">
                  <a16:creationId xmlns:a16="http://schemas.microsoft.com/office/drawing/2014/main" id="{EAF02E81-65E2-4135-84A2-C05B4B3E59A2}"/>
                </a:ext>
              </a:extLst>
            </p:cNvPr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3855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A64CC50-FFF5-4F58-B92E-FF93B4F85C91}"/>
              </a:ext>
            </a:extLst>
          </p:cNvPr>
          <p:cNvSpPr txBox="1"/>
          <p:nvPr/>
        </p:nvSpPr>
        <p:spPr>
          <a:xfrm>
            <a:off x="78443" y="871208"/>
            <a:ext cx="8987114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vi-VN" sz="2200" dirty="0">
                <a:solidFill>
                  <a:srgbClr val="003849"/>
                </a:solidFill>
              </a:rPr>
              <a:t>Hệ thống phân loại </a:t>
            </a:r>
            <a:r>
              <a:rPr lang="en-US" sz="2200" dirty="0" err="1">
                <a:solidFill>
                  <a:srgbClr val="003849"/>
                </a:solidFill>
              </a:rPr>
              <a:t>sinh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vật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vi-VN" sz="2200" dirty="0">
                <a:solidFill>
                  <a:srgbClr val="003849"/>
                </a:solidFill>
              </a:rPr>
              <a:t>là hệ thống phân loại cơ bản, có thể phân chia thành các mức khác nhau.</a:t>
            </a:r>
            <a:endParaRPr lang="en-US" sz="2200" dirty="0">
              <a:solidFill>
                <a:srgbClr val="003849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vi-VN" sz="2200" dirty="0">
                <a:solidFill>
                  <a:srgbClr val="003849"/>
                </a:solidFill>
              </a:rPr>
              <a:t>Sinh vật được phân loại thành các đơn vị khác nhau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từ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thấp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đến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cao</a:t>
            </a:r>
            <a:r>
              <a:rPr lang="vi-VN" sz="2200" dirty="0">
                <a:solidFill>
                  <a:srgbClr val="003849"/>
                </a:solidFill>
              </a:rPr>
              <a:t>:</a:t>
            </a:r>
            <a:endParaRPr lang="en-US" sz="2200" dirty="0">
              <a:solidFill>
                <a:srgbClr val="003849"/>
              </a:solidFill>
            </a:endParaRPr>
          </a:p>
        </p:txBody>
      </p:sp>
      <p:sp>
        <p:nvSpPr>
          <p:cNvPr id="7" name="Google Shape;295;p27">
            <a:extLst>
              <a:ext uri="{FF2B5EF4-FFF2-40B4-BE49-F238E27FC236}">
                <a16:creationId xmlns:a16="http://schemas.microsoft.com/office/drawing/2014/main" id="{0EDBFEAE-8C00-436F-8A15-9D060B075E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100" y="235484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II. HỆ THỐNG PHÂN LOẠI SINH VẬT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D6320E6-BCE1-4F84-8E24-9B182829417F}"/>
              </a:ext>
            </a:extLst>
          </p:cNvPr>
          <p:cNvSpPr/>
          <p:nvPr/>
        </p:nvSpPr>
        <p:spPr>
          <a:xfrm>
            <a:off x="1345934" y="2668384"/>
            <a:ext cx="1230489" cy="716599"/>
          </a:xfrm>
          <a:prstGeom prst="roundRect">
            <a:avLst/>
          </a:prstGeom>
          <a:ln w="285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Loài</a:t>
            </a:r>
            <a:endParaRPr lang="en-US" sz="2200" dirty="0">
              <a:solidFill>
                <a:schemeClr val="bg1"/>
              </a:solidFill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139AEF5-33D9-465E-81B7-44C9BB7C731A}"/>
              </a:ext>
            </a:extLst>
          </p:cNvPr>
          <p:cNvCxnSpPr>
            <a:cxnSpLocks/>
          </p:cNvCxnSpPr>
          <p:nvPr/>
        </p:nvCxnSpPr>
        <p:spPr>
          <a:xfrm>
            <a:off x="2778464" y="3043725"/>
            <a:ext cx="968874" cy="0"/>
          </a:xfrm>
          <a:prstGeom prst="straightConnector1">
            <a:avLst/>
          </a:prstGeom>
          <a:ln w="28575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AD3FBBE-FAA4-4BE0-B559-A95F77AC06D2}"/>
              </a:ext>
            </a:extLst>
          </p:cNvPr>
          <p:cNvSpPr/>
          <p:nvPr/>
        </p:nvSpPr>
        <p:spPr>
          <a:xfrm>
            <a:off x="3909535" y="2668384"/>
            <a:ext cx="1230488" cy="716599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Chi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EE0D38F-B010-43C3-A1F6-15FFF750CF97}"/>
              </a:ext>
            </a:extLst>
          </p:cNvPr>
          <p:cNvSpPr/>
          <p:nvPr/>
        </p:nvSpPr>
        <p:spPr>
          <a:xfrm>
            <a:off x="5102076" y="4185372"/>
            <a:ext cx="1230487" cy="716599"/>
          </a:xfrm>
          <a:prstGeom prst="roundRect">
            <a:avLst/>
          </a:prstGeom>
          <a:solidFill>
            <a:srgbClr val="92D050"/>
          </a:solidFill>
          <a:ln w="28575">
            <a:solidFill>
              <a:srgbClr val="00B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Lớp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BB0945E-40DF-43E5-9A2B-01BDACACD602}"/>
              </a:ext>
            </a:extLst>
          </p:cNvPr>
          <p:cNvSpPr/>
          <p:nvPr/>
        </p:nvSpPr>
        <p:spPr>
          <a:xfrm>
            <a:off x="3003736" y="4185372"/>
            <a:ext cx="1230489" cy="716598"/>
          </a:xfrm>
          <a:prstGeom prst="roundRect">
            <a:avLst/>
          </a:prstGeom>
          <a:solidFill>
            <a:srgbClr val="FFC000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Ngành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46ADA9D-8403-42D5-9D9B-DA59016C8332}"/>
              </a:ext>
            </a:extLst>
          </p:cNvPr>
          <p:cNvSpPr/>
          <p:nvPr/>
        </p:nvSpPr>
        <p:spPr>
          <a:xfrm>
            <a:off x="905398" y="4179600"/>
            <a:ext cx="1230487" cy="716598"/>
          </a:xfrm>
          <a:prstGeom prst="roundRect">
            <a:avLst/>
          </a:prstGeom>
          <a:solidFill>
            <a:srgbClr val="FF0000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Giới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C6FF273-045A-4399-A91A-C9912ADAA862}"/>
              </a:ext>
            </a:extLst>
          </p:cNvPr>
          <p:cNvSpPr/>
          <p:nvPr/>
        </p:nvSpPr>
        <p:spPr>
          <a:xfrm>
            <a:off x="7200414" y="4185375"/>
            <a:ext cx="1230486" cy="7165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Bộ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2768892-BBC6-4133-9417-C4C1D5B1462C}"/>
              </a:ext>
            </a:extLst>
          </p:cNvPr>
          <p:cNvSpPr/>
          <p:nvPr/>
        </p:nvSpPr>
        <p:spPr>
          <a:xfrm>
            <a:off x="6473135" y="2670794"/>
            <a:ext cx="1230487" cy="71659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Họ</a:t>
            </a:r>
            <a:endParaRPr lang="en-US" sz="2200" dirty="0">
              <a:solidFill>
                <a:schemeClr val="bg1"/>
              </a:solidFill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40DA199-1F73-427F-BB32-6011E54D7A1F}"/>
              </a:ext>
            </a:extLst>
          </p:cNvPr>
          <p:cNvCxnSpPr>
            <a:cxnSpLocks/>
          </p:cNvCxnSpPr>
          <p:nvPr/>
        </p:nvCxnSpPr>
        <p:spPr>
          <a:xfrm>
            <a:off x="5363689" y="3026683"/>
            <a:ext cx="968874" cy="0"/>
          </a:xfrm>
          <a:prstGeom prst="straightConnector1">
            <a:avLst/>
          </a:prstGeom>
          <a:ln w="28575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BE792B0-0DDA-4D70-AC05-0C451FF9539C}"/>
              </a:ext>
            </a:extLst>
          </p:cNvPr>
          <p:cNvCxnSpPr>
            <a:cxnSpLocks/>
          </p:cNvCxnSpPr>
          <p:nvPr/>
        </p:nvCxnSpPr>
        <p:spPr>
          <a:xfrm>
            <a:off x="7200414" y="3466367"/>
            <a:ext cx="615243" cy="640033"/>
          </a:xfrm>
          <a:prstGeom prst="straightConnector1">
            <a:avLst/>
          </a:prstGeom>
          <a:ln w="28575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E30E769-8122-4E8B-93FC-3A292AFE09AF}"/>
              </a:ext>
            </a:extLst>
          </p:cNvPr>
          <p:cNvCxnSpPr>
            <a:cxnSpLocks/>
          </p:cNvCxnSpPr>
          <p:nvPr/>
        </p:nvCxnSpPr>
        <p:spPr>
          <a:xfrm flipH="1">
            <a:off x="6473135" y="4537899"/>
            <a:ext cx="615243" cy="0"/>
          </a:xfrm>
          <a:prstGeom prst="straightConnector1">
            <a:avLst/>
          </a:prstGeom>
          <a:ln w="28575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DD42FAE-87AE-4502-8F6F-DEAB2D75306F}"/>
              </a:ext>
            </a:extLst>
          </p:cNvPr>
          <p:cNvCxnSpPr>
            <a:cxnSpLocks/>
          </p:cNvCxnSpPr>
          <p:nvPr/>
        </p:nvCxnSpPr>
        <p:spPr>
          <a:xfrm flipH="1">
            <a:off x="2268801" y="4537899"/>
            <a:ext cx="615243" cy="0"/>
          </a:xfrm>
          <a:prstGeom prst="straightConnector1">
            <a:avLst/>
          </a:prstGeom>
          <a:ln w="28575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4394799-CA88-408C-B49C-023F7DC99164}"/>
              </a:ext>
            </a:extLst>
          </p:cNvPr>
          <p:cNvCxnSpPr>
            <a:cxnSpLocks/>
          </p:cNvCxnSpPr>
          <p:nvPr/>
        </p:nvCxnSpPr>
        <p:spPr>
          <a:xfrm flipH="1">
            <a:off x="4355879" y="4537899"/>
            <a:ext cx="615243" cy="0"/>
          </a:xfrm>
          <a:prstGeom prst="straightConnector1">
            <a:avLst/>
          </a:prstGeom>
          <a:ln w="28575">
            <a:solidFill>
              <a:schemeClr val="tx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9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6434AE-079B-44FD-A19B-A946888D60DD}"/>
              </a:ext>
            </a:extLst>
          </p:cNvPr>
          <p:cNvSpPr txBox="1"/>
          <p:nvPr/>
        </p:nvSpPr>
        <p:spPr>
          <a:xfrm>
            <a:off x="241119" y="4131791"/>
            <a:ext cx="41469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rgbClr val="003849"/>
                </a:solidFill>
              </a:rPr>
              <a:t>Sơ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đồ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phân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loại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sư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tử</a:t>
            </a:r>
            <a:endParaRPr lang="en-US" sz="2200" dirty="0">
              <a:solidFill>
                <a:srgbClr val="003849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1D55D5-4798-45CB-B8BA-2C7E8517BE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95" t="21388" r="49616" b="12608"/>
          <a:stretch/>
        </p:blipFill>
        <p:spPr>
          <a:xfrm>
            <a:off x="1191384" y="498759"/>
            <a:ext cx="2614246" cy="33933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8BA069-38A0-43E7-8B42-547D21371E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923" t="21411" r="23509" b="12585"/>
          <a:stretch/>
        </p:blipFill>
        <p:spPr>
          <a:xfrm>
            <a:off x="5338371" y="498758"/>
            <a:ext cx="2246459" cy="33933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BFAAF3-CE1D-41FA-8F2E-583F92B956B1}"/>
              </a:ext>
            </a:extLst>
          </p:cNvPr>
          <p:cNvSpPr txBox="1"/>
          <p:nvPr/>
        </p:nvSpPr>
        <p:spPr>
          <a:xfrm>
            <a:off x="4388107" y="4131792"/>
            <a:ext cx="41469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rgbClr val="003849"/>
                </a:solidFill>
              </a:rPr>
              <a:t>Sơ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đồ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phân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loại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hoa</a:t>
            </a:r>
            <a:r>
              <a:rPr lang="en-US" sz="2200" dirty="0">
                <a:solidFill>
                  <a:srgbClr val="003849"/>
                </a:solidFill>
              </a:rPr>
              <a:t> li</a:t>
            </a:r>
          </a:p>
        </p:txBody>
      </p:sp>
    </p:spTree>
    <p:extLst>
      <p:ext uri="{BB962C8B-B14F-4D97-AF65-F5344CB8AC3E}">
        <p14:creationId xmlns:p14="http://schemas.microsoft.com/office/powerpoint/2010/main" val="34659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1050190-A5B5-4533-B77C-DC00C98C094E}"/>
              </a:ext>
            </a:extLst>
          </p:cNvPr>
          <p:cNvSpPr txBox="1"/>
          <p:nvPr/>
        </p:nvSpPr>
        <p:spPr>
          <a:xfrm>
            <a:off x="2115878" y="247642"/>
            <a:ext cx="4710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3849"/>
                </a:solidFill>
              </a:rPr>
              <a:t>Tìm</a:t>
            </a:r>
            <a:r>
              <a:rPr lang="en-US" sz="2400" b="1" dirty="0">
                <a:solidFill>
                  <a:srgbClr val="003849"/>
                </a:solidFill>
              </a:rPr>
              <a:t> </a:t>
            </a:r>
            <a:r>
              <a:rPr lang="en-US" sz="2400" b="1" dirty="0" err="1">
                <a:solidFill>
                  <a:srgbClr val="003849"/>
                </a:solidFill>
              </a:rPr>
              <a:t>hiểu</a:t>
            </a:r>
            <a:r>
              <a:rPr lang="en-US" sz="2400" b="1" dirty="0">
                <a:solidFill>
                  <a:srgbClr val="003849"/>
                </a:solidFill>
              </a:rPr>
              <a:t> </a:t>
            </a:r>
            <a:r>
              <a:rPr lang="en-US" sz="2400" b="1" dirty="0" err="1">
                <a:solidFill>
                  <a:srgbClr val="003849"/>
                </a:solidFill>
              </a:rPr>
              <a:t>cách</a:t>
            </a:r>
            <a:r>
              <a:rPr lang="en-US" sz="2400" b="1" dirty="0">
                <a:solidFill>
                  <a:srgbClr val="003849"/>
                </a:solidFill>
              </a:rPr>
              <a:t> </a:t>
            </a:r>
            <a:r>
              <a:rPr lang="en-US" sz="2400" b="1" dirty="0" err="1">
                <a:solidFill>
                  <a:srgbClr val="003849"/>
                </a:solidFill>
              </a:rPr>
              <a:t>gọi</a:t>
            </a:r>
            <a:r>
              <a:rPr lang="en-US" sz="2400" b="1" dirty="0">
                <a:solidFill>
                  <a:srgbClr val="003849"/>
                </a:solidFill>
              </a:rPr>
              <a:t> </a:t>
            </a:r>
            <a:r>
              <a:rPr lang="en-US" sz="2400" b="1" dirty="0" err="1">
                <a:solidFill>
                  <a:srgbClr val="003849"/>
                </a:solidFill>
              </a:rPr>
              <a:t>tên</a:t>
            </a:r>
            <a:r>
              <a:rPr lang="en-US" sz="2400" b="1" dirty="0">
                <a:solidFill>
                  <a:srgbClr val="003849"/>
                </a:solidFill>
              </a:rPr>
              <a:t> </a:t>
            </a:r>
            <a:r>
              <a:rPr lang="en-US" sz="2400" b="1" dirty="0" err="1">
                <a:solidFill>
                  <a:srgbClr val="003849"/>
                </a:solidFill>
              </a:rPr>
              <a:t>loài</a:t>
            </a:r>
            <a:endParaRPr lang="en-US" sz="2400" b="1" dirty="0">
              <a:solidFill>
                <a:srgbClr val="003849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771539-D28F-458D-B097-551EE1EAA1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30" t="23346" r="41163" b="19572"/>
          <a:stretch/>
        </p:blipFill>
        <p:spPr>
          <a:xfrm>
            <a:off x="2080129" y="902438"/>
            <a:ext cx="4983742" cy="33386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6DDC55-B123-4D31-9840-EA99A3D55F5B}"/>
              </a:ext>
            </a:extLst>
          </p:cNvPr>
          <p:cNvSpPr txBox="1"/>
          <p:nvPr/>
        </p:nvSpPr>
        <p:spPr>
          <a:xfrm>
            <a:off x="135334" y="4434192"/>
            <a:ext cx="86713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3849"/>
                </a:solidFill>
              </a:rPr>
              <a:t>Quan </a:t>
            </a:r>
            <a:r>
              <a:rPr lang="en-US" sz="2200" dirty="0" err="1">
                <a:solidFill>
                  <a:srgbClr val="003849"/>
                </a:solidFill>
              </a:rPr>
              <a:t>sát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hình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và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cho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biết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sinh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vật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có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những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cách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gọi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nào</a:t>
            </a:r>
            <a:r>
              <a:rPr lang="en-US" sz="2200" dirty="0">
                <a:solidFill>
                  <a:srgbClr val="003849"/>
                </a:solidFill>
              </a:rPr>
              <a:t>?</a:t>
            </a:r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39A10484-0A22-4856-89D3-2474EB9F68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910409" y="1265274"/>
            <a:ext cx="1450019" cy="297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2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0BD6D90-4E12-4D83-8B0E-7B570F6A6631}"/>
              </a:ext>
            </a:extLst>
          </p:cNvPr>
          <p:cNvSpPr txBox="1"/>
          <p:nvPr/>
        </p:nvSpPr>
        <p:spPr>
          <a:xfrm>
            <a:off x="710801" y="788939"/>
            <a:ext cx="7722399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địa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phương</a:t>
            </a:r>
            <a:r>
              <a:rPr lang="en-US" sz="2200" dirty="0">
                <a:solidFill>
                  <a:srgbClr val="003849"/>
                </a:solidFill>
              </a:rPr>
              <a:t>: </a:t>
            </a:r>
            <a:r>
              <a:rPr lang="en-US" sz="2200" dirty="0" err="1">
                <a:solidFill>
                  <a:srgbClr val="003849"/>
                </a:solidFill>
              </a:rPr>
              <a:t>cách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gọi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truyền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thống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của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người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dân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bản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địa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theo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vùng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miền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quốc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gia</a:t>
            </a:r>
            <a:r>
              <a:rPr lang="en-US" sz="2200" dirty="0">
                <a:solidFill>
                  <a:srgbClr val="003849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khoa </a:t>
            </a:r>
            <a:r>
              <a:rPr lang="en-US" sz="2200" dirty="0" err="1">
                <a:solidFill>
                  <a:srgbClr val="003849"/>
                </a:solidFill>
              </a:rPr>
              <a:t>học</a:t>
            </a:r>
            <a:r>
              <a:rPr lang="en-US" sz="2200" dirty="0">
                <a:solidFill>
                  <a:srgbClr val="003849"/>
                </a:solidFill>
              </a:rPr>
              <a:t>: </a:t>
            </a:r>
            <a:r>
              <a:rPr lang="en-US" sz="2200" dirty="0" err="1">
                <a:solidFill>
                  <a:srgbClr val="003849"/>
                </a:solidFill>
              </a:rPr>
              <a:t>cách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gọi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một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sinh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vật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theo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giống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và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.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45DBE026-897F-4F88-ACA8-746AF2BD5E6C}"/>
              </a:ext>
            </a:extLst>
          </p:cNvPr>
          <p:cNvSpPr/>
          <p:nvPr/>
        </p:nvSpPr>
        <p:spPr>
          <a:xfrm>
            <a:off x="811658" y="303828"/>
            <a:ext cx="3211032" cy="467833"/>
          </a:xfrm>
          <a:prstGeom prst="homePlate">
            <a:avLst/>
          </a:prstGeom>
          <a:solidFill>
            <a:srgbClr val="003849"/>
          </a:solidFill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Cách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gọi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tên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endParaRPr lang="en-US" sz="22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C7F70E-1EDC-490F-8B69-FC104EF4F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571750"/>
            <a:ext cx="4010684" cy="24064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F1AB8F-F48B-4CCF-9F0E-D459E5B1F650}"/>
              </a:ext>
            </a:extLst>
          </p:cNvPr>
          <p:cNvSpPr txBox="1"/>
          <p:nvPr/>
        </p:nvSpPr>
        <p:spPr>
          <a:xfrm>
            <a:off x="411832" y="2828960"/>
            <a:ext cx="4010684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khoa </a:t>
            </a:r>
            <a:r>
              <a:rPr lang="en-US" sz="2200" dirty="0" err="1">
                <a:solidFill>
                  <a:srgbClr val="003849"/>
                </a:solidFill>
              </a:rPr>
              <a:t>học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của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ong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mật</a:t>
            </a:r>
            <a:r>
              <a:rPr lang="en-US" sz="2200" dirty="0">
                <a:solidFill>
                  <a:srgbClr val="003849"/>
                </a:solidFill>
              </a:rPr>
              <a:t>: </a:t>
            </a:r>
            <a:r>
              <a:rPr lang="en-US" sz="2200" dirty="0" err="1">
                <a:solidFill>
                  <a:srgbClr val="003849"/>
                </a:solidFill>
              </a:rPr>
              <a:t>Apis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cerana</a:t>
            </a:r>
            <a:endParaRPr lang="en-US" sz="2200" dirty="0">
              <a:solidFill>
                <a:srgbClr val="003849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+ </a:t>
            </a:r>
            <a:r>
              <a:rPr lang="en-US" sz="2200" dirty="0" err="1">
                <a:solidFill>
                  <a:srgbClr val="003849"/>
                </a:solidFill>
              </a:rPr>
              <a:t>Apis</a:t>
            </a:r>
            <a:r>
              <a:rPr lang="en-US" sz="2200" dirty="0">
                <a:solidFill>
                  <a:srgbClr val="003849"/>
                </a:solidFill>
              </a:rPr>
              <a:t>: </a:t>
            </a: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giống</a:t>
            </a:r>
            <a:endParaRPr lang="en-US" sz="2200" dirty="0">
              <a:solidFill>
                <a:srgbClr val="003849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+ </a:t>
            </a:r>
            <a:r>
              <a:rPr lang="en-US" sz="2200" dirty="0" err="1">
                <a:solidFill>
                  <a:srgbClr val="003849"/>
                </a:solidFill>
              </a:rPr>
              <a:t>Cerana</a:t>
            </a:r>
            <a:r>
              <a:rPr lang="en-US" sz="2200" dirty="0">
                <a:solidFill>
                  <a:srgbClr val="003849"/>
                </a:solidFill>
              </a:rPr>
              <a:t>: </a:t>
            </a: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thuộc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giống</a:t>
            </a:r>
            <a:endParaRPr lang="en-US" sz="2200" dirty="0">
              <a:solidFill>
                <a:srgbClr val="0038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37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95;p27">
            <a:extLst>
              <a:ext uri="{FF2B5EF4-FFF2-40B4-BE49-F238E27FC236}">
                <a16:creationId xmlns:a16="http://schemas.microsoft.com/office/drawing/2014/main" id="{6CCD5AAA-02C3-4CD8-98E4-99EE89EA94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4950" y="235484"/>
            <a:ext cx="863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III. GIỚI VÀ HỆ THỐNG PHÂN LOẠI NĂM GIỚI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A8E74A-993C-4C83-979D-7128670352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84" t="15695" r="44302" b="17711"/>
          <a:stretch/>
        </p:blipFill>
        <p:spPr>
          <a:xfrm>
            <a:off x="4837814" y="910284"/>
            <a:ext cx="3824039" cy="3997732"/>
          </a:xfrm>
          <a:prstGeom prst="rect">
            <a:avLst/>
          </a:prstGeom>
        </p:spPr>
      </p:pic>
      <p:sp>
        <p:nvSpPr>
          <p:cNvPr id="14" name="Thought Bubble: Cloud 13">
            <a:extLst>
              <a:ext uri="{FF2B5EF4-FFF2-40B4-BE49-F238E27FC236}">
                <a16:creationId xmlns:a16="http://schemas.microsoft.com/office/drawing/2014/main" id="{E4AEC6E7-5CED-4F9E-89D3-0DF609F94530}"/>
              </a:ext>
            </a:extLst>
          </p:cNvPr>
          <p:cNvSpPr/>
          <p:nvPr/>
        </p:nvSpPr>
        <p:spPr>
          <a:xfrm>
            <a:off x="372139" y="1317108"/>
            <a:ext cx="3824039" cy="2509283"/>
          </a:xfrm>
          <a:prstGeom prst="cloudCallout">
            <a:avLst>
              <a:gd name="adj1" fmla="val 61428"/>
              <a:gd name="adj2" fmla="val 48516"/>
            </a:avLst>
          </a:prstGeom>
          <a:solidFill>
            <a:srgbClr val="003849"/>
          </a:solidFill>
          <a:ln w="1905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Quan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sát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hình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ảnh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cho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biết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sinh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vật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chia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thành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mấy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giới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? 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917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EA7A44F-386E-4873-B9CD-1F377882E2BC}"/>
              </a:ext>
            </a:extLst>
          </p:cNvPr>
          <p:cNvSpPr txBox="1"/>
          <p:nvPr/>
        </p:nvSpPr>
        <p:spPr>
          <a:xfrm>
            <a:off x="467836" y="376693"/>
            <a:ext cx="46676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rgbClr val="003849"/>
                </a:solidFill>
              </a:rPr>
              <a:t>Sinh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vật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được</a:t>
            </a:r>
            <a:r>
              <a:rPr lang="en-US" sz="2200" dirty="0">
                <a:solidFill>
                  <a:srgbClr val="003849"/>
                </a:solidFill>
              </a:rPr>
              <a:t> chia </a:t>
            </a:r>
            <a:r>
              <a:rPr lang="en-US" sz="2200" dirty="0" err="1">
                <a:solidFill>
                  <a:srgbClr val="003849"/>
                </a:solidFill>
              </a:rPr>
              <a:t>thành</a:t>
            </a:r>
            <a:r>
              <a:rPr lang="en-US" sz="2200" dirty="0">
                <a:solidFill>
                  <a:srgbClr val="003849"/>
                </a:solidFill>
              </a:rPr>
              <a:t> 5 </a:t>
            </a:r>
            <a:r>
              <a:rPr lang="en-US" sz="2200" dirty="0" err="1">
                <a:solidFill>
                  <a:srgbClr val="003849"/>
                </a:solidFill>
              </a:rPr>
              <a:t>giới</a:t>
            </a:r>
            <a:r>
              <a:rPr lang="en-US" sz="2200" dirty="0">
                <a:solidFill>
                  <a:srgbClr val="003849"/>
                </a:solidFill>
              </a:rPr>
              <a:t>: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C13D941-9E44-4743-9161-FCC8F77D4776}"/>
              </a:ext>
            </a:extLst>
          </p:cNvPr>
          <p:cNvSpPr/>
          <p:nvPr/>
        </p:nvSpPr>
        <p:spPr>
          <a:xfrm>
            <a:off x="499732" y="1101077"/>
            <a:ext cx="2519916" cy="1148315"/>
          </a:xfrm>
          <a:prstGeom prst="roundRect">
            <a:avLst/>
          </a:prstGeom>
          <a:solidFill>
            <a:srgbClr val="92D050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Giới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endParaRPr lang="en-US" sz="2200" dirty="0"/>
          </a:p>
          <a:p>
            <a:pPr algn="ctr"/>
            <a:r>
              <a:rPr lang="en-US" sz="2200" dirty="0" err="1"/>
              <a:t>Đại</a:t>
            </a:r>
            <a:r>
              <a:rPr lang="en-US" sz="2200" dirty="0"/>
              <a:t> </a:t>
            </a:r>
            <a:r>
              <a:rPr lang="en-US" sz="2200" dirty="0" err="1"/>
              <a:t>diện</a:t>
            </a:r>
            <a:r>
              <a:rPr lang="en-US" sz="2200" dirty="0"/>
              <a:t>: </a:t>
            </a:r>
            <a:r>
              <a:rPr lang="en-US" sz="2200" dirty="0" err="1"/>
              <a:t>cây</a:t>
            </a:r>
            <a:r>
              <a:rPr lang="en-US" sz="2200" dirty="0"/>
              <a:t> cam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CD8B531-DCEF-4578-AD13-4D9455F6B3DD}"/>
              </a:ext>
            </a:extLst>
          </p:cNvPr>
          <p:cNvSpPr/>
          <p:nvPr/>
        </p:nvSpPr>
        <p:spPr>
          <a:xfrm>
            <a:off x="3382925" y="1101076"/>
            <a:ext cx="2622699" cy="114831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Giới</a:t>
            </a:r>
            <a:r>
              <a:rPr lang="en-US" sz="2200" dirty="0"/>
              <a:t> </a:t>
            </a:r>
            <a:r>
              <a:rPr lang="en-US" sz="2200" dirty="0" err="1"/>
              <a:t>Nấm</a:t>
            </a:r>
            <a:endParaRPr lang="en-US" sz="2200" dirty="0"/>
          </a:p>
          <a:p>
            <a:pPr algn="ctr"/>
            <a:r>
              <a:rPr lang="en-US" sz="2200" dirty="0" err="1"/>
              <a:t>Đại</a:t>
            </a:r>
            <a:r>
              <a:rPr lang="en-US" sz="2200" dirty="0"/>
              <a:t> </a:t>
            </a:r>
            <a:r>
              <a:rPr lang="en-US" sz="2200" dirty="0" err="1"/>
              <a:t>diện</a:t>
            </a:r>
            <a:r>
              <a:rPr lang="en-US" sz="2200" dirty="0"/>
              <a:t>: </a:t>
            </a:r>
            <a:r>
              <a:rPr lang="en-US" sz="2200" dirty="0" err="1"/>
              <a:t>nấm</a:t>
            </a:r>
            <a:r>
              <a:rPr lang="en-US" sz="2200" dirty="0"/>
              <a:t> </a:t>
            </a:r>
            <a:r>
              <a:rPr lang="en-US" sz="2200" dirty="0" err="1"/>
              <a:t>rơm</a:t>
            </a:r>
            <a:endParaRPr lang="en-US" sz="2200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FB700C9-644A-4252-BA52-1B3EBD27A47C}"/>
              </a:ext>
            </a:extLst>
          </p:cNvPr>
          <p:cNvSpPr/>
          <p:nvPr/>
        </p:nvSpPr>
        <p:spPr>
          <a:xfrm>
            <a:off x="6368901" y="1101075"/>
            <a:ext cx="2275365" cy="1148315"/>
          </a:xfrm>
          <a:prstGeom prst="roundRect">
            <a:avLst/>
          </a:prstGeom>
          <a:solidFill>
            <a:srgbClr val="FCD324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Giới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endParaRPr lang="en-US" sz="2200" dirty="0"/>
          </a:p>
          <a:p>
            <a:pPr algn="ctr"/>
            <a:r>
              <a:rPr lang="en-US" sz="2200" dirty="0" err="1"/>
              <a:t>Đại</a:t>
            </a:r>
            <a:r>
              <a:rPr lang="en-US" sz="2200" dirty="0"/>
              <a:t> </a:t>
            </a:r>
            <a:r>
              <a:rPr lang="en-US" sz="2200" dirty="0" err="1"/>
              <a:t>diện</a:t>
            </a:r>
            <a:r>
              <a:rPr lang="en-US" sz="2200" dirty="0"/>
              <a:t>: </a:t>
            </a:r>
            <a:r>
              <a:rPr lang="en-US" sz="2200" dirty="0" err="1"/>
              <a:t>gấu</a:t>
            </a:r>
            <a:endParaRPr lang="en-US" sz="22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772DB3D-0368-4C94-BF1F-1F4E9F1C035B}"/>
              </a:ext>
            </a:extLst>
          </p:cNvPr>
          <p:cNvSpPr/>
          <p:nvPr/>
        </p:nvSpPr>
        <p:spPr>
          <a:xfrm>
            <a:off x="3337738" y="2405496"/>
            <a:ext cx="2713072" cy="1148315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28575">
            <a:solidFill>
              <a:srgbClr val="0038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Giới</a:t>
            </a:r>
            <a:r>
              <a:rPr lang="en-US" sz="2200" dirty="0"/>
              <a:t> </a:t>
            </a:r>
            <a:r>
              <a:rPr lang="en-US" sz="2200" dirty="0" err="1"/>
              <a:t>Nguyên</a:t>
            </a:r>
            <a:r>
              <a:rPr lang="en-US" sz="2200" dirty="0"/>
              <a:t> </a:t>
            </a:r>
            <a:r>
              <a:rPr lang="en-US" sz="2200" dirty="0" err="1"/>
              <a:t>sinh</a:t>
            </a:r>
            <a:endParaRPr lang="en-US" sz="2200" dirty="0"/>
          </a:p>
          <a:p>
            <a:pPr algn="ctr"/>
            <a:r>
              <a:rPr lang="en-US" sz="2200" dirty="0" err="1"/>
              <a:t>Đại</a:t>
            </a:r>
            <a:r>
              <a:rPr lang="en-US" sz="2200" dirty="0"/>
              <a:t> </a:t>
            </a:r>
            <a:r>
              <a:rPr lang="en-US" sz="2200" dirty="0" err="1"/>
              <a:t>diện</a:t>
            </a:r>
            <a:r>
              <a:rPr lang="en-US" sz="2200" dirty="0"/>
              <a:t>: </a:t>
            </a:r>
            <a:r>
              <a:rPr lang="en-US" sz="2200" dirty="0" err="1"/>
              <a:t>trùng</a:t>
            </a:r>
            <a:r>
              <a:rPr lang="en-US" sz="2200" dirty="0"/>
              <a:t> </a:t>
            </a:r>
            <a:r>
              <a:rPr lang="en-US" sz="2200" dirty="0" err="1"/>
              <a:t>giày</a:t>
            </a:r>
            <a:endParaRPr lang="en-US" sz="22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C675CE9-4B18-4DE7-AF90-15FACC3DE435}"/>
              </a:ext>
            </a:extLst>
          </p:cNvPr>
          <p:cNvSpPr/>
          <p:nvPr/>
        </p:nvSpPr>
        <p:spPr>
          <a:xfrm>
            <a:off x="3337738" y="3709916"/>
            <a:ext cx="2713072" cy="1148315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Giới</a:t>
            </a:r>
            <a:r>
              <a:rPr lang="en-US" sz="2200" dirty="0"/>
              <a:t> </a:t>
            </a:r>
            <a:r>
              <a:rPr lang="en-US" sz="2200" dirty="0" err="1"/>
              <a:t>Khởi</a:t>
            </a:r>
            <a:r>
              <a:rPr lang="en-US" sz="2200" dirty="0"/>
              <a:t> </a:t>
            </a:r>
            <a:r>
              <a:rPr lang="en-US" sz="2200" dirty="0" err="1"/>
              <a:t>sinh</a:t>
            </a:r>
            <a:endParaRPr lang="en-US" sz="2200" dirty="0"/>
          </a:p>
          <a:p>
            <a:pPr algn="ctr"/>
            <a:r>
              <a:rPr lang="en-US" sz="2200" dirty="0" err="1"/>
              <a:t>Đại</a:t>
            </a:r>
            <a:r>
              <a:rPr lang="en-US" sz="2200" dirty="0"/>
              <a:t> </a:t>
            </a:r>
            <a:r>
              <a:rPr lang="en-US" sz="2200" dirty="0" err="1"/>
              <a:t>diện</a:t>
            </a:r>
            <a:r>
              <a:rPr lang="en-US" sz="2200" dirty="0"/>
              <a:t>: vi </a:t>
            </a:r>
            <a:r>
              <a:rPr lang="en-US" sz="2200" dirty="0" err="1"/>
              <a:t>khuẩn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0756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9"/>
          <p:cNvSpPr/>
          <p:nvPr/>
        </p:nvSpPr>
        <p:spPr>
          <a:xfrm>
            <a:off x="1762687" y="1249252"/>
            <a:ext cx="5957405" cy="2926472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9"/>
          <p:cNvSpPr/>
          <p:nvPr/>
        </p:nvSpPr>
        <p:spPr>
          <a:xfrm>
            <a:off x="1593295" y="1008143"/>
            <a:ext cx="5957405" cy="2926472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2" name="Google Shape;362;p29"/>
          <p:cNvGrpSpPr/>
          <p:nvPr/>
        </p:nvGrpSpPr>
        <p:grpSpPr>
          <a:xfrm>
            <a:off x="924265" y="520347"/>
            <a:ext cx="1663844" cy="1216701"/>
            <a:chOff x="3348925" y="3556225"/>
            <a:chExt cx="776300" cy="567650"/>
          </a:xfrm>
        </p:grpSpPr>
        <p:sp>
          <p:nvSpPr>
            <p:cNvPr id="363" name="Google Shape;363;p29"/>
            <p:cNvSpPr/>
            <p:nvPr/>
          </p:nvSpPr>
          <p:spPr>
            <a:xfrm>
              <a:off x="3628125" y="3573200"/>
              <a:ext cx="481025" cy="443825"/>
            </a:xfrm>
            <a:custGeom>
              <a:avLst/>
              <a:gdLst/>
              <a:ahLst/>
              <a:cxnLst/>
              <a:rect l="l" t="t" r="r" b="b"/>
              <a:pathLst>
                <a:path w="19241" h="17753" extrusionOk="0">
                  <a:moveTo>
                    <a:pt x="19241" y="5274"/>
                  </a:moveTo>
                  <a:cubicBezTo>
                    <a:pt x="19157" y="6656"/>
                    <a:pt x="19050" y="8096"/>
                    <a:pt x="18955" y="9537"/>
                  </a:cubicBezTo>
                  <a:cubicBezTo>
                    <a:pt x="18919" y="10287"/>
                    <a:pt x="18931" y="11049"/>
                    <a:pt x="18884" y="11787"/>
                  </a:cubicBezTo>
                  <a:cubicBezTo>
                    <a:pt x="18800" y="13275"/>
                    <a:pt x="17610" y="14335"/>
                    <a:pt x="16098" y="14276"/>
                  </a:cubicBezTo>
                  <a:cubicBezTo>
                    <a:pt x="15990" y="14276"/>
                    <a:pt x="15907" y="14228"/>
                    <a:pt x="15800" y="14228"/>
                  </a:cubicBezTo>
                  <a:cubicBezTo>
                    <a:pt x="15371" y="14216"/>
                    <a:pt x="15264" y="14287"/>
                    <a:pt x="15240" y="14740"/>
                  </a:cubicBezTo>
                  <a:cubicBezTo>
                    <a:pt x="15193" y="15252"/>
                    <a:pt x="15181" y="15776"/>
                    <a:pt x="15145" y="16312"/>
                  </a:cubicBezTo>
                  <a:cubicBezTo>
                    <a:pt x="15145" y="16466"/>
                    <a:pt x="15145" y="16609"/>
                    <a:pt x="15121" y="16764"/>
                  </a:cubicBezTo>
                  <a:cubicBezTo>
                    <a:pt x="15074" y="17074"/>
                    <a:pt x="15121" y="17478"/>
                    <a:pt x="14764" y="17609"/>
                  </a:cubicBezTo>
                  <a:cubicBezTo>
                    <a:pt x="14371" y="17752"/>
                    <a:pt x="14014" y="17562"/>
                    <a:pt x="13764" y="17264"/>
                  </a:cubicBezTo>
                  <a:cubicBezTo>
                    <a:pt x="13097" y="16526"/>
                    <a:pt x="12419" y="15776"/>
                    <a:pt x="11811" y="14990"/>
                  </a:cubicBezTo>
                  <a:cubicBezTo>
                    <a:pt x="11526" y="14633"/>
                    <a:pt x="11228" y="14478"/>
                    <a:pt x="10799" y="14478"/>
                  </a:cubicBezTo>
                  <a:cubicBezTo>
                    <a:pt x="9668" y="14478"/>
                    <a:pt x="8549" y="14514"/>
                    <a:pt x="7442" y="14442"/>
                  </a:cubicBezTo>
                  <a:cubicBezTo>
                    <a:pt x="6394" y="14359"/>
                    <a:pt x="5358" y="14180"/>
                    <a:pt x="4334" y="14002"/>
                  </a:cubicBezTo>
                  <a:cubicBezTo>
                    <a:pt x="3810" y="13918"/>
                    <a:pt x="3763" y="13811"/>
                    <a:pt x="3763" y="13216"/>
                  </a:cubicBezTo>
                  <a:cubicBezTo>
                    <a:pt x="3763" y="12121"/>
                    <a:pt x="3679" y="11025"/>
                    <a:pt x="3394" y="9954"/>
                  </a:cubicBezTo>
                  <a:cubicBezTo>
                    <a:pt x="3179" y="9168"/>
                    <a:pt x="2727" y="8703"/>
                    <a:pt x="1905" y="8608"/>
                  </a:cubicBezTo>
                  <a:cubicBezTo>
                    <a:pt x="1489" y="8549"/>
                    <a:pt x="1072" y="8453"/>
                    <a:pt x="643" y="8430"/>
                  </a:cubicBezTo>
                  <a:cubicBezTo>
                    <a:pt x="286" y="8394"/>
                    <a:pt x="72" y="8227"/>
                    <a:pt x="60" y="7870"/>
                  </a:cubicBezTo>
                  <a:cubicBezTo>
                    <a:pt x="24" y="7251"/>
                    <a:pt x="0" y="6620"/>
                    <a:pt x="12" y="6001"/>
                  </a:cubicBezTo>
                  <a:cubicBezTo>
                    <a:pt x="48" y="5251"/>
                    <a:pt x="84" y="4501"/>
                    <a:pt x="191" y="3750"/>
                  </a:cubicBezTo>
                  <a:cubicBezTo>
                    <a:pt x="286" y="3143"/>
                    <a:pt x="441" y="2536"/>
                    <a:pt x="608" y="1941"/>
                  </a:cubicBezTo>
                  <a:cubicBezTo>
                    <a:pt x="881" y="881"/>
                    <a:pt x="1727" y="488"/>
                    <a:pt x="2643" y="286"/>
                  </a:cubicBezTo>
                  <a:cubicBezTo>
                    <a:pt x="3751" y="36"/>
                    <a:pt x="4870" y="0"/>
                    <a:pt x="6001" y="95"/>
                  </a:cubicBezTo>
                  <a:cubicBezTo>
                    <a:pt x="7870" y="226"/>
                    <a:pt x="9752" y="286"/>
                    <a:pt x="11609" y="417"/>
                  </a:cubicBezTo>
                  <a:cubicBezTo>
                    <a:pt x="13538" y="548"/>
                    <a:pt x="15490" y="750"/>
                    <a:pt x="17431" y="929"/>
                  </a:cubicBezTo>
                  <a:cubicBezTo>
                    <a:pt x="17622" y="941"/>
                    <a:pt x="17812" y="1012"/>
                    <a:pt x="18003" y="1060"/>
                  </a:cubicBezTo>
                  <a:cubicBezTo>
                    <a:pt x="18598" y="1203"/>
                    <a:pt x="18979" y="1584"/>
                    <a:pt x="19015" y="2203"/>
                  </a:cubicBezTo>
                  <a:cubicBezTo>
                    <a:pt x="19110" y="3203"/>
                    <a:pt x="19169" y="4203"/>
                    <a:pt x="19241" y="5274"/>
                  </a:cubicBezTo>
                  <a:close/>
                  <a:moveTo>
                    <a:pt x="9549" y="11585"/>
                  </a:moveTo>
                  <a:cubicBezTo>
                    <a:pt x="9609" y="11585"/>
                    <a:pt x="9763" y="11597"/>
                    <a:pt x="9894" y="11537"/>
                  </a:cubicBezTo>
                  <a:cubicBezTo>
                    <a:pt x="11025" y="11061"/>
                    <a:pt x="11907" y="10347"/>
                    <a:pt x="12228" y="9096"/>
                  </a:cubicBezTo>
                  <a:cubicBezTo>
                    <a:pt x="12395" y="8430"/>
                    <a:pt x="12264" y="8192"/>
                    <a:pt x="11609" y="8144"/>
                  </a:cubicBezTo>
                  <a:cubicBezTo>
                    <a:pt x="10442" y="8084"/>
                    <a:pt x="9263" y="8072"/>
                    <a:pt x="8097" y="8049"/>
                  </a:cubicBezTo>
                  <a:cubicBezTo>
                    <a:pt x="7573" y="8049"/>
                    <a:pt x="7239" y="8489"/>
                    <a:pt x="7287" y="9001"/>
                  </a:cubicBezTo>
                  <a:cubicBezTo>
                    <a:pt x="7311" y="9263"/>
                    <a:pt x="7382" y="9501"/>
                    <a:pt x="7406" y="9751"/>
                  </a:cubicBezTo>
                  <a:cubicBezTo>
                    <a:pt x="7549" y="11001"/>
                    <a:pt x="8573" y="11525"/>
                    <a:pt x="9549" y="11585"/>
                  </a:cubicBezTo>
                  <a:close/>
                  <a:moveTo>
                    <a:pt x="6799" y="6108"/>
                  </a:moveTo>
                  <a:lnTo>
                    <a:pt x="6799" y="6108"/>
                  </a:lnTo>
                  <a:lnTo>
                    <a:pt x="6799" y="5953"/>
                  </a:lnTo>
                  <a:cubicBezTo>
                    <a:pt x="6799" y="5620"/>
                    <a:pt x="6739" y="5346"/>
                    <a:pt x="6358" y="5298"/>
                  </a:cubicBezTo>
                  <a:cubicBezTo>
                    <a:pt x="6084" y="5274"/>
                    <a:pt x="5870" y="5513"/>
                    <a:pt x="5822" y="5894"/>
                  </a:cubicBezTo>
                  <a:cubicBezTo>
                    <a:pt x="5799" y="5965"/>
                    <a:pt x="5799" y="6048"/>
                    <a:pt x="5799" y="6120"/>
                  </a:cubicBezTo>
                  <a:cubicBezTo>
                    <a:pt x="5799" y="6608"/>
                    <a:pt x="6013" y="7013"/>
                    <a:pt x="6275" y="7025"/>
                  </a:cubicBezTo>
                  <a:cubicBezTo>
                    <a:pt x="6561" y="7060"/>
                    <a:pt x="6763" y="6703"/>
                    <a:pt x="6799" y="6167"/>
                  </a:cubicBezTo>
                  <a:close/>
                  <a:moveTo>
                    <a:pt x="14240" y="5536"/>
                  </a:moveTo>
                  <a:cubicBezTo>
                    <a:pt x="13383" y="5608"/>
                    <a:pt x="13121" y="6120"/>
                    <a:pt x="13526" y="6822"/>
                  </a:cubicBezTo>
                  <a:cubicBezTo>
                    <a:pt x="13597" y="6941"/>
                    <a:pt x="13752" y="7072"/>
                    <a:pt x="13859" y="7072"/>
                  </a:cubicBezTo>
                  <a:cubicBezTo>
                    <a:pt x="13954" y="7072"/>
                    <a:pt x="14121" y="6941"/>
                    <a:pt x="14181" y="6822"/>
                  </a:cubicBezTo>
                  <a:cubicBezTo>
                    <a:pt x="14359" y="6417"/>
                    <a:pt x="14371" y="6013"/>
                    <a:pt x="14240" y="55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3367375" y="3796725"/>
              <a:ext cx="342025" cy="307200"/>
            </a:xfrm>
            <a:custGeom>
              <a:avLst/>
              <a:gdLst/>
              <a:ahLst/>
              <a:cxnLst/>
              <a:rect l="l" t="t" r="r" b="b"/>
              <a:pathLst>
                <a:path w="13681" h="12288" extrusionOk="0">
                  <a:moveTo>
                    <a:pt x="2108" y="12288"/>
                  </a:moveTo>
                  <a:cubicBezTo>
                    <a:pt x="1798" y="11704"/>
                    <a:pt x="2048" y="11276"/>
                    <a:pt x="2096" y="10835"/>
                  </a:cubicBezTo>
                  <a:cubicBezTo>
                    <a:pt x="2108" y="10597"/>
                    <a:pt x="2239" y="10359"/>
                    <a:pt x="2286" y="10121"/>
                  </a:cubicBezTo>
                  <a:cubicBezTo>
                    <a:pt x="2405" y="9621"/>
                    <a:pt x="2298" y="9490"/>
                    <a:pt x="1798" y="9466"/>
                  </a:cubicBezTo>
                  <a:cubicBezTo>
                    <a:pt x="1524" y="9454"/>
                    <a:pt x="1251" y="9490"/>
                    <a:pt x="977" y="9466"/>
                  </a:cubicBezTo>
                  <a:cubicBezTo>
                    <a:pt x="453" y="9430"/>
                    <a:pt x="203" y="9216"/>
                    <a:pt x="96" y="8716"/>
                  </a:cubicBezTo>
                  <a:cubicBezTo>
                    <a:pt x="24" y="8371"/>
                    <a:pt x="0" y="8013"/>
                    <a:pt x="0" y="7668"/>
                  </a:cubicBezTo>
                  <a:cubicBezTo>
                    <a:pt x="12" y="6168"/>
                    <a:pt x="24" y="4680"/>
                    <a:pt x="72" y="3180"/>
                  </a:cubicBezTo>
                  <a:cubicBezTo>
                    <a:pt x="84" y="2799"/>
                    <a:pt x="155" y="2429"/>
                    <a:pt x="191" y="2060"/>
                  </a:cubicBezTo>
                  <a:cubicBezTo>
                    <a:pt x="322" y="810"/>
                    <a:pt x="1286" y="239"/>
                    <a:pt x="2167" y="108"/>
                  </a:cubicBezTo>
                  <a:cubicBezTo>
                    <a:pt x="2703" y="13"/>
                    <a:pt x="3263" y="1"/>
                    <a:pt x="3799" y="1"/>
                  </a:cubicBezTo>
                  <a:cubicBezTo>
                    <a:pt x="5680" y="13"/>
                    <a:pt x="7561" y="48"/>
                    <a:pt x="9430" y="96"/>
                  </a:cubicBezTo>
                  <a:cubicBezTo>
                    <a:pt x="10323" y="120"/>
                    <a:pt x="11228" y="179"/>
                    <a:pt x="12121" y="274"/>
                  </a:cubicBezTo>
                  <a:cubicBezTo>
                    <a:pt x="12788" y="334"/>
                    <a:pt x="13181" y="751"/>
                    <a:pt x="13347" y="1406"/>
                  </a:cubicBezTo>
                  <a:cubicBezTo>
                    <a:pt x="13681" y="2834"/>
                    <a:pt x="13681" y="4275"/>
                    <a:pt x="13597" y="5739"/>
                  </a:cubicBezTo>
                  <a:cubicBezTo>
                    <a:pt x="13538" y="6609"/>
                    <a:pt x="13466" y="7478"/>
                    <a:pt x="13395" y="8359"/>
                  </a:cubicBezTo>
                  <a:cubicBezTo>
                    <a:pt x="13312" y="9156"/>
                    <a:pt x="13062" y="9466"/>
                    <a:pt x="12264" y="9609"/>
                  </a:cubicBezTo>
                  <a:cubicBezTo>
                    <a:pt x="11502" y="9740"/>
                    <a:pt x="10728" y="9811"/>
                    <a:pt x="9954" y="9823"/>
                  </a:cubicBezTo>
                  <a:cubicBezTo>
                    <a:pt x="8585" y="9859"/>
                    <a:pt x="7216" y="9811"/>
                    <a:pt x="5834" y="9788"/>
                  </a:cubicBezTo>
                  <a:cubicBezTo>
                    <a:pt x="5477" y="9764"/>
                    <a:pt x="5287" y="9978"/>
                    <a:pt x="5072" y="10180"/>
                  </a:cubicBezTo>
                  <a:cubicBezTo>
                    <a:pt x="4227" y="11038"/>
                    <a:pt x="3179" y="11633"/>
                    <a:pt x="2108" y="12288"/>
                  </a:cubicBezTo>
                  <a:close/>
                  <a:moveTo>
                    <a:pt x="8752" y="5894"/>
                  </a:moveTo>
                  <a:cubicBezTo>
                    <a:pt x="8490" y="5858"/>
                    <a:pt x="8240" y="5811"/>
                    <a:pt x="8001" y="5799"/>
                  </a:cubicBezTo>
                  <a:cubicBezTo>
                    <a:pt x="7216" y="5751"/>
                    <a:pt x="6406" y="5739"/>
                    <a:pt x="5620" y="5680"/>
                  </a:cubicBezTo>
                  <a:cubicBezTo>
                    <a:pt x="5275" y="5656"/>
                    <a:pt x="5132" y="5870"/>
                    <a:pt x="5025" y="6132"/>
                  </a:cubicBezTo>
                  <a:cubicBezTo>
                    <a:pt x="4846" y="6597"/>
                    <a:pt x="5358" y="7978"/>
                    <a:pt x="6049" y="8204"/>
                  </a:cubicBezTo>
                  <a:cubicBezTo>
                    <a:pt x="7168" y="8573"/>
                    <a:pt x="8823" y="7442"/>
                    <a:pt x="8835" y="6275"/>
                  </a:cubicBezTo>
                  <a:cubicBezTo>
                    <a:pt x="8835" y="6168"/>
                    <a:pt x="8787" y="6049"/>
                    <a:pt x="8752" y="5894"/>
                  </a:cubicBezTo>
                  <a:close/>
                  <a:moveTo>
                    <a:pt x="3703" y="3132"/>
                  </a:moveTo>
                  <a:cubicBezTo>
                    <a:pt x="3358" y="3596"/>
                    <a:pt x="3287" y="4013"/>
                    <a:pt x="3406" y="4454"/>
                  </a:cubicBezTo>
                  <a:cubicBezTo>
                    <a:pt x="3429" y="4573"/>
                    <a:pt x="3596" y="4715"/>
                    <a:pt x="3703" y="4715"/>
                  </a:cubicBezTo>
                  <a:cubicBezTo>
                    <a:pt x="3810" y="4715"/>
                    <a:pt x="4001" y="4608"/>
                    <a:pt x="4025" y="4501"/>
                  </a:cubicBezTo>
                  <a:cubicBezTo>
                    <a:pt x="4144" y="4037"/>
                    <a:pt x="4144" y="3572"/>
                    <a:pt x="3703" y="3132"/>
                  </a:cubicBezTo>
                  <a:close/>
                  <a:moveTo>
                    <a:pt x="9835" y="3156"/>
                  </a:moveTo>
                  <a:cubicBezTo>
                    <a:pt x="9490" y="3537"/>
                    <a:pt x="9561" y="3906"/>
                    <a:pt x="9644" y="4263"/>
                  </a:cubicBezTo>
                  <a:cubicBezTo>
                    <a:pt x="9668" y="4382"/>
                    <a:pt x="9847" y="4561"/>
                    <a:pt x="9906" y="4549"/>
                  </a:cubicBezTo>
                  <a:cubicBezTo>
                    <a:pt x="10037" y="4501"/>
                    <a:pt x="10240" y="4382"/>
                    <a:pt x="10264" y="4263"/>
                  </a:cubicBezTo>
                  <a:cubicBezTo>
                    <a:pt x="10359" y="3858"/>
                    <a:pt x="10276" y="3477"/>
                    <a:pt x="9835" y="31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3809400" y="3775000"/>
              <a:ext cx="128600" cy="88125"/>
            </a:xfrm>
            <a:custGeom>
              <a:avLst/>
              <a:gdLst/>
              <a:ahLst/>
              <a:cxnLst/>
              <a:rect l="l" t="t" r="r" b="b"/>
              <a:pathLst>
                <a:path w="5144" h="3525" extrusionOk="0">
                  <a:moveTo>
                    <a:pt x="2298" y="3513"/>
                  </a:moveTo>
                  <a:cubicBezTo>
                    <a:pt x="1322" y="3453"/>
                    <a:pt x="298" y="2929"/>
                    <a:pt x="155" y="1691"/>
                  </a:cubicBezTo>
                  <a:cubicBezTo>
                    <a:pt x="131" y="1441"/>
                    <a:pt x="60" y="1203"/>
                    <a:pt x="36" y="953"/>
                  </a:cubicBezTo>
                  <a:cubicBezTo>
                    <a:pt x="0" y="429"/>
                    <a:pt x="334" y="0"/>
                    <a:pt x="846" y="0"/>
                  </a:cubicBezTo>
                  <a:cubicBezTo>
                    <a:pt x="2024" y="0"/>
                    <a:pt x="3179" y="24"/>
                    <a:pt x="4358" y="84"/>
                  </a:cubicBezTo>
                  <a:cubicBezTo>
                    <a:pt x="5013" y="120"/>
                    <a:pt x="5144" y="370"/>
                    <a:pt x="4977" y="1036"/>
                  </a:cubicBezTo>
                  <a:cubicBezTo>
                    <a:pt x="4667" y="2286"/>
                    <a:pt x="3774" y="3001"/>
                    <a:pt x="2643" y="3477"/>
                  </a:cubicBezTo>
                  <a:cubicBezTo>
                    <a:pt x="2524" y="3525"/>
                    <a:pt x="2358" y="3513"/>
                    <a:pt x="2298" y="3513"/>
                  </a:cubicBezTo>
                  <a:close/>
                  <a:moveTo>
                    <a:pt x="4429" y="870"/>
                  </a:moveTo>
                  <a:cubicBezTo>
                    <a:pt x="4203" y="798"/>
                    <a:pt x="4048" y="715"/>
                    <a:pt x="3882" y="691"/>
                  </a:cubicBezTo>
                  <a:cubicBezTo>
                    <a:pt x="3108" y="631"/>
                    <a:pt x="2334" y="584"/>
                    <a:pt x="1572" y="572"/>
                  </a:cubicBezTo>
                  <a:cubicBezTo>
                    <a:pt x="1346" y="572"/>
                    <a:pt x="1131" y="631"/>
                    <a:pt x="917" y="727"/>
                  </a:cubicBezTo>
                  <a:cubicBezTo>
                    <a:pt x="798" y="774"/>
                    <a:pt x="667" y="905"/>
                    <a:pt x="631" y="1024"/>
                  </a:cubicBezTo>
                  <a:cubicBezTo>
                    <a:pt x="357" y="2036"/>
                    <a:pt x="1429" y="3179"/>
                    <a:pt x="2441" y="2894"/>
                  </a:cubicBezTo>
                  <a:cubicBezTo>
                    <a:pt x="3405" y="2620"/>
                    <a:pt x="4179" y="2048"/>
                    <a:pt x="4429" y="8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3772775" y="3705350"/>
              <a:ext cx="25325" cy="44375"/>
            </a:xfrm>
            <a:custGeom>
              <a:avLst/>
              <a:gdLst/>
              <a:ahLst/>
              <a:cxnLst/>
              <a:rect l="l" t="t" r="r" b="b"/>
              <a:pathLst>
                <a:path w="1013" h="1775" extrusionOk="0">
                  <a:moveTo>
                    <a:pt x="1013" y="822"/>
                  </a:moveTo>
                  <a:lnTo>
                    <a:pt x="1013" y="893"/>
                  </a:lnTo>
                  <a:cubicBezTo>
                    <a:pt x="977" y="1429"/>
                    <a:pt x="775" y="1774"/>
                    <a:pt x="489" y="1751"/>
                  </a:cubicBezTo>
                  <a:cubicBezTo>
                    <a:pt x="215" y="1727"/>
                    <a:pt x="1" y="1334"/>
                    <a:pt x="13" y="846"/>
                  </a:cubicBezTo>
                  <a:cubicBezTo>
                    <a:pt x="13" y="774"/>
                    <a:pt x="13" y="691"/>
                    <a:pt x="36" y="620"/>
                  </a:cubicBezTo>
                  <a:cubicBezTo>
                    <a:pt x="84" y="239"/>
                    <a:pt x="298" y="0"/>
                    <a:pt x="572" y="24"/>
                  </a:cubicBezTo>
                  <a:cubicBezTo>
                    <a:pt x="953" y="72"/>
                    <a:pt x="1013" y="358"/>
                    <a:pt x="1013" y="679"/>
                  </a:cubicBezTo>
                  <a:lnTo>
                    <a:pt x="1013" y="8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3956125" y="3711600"/>
              <a:ext cx="31300" cy="38425"/>
            </a:xfrm>
            <a:custGeom>
              <a:avLst/>
              <a:gdLst/>
              <a:ahLst/>
              <a:cxnLst/>
              <a:rect l="l" t="t" r="r" b="b"/>
              <a:pathLst>
                <a:path w="1252" h="1537" extrusionOk="0">
                  <a:moveTo>
                    <a:pt x="1120" y="0"/>
                  </a:moveTo>
                  <a:cubicBezTo>
                    <a:pt x="1251" y="465"/>
                    <a:pt x="1239" y="881"/>
                    <a:pt x="1061" y="1286"/>
                  </a:cubicBezTo>
                  <a:cubicBezTo>
                    <a:pt x="1013" y="1405"/>
                    <a:pt x="858" y="1536"/>
                    <a:pt x="739" y="1536"/>
                  </a:cubicBezTo>
                  <a:cubicBezTo>
                    <a:pt x="620" y="1536"/>
                    <a:pt x="465" y="1405"/>
                    <a:pt x="406" y="1286"/>
                  </a:cubicBezTo>
                  <a:cubicBezTo>
                    <a:pt x="1" y="596"/>
                    <a:pt x="263" y="96"/>
                    <a:pt x="1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3488825" y="3938125"/>
              <a:ext cx="99425" cy="73525"/>
            </a:xfrm>
            <a:custGeom>
              <a:avLst/>
              <a:gdLst/>
              <a:ahLst/>
              <a:cxnLst/>
              <a:rect l="l" t="t" r="r" b="b"/>
              <a:pathLst>
                <a:path w="3977" h="2941" extrusionOk="0">
                  <a:moveTo>
                    <a:pt x="3894" y="238"/>
                  </a:moveTo>
                  <a:cubicBezTo>
                    <a:pt x="3917" y="393"/>
                    <a:pt x="3977" y="512"/>
                    <a:pt x="3977" y="631"/>
                  </a:cubicBezTo>
                  <a:cubicBezTo>
                    <a:pt x="3965" y="1810"/>
                    <a:pt x="2310" y="2941"/>
                    <a:pt x="1191" y="2560"/>
                  </a:cubicBezTo>
                  <a:cubicBezTo>
                    <a:pt x="512" y="2346"/>
                    <a:pt x="0" y="953"/>
                    <a:pt x="167" y="500"/>
                  </a:cubicBezTo>
                  <a:cubicBezTo>
                    <a:pt x="274" y="226"/>
                    <a:pt x="417" y="0"/>
                    <a:pt x="762" y="36"/>
                  </a:cubicBezTo>
                  <a:cubicBezTo>
                    <a:pt x="1548" y="83"/>
                    <a:pt x="2358" y="107"/>
                    <a:pt x="3143" y="155"/>
                  </a:cubicBezTo>
                  <a:cubicBezTo>
                    <a:pt x="3393" y="155"/>
                    <a:pt x="3632" y="202"/>
                    <a:pt x="3894" y="238"/>
                  </a:cubicBezTo>
                  <a:close/>
                  <a:moveTo>
                    <a:pt x="3310" y="822"/>
                  </a:moveTo>
                  <a:cubicBezTo>
                    <a:pt x="2441" y="524"/>
                    <a:pt x="1596" y="738"/>
                    <a:pt x="738" y="703"/>
                  </a:cubicBezTo>
                  <a:cubicBezTo>
                    <a:pt x="691" y="1274"/>
                    <a:pt x="810" y="1726"/>
                    <a:pt x="1286" y="1953"/>
                  </a:cubicBezTo>
                  <a:cubicBezTo>
                    <a:pt x="1774" y="2191"/>
                    <a:pt x="2250" y="1941"/>
                    <a:pt x="2715" y="1726"/>
                  </a:cubicBezTo>
                  <a:cubicBezTo>
                    <a:pt x="3060" y="1572"/>
                    <a:pt x="3298" y="1298"/>
                    <a:pt x="3310" y="8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3449525" y="3875000"/>
              <a:ext cx="21450" cy="39925"/>
            </a:xfrm>
            <a:custGeom>
              <a:avLst/>
              <a:gdLst/>
              <a:ahLst/>
              <a:cxnLst/>
              <a:rect l="l" t="t" r="r" b="b"/>
              <a:pathLst>
                <a:path w="858" h="1597" extrusionOk="0">
                  <a:moveTo>
                    <a:pt x="417" y="1"/>
                  </a:moveTo>
                  <a:cubicBezTo>
                    <a:pt x="858" y="441"/>
                    <a:pt x="858" y="906"/>
                    <a:pt x="739" y="1370"/>
                  </a:cubicBezTo>
                  <a:cubicBezTo>
                    <a:pt x="715" y="1477"/>
                    <a:pt x="524" y="1596"/>
                    <a:pt x="417" y="1596"/>
                  </a:cubicBezTo>
                  <a:cubicBezTo>
                    <a:pt x="310" y="1573"/>
                    <a:pt x="143" y="1442"/>
                    <a:pt x="120" y="1323"/>
                  </a:cubicBezTo>
                  <a:cubicBezTo>
                    <a:pt x="1" y="882"/>
                    <a:pt x="72" y="44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3604600" y="3875600"/>
              <a:ext cx="21750" cy="35150"/>
            </a:xfrm>
            <a:custGeom>
              <a:avLst/>
              <a:gdLst/>
              <a:ahLst/>
              <a:cxnLst/>
              <a:rect l="l" t="t" r="r" b="b"/>
              <a:pathLst>
                <a:path w="870" h="1406" extrusionOk="0">
                  <a:moveTo>
                    <a:pt x="346" y="1"/>
                  </a:moveTo>
                  <a:cubicBezTo>
                    <a:pt x="787" y="322"/>
                    <a:pt x="870" y="703"/>
                    <a:pt x="775" y="1108"/>
                  </a:cubicBezTo>
                  <a:cubicBezTo>
                    <a:pt x="751" y="1227"/>
                    <a:pt x="548" y="1358"/>
                    <a:pt x="417" y="1394"/>
                  </a:cubicBezTo>
                  <a:cubicBezTo>
                    <a:pt x="358" y="1406"/>
                    <a:pt x="179" y="1227"/>
                    <a:pt x="155" y="1108"/>
                  </a:cubicBezTo>
                  <a:cubicBezTo>
                    <a:pt x="72" y="763"/>
                    <a:pt x="1" y="382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3817725" y="3789275"/>
              <a:ext cx="102425" cy="65525"/>
            </a:xfrm>
            <a:custGeom>
              <a:avLst/>
              <a:gdLst/>
              <a:ahLst/>
              <a:cxnLst/>
              <a:rect l="l" t="t" r="r" b="b"/>
              <a:pathLst>
                <a:path w="4097" h="2621" extrusionOk="0">
                  <a:moveTo>
                    <a:pt x="4096" y="299"/>
                  </a:moveTo>
                  <a:cubicBezTo>
                    <a:pt x="3858" y="1477"/>
                    <a:pt x="3072" y="2049"/>
                    <a:pt x="2108" y="2323"/>
                  </a:cubicBezTo>
                  <a:cubicBezTo>
                    <a:pt x="1072" y="2620"/>
                    <a:pt x="1" y="1465"/>
                    <a:pt x="298" y="453"/>
                  </a:cubicBezTo>
                  <a:cubicBezTo>
                    <a:pt x="334" y="334"/>
                    <a:pt x="465" y="203"/>
                    <a:pt x="584" y="156"/>
                  </a:cubicBezTo>
                  <a:cubicBezTo>
                    <a:pt x="798" y="60"/>
                    <a:pt x="1013" y="1"/>
                    <a:pt x="1239" y="1"/>
                  </a:cubicBezTo>
                  <a:cubicBezTo>
                    <a:pt x="2013" y="25"/>
                    <a:pt x="2787" y="60"/>
                    <a:pt x="3549" y="120"/>
                  </a:cubicBezTo>
                  <a:cubicBezTo>
                    <a:pt x="3715" y="144"/>
                    <a:pt x="3870" y="227"/>
                    <a:pt x="4096" y="2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9"/>
            <p:cNvSpPr/>
            <p:nvPr/>
          </p:nvSpPr>
          <p:spPr>
            <a:xfrm>
              <a:off x="3505775" y="3951500"/>
              <a:ext cx="65825" cy="41400"/>
            </a:xfrm>
            <a:custGeom>
              <a:avLst/>
              <a:gdLst/>
              <a:ahLst/>
              <a:cxnLst/>
              <a:rect l="l" t="t" r="r" b="b"/>
              <a:pathLst>
                <a:path w="2633" h="1656" extrusionOk="0">
                  <a:moveTo>
                    <a:pt x="2632" y="287"/>
                  </a:moveTo>
                  <a:cubicBezTo>
                    <a:pt x="2620" y="763"/>
                    <a:pt x="2382" y="1037"/>
                    <a:pt x="2025" y="1191"/>
                  </a:cubicBezTo>
                  <a:cubicBezTo>
                    <a:pt x="1572" y="1406"/>
                    <a:pt x="1084" y="1656"/>
                    <a:pt x="596" y="1418"/>
                  </a:cubicBezTo>
                  <a:cubicBezTo>
                    <a:pt x="132" y="1191"/>
                    <a:pt x="1" y="739"/>
                    <a:pt x="37" y="168"/>
                  </a:cubicBezTo>
                  <a:cubicBezTo>
                    <a:pt x="918" y="203"/>
                    <a:pt x="1763" y="1"/>
                    <a:pt x="2632" y="28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3348925" y="3556225"/>
              <a:ext cx="776300" cy="567650"/>
            </a:xfrm>
            <a:custGeom>
              <a:avLst/>
              <a:gdLst/>
              <a:ahLst/>
              <a:cxnLst/>
              <a:rect l="l" t="t" r="r" b="b"/>
              <a:pathLst>
                <a:path w="31052" h="22706" extrusionOk="0">
                  <a:moveTo>
                    <a:pt x="30837" y="2477"/>
                  </a:moveTo>
                  <a:cubicBezTo>
                    <a:pt x="30695" y="1560"/>
                    <a:pt x="30159" y="1012"/>
                    <a:pt x="29313" y="905"/>
                  </a:cubicBezTo>
                  <a:cubicBezTo>
                    <a:pt x="27920" y="739"/>
                    <a:pt x="26432" y="596"/>
                    <a:pt x="24753" y="441"/>
                  </a:cubicBezTo>
                  <a:cubicBezTo>
                    <a:pt x="23956" y="381"/>
                    <a:pt x="23134" y="334"/>
                    <a:pt x="22348" y="310"/>
                  </a:cubicBezTo>
                  <a:cubicBezTo>
                    <a:pt x="22015" y="298"/>
                    <a:pt x="21705" y="274"/>
                    <a:pt x="21372" y="262"/>
                  </a:cubicBezTo>
                  <a:lnTo>
                    <a:pt x="19765" y="179"/>
                  </a:lnTo>
                  <a:cubicBezTo>
                    <a:pt x="18455" y="96"/>
                    <a:pt x="17086" y="24"/>
                    <a:pt x="15752" y="0"/>
                  </a:cubicBezTo>
                  <a:lnTo>
                    <a:pt x="15562" y="0"/>
                  </a:lnTo>
                  <a:cubicBezTo>
                    <a:pt x="14371" y="0"/>
                    <a:pt x="13359" y="215"/>
                    <a:pt x="12478" y="667"/>
                  </a:cubicBezTo>
                  <a:cubicBezTo>
                    <a:pt x="12002" y="905"/>
                    <a:pt x="11692" y="1227"/>
                    <a:pt x="11478" y="1679"/>
                  </a:cubicBezTo>
                  <a:cubicBezTo>
                    <a:pt x="11002" y="2727"/>
                    <a:pt x="10716" y="3846"/>
                    <a:pt x="10644" y="4977"/>
                  </a:cubicBezTo>
                  <a:cubicBezTo>
                    <a:pt x="10597" y="5703"/>
                    <a:pt x="10573" y="6454"/>
                    <a:pt x="10549" y="7168"/>
                  </a:cubicBezTo>
                  <a:lnTo>
                    <a:pt x="10513" y="8287"/>
                  </a:lnTo>
                  <a:cubicBezTo>
                    <a:pt x="10513" y="8430"/>
                    <a:pt x="10490" y="8573"/>
                    <a:pt x="10478" y="8728"/>
                  </a:cubicBezTo>
                  <a:cubicBezTo>
                    <a:pt x="10478" y="8775"/>
                    <a:pt x="10466" y="8823"/>
                    <a:pt x="10466" y="8871"/>
                  </a:cubicBezTo>
                  <a:cubicBezTo>
                    <a:pt x="10418" y="8882"/>
                    <a:pt x="10371" y="8882"/>
                    <a:pt x="10335" y="8894"/>
                  </a:cubicBezTo>
                  <a:cubicBezTo>
                    <a:pt x="10168" y="8930"/>
                    <a:pt x="10037" y="8954"/>
                    <a:pt x="9894" y="8966"/>
                  </a:cubicBezTo>
                  <a:cubicBezTo>
                    <a:pt x="9406" y="8990"/>
                    <a:pt x="8858" y="8990"/>
                    <a:pt x="8299" y="8990"/>
                  </a:cubicBezTo>
                  <a:cubicBezTo>
                    <a:pt x="7906" y="8990"/>
                    <a:pt x="7549" y="8990"/>
                    <a:pt x="7204" y="8966"/>
                  </a:cubicBezTo>
                  <a:cubicBezTo>
                    <a:pt x="6668" y="8954"/>
                    <a:pt x="6132" y="8930"/>
                    <a:pt x="5596" y="8906"/>
                  </a:cubicBezTo>
                  <a:cubicBezTo>
                    <a:pt x="4941" y="8882"/>
                    <a:pt x="4275" y="8847"/>
                    <a:pt x="3608" y="8835"/>
                  </a:cubicBezTo>
                  <a:lnTo>
                    <a:pt x="3560" y="8835"/>
                  </a:lnTo>
                  <a:cubicBezTo>
                    <a:pt x="1834" y="8835"/>
                    <a:pt x="476" y="9954"/>
                    <a:pt x="286" y="11561"/>
                  </a:cubicBezTo>
                  <a:cubicBezTo>
                    <a:pt x="48" y="13490"/>
                    <a:pt x="0" y="15574"/>
                    <a:pt x="143" y="17741"/>
                  </a:cubicBezTo>
                  <a:cubicBezTo>
                    <a:pt x="238" y="19419"/>
                    <a:pt x="679" y="19610"/>
                    <a:pt x="1953" y="19800"/>
                  </a:cubicBezTo>
                  <a:cubicBezTo>
                    <a:pt x="2072" y="19824"/>
                    <a:pt x="2227" y="19848"/>
                    <a:pt x="2262" y="19896"/>
                  </a:cubicBezTo>
                  <a:cubicBezTo>
                    <a:pt x="2298" y="19943"/>
                    <a:pt x="2286" y="20086"/>
                    <a:pt x="2262" y="20217"/>
                  </a:cubicBezTo>
                  <a:cubicBezTo>
                    <a:pt x="2251" y="20324"/>
                    <a:pt x="2227" y="20431"/>
                    <a:pt x="2203" y="20539"/>
                  </a:cubicBezTo>
                  <a:cubicBezTo>
                    <a:pt x="2179" y="20670"/>
                    <a:pt x="2143" y="20812"/>
                    <a:pt x="2131" y="20967"/>
                  </a:cubicBezTo>
                  <a:cubicBezTo>
                    <a:pt x="2084" y="21336"/>
                    <a:pt x="2048" y="21765"/>
                    <a:pt x="2060" y="22182"/>
                  </a:cubicBezTo>
                  <a:cubicBezTo>
                    <a:pt x="2072" y="22575"/>
                    <a:pt x="2286" y="22706"/>
                    <a:pt x="2477" y="22706"/>
                  </a:cubicBezTo>
                  <a:cubicBezTo>
                    <a:pt x="2584" y="22706"/>
                    <a:pt x="2715" y="22658"/>
                    <a:pt x="2834" y="22586"/>
                  </a:cubicBezTo>
                  <a:cubicBezTo>
                    <a:pt x="2965" y="22503"/>
                    <a:pt x="3096" y="22396"/>
                    <a:pt x="3239" y="22301"/>
                  </a:cubicBezTo>
                  <a:cubicBezTo>
                    <a:pt x="3322" y="22229"/>
                    <a:pt x="3417" y="22170"/>
                    <a:pt x="3513" y="22110"/>
                  </a:cubicBezTo>
                  <a:cubicBezTo>
                    <a:pt x="4453" y="21467"/>
                    <a:pt x="5227" y="20932"/>
                    <a:pt x="6049" y="20384"/>
                  </a:cubicBezTo>
                  <a:lnTo>
                    <a:pt x="6108" y="20336"/>
                  </a:lnTo>
                  <a:cubicBezTo>
                    <a:pt x="6275" y="20241"/>
                    <a:pt x="6418" y="20122"/>
                    <a:pt x="6584" y="20098"/>
                  </a:cubicBezTo>
                  <a:cubicBezTo>
                    <a:pt x="7084" y="20027"/>
                    <a:pt x="7608" y="20015"/>
                    <a:pt x="8061" y="20015"/>
                  </a:cubicBezTo>
                  <a:cubicBezTo>
                    <a:pt x="8632" y="20003"/>
                    <a:pt x="9216" y="20003"/>
                    <a:pt x="9811" y="20003"/>
                  </a:cubicBezTo>
                  <a:cubicBezTo>
                    <a:pt x="10859" y="19979"/>
                    <a:pt x="11942" y="19979"/>
                    <a:pt x="13002" y="19943"/>
                  </a:cubicBezTo>
                  <a:cubicBezTo>
                    <a:pt x="14097" y="19896"/>
                    <a:pt x="14693" y="19288"/>
                    <a:pt x="14764" y="18110"/>
                  </a:cubicBezTo>
                  <a:cubicBezTo>
                    <a:pt x="14812" y="17360"/>
                    <a:pt x="14883" y="16621"/>
                    <a:pt x="14966" y="15895"/>
                  </a:cubicBezTo>
                  <a:lnTo>
                    <a:pt x="14978" y="15728"/>
                  </a:lnTo>
                  <a:cubicBezTo>
                    <a:pt x="14990" y="15633"/>
                    <a:pt x="15026" y="15538"/>
                    <a:pt x="15050" y="15431"/>
                  </a:cubicBezTo>
                  <a:cubicBezTo>
                    <a:pt x="15050" y="15419"/>
                    <a:pt x="15062" y="15395"/>
                    <a:pt x="15062" y="15371"/>
                  </a:cubicBezTo>
                  <a:lnTo>
                    <a:pt x="15085" y="15371"/>
                  </a:lnTo>
                  <a:cubicBezTo>
                    <a:pt x="15097" y="15371"/>
                    <a:pt x="15121" y="15359"/>
                    <a:pt x="15121" y="15359"/>
                  </a:cubicBezTo>
                  <a:cubicBezTo>
                    <a:pt x="16109" y="15443"/>
                    <a:pt x="17086" y="15514"/>
                    <a:pt x="18062" y="15609"/>
                  </a:cubicBezTo>
                  <a:cubicBezTo>
                    <a:pt x="19265" y="15717"/>
                    <a:pt x="20467" y="15812"/>
                    <a:pt x="21693" y="15919"/>
                  </a:cubicBezTo>
                  <a:cubicBezTo>
                    <a:pt x="22134" y="15967"/>
                    <a:pt x="22432" y="16109"/>
                    <a:pt x="22682" y="16431"/>
                  </a:cubicBezTo>
                  <a:cubicBezTo>
                    <a:pt x="23158" y="17026"/>
                    <a:pt x="23658" y="17622"/>
                    <a:pt x="24146" y="18181"/>
                  </a:cubicBezTo>
                  <a:lnTo>
                    <a:pt x="24265" y="18336"/>
                  </a:lnTo>
                  <a:cubicBezTo>
                    <a:pt x="24682" y="18836"/>
                    <a:pt x="25289" y="19050"/>
                    <a:pt x="25765" y="19169"/>
                  </a:cubicBezTo>
                  <a:cubicBezTo>
                    <a:pt x="25920" y="19205"/>
                    <a:pt x="26039" y="19229"/>
                    <a:pt x="26123" y="19229"/>
                  </a:cubicBezTo>
                  <a:cubicBezTo>
                    <a:pt x="26551" y="19229"/>
                    <a:pt x="26694" y="18896"/>
                    <a:pt x="26765" y="18574"/>
                  </a:cubicBezTo>
                  <a:cubicBezTo>
                    <a:pt x="26837" y="18253"/>
                    <a:pt x="26873" y="17931"/>
                    <a:pt x="26896" y="17622"/>
                  </a:cubicBezTo>
                  <a:cubicBezTo>
                    <a:pt x="26908" y="17526"/>
                    <a:pt x="26908" y="17455"/>
                    <a:pt x="26932" y="17360"/>
                  </a:cubicBezTo>
                  <a:cubicBezTo>
                    <a:pt x="26968" y="16979"/>
                    <a:pt x="27004" y="16586"/>
                    <a:pt x="27027" y="16193"/>
                  </a:cubicBezTo>
                  <a:cubicBezTo>
                    <a:pt x="27051" y="16038"/>
                    <a:pt x="27063" y="15907"/>
                    <a:pt x="27075" y="15752"/>
                  </a:cubicBezTo>
                  <a:cubicBezTo>
                    <a:pt x="27087" y="15752"/>
                    <a:pt x="27123" y="15752"/>
                    <a:pt x="27135" y="15740"/>
                  </a:cubicBezTo>
                  <a:cubicBezTo>
                    <a:pt x="27230" y="15728"/>
                    <a:pt x="27301" y="15717"/>
                    <a:pt x="27373" y="15717"/>
                  </a:cubicBezTo>
                  <a:lnTo>
                    <a:pt x="27420" y="15717"/>
                  </a:lnTo>
                  <a:cubicBezTo>
                    <a:pt x="28325" y="15717"/>
                    <a:pt x="29063" y="15300"/>
                    <a:pt x="29683" y="14883"/>
                  </a:cubicBezTo>
                  <a:cubicBezTo>
                    <a:pt x="30349" y="14431"/>
                    <a:pt x="30683" y="13823"/>
                    <a:pt x="30718" y="13002"/>
                  </a:cubicBezTo>
                  <a:cubicBezTo>
                    <a:pt x="30730" y="12764"/>
                    <a:pt x="30730" y="12526"/>
                    <a:pt x="30730" y="12299"/>
                  </a:cubicBezTo>
                  <a:cubicBezTo>
                    <a:pt x="30730" y="12097"/>
                    <a:pt x="30730" y="11871"/>
                    <a:pt x="30754" y="11668"/>
                  </a:cubicBezTo>
                  <a:cubicBezTo>
                    <a:pt x="30778" y="10966"/>
                    <a:pt x="30814" y="10252"/>
                    <a:pt x="30826" y="9549"/>
                  </a:cubicBezTo>
                  <a:cubicBezTo>
                    <a:pt x="30885" y="7930"/>
                    <a:pt x="30956" y="6263"/>
                    <a:pt x="30992" y="4608"/>
                  </a:cubicBezTo>
                  <a:cubicBezTo>
                    <a:pt x="31052" y="3846"/>
                    <a:pt x="30945" y="3108"/>
                    <a:pt x="30837" y="2477"/>
                  </a:cubicBezTo>
                  <a:close/>
                  <a:moveTo>
                    <a:pt x="30171" y="7120"/>
                  </a:moveTo>
                  <a:cubicBezTo>
                    <a:pt x="30099" y="8132"/>
                    <a:pt x="30040" y="9180"/>
                    <a:pt x="29980" y="10216"/>
                  </a:cubicBezTo>
                  <a:cubicBezTo>
                    <a:pt x="29968" y="10597"/>
                    <a:pt x="29944" y="10966"/>
                    <a:pt x="29933" y="11323"/>
                  </a:cubicBezTo>
                  <a:cubicBezTo>
                    <a:pt x="29921" y="11692"/>
                    <a:pt x="29921" y="12085"/>
                    <a:pt x="29885" y="12454"/>
                  </a:cubicBezTo>
                  <a:cubicBezTo>
                    <a:pt x="29802" y="13812"/>
                    <a:pt x="28742" y="14800"/>
                    <a:pt x="27361" y="14800"/>
                  </a:cubicBezTo>
                  <a:lnTo>
                    <a:pt x="27254" y="14800"/>
                  </a:lnTo>
                  <a:cubicBezTo>
                    <a:pt x="27206" y="14800"/>
                    <a:pt x="27182" y="14788"/>
                    <a:pt x="27135" y="14788"/>
                  </a:cubicBezTo>
                  <a:cubicBezTo>
                    <a:pt x="27075" y="14776"/>
                    <a:pt x="27027" y="14776"/>
                    <a:pt x="26968" y="14752"/>
                  </a:cubicBezTo>
                  <a:lnTo>
                    <a:pt x="26873" y="14752"/>
                  </a:lnTo>
                  <a:cubicBezTo>
                    <a:pt x="26396" y="14752"/>
                    <a:pt x="26289" y="14966"/>
                    <a:pt x="26242" y="15395"/>
                  </a:cubicBezTo>
                  <a:cubicBezTo>
                    <a:pt x="26218" y="15764"/>
                    <a:pt x="26194" y="16145"/>
                    <a:pt x="26182" y="16502"/>
                  </a:cubicBezTo>
                  <a:cubicBezTo>
                    <a:pt x="26182" y="16657"/>
                    <a:pt x="26170" y="16812"/>
                    <a:pt x="26170" y="16979"/>
                  </a:cubicBezTo>
                  <a:lnTo>
                    <a:pt x="26170" y="17122"/>
                  </a:lnTo>
                  <a:cubicBezTo>
                    <a:pt x="26170" y="17229"/>
                    <a:pt x="26170" y="17312"/>
                    <a:pt x="26158" y="17407"/>
                  </a:cubicBezTo>
                  <a:cubicBezTo>
                    <a:pt x="26134" y="17467"/>
                    <a:pt x="26134" y="17538"/>
                    <a:pt x="26134" y="17598"/>
                  </a:cubicBezTo>
                  <a:cubicBezTo>
                    <a:pt x="26111" y="17884"/>
                    <a:pt x="26099" y="18062"/>
                    <a:pt x="25896" y="18134"/>
                  </a:cubicBezTo>
                  <a:cubicBezTo>
                    <a:pt x="25825" y="18169"/>
                    <a:pt x="25753" y="18181"/>
                    <a:pt x="25694" y="18181"/>
                  </a:cubicBezTo>
                  <a:cubicBezTo>
                    <a:pt x="25420" y="18181"/>
                    <a:pt x="25206" y="18003"/>
                    <a:pt x="25063" y="17836"/>
                  </a:cubicBezTo>
                  <a:lnTo>
                    <a:pt x="24837" y="17586"/>
                  </a:lnTo>
                  <a:cubicBezTo>
                    <a:pt x="24265" y="16931"/>
                    <a:pt x="23670" y="16264"/>
                    <a:pt x="23134" y="15574"/>
                  </a:cubicBezTo>
                  <a:cubicBezTo>
                    <a:pt x="22836" y="15193"/>
                    <a:pt x="22491" y="15014"/>
                    <a:pt x="22003" y="15014"/>
                  </a:cubicBezTo>
                  <a:lnTo>
                    <a:pt x="22003" y="15014"/>
                  </a:lnTo>
                  <a:lnTo>
                    <a:pt x="21265" y="15014"/>
                  </a:lnTo>
                  <a:lnTo>
                    <a:pt x="20431" y="15014"/>
                  </a:lnTo>
                  <a:cubicBezTo>
                    <a:pt x="19943" y="15014"/>
                    <a:pt x="19288" y="15014"/>
                    <a:pt x="18634" y="14955"/>
                  </a:cubicBezTo>
                  <a:cubicBezTo>
                    <a:pt x="17562" y="14871"/>
                    <a:pt x="16490" y="14681"/>
                    <a:pt x="15538" y="14514"/>
                  </a:cubicBezTo>
                  <a:cubicBezTo>
                    <a:pt x="15109" y="14443"/>
                    <a:pt x="15097" y="14431"/>
                    <a:pt x="15097" y="13883"/>
                  </a:cubicBezTo>
                  <a:cubicBezTo>
                    <a:pt x="15097" y="12597"/>
                    <a:pt x="14978" y="11538"/>
                    <a:pt x="14704" y="10573"/>
                  </a:cubicBezTo>
                  <a:cubicBezTo>
                    <a:pt x="14466" y="9692"/>
                    <a:pt x="13942" y="9216"/>
                    <a:pt x="13085" y="9097"/>
                  </a:cubicBezTo>
                  <a:cubicBezTo>
                    <a:pt x="12919" y="9085"/>
                    <a:pt x="12740" y="9061"/>
                    <a:pt x="12573" y="9025"/>
                  </a:cubicBezTo>
                  <a:cubicBezTo>
                    <a:pt x="12323" y="8978"/>
                    <a:pt x="12073" y="8942"/>
                    <a:pt x="11823" y="8918"/>
                  </a:cubicBezTo>
                  <a:cubicBezTo>
                    <a:pt x="11502" y="8894"/>
                    <a:pt x="11383" y="8775"/>
                    <a:pt x="11371" y="8501"/>
                  </a:cubicBezTo>
                  <a:lnTo>
                    <a:pt x="11359" y="8228"/>
                  </a:lnTo>
                  <a:cubicBezTo>
                    <a:pt x="11347" y="7704"/>
                    <a:pt x="11311" y="7168"/>
                    <a:pt x="11323" y="6644"/>
                  </a:cubicBezTo>
                  <a:cubicBezTo>
                    <a:pt x="11359" y="5739"/>
                    <a:pt x="11418" y="5049"/>
                    <a:pt x="11502" y="4418"/>
                  </a:cubicBezTo>
                  <a:cubicBezTo>
                    <a:pt x="11585" y="3906"/>
                    <a:pt x="11716" y="3417"/>
                    <a:pt x="11835" y="2929"/>
                  </a:cubicBezTo>
                  <a:cubicBezTo>
                    <a:pt x="11871" y="2822"/>
                    <a:pt x="11895" y="2715"/>
                    <a:pt x="11906" y="2608"/>
                  </a:cubicBezTo>
                  <a:cubicBezTo>
                    <a:pt x="12180" y="1584"/>
                    <a:pt x="13026" y="1262"/>
                    <a:pt x="13847" y="1084"/>
                  </a:cubicBezTo>
                  <a:cubicBezTo>
                    <a:pt x="14550" y="917"/>
                    <a:pt x="15276" y="846"/>
                    <a:pt x="16097" y="846"/>
                  </a:cubicBezTo>
                  <a:cubicBezTo>
                    <a:pt x="16431" y="846"/>
                    <a:pt x="16788" y="858"/>
                    <a:pt x="17169" y="881"/>
                  </a:cubicBezTo>
                  <a:cubicBezTo>
                    <a:pt x="18122" y="965"/>
                    <a:pt x="19098" y="1000"/>
                    <a:pt x="20038" y="1048"/>
                  </a:cubicBezTo>
                  <a:cubicBezTo>
                    <a:pt x="20943" y="1096"/>
                    <a:pt x="21860" y="1143"/>
                    <a:pt x="22789" y="1215"/>
                  </a:cubicBezTo>
                  <a:cubicBezTo>
                    <a:pt x="24313" y="1322"/>
                    <a:pt x="25861" y="1465"/>
                    <a:pt x="27361" y="1620"/>
                  </a:cubicBezTo>
                  <a:cubicBezTo>
                    <a:pt x="27778" y="1655"/>
                    <a:pt x="28194" y="1691"/>
                    <a:pt x="28611" y="1739"/>
                  </a:cubicBezTo>
                  <a:cubicBezTo>
                    <a:pt x="28742" y="1751"/>
                    <a:pt x="28873" y="1774"/>
                    <a:pt x="29016" y="1822"/>
                  </a:cubicBezTo>
                  <a:cubicBezTo>
                    <a:pt x="29075" y="1834"/>
                    <a:pt x="29111" y="1858"/>
                    <a:pt x="29171" y="1870"/>
                  </a:cubicBezTo>
                  <a:cubicBezTo>
                    <a:pt x="29742" y="2001"/>
                    <a:pt x="30040" y="2346"/>
                    <a:pt x="30075" y="2882"/>
                  </a:cubicBezTo>
                  <a:cubicBezTo>
                    <a:pt x="30135" y="3584"/>
                    <a:pt x="30183" y="4263"/>
                    <a:pt x="30230" y="4977"/>
                  </a:cubicBezTo>
                  <a:cubicBezTo>
                    <a:pt x="30242" y="5287"/>
                    <a:pt x="30278" y="5608"/>
                    <a:pt x="30290" y="5930"/>
                  </a:cubicBezTo>
                  <a:cubicBezTo>
                    <a:pt x="30230" y="6334"/>
                    <a:pt x="30206" y="6727"/>
                    <a:pt x="30171" y="7120"/>
                  </a:cubicBezTo>
                  <a:close/>
                  <a:moveTo>
                    <a:pt x="10692" y="19288"/>
                  </a:moveTo>
                  <a:cubicBezTo>
                    <a:pt x="10359" y="19288"/>
                    <a:pt x="10037" y="19300"/>
                    <a:pt x="9704" y="19300"/>
                  </a:cubicBezTo>
                  <a:cubicBezTo>
                    <a:pt x="8692" y="19300"/>
                    <a:pt x="7668" y="19265"/>
                    <a:pt x="6692" y="19253"/>
                  </a:cubicBezTo>
                  <a:lnTo>
                    <a:pt x="6572" y="19253"/>
                  </a:lnTo>
                  <a:cubicBezTo>
                    <a:pt x="6180" y="19253"/>
                    <a:pt x="5953" y="19479"/>
                    <a:pt x="5751" y="19681"/>
                  </a:cubicBezTo>
                  <a:lnTo>
                    <a:pt x="5715" y="19717"/>
                  </a:lnTo>
                  <a:cubicBezTo>
                    <a:pt x="4989" y="20443"/>
                    <a:pt x="4108" y="20979"/>
                    <a:pt x="3191" y="21551"/>
                  </a:cubicBezTo>
                  <a:cubicBezTo>
                    <a:pt x="3096" y="21610"/>
                    <a:pt x="3013" y="21646"/>
                    <a:pt x="2917" y="21705"/>
                  </a:cubicBezTo>
                  <a:cubicBezTo>
                    <a:pt x="2798" y="21396"/>
                    <a:pt x="2858" y="21146"/>
                    <a:pt x="2917" y="20860"/>
                  </a:cubicBezTo>
                  <a:cubicBezTo>
                    <a:pt x="2953" y="20741"/>
                    <a:pt x="2977" y="20622"/>
                    <a:pt x="3001" y="20491"/>
                  </a:cubicBezTo>
                  <a:cubicBezTo>
                    <a:pt x="3013" y="20360"/>
                    <a:pt x="3060" y="20217"/>
                    <a:pt x="3096" y="20086"/>
                  </a:cubicBezTo>
                  <a:cubicBezTo>
                    <a:pt x="3132" y="19979"/>
                    <a:pt x="3179" y="19896"/>
                    <a:pt x="3191" y="19789"/>
                  </a:cubicBezTo>
                  <a:cubicBezTo>
                    <a:pt x="3251" y="19550"/>
                    <a:pt x="3274" y="19312"/>
                    <a:pt x="3143" y="19146"/>
                  </a:cubicBezTo>
                  <a:cubicBezTo>
                    <a:pt x="3024" y="18991"/>
                    <a:pt x="2786" y="18955"/>
                    <a:pt x="2548" y="18943"/>
                  </a:cubicBezTo>
                  <a:lnTo>
                    <a:pt x="2381" y="18943"/>
                  </a:lnTo>
                  <a:lnTo>
                    <a:pt x="2179" y="18943"/>
                  </a:lnTo>
                  <a:lnTo>
                    <a:pt x="1965" y="18943"/>
                  </a:lnTo>
                  <a:lnTo>
                    <a:pt x="1727" y="18943"/>
                  </a:lnTo>
                  <a:cubicBezTo>
                    <a:pt x="1274" y="18907"/>
                    <a:pt x="1072" y="18729"/>
                    <a:pt x="988" y="18300"/>
                  </a:cubicBezTo>
                  <a:cubicBezTo>
                    <a:pt x="917" y="17943"/>
                    <a:pt x="881" y="17598"/>
                    <a:pt x="881" y="17288"/>
                  </a:cubicBezTo>
                  <a:cubicBezTo>
                    <a:pt x="893" y="15836"/>
                    <a:pt x="917" y="14312"/>
                    <a:pt x="953" y="12800"/>
                  </a:cubicBezTo>
                  <a:cubicBezTo>
                    <a:pt x="953" y="12573"/>
                    <a:pt x="1000" y="12335"/>
                    <a:pt x="1036" y="12097"/>
                  </a:cubicBezTo>
                  <a:cubicBezTo>
                    <a:pt x="1048" y="11966"/>
                    <a:pt x="1072" y="11823"/>
                    <a:pt x="1096" y="11692"/>
                  </a:cubicBezTo>
                  <a:cubicBezTo>
                    <a:pt x="1238" y="10264"/>
                    <a:pt x="2548" y="9942"/>
                    <a:pt x="2953" y="9859"/>
                  </a:cubicBezTo>
                  <a:cubicBezTo>
                    <a:pt x="3453" y="9775"/>
                    <a:pt x="3977" y="9775"/>
                    <a:pt x="4382" y="9775"/>
                  </a:cubicBezTo>
                  <a:lnTo>
                    <a:pt x="4572" y="9775"/>
                  </a:lnTo>
                  <a:cubicBezTo>
                    <a:pt x="6751" y="9787"/>
                    <a:pt x="8537" y="9823"/>
                    <a:pt x="10204" y="9859"/>
                  </a:cubicBezTo>
                  <a:cubicBezTo>
                    <a:pt x="11049" y="9883"/>
                    <a:pt x="11930" y="9942"/>
                    <a:pt x="12883" y="10037"/>
                  </a:cubicBezTo>
                  <a:cubicBezTo>
                    <a:pt x="13454" y="10097"/>
                    <a:pt x="13811" y="10430"/>
                    <a:pt x="13966" y="11073"/>
                  </a:cubicBezTo>
                  <a:cubicBezTo>
                    <a:pt x="14335" y="12585"/>
                    <a:pt x="14288" y="14074"/>
                    <a:pt x="14216" y="15359"/>
                  </a:cubicBezTo>
                  <a:cubicBezTo>
                    <a:pt x="14157" y="16145"/>
                    <a:pt x="14097" y="17002"/>
                    <a:pt x="14014" y="17955"/>
                  </a:cubicBezTo>
                  <a:cubicBezTo>
                    <a:pt x="13954" y="18705"/>
                    <a:pt x="13716" y="18955"/>
                    <a:pt x="13002" y="19074"/>
                  </a:cubicBezTo>
                  <a:cubicBezTo>
                    <a:pt x="12168" y="19193"/>
                    <a:pt x="11395" y="19265"/>
                    <a:pt x="10692" y="192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60E4CF1-DEFE-4671-8984-F7948B35FCB1}"/>
              </a:ext>
            </a:extLst>
          </p:cNvPr>
          <p:cNvSpPr txBox="1"/>
          <p:nvPr/>
        </p:nvSpPr>
        <p:spPr>
          <a:xfrm>
            <a:off x="1774038" y="1905455"/>
            <a:ext cx="5633805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003849"/>
                </a:solidFill>
              </a:rPr>
              <a:t>Quan </a:t>
            </a:r>
            <a:r>
              <a:rPr lang="en-US" sz="2400" dirty="0" err="1">
                <a:solidFill>
                  <a:srgbClr val="003849"/>
                </a:solidFill>
              </a:rPr>
              <a:t>sát</a:t>
            </a:r>
            <a:r>
              <a:rPr lang="en-US" sz="2400" dirty="0">
                <a:solidFill>
                  <a:srgbClr val="003849"/>
                </a:solidFill>
              </a:rPr>
              <a:t> </a:t>
            </a:r>
            <a:r>
              <a:rPr lang="en-US" sz="2400" dirty="0" err="1">
                <a:solidFill>
                  <a:srgbClr val="003849"/>
                </a:solidFill>
              </a:rPr>
              <a:t>hình</a:t>
            </a:r>
            <a:r>
              <a:rPr lang="en-US" sz="2400" dirty="0">
                <a:solidFill>
                  <a:srgbClr val="003849"/>
                </a:solidFill>
              </a:rPr>
              <a:t> </a:t>
            </a:r>
            <a:r>
              <a:rPr lang="en-US" sz="2400" dirty="0" err="1">
                <a:solidFill>
                  <a:srgbClr val="003849"/>
                </a:solidFill>
              </a:rPr>
              <a:t>ảnh</a:t>
            </a:r>
            <a:r>
              <a:rPr lang="en-US" sz="2400" dirty="0">
                <a:solidFill>
                  <a:srgbClr val="003849"/>
                </a:solidFill>
              </a:rPr>
              <a:t> </a:t>
            </a:r>
            <a:r>
              <a:rPr lang="en-US" sz="2400" dirty="0" err="1">
                <a:solidFill>
                  <a:srgbClr val="003849"/>
                </a:solidFill>
              </a:rPr>
              <a:t>các</a:t>
            </a:r>
            <a:r>
              <a:rPr lang="en-US" sz="2400" dirty="0">
                <a:solidFill>
                  <a:srgbClr val="003849"/>
                </a:solidFill>
              </a:rPr>
              <a:t> </a:t>
            </a:r>
            <a:r>
              <a:rPr lang="en-US" sz="2400" dirty="0" err="1">
                <a:solidFill>
                  <a:srgbClr val="003849"/>
                </a:solidFill>
              </a:rPr>
              <a:t>sinh</a:t>
            </a:r>
            <a:r>
              <a:rPr lang="en-US" sz="2400" dirty="0">
                <a:solidFill>
                  <a:srgbClr val="003849"/>
                </a:solidFill>
              </a:rPr>
              <a:t> </a:t>
            </a:r>
            <a:r>
              <a:rPr lang="en-US" sz="2400" dirty="0" err="1">
                <a:solidFill>
                  <a:srgbClr val="003849"/>
                </a:solidFill>
              </a:rPr>
              <a:t>vật</a:t>
            </a:r>
            <a:r>
              <a:rPr lang="en-US" sz="2400" dirty="0">
                <a:solidFill>
                  <a:srgbClr val="003849"/>
                </a:solidFill>
              </a:rPr>
              <a:t> </a:t>
            </a:r>
            <a:r>
              <a:rPr lang="en-US" sz="2400" dirty="0" err="1">
                <a:solidFill>
                  <a:srgbClr val="003849"/>
                </a:solidFill>
              </a:rPr>
              <a:t>dưới</a:t>
            </a:r>
            <a:r>
              <a:rPr lang="en-US" sz="2400" dirty="0">
                <a:solidFill>
                  <a:srgbClr val="003849"/>
                </a:solidFill>
              </a:rPr>
              <a:t> </a:t>
            </a:r>
            <a:r>
              <a:rPr lang="en-US" sz="2400" dirty="0" err="1">
                <a:solidFill>
                  <a:srgbClr val="003849"/>
                </a:solidFill>
              </a:rPr>
              <a:t>đây</a:t>
            </a:r>
            <a:r>
              <a:rPr lang="en-US" sz="2400" dirty="0">
                <a:solidFill>
                  <a:srgbClr val="003849"/>
                </a:solidFill>
              </a:rPr>
              <a:t> </a:t>
            </a:r>
            <a:r>
              <a:rPr lang="en-US" sz="2400" dirty="0" err="1">
                <a:solidFill>
                  <a:srgbClr val="003849"/>
                </a:solidFill>
              </a:rPr>
              <a:t>và</a:t>
            </a:r>
            <a:r>
              <a:rPr lang="en-US" sz="2400" dirty="0">
                <a:solidFill>
                  <a:srgbClr val="003849"/>
                </a:solidFill>
              </a:rPr>
              <a:t> </a:t>
            </a:r>
            <a:r>
              <a:rPr lang="en-US" sz="2400" dirty="0" err="1">
                <a:solidFill>
                  <a:srgbClr val="003849"/>
                </a:solidFill>
              </a:rPr>
              <a:t>đoán</a:t>
            </a:r>
            <a:r>
              <a:rPr lang="en-US" sz="2400" dirty="0">
                <a:solidFill>
                  <a:srgbClr val="003849"/>
                </a:solidFill>
              </a:rPr>
              <a:t> </a:t>
            </a:r>
            <a:r>
              <a:rPr lang="en-US" sz="2400" dirty="0" err="1">
                <a:solidFill>
                  <a:srgbClr val="003849"/>
                </a:solidFill>
              </a:rPr>
              <a:t>xem</a:t>
            </a:r>
            <a:r>
              <a:rPr lang="en-US" sz="2400" dirty="0">
                <a:solidFill>
                  <a:srgbClr val="003849"/>
                </a:solidFill>
              </a:rPr>
              <a:t> </a:t>
            </a:r>
            <a:r>
              <a:rPr lang="en-US" sz="2400" dirty="0" err="1">
                <a:solidFill>
                  <a:srgbClr val="003849"/>
                </a:solidFill>
              </a:rPr>
              <a:t>chúng</a:t>
            </a:r>
            <a:r>
              <a:rPr lang="en-US" sz="2400" dirty="0">
                <a:solidFill>
                  <a:srgbClr val="003849"/>
                </a:solidFill>
              </a:rPr>
              <a:t> </a:t>
            </a:r>
            <a:r>
              <a:rPr lang="en-US" sz="2400" dirty="0" err="1">
                <a:solidFill>
                  <a:srgbClr val="003849"/>
                </a:solidFill>
              </a:rPr>
              <a:t>thuộc</a:t>
            </a:r>
            <a:r>
              <a:rPr lang="en-US" sz="2400" dirty="0">
                <a:solidFill>
                  <a:srgbClr val="003849"/>
                </a:solidFill>
              </a:rPr>
              <a:t> </a:t>
            </a:r>
            <a:r>
              <a:rPr lang="en-US" sz="2400" dirty="0" err="1">
                <a:solidFill>
                  <a:srgbClr val="003849"/>
                </a:solidFill>
              </a:rPr>
              <a:t>giới</a:t>
            </a:r>
            <a:r>
              <a:rPr lang="en-US" sz="2400" dirty="0">
                <a:solidFill>
                  <a:srgbClr val="003849"/>
                </a:solidFill>
              </a:rPr>
              <a:t> </a:t>
            </a:r>
            <a:r>
              <a:rPr lang="en-US" sz="2400" dirty="0" err="1">
                <a:solidFill>
                  <a:srgbClr val="003849"/>
                </a:solidFill>
              </a:rPr>
              <a:t>nào</a:t>
            </a:r>
            <a:r>
              <a:rPr lang="en-US" sz="2400" dirty="0">
                <a:solidFill>
                  <a:srgbClr val="003849"/>
                </a:solidFill>
              </a:rPr>
              <a:t>?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AF049FBE-BF68-4079-8B3C-90B72F2EE6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785980" y="2963007"/>
            <a:ext cx="1243727" cy="16286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E895FD-5941-4502-906D-9A5F662AA299}"/>
              </a:ext>
            </a:extLst>
          </p:cNvPr>
          <p:cNvSpPr txBox="1"/>
          <p:nvPr/>
        </p:nvSpPr>
        <p:spPr>
          <a:xfrm>
            <a:off x="2913318" y="1361910"/>
            <a:ext cx="33173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3849"/>
                </a:solidFill>
              </a:rPr>
              <a:t>TRÒ CHƠI ĐOÁN HÌNH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3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" grpId="0" animBg="1"/>
      <p:bldP spid="356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0E6082-0651-4FBD-AA02-C659F6100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21" y="775345"/>
            <a:ext cx="4044360" cy="3318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71E964-0348-4746-AED6-5EA5AA528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413" y="775345"/>
            <a:ext cx="4136066" cy="3318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F85E33-9935-42A9-A064-8E18359F52B9}"/>
              </a:ext>
            </a:extLst>
          </p:cNvPr>
          <p:cNvSpPr txBox="1"/>
          <p:nvPr/>
        </p:nvSpPr>
        <p:spPr>
          <a:xfrm>
            <a:off x="1267154" y="4313166"/>
            <a:ext cx="2225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rgbClr val="003849"/>
                </a:solidFill>
              </a:rPr>
              <a:t>Giới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Nấm</a:t>
            </a:r>
            <a:endParaRPr lang="en-US" sz="2200" dirty="0">
              <a:solidFill>
                <a:srgbClr val="0038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E0F692-854C-452E-A431-2E772008768E}"/>
              </a:ext>
            </a:extLst>
          </p:cNvPr>
          <p:cNvSpPr txBox="1"/>
          <p:nvPr/>
        </p:nvSpPr>
        <p:spPr>
          <a:xfrm>
            <a:off x="5268372" y="4313165"/>
            <a:ext cx="29001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rgbClr val="003849"/>
                </a:solidFill>
              </a:rPr>
              <a:t>Giới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Khởi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sinh</a:t>
            </a:r>
            <a:endParaRPr lang="en-US" sz="2200" dirty="0">
              <a:solidFill>
                <a:srgbClr val="0038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9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6F85E33-9935-42A9-A064-8E18359F52B9}"/>
              </a:ext>
            </a:extLst>
          </p:cNvPr>
          <p:cNvSpPr txBox="1"/>
          <p:nvPr/>
        </p:nvSpPr>
        <p:spPr>
          <a:xfrm>
            <a:off x="1017366" y="4313165"/>
            <a:ext cx="27200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rgbClr val="003849"/>
                </a:solidFill>
              </a:rPr>
              <a:t>Giới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Nguyên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sinh</a:t>
            </a:r>
            <a:endParaRPr lang="en-US" sz="2200" dirty="0">
              <a:solidFill>
                <a:srgbClr val="0038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E0F692-854C-452E-A431-2E772008768E}"/>
              </a:ext>
            </a:extLst>
          </p:cNvPr>
          <p:cNvSpPr txBox="1"/>
          <p:nvPr/>
        </p:nvSpPr>
        <p:spPr>
          <a:xfrm>
            <a:off x="5268372" y="4313165"/>
            <a:ext cx="29001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rgbClr val="003849"/>
                </a:solidFill>
              </a:rPr>
              <a:t>Giới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Động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vật</a:t>
            </a:r>
            <a:endParaRPr lang="en-US" sz="2200" dirty="0">
              <a:solidFill>
                <a:srgbClr val="003849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17E8479-BFCE-4E16-998A-2556A2660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6987" y="638822"/>
            <a:ext cx="4102918" cy="3487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A601996-4518-47AC-BE37-6FF6ADE48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95" y="878197"/>
            <a:ext cx="4006599" cy="3008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14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596DDB3-254F-4469-8AF8-5AF1B0074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886" y="648586"/>
            <a:ext cx="3692106" cy="3455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9123D6E-7F1B-46BD-9B50-543B7ADC1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0638" y="648586"/>
            <a:ext cx="4319476" cy="3455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67A18B1-0C89-40CD-82B0-A6E0CDE9B103}"/>
              </a:ext>
            </a:extLst>
          </p:cNvPr>
          <p:cNvSpPr txBox="1"/>
          <p:nvPr/>
        </p:nvSpPr>
        <p:spPr>
          <a:xfrm>
            <a:off x="2805964" y="4375164"/>
            <a:ext cx="27200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rgbClr val="003849"/>
                </a:solidFill>
              </a:rPr>
              <a:t>Giới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Thực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vật</a:t>
            </a:r>
            <a:endParaRPr lang="en-US" sz="2200" dirty="0">
              <a:solidFill>
                <a:srgbClr val="0038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48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Google Shape;281;p26"/>
          <p:cNvGrpSpPr/>
          <p:nvPr/>
        </p:nvGrpSpPr>
        <p:grpSpPr>
          <a:xfrm>
            <a:off x="6013208" y="160946"/>
            <a:ext cx="899464" cy="756921"/>
            <a:chOff x="6075750" y="3009125"/>
            <a:chExt cx="550400" cy="463175"/>
          </a:xfrm>
        </p:grpSpPr>
        <p:sp>
          <p:nvSpPr>
            <p:cNvPr id="282" name="Google Shape;282;p26"/>
            <p:cNvSpPr/>
            <p:nvPr/>
          </p:nvSpPr>
          <p:spPr>
            <a:xfrm>
              <a:off x="6076650" y="3020750"/>
              <a:ext cx="538175" cy="433700"/>
            </a:xfrm>
            <a:custGeom>
              <a:avLst/>
              <a:gdLst/>
              <a:ahLst/>
              <a:cxnLst/>
              <a:rect l="l" t="t" r="r" b="b"/>
              <a:pathLst>
                <a:path w="21527" h="17348" extrusionOk="0">
                  <a:moveTo>
                    <a:pt x="7572" y="17347"/>
                  </a:moveTo>
                  <a:cubicBezTo>
                    <a:pt x="7858" y="16657"/>
                    <a:pt x="8108" y="16097"/>
                    <a:pt x="8311" y="15538"/>
                  </a:cubicBezTo>
                  <a:cubicBezTo>
                    <a:pt x="8430" y="15204"/>
                    <a:pt x="8465" y="14847"/>
                    <a:pt x="8513" y="14514"/>
                  </a:cubicBezTo>
                  <a:cubicBezTo>
                    <a:pt x="8573" y="14014"/>
                    <a:pt x="8489" y="13883"/>
                    <a:pt x="7989" y="13752"/>
                  </a:cubicBezTo>
                  <a:cubicBezTo>
                    <a:pt x="7358" y="13573"/>
                    <a:pt x="6703" y="13418"/>
                    <a:pt x="6072" y="13228"/>
                  </a:cubicBezTo>
                  <a:cubicBezTo>
                    <a:pt x="5167" y="12942"/>
                    <a:pt x="4239" y="12680"/>
                    <a:pt x="3370" y="12299"/>
                  </a:cubicBezTo>
                  <a:cubicBezTo>
                    <a:pt x="2036" y="11752"/>
                    <a:pt x="1048" y="10775"/>
                    <a:pt x="714" y="9358"/>
                  </a:cubicBezTo>
                  <a:cubicBezTo>
                    <a:pt x="0" y="6287"/>
                    <a:pt x="988" y="3334"/>
                    <a:pt x="3727" y="1441"/>
                  </a:cubicBezTo>
                  <a:cubicBezTo>
                    <a:pt x="4703" y="774"/>
                    <a:pt x="5775" y="393"/>
                    <a:pt x="6977" y="274"/>
                  </a:cubicBezTo>
                  <a:cubicBezTo>
                    <a:pt x="9632" y="0"/>
                    <a:pt x="12252" y="274"/>
                    <a:pt x="14871" y="619"/>
                  </a:cubicBezTo>
                  <a:cubicBezTo>
                    <a:pt x="16014" y="774"/>
                    <a:pt x="17133" y="1012"/>
                    <a:pt x="18252" y="1369"/>
                  </a:cubicBezTo>
                  <a:cubicBezTo>
                    <a:pt x="19514" y="1762"/>
                    <a:pt x="20396" y="2524"/>
                    <a:pt x="20812" y="3810"/>
                  </a:cubicBezTo>
                  <a:cubicBezTo>
                    <a:pt x="21527" y="5929"/>
                    <a:pt x="21467" y="8049"/>
                    <a:pt x="20610" y="10097"/>
                  </a:cubicBezTo>
                  <a:cubicBezTo>
                    <a:pt x="20217" y="11085"/>
                    <a:pt x="19562" y="11942"/>
                    <a:pt x="18574" y="12525"/>
                  </a:cubicBezTo>
                  <a:cubicBezTo>
                    <a:pt x="16645" y="13668"/>
                    <a:pt x="14585" y="14288"/>
                    <a:pt x="12323" y="14109"/>
                  </a:cubicBezTo>
                  <a:cubicBezTo>
                    <a:pt x="12037" y="14085"/>
                    <a:pt x="11835" y="14133"/>
                    <a:pt x="11668" y="14383"/>
                  </a:cubicBezTo>
                  <a:cubicBezTo>
                    <a:pt x="11490" y="14669"/>
                    <a:pt x="11359" y="14978"/>
                    <a:pt x="11132" y="15216"/>
                  </a:cubicBezTo>
                  <a:cubicBezTo>
                    <a:pt x="10359" y="16133"/>
                    <a:pt x="9394" y="16800"/>
                    <a:pt x="8287" y="17240"/>
                  </a:cubicBezTo>
                  <a:cubicBezTo>
                    <a:pt x="8108" y="17324"/>
                    <a:pt x="7906" y="17312"/>
                    <a:pt x="7572" y="17347"/>
                  </a:cubicBezTo>
                  <a:close/>
                  <a:moveTo>
                    <a:pt x="10299" y="3298"/>
                  </a:moveTo>
                  <a:cubicBezTo>
                    <a:pt x="10287" y="3465"/>
                    <a:pt x="10251" y="3655"/>
                    <a:pt x="10239" y="3858"/>
                  </a:cubicBezTo>
                  <a:cubicBezTo>
                    <a:pt x="10132" y="4751"/>
                    <a:pt x="10049" y="5644"/>
                    <a:pt x="9942" y="6537"/>
                  </a:cubicBezTo>
                  <a:cubicBezTo>
                    <a:pt x="9882" y="7049"/>
                    <a:pt x="9811" y="7572"/>
                    <a:pt x="9763" y="8096"/>
                  </a:cubicBezTo>
                  <a:cubicBezTo>
                    <a:pt x="9739" y="8382"/>
                    <a:pt x="9870" y="8537"/>
                    <a:pt x="10168" y="8561"/>
                  </a:cubicBezTo>
                  <a:cubicBezTo>
                    <a:pt x="10573" y="8573"/>
                    <a:pt x="10990" y="8596"/>
                    <a:pt x="11382" y="8561"/>
                  </a:cubicBezTo>
                  <a:cubicBezTo>
                    <a:pt x="11918" y="8501"/>
                    <a:pt x="12264" y="8156"/>
                    <a:pt x="12430" y="7644"/>
                  </a:cubicBezTo>
                  <a:cubicBezTo>
                    <a:pt x="12621" y="7037"/>
                    <a:pt x="12514" y="6775"/>
                    <a:pt x="12025" y="6370"/>
                  </a:cubicBezTo>
                  <a:cubicBezTo>
                    <a:pt x="11918" y="6298"/>
                    <a:pt x="11835" y="6203"/>
                    <a:pt x="11763" y="6156"/>
                  </a:cubicBezTo>
                  <a:cubicBezTo>
                    <a:pt x="12025" y="5775"/>
                    <a:pt x="12323" y="5465"/>
                    <a:pt x="12490" y="5084"/>
                  </a:cubicBezTo>
                  <a:cubicBezTo>
                    <a:pt x="12656" y="4679"/>
                    <a:pt x="12633" y="4239"/>
                    <a:pt x="12371" y="3858"/>
                  </a:cubicBezTo>
                  <a:cubicBezTo>
                    <a:pt x="11894" y="3227"/>
                    <a:pt x="10990" y="2977"/>
                    <a:pt x="10299" y="3298"/>
                  </a:cubicBezTo>
                  <a:close/>
                  <a:moveTo>
                    <a:pt x="7418" y="6560"/>
                  </a:moveTo>
                  <a:cubicBezTo>
                    <a:pt x="7787" y="7096"/>
                    <a:pt x="7549" y="7715"/>
                    <a:pt x="7870" y="8215"/>
                  </a:cubicBezTo>
                  <a:cubicBezTo>
                    <a:pt x="8204" y="7942"/>
                    <a:pt x="8204" y="7942"/>
                    <a:pt x="8156" y="7680"/>
                  </a:cubicBezTo>
                  <a:cubicBezTo>
                    <a:pt x="8096" y="7346"/>
                    <a:pt x="8049" y="7025"/>
                    <a:pt x="7977" y="6691"/>
                  </a:cubicBezTo>
                  <a:cubicBezTo>
                    <a:pt x="7811" y="5917"/>
                    <a:pt x="7668" y="5132"/>
                    <a:pt x="7477" y="4358"/>
                  </a:cubicBezTo>
                  <a:cubicBezTo>
                    <a:pt x="7406" y="4108"/>
                    <a:pt x="7275" y="3881"/>
                    <a:pt x="7180" y="3643"/>
                  </a:cubicBezTo>
                  <a:cubicBezTo>
                    <a:pt x="7132" y="3631"/>
                    <a:pt x="7072" y="3608"/>
                    <a:pt x="7025" y="3584"/>
                  </a:cubicBezTo>
                  <a:cubicBezTo>
                    <a:pt x="6977" y="3655"/>
                    <a:pt x="6941" y="3715"/>
                    <a:pt x="6906" y="3786"/>
                  </a:cubicBezTo>
                  <a:cubicBezTo>
                    <a:pt x="6287" y="5167"/>
                    <a:pt x="5656" y="6513"/>
                    <a:pt x="5036" y="7882"/>
                  </a:cubicBezTo>
                  <a:cubicBezTo>
                    <a:pt x="5001" y="7953"/>
                    <a:pt x="5072" y="8072"/>
                    <a:pt x="5096" y="8168"/>
                  </a:cubicBezTo>
                  <a:cubicBezTo>
                    <a:pt x="5298" y="8001"/>
                    <a:pt x="5394" y="7822"/>
                    <a:pt x="5477" y="7632"/>
                  </a:cubicBezTo>
                  <a:cubicBezTo>
                    <a:pt x="5608" y="7334"/>
                    <a:pt x="5727" y="7001"/>
                    <a:pt x="5882" y="6727"/>
                  </a:cubicBezTo>
                  <a:cubicBezTo>
                    <a:pt x="5941" y="6608"/>
                    <a:pt x="6108" y="6489"/>
                    <a:pt x="6239" y="6489"/>
                  </a:cubicBezTo>
                  <a:cubicBezTo>
                    <a:pt x="6644" y="6501"/>
                    <a:pt x="7061" y="6548"/>
                    <a:pt x="7418" y="6560"/>
                  </a:cubicBezTo>
                  <a:close/>
                  <a:moveTo>
                    <a:pt x="16562" y="8120"/>
                  </a:moveTo>
                  <a:cubicBezTo>
                    <a:pt x="16431" y="8144"/>
                    <a:pt x="16324" y="8144"/>
                    <a:pt x="16240" y="8168"/>
                  </a:cubicBezTo>
                  <a:cubicBezTo>
                    <a:pt x="15871" y="8299"/>
                    <a:pt x="15514" y="8251"/>
                    <a:pt x="15133" y="8168"/>
                  </a:cubicBezTo>
                  <a:cubicBezTo>
                    <a:pt x="14121" y="7930"/>
                    <a:pt x="13657" y="6941"/>
                    <a:pt x="14121" y="6025"/>
                  </a:cubicBezTo>
                  <a:cubicBezTo>
                    <a:pt x="14538" y="5179"/>
                    <a:pt x="15181" y="4632"/>
                    <a:pt x="16169" y="4548"/>
                  </a:cubicBezTo>
                  <a:cubicBezTo>
                    <a:pt x="16347" y="4536"/>
                    <a:pt x="16526" y="4536"/>
                    <a:pt x="16502" y="4251"/>
                  </a:cubicBezTo>
                  <a:cubicBezTo>
                    <a:pt x="16169" y="4048"/>
                    <a:pt x="15824" y="4179"/>
                    <a:pt x="15514" y="4298"/>
                  </a:cubicBezTo>
                  <a:cubicBezTo>
                    <a:pt x="14597" y="4608"/>
                    <a:pt x="13978" y="5263"/>
                    <a:pt x="13645" y="6144"/>
                  </a:cubicBezTo>
                  <a:cubicBezTo>
                    <a:pt x="13287" y="7060"/>
                    <a:pt x="13526" y="7870"/>
                    <a:pt x="14359" y="8406"/>
                  </a:cubicBezTo>
                  <a:cubicBezTo>
                    <a:pt x="14942" y="8775"/>
                    <a:pt x="15609" y="8834"/>
                    <a:pt x="16288" y="8715"/>
                  </a:cubicBezTo>
                  <a:cubicBezTo>
                    <a:pt x="16550" y="8644"/>
                    <a:pt x="16681" y="8477"/>
                    <a:pt x="16562" y="81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83;p26"/>
            <p:cNvSpPr/>
            <p:nvPr/>
          </p:nvSpPr>
          <p:spPr>
            <a:xfrm>
              <a:off x="6332025" y="3176125"/>
              <a:ext cx="50025" cy="49125"/>
            </a:xfrm>
            <a:custGeom>
              <a:avLst/>
              <a:gdLst/>
              <a:ahLst/>
              <a:cxnLst/>
              <a:rect l="l" t="t" r="r" b="b"/>
              <a:pathLst>
                <a:path w="2001" h="1965" extrusionOk="0">
                  <a:moveTo>
                    <a:pt x="1" y="1762"/>
                  </a:moveTo>
                  <a:cubicBezTo>
                    <a:pt x="24" y="1226"/>
                    <a:pt x="72" y="679"/>
                    <a:pt x="96" y="107"/>
                  </a:cubicBezTo>
                  <a:cubicBezTo>
                    <a:pt x="691" y="0"/>
                    <a:pt x="1132" y="226"/>
                    <a:pt x="1548" y="476"/>
                  </a:cubicBezTo>
                  <a:cubicBezTo>
                    <a:pt x="1787" y="631"/>
                    <a:pt x="2001" y="834"/>
                    <a:pt x="1918" y="1143"/>
                  </a:cubicBezTo>
                  <a:cubicBezTo>
                    <a:pt x="1822" y="1441"/>
                    <a:pt x="1668" y="1738"/>
                    <a:pt x="1322" y="1822"/>
                  </a:cubicBezTo>
                  <a:cubicBezTo>
                    <a:pt x="906" y="1929"/>
                    <a:pt x="489" y="1965"/>
                    <a:pt x="1" y="176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6"/>
            <p:cNvSpPr/>
            <p:nvPr/>
          </p:nvSpPr>
          <p:spPr>
            <a:xfrm>
              <a:off x="6337100" y="3105875"/>
              <a:ext cx="45850" cy="61625"/>
            </a:xfrm>
            <a:custGeom>
              <a:avLst/>
              <a:gdLst/>
              <a:ahLst/>
              <a:cxnLst/>
              <a:rect l="l" t="t" r="r" b="b"/>
              <a:pathLst>
                <a:path w="1834" h="2465" extrusionOk="0">
                  <a:moveTo>
                    <a:pt x="131" y="1167"/>
                  </a:moveTo>
                  <a:cubicBezTo>
                    <a:pt x="167" y="905"/>
                    <a:pt x="179" y="655"/>
                    <a:pt x="226" y="405"/>
                  </a:cubicBezTo>
                  <a:cubicBezTo>
                    <a:pt x="262" y="131"/>
                    <a:pt x="476" y="0"/>
                    <a:pt x="679" y="131"/>
                  </a:cubicBezTo>
                  <a:cubicBezTo>
                    <a:pt x="1000" y="310"/>
                    <a:pt x="1322" y="524"/>
                    <a:pt x="1548" y="786"/>
                  </a:cubicBezTo>
                  <a:cubicBezTo>
                    <a:pt x="1834" y="1131"/>
                    <a:pt x="1726" y="1655"/>
                    <a:pt x="1381" y="1953"/>
                  </a:cubicBezTo>
                  <a:cubicBezTo>
                    <a:pt x="1238" y="2072"/>
                    <a:pt x="1060" y="2167"/>
                    <a:pt x="881" y="2227"/>
                  </a:cubicBezTo>
                  <a:cubicBezTo>
                    <a:pt x="179" y="2465"/>
                    <a:pt x="0" y="2310"/>
                    <a:pt x="72" y="1560"/>
                  </a:cubicBezTo>
                  <a:cubicBezTo>
                    <a:pt x="95" y="1429"/>
                    <a:pt x="107" y="1298"/>
                    <a:pt x="131" y="11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6"/>
            <p:cNvSpPr/>
            <p:nvPr/>
          </p:nvSpPr>
          <p:spPr>
            <a:xfrm>
              <a:off x="6234100" y="3131775"/>
              <a:ext cx="27100" cy="42275"/>
            </a:xfrm>
            <a:custGeom>
              <a:avLst/>
              <a:gdLst/>
              <a:ahLst/>
              <a:cxnLst/>
              <a:rect l="l" t="t" r="r" b="b"/>
              <a:pathLst>
                <a:path w="1084" h="1691" extrusionOk="0">
                  <a:moveTo>
                    <a:pt x="1084" y="1584"/>
                  </a:moveTo>
                  <a:cubicBezTo>
                    <a:pt x="667" y="1679"/>
                    <a:pt x="322" y="1691"/>
                    <a:pt x="1" y="1476"/>
                  </a:cubicBezTo>
                  <a:cubicBezTo>
                    <a:pt x="60" y="929"/>
                    <a:pt x="358" y="512"/>
                    <a:pt x="703" y="0"/>
                  </a:cubicBezTo>
                  <a:cubicBezTo>
                    <a:pt x="965" y="524"/>
                    <a:pt x="1024" y="1036"/>
                    <a:pt x="1084" y="15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6"/>
            <p:cNvSpPr/>
            <p:nvPr/>
          </p:nvSpPr>
          <p:spPr>
            <a:xfrm>
              <a:off x="6075750" y="3009125"/>
              <a:ext cx="550400" cy="463175"/>
            </a:xfrm>
            <a:custGeom>
              <a:avLst/>
              <a:gdLst/>
              <a:ahLst/>
              <a:cxnLst/>
              <a:rect l="l" t="t" r="r" b="b"/>
              <a:pathLst>
                <a:path w="22016" h="18527" extrusionOk="0">
                  <a:moveTo>
                    <a:pt x="21515" y="4323"/>
                  </a:moveTo>
                  <a:cubicBezTo>
                    <a:pt x="21229" y="3394"/>
                    <a:pt x="20801" y="2382"/>
                    <a:pt x="19777" y="1846"/>
                  </a:cubicBezTo>
                  <a:cubicBezTo>
                    <a:pt x="19146" y="1525"/>
                    <a:pt x="18407" y="1168"/>
                    <a:pt x="17610" y="1001"/>
                  </a:cubicBezTo>
                  <a:cubicBezTo>
                    <a:pt x="16241" y="715"/>
                    <a:pt x="14443" y="370"/>
                    <a:pt x="12633" y="191"/>
                  </a:cubicBezTo>
                  <a:cubicBezTo>
                    <a:pt x="11657" y="108"/>
                    <a:pt x="10514" y="1"/>
                    <a:pt x="9359" y="1"/>
                  </a:cubicBezTo>
                  <a:cubicBezTo>
                    <a:pt x="8561" y="1"/>
                    <a:pt x="7847" y="48"/>
                    <a:pt x="7168" y="132"/>
                  </a:cubicBezTo>
                  <a:cubicBezTo>
                    <a:pt x="5811" y="310"/>
                    <a:pt x="4811" y="632"/>
                    <a:pt x="3906" y="1168"/>
                  </a:cubicBezTo>
                  <a:cubicBezTo>
                    <a:pt x="1810" y="2430"/>
                    <a:pt x="572" y="4216"/>
                    <a:pt x="119" y="6621"/>
                  </a:cubicBezTo>
                  <a:cubicBezTo>
                    <a:pt x="0" y="7311"/>
                    <a:pt x="60" y="7978"/>
                    <a:pt x="108" y="8633"/>
                  </a:cubicBezTo>
                  <a:cubicBezTo>
                    <a:pt x="143" y="8907"/>
                    <a:pt x="155" y="9180"/>
                    <a:pt x="167" y="9466"/>
                  </a:cubicBezTo>
                  <a:cubicBezTo>
                    <a:pt x="203" y="10252"/>
                    <a:pt x="608" y="10871"/>
                    <a:pt x="1001" y="11443"/>
                  </a:cubicBezTo>
                  <a:cubicBezTo>
                    <a:pt x="1143" y="11657"/>
                    <a:pt x="1286" y="11859"/>
                    <a:pt x="1405" y="12086"/>
                  </a:cubicBezTo>
                  <a:cubicBezTo>
                    <a:pt x="1441" y="12145"/>
                    <a:pt x="1489" y="12193"/>
                    <a:pt x="1536" y="12217"/>
                  </a:cubicBezTo>
                  <a:lnTo>
                    <a:pt x="1572" y="12252"/>
                  </a:lnTo>
                  <a:cubicBezTo>
                    <a:pt x="2489" y="12990"/>
                    <a:pt x="3608" y="13550"/>
                    <a:pt x="5084" y="13943"/>
                  </a:cubicBezTo>
                  <a:cubicBezTo>
                    <a:pt x="5918" y="14181"/>
                    <a:pt x="6775" y="14455"/>
                    <a:pt x="7644" y="14741"/>
                  </a:cubicBezTo>
                  <a:cubicBezTo>
                    <a:pt x="8061" y="14872"/>
                    <a:pt x="8061" y="14872"/>
                    <a:pt x="7966" y="15348"/>
                  </a:cubicBezTo>
                  <a:cubicBezTo>
                    <a:pt x="7787" y="16265"/>
                    <a:pt x="7335" y="17074"/>
                    <a:pt x="6918" y="17741"/>
                  </a:cubicBezTo>
                  <a:cubicBezTo>
                    <a:pt x="6823" y="17872"/>
                    <a:pt x="6763" y="18110"/>
                    <a:pt x="6823" y="18289"/>
                  </a:cubicBezTo>
                  <a:cubicBezTo>
                    <a:pt x="6882" y="18455"/>
                    <a:pt x="7156" y="18527"/>
                    <a:pt x="7287" y="18527"/>
                  </a:cubicBezTo>
                  <a:lnTo>
                    <a:pt x="7335" y="18527"/>
                  </a:lnTo>
                  <a:cubicBezTo>
                    <a:pt x="7406" y="18527"/>
                    <a:pt x="7478" y="18515"/>
                    <a:pt x="7549" y="18515"/>
                  </a:cubicBezTo>
                  <a:cubicBezTo>
                    <a:pt x="7870" y="18491"/>
                    <a:pt x="8192" y="18467"/>
                    <a:pt x="8478" y="18336"/>
                  </a:cubicBezTo>
                  <a:cubicBezTo>
                    <a:pt x="9692" y="17753"/>
                    <a:pt x="11061" y="16979"/>
                    <a:pt x="11930" y="15586"/>
                  </a:cubicBezTo>
                  <a:cubicBezTo>
                    <a:pt x="12073" y="15348"/>
                    <a:pt x="12240" y="15253"/>
                    <a:pt x="12514" y="15253"/>
                  </a:cubicBezTo>
                  <a:lnTo>
                    <a:pt x="12657" y="15253"/>
                  </a:lnTo>
                  <a:lnTo>
                    <a:pt x="13026" y="15253"/>
                  </a:lnTo>
                  <a:cubicBezTo>
                    <a:pt x="13419" y="15253"/>
                    <a:pt x="13859" y="15241"/>
                    <a:pt x="14300" y="15169"/>
                  </a:cubicBezTo>
                  <a:cubicBezTo>
                    <a:pt x="15550" y="14943"/>
                    <a:pt x="17003" y="14598"/>
                    <a:pt x="18324" y="13848"/>
                  </a:cubicBezTo>
                  <a:lnTo>
                    <a:pt x="18384" y="13812"/>
                  </a:lnTo>
                  <a:cubicBezTo>
                    <a:pt x="19015" y="13455"/>
                    <a:pt x="19658" y="13086"/>
                    <a:pt x="20134" y="12467"/>
                  </a:cubicBezTo>
                  <a:cubicBezTo>
                    <a:pt x="21158" y="11145"/>
                    <a:pt x="21717" y="9788"/>
                    <a:pt x="21801" y="8478"/>
                  </a:cubicBezTo>
                  <a:cubicBezTo>
                    <a:pt x="22015" y="6966"/>
                    <a:pt x="21920" y="5609"/>
                    <a:pt x="21515" y="4323"/>
                  </a:cubicBezTo>
                  <a:close/>
                  <a:moveTo>
                    <a:pt x="11573" y="14764"/>
                  </a:moveTo>
                  <a:cubicBezTo>
                    <a:pt x="11526" y="14860"/>
                    <a:pt x="11466" y="14931"/>
                    <a:pt x="11418" y="15014"/>
                  </a:cubicBezTo>
                  <a:cubicBezTo>
                    <a:pt x="11299" y="15229"/>
                    <a:pt x="11204" y="15419"/>
                    <a:pt x="11049" y="15586"/>
                  </a:cubicBezTo>
                  <a:cubicBezTo>
                    <a:pt x="10311" y="16443"/>
                    <a:pt x="9371" y="17122"/>
                    <a:pt x="8263" y="17562"/>
                  </a:cubicBezTo>
                  <a:cubicBezTo>
                    <a:pt x="8168" y="17610"/>
                    <a:pt x="8049" y="17610"/>
                    <a:pt x="7894" y="17622"/>
                  </a:cubicBezTo>
                  <a:lnTo>
                    <a:pt x="7835" y="17622"/>
                  </a:lnTo>
                  <a:cubicBezTo>
                    <a:pt x="7894" y="17491"/>
                    <a:pt x="7942" y="17372"/>
                    <a:pt x="8001" y="17229"/>
                  </a:cubicBezTo>
                  <a:cubicBezTo>
                    <a:pt x="8180" y="16789"/>
                    <a:pt x="8335" y="16419"/>
                    <a:pt x="8478" y="16015"/>
                  </a:cubicBezTo>
                  <a:cubicBezTo>
                    <a:pt x="8585" y="15717"/>
                    <a:pt x="8632" y="15407"/>
                    <a:pt x="8704" y="14955"/>
                  </a:cubicBezTo>
                  <a:cubicBezTo>
                    <a:pt x="8763" y="14395"/>
                    <a:pt x="8621" y="14193"/>
                    <a:pt x="8073" y="14038"/>
                  </a:cubicBezTo>
                  <a:lnTo>
                    <a:pt x="7227" y="13812"/>
                  </a:lnTo>
                  <a:cubicBezTo>
                    <a:pt x="6870" y="13717"/>
                    <a:pt x="6513" y="13633"/>
                    <a:pt x="6156" y="13514"/>
                  </a:cubicBezTo>
                  <a:lnTo>
                    <a:pt x="5715" y="13383"/>
                  </a:lnTo>
                  <a:cubicBezTo>
                    <a:pt x="4965" y="13145"/>
                    <a:pt x="4191" y="12907"/>
                    <a:pt x="3441" y="12586"/>
                  </a:cubicBezTo>
                  <a:cubicBezTo>
                    <a:pt x="2060" y="12014"/>
                    <a:pt x="1179" y="11026"/>
                    <a:pt x="870" y="9752"/>
                  </a:cubicBezTo>
                  <a:cubicBezTo>
                    <a:pt x="119" y="6609"/>
                    <a:pt x="1215" y="3775"/>
                    <a:pt x="3810" y="1989"/>
                  </a:cubicBezTo>
                  <a:cubicBezTo>
                    <a:pt x="4739" y="1358"/>
                    <a:pt x="5775" y="977"/>
                    <a:pt x="7013" y="846"/>
                  </a:cubicBezTo>
                  <a:cubicBezTo>
                    <a:pt x="7739" y="775"/>
                    <a:pt x="8490" y="727"/>
                    <a:pt x="9275" y="727"/>
                  </a:cubicBezTo>
                  <a:cubicBezTo>
                    <a:pt x="11180" y="727"/>
                    <a:pt x="13073" y="953"/>
                    <a:pt x="14859" y="1191"/>
                  </a:cubicBezTo>
                  <a:cubicBezTo>
                    <a:pt x="16062" y="1358"/>
                    <a:pt x="17145" y="1596"/>
                    <a:pt x="18205" y="1918"/>
                  </a:cubicBezTo>
                  <a:cubicBezTo>
                    <a:pt x="19503" y="2334"/>
                    <a:pt x="20277" y="3084"/>
                    <a:pt x="20682" y="4251"/>
                  </a:cubicBezTo>
                  <a:cubicBezTo>
                    <a:pt x="21372" y="6359"/>
                    <a:pt x="21313" y="8442"/>
                    <a:pt x="20503" y="10442"/>
                  </a:cubicBezTo>
                  <a:cubicBezTo>
                    <a:pt x="20086" y="11478"/>
                    <a:pt x="19408" y="12264"/>
                    <a:pt x="18515" y="12800"/>
                  </a:cubicBezTo>
                  <a:cubicBezTo>
                    <a:pt x="16705" y="13871"/>
                    <a:pt x="14931" y="14395"/>
                    <a:pt x="13097" y="14395"/>
                  </a:cubicBezTo>
                  <a:cubicBezTo>
                    <a:pt x="12847" y="14395"/>
                    <a:pt x="12597" y="14372"/>
                    <a:pt x="12347" y="14360"/>
                  </a:cubicBezTo>
                  <a:lnTo>
                    <a:pt x="12228" y="14360"/>
                  </a:lnTo>
                  <a:cubicBezTo>
                    <a:pt x="11930" y="14407"/>
                    <a:pt x="11716" y="14526"/>
                    <a:pt x="11573" y="147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6"/>
            <p:cNvSpPr/>
            <p:nvPr/>
          </p:nvSpPr>
          <p:spPr>
            <a:xfrm>
              <a:off x="6315950" y="3095450"/>
              <a:ext cx="81000" cy="143200"/>
            </a:xfrm>
            <a:custGeom>
              <a:avLst/>
              <a:gdLst/>
              <a:ahLst/>
              <a:cxnLst/>
              <a:rect l="l" t="t" r="r" b="b"/>
              <a:pathLst>
                <a:path w="3240" h="5728" extrusionOk="0">
                  <a:moveTo>
                    <a:pt x="2549" y="3263"/>
                  </a:moveTo>
                  <a:lnTo>
                    <a:pt x="2382" y="3132"/>
                  </a:lnTo>
                  <a:cubicBezTo>
                    <a:pt x="2442" y="3049"/>
                    <a:pt x="2501" y="2977"/>
                    <a:pt x="2549" y="2906"/>
                  </a:cubicBezTo>
                  <a:cubicBezTo>
                    <a:pt x="2739" y="2644"/>
                    <a:pt x="2918" y="2417"/>
                    <a:pt x="3037" y="2132"/>
                  </a:cubicBezTo>
                  <a:cubicBezTo>
                    <a:pt x="3239" y="1655"/>
                    <a:pt x="3180" y="1144"/>
                    <a:pt x="2882" y="751"/>
                  </a:cubicBezTo>
                  <a:cubicBezTo>
                    <a:pt x="2549" y="286"/>
                    <a:pt x="1965" y="1"/>
                    <a:pt x="1382" y="1"/>
                  </a:cubicBezTo>
                  <a:cubicBezTo>
                    <a:pt x="1132" y="1"/>
                    <a:pt x="882" y="60"/>
                    <a:pt x="656" y="167"/>
                  </a:cubicBezTo>
                  <a:lnTo>
                    <a:pt x="584" y="191"/>
                  </a:lnTo>
                  <a:lnTo>
                    <a:pt x="548" y="465"/>
                  </a:lnTo>
                  <a:lnTo>
                    <a:pt x="501" y="822"/>
                  </a:lnTo>
                  <a:lnTo>
                    <a:pt x="382" y="1894"/>
                  </a:lnTo>
                  <a:lnTo>
                    <a:pt x="203" y="3501"/>
                  </a:lnTo>
                  <a:cubicBezTo>
                    <a:pt x="191" y="3691"/>
                    <a:pt x="167" y="3870"/>
                    <a:pt x="144" y="4061"/>
                  </a:cubicBezTo>
                  <a:cubicBezTo>
                    <a:pt x="96" y="4394"/>
                    <a:pt x="72" y="4727"/>
                    <a:pt x="25" y="5073"/>
                  </a:cubicBezTo>
                  <a:cubicBezTo>
                    <a:pt x="1" y="5311"/>
                    <a:pt x="84" y="5442"/>
                    <a:pt x="144" y="5525"/>
                  </a:cubicBezTo>
                  <a:cubicBezTo>
                    <a:pt x="215" y="5596"/>
                    <a:pt x="334" y="5680"/>
                    <a:pt x="584" y="5704"/>
                  </a:cubicBezTo>
                  <a:cubicBezTo>
                    <a:pt x="667" y="5704"/>
                    <a:pt x="763" y="5704"/>
                    <a:pt x="858" y="5716"/>
                  </a:cubicBezTo>
                  <a:cubicBezTo>
                    <a:pt x="1025" y="5716"/>
                    <a:pt x="1179" y="5727"/>
                    <a:pt x="1334" y="5727"/>
                  </a:cubicBezTo>
                  <a:cubicBezTo>
                    <a:pt x="1537" y="5727"/>
                    <a:pt x="1680" y="5716"/>
                    <a:pt x="1834" y="5704"/>
                  </a:cubicBezTo>
                  <a:cubicBezTo>
                    <a:pt x="2394" y="5644"/>
                    <a:pt x="2811" y="5287"/>
                    <a:pt x="2989" y="4692"/>
                  </a:cubicBezTo>
                  <a:cubicBezTo>
                    <a:pt x="3204" y="4049"/>
                    <a:pt x="3096" y="3703"/>
                    <a:pt x="2549" y="3263"/>
                  </a:cubicBezTo>
                  <a:close/>
                  <a:moveTo>
                    <a:pt x="2287" y="1310"/>
                  </a:moveTo>
                  <a:cubicBezTo>
                    <a:pt x="2513" y="1584"/>
                    <a:pt x="2442" y="2013"/>
                    <a:pt x="2144" y="2263"/>
                  </a:cubicBezTo>
                  <a:cubicBezTo>
                    <a:pt x="2025" y="2370"/>
                    <a:pt x="1858" y="2453"/>
                    <a:pt x="1680" y="2513"/>
                  </a:cubicBezTo>
                  <a:cubicBezTo>
                    <a:pt x="1501" y="2572"/>
                    <a:pt x="1370" y="2608"/>
                    <a:pt x="1263" y="2608"/>
                  </a:cubicBezTo>
                  <a:cubicBezTo>
                    <a:pt x="1179" y="2608"/>
                    <a:pt x="1144" y="2572"/>
                    <a:pt x="1120" y="2560"/>
                  </a:cubicBezTo>
                  <a:cubicBezTo>
                    <a:pt x="1060" y="2489"/>
                    <a:pt x="1037" y="2310"/>
                    <a:pt x="1072" y="2013"/>
                  </a:cubicBezTo>
                  <a:cubicBezTo>
                    <a:pt x="1084" y="1917"/>
                    <a:pt x="1084" y="1834"/>
                    <a:pt x="1096" y="1763"/>
                  </a:cubicBezTo>
                  <a:lnTo>
                    <a:pt x="1120" y="1763"/>
                  </a:lnTo>
                  <a:lnTo>
                    <a:pt x="1132" y="1608"/>
                  </a:lnTo>
                  <a:cubicBezTo>
                    <a:pt x="1144" y="1536"/>
                    <a:pt x="1144" y="1465"/>
                    <a:pt x="1156" y="1382"/>
                  </a:cubicBezTo>
                  <a:cubicBezTo>
                    <a:pt x="1179" y="1227"/>
                    <a:pt x="1203" y="1048"/>
                    <a:pt x="1239" y="870"/>
                  </a:cubicBezTo>
                  <a:cubicBezTo>
                    <a:pt x="1251" y="774"/>
                    <a:pt x="1299" y="667"/>
                    <a:pt x="1394" y="667"/>
                  </a:cubicBezTo>
                  <a:cubicBezTo>
                    <a:pt x="1429" y="667"/>
                    <a:pt x="1453" y="691"/>
                    <a:pt x="1489" y="703"/>
                  </a:cubicBezTo>
                  <a:cubicBezTo>
                    <a:pt x="1715" y="822"/>
                    <a:pt x="2072" y="1024"/>
                    <a:pt x="2287" y="1310"/>
                  </a:cubicBezTo>
                  <a:close/>
                  <a:moveTo>
                    <a:pt x="894" y="3453"/>
                  </a:moveTo>
                  <a:cubicBezTo>
                    <a:pt x="953" y="3453"/>
                    <a:pt x="1001" y="3441"/>
                    <a:pt x="1037" y="3441"/>
                  </a:cubicBezTo>
                  <a:cubicBezTo>
                    <a:pt x="1453" y="3441"/>
                    <a:pt x="1787" y="3620"/>
                    <a:pt x="2108" y="3811"/>
                  </a:cubicBezTo>
                  <a:cubicBezTo>
                    <a:pt x="2453" y="4025"/>
                    <a:pt x="2453" y="4180"/>
                    <a:pt x="2406" y="4299"/>
                  </a:cubicBezTo>
                  <a:cubicBezTo>
                    <a:pt x="2311" y="4644"/>
                    <a:pt x="2156" y="4823"/>
                    <a:pt x="1930" y="4870"/>
                  </a:cubicBezTo>
                  <a:cubicBezTo>
                    <a:pt x="1751" y="4906"/>
                    <a:pt x="1560" y="4954"/>
                    <a:pt x="1334" y="4954"/>
                  </a:cubicBezTo>
                  <a:cubicBezTo>
                    <a:pt x="1144" y="4954"/>
                    <a:pt x="965" y="4930"/>
                    <a:pt x="787" y="4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6"/>
            <p:cNvSpPr/>
            <p:nvPr/>
          </p:nvSpPr>
          <p:spPr>
            <a:xfrm>
              <a:off x="6197775" y="3106750"/>
              <a:ext cx="87250" cy="125350"/>
            </a:xfrm>
            <a:custGeom>
              <a:avLst/>
              <a:gdLst/>
              <a:ahLst/>
              <a:cxnLst/>
              <a:rect l="l" t="t" r="r" b="b"/>
              <a:pathLst>
                <a:path w="3490" h="5014" extrusionOk="0">
                  <a:moveTo>
                    <a:pt x="3263" y="3239"/>
                  </a:moveTo>
                  <a:lnTo>
                    <a:pt x="3192" y="2858"/>
                  </a:lnTo>
                  <a:cubicBezTo>
                    <a:pt x="3061" y="2216"/>
                    <a:pt x="2930" y="1561"/>
                    <a:pt x="2775" y="906"/>
                  </a:cubicBezTo>
                  <a:cubicBezTo>
                    <a:pt x="2727" y="715"/>
                    <a:pt x="2644" y="549"/>
                    <a:pt x="2573" y="382"/>
                  </a:cubicBezTo>
                  <a:cubicBezTo>
                    <a:pt x="2537" y="311"/>
                    <a:pt x="2489" y="239"/>
                    <a:pt x="2466" y="180"/>
                  </a:cubicBezTo>
                  <a:lnTo>
                    <a:pt x="2430" y="120"/>
                  </a:lnTo>
                  <a:lnTo>
                    <a:pt x="2370" y="96"/>
                  </a:lnTo>
                  <a:cubicBezTo>
                    <a:pt x="2335" y="84"/>
                    <a:pt x="2263" y="72"/>
                    <a:pt x="2227" y="37"/>
                  </a:cubicBezTo>
                  <a:lnTo>
                    <a:pt x="2108" y="1"/>
                  </a:lnTo>
                  <a:lnTo>
                    <a:pt x="2049" y="96"/>
                  </a:lnTo>
                  <a:cubicBezTo>
                    <a:pt x="2037" y="120"/>
                    <a:pt x="2013" y="144"/>
                    <a:pt x="2013" y="156"/>
                  </a:cubicBezTo>
                  <a:cubicBezTo>
                    <a:pt x="1989" y="203"/>
                    <a:pt x="1954" y="263"/>
                    <a:pt x="1930" y="322"/>
                  </a:cubicBezTo>
                  <a:lnTo>
                    <a:pt x="1715" y="775"/>
                  </a:lnTo>
                  <a:cubicBezTo>
                    <a:pt x="1168" y="1965"/>
                    <a:pt x="596" y="3192"/>
                    <a:pt x="49" y="4418"/>
                  </a:cubicBezTo>
                  <a:cubicBezTo>
                    <a:pt x="1" y="4525"/>
                    <a:pt x="49" y="4621"/>
                    <a:pt x="84" y="4716"/>
                  </a:cubicBezTo>
                  <a:cubicBezTo>
                    <a:pt x="96" y="4740"/>
                    <a:pt x="96" y="4775"/>
                    <a:pt x="108" y="4787"/>
                  </a:cubicBezTo>
                  <a:lnTo>
                    <a:pt x="168" y="5013"/>
                  </a:lnTo>
                  <a:lnTo>
                    <a:pt x="346" y="4859"/>
                  </a:lnTo>
                  <a:cubicBezTo>
                    <a:pt x="584" y="4680"/>
                    <a:pt x="692" y="4478"/>
                    <a:pt x="763" y="4287"/>
                  </a:cubicBezTo>
                  <a:lnTo>
                    <a:pt x="906" y="3966"/>
                  </a:lnTo>
                  <a:cubicBezTo>
                    <a:pt x="989" y="3763"/>
                    <a:pt x="1061" y="3573"/>
                    <a:pt x="1168" y="3394"/>
                  </a:cubicBezTo>
                  <a:cubicBezTo>
                    <a:pt x="1215" y="3311"/>
                    <a:pt x="1334" y="3228"/>
                    <a:pt x="1394" y="3228"/>
                  </a:cubicBezTo>
                  <a:lnTo>
                    <a:pt x="1537" y="3228"/>
                  </a:lnTo>
                  <a:cubicBezTo>
                    <a:pt x="1775" y="3228"/>
                    <a:pt x="2013" y="3239"/>
                    <a:pt x="2251" y="3251"/>
                  </a:cubicBezTo>
                  <a:cubicBezTo>
                    <a:pt x="2335" y="3251"/>
                    <a:pt x="2406" y="3275"/>
                    <a:pt x="2477" y="3275"/>
                  </a:cubicBezTo>
                  <a:cubicBezTo>
                    <a:pt x="2608" y="3489"/>
                    <a:pt x="2644" y="3751"/>
                    <a:pt x="2656" y="4013"/>
                  </a:cubicBezTo>
                  <a:cubicBezTo>
                    <a:pt x="2692" y="4299"/>
                    <a:pt x="2716" y="4597"/>
                    <a:pt x="2894" y="4883"/>
                  </a:cubicBezTo>
                  <a:lnTo>
                    <a:pt x="2978" y="5013"/>
                  </a:lnTo>
                  <a:lnTo>
                    <a:pt x="3120" y="4894"/>
                  </a:lnTo>
                  <a:cubicBezTo>
                    <a:pt x="3430" y="4621"/>
                    <a:pt x="3489" y="4585"/>
                    <a:pt x="3430" y="4240"/>
                  </a:cubicBezTo>
                  <a:cubicBezTo>
                    <a:pt x="3406" y="3906"/>
                    <a:pt x="3347" y="3585"/>
                    <a:pt x="3263" y="3239"/>
                  </a:cubicBezTo>
                  <a:close/>
                  <a:moveTo>
                    <a:pt x="2370" y="2466"/>
                  </a:moveTo>
                  <a:cubicBezTo>
                    <a:pt x="2239" y="2501"/>
                    <a:pt x="2132" y="2501"/>
                    <a:pt x="2037" y="2501"/>
                  </a:cubicBezTo>
                  <a:cubicBezTo>
                    <a:pt x="1870" y="2501"/>
                    <a:pt x="1739" y="2466"/>
                    <a:pt x="1596" y="2394"/>
                  </a:cubicBezTo>
                  <a:cubicBezTo>
                    <a:pt x="1656" y="2001"/>
                    <a:pt x="1858" y="1680"/>
                    <a:pt x="2108" y="1287"/>
                  </a:cubicBezTo>
                  <a:cubicBezTo>
                    <a:pt x="2275" y="1680"/>
                    <a:pt x="2335" y="2049"/>
                    <a:pt x="2370" y="2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6"/>
            <p:cNvSpPr/>
            <p:nvPr/>
          </p:nvSpPr>
          <p:spPr>
            <a:xfrm>
              <a:off x="6404950" y="3120750"/>
              <a:ext cx="91400" cy="122375"/>
            </a:xfrm>
            <a:custGeom>
              <a:avLst/>
              <a:gdLst/>
              <a:ahLst/>
              <a:cxnLst/>
              <a:rect l="l" t="t" r="r" b="b"/>
              <a:pathLst>
                <a:path w="3656" h="4895" extrusionOk="0">
                  <a:moveTo>
                    <a:pt x="1156" y="4513"/>
                  </a:moveTo>
                  <a:cubicBezTo>
                    <a:pt x="1560" y="4763"/>
                    <a:pt x="2025" y="4894"/>
                    <a:pt x="2537" y="4894"/>
                  </a:cubicBezTo>
                  <a:cubicBezTo>
                    <a:pt x="2751" y="4894"/>
                    <a:pt x="2953" y="4882"/>
                    <a:pt x="3180" y="4834"/>
                  </a:cubicBezTo>
                  <a:cubicBezTo>
                    <a:pt x="3358" y="4811"/>
                    <a:pt x="3489" y="4739"/>
                    <a:pt x="3573" y="4596"/>
                  </a:cubicBezTo>
                  <a:cubicBezTo>
                    <a:pt x="3656" y="4465"/>
                    <a:pt x="3656" y="4287"/>
                    <a:pt x="3584" y="4061"/>
                  </a:cubicBezTo>
                  <a:lnTo>
                    <a:pt x="3537" y="3942"/>
                  </a:lnTo>
                  <a:lnTo>
                    <a:pt x="3418" y="3965"/>
                  </a:lnTo>
                  <a:cubicBezTo>
                    <a:pt x="3370" y="3965"/>
                    <a:pt x="3334" y="3977"/>
                    <a:pt x="3299" y="3977"/>
                  </a:cubicBezTo>
                  <a:cubicBezTo>
                    <a:pt x="3227" y="3977"/>
                    <a:pt x="3132" y="3989"/>
                    <a:pt x="3061" y="4025"/>
                  </a:cubicBezTo>
                  <a:cubicBezTo>
                    <a:pt x="2930" y="4061"/>
                    <a:pt x="2799" y="4096"/>
                    <a:pt x="2632" y="4096"/>
                  </a:cubicBezTo>
                  <a:cubicBezTo>
                    <a:pt x="2418" y="4096"/>
                    <a:pt x="2227" y="4049"/>
                    <a:pt x="2049" y="4001"/>
                  </a:cubicBezTo>
                  <a:cubicBezTo>
                    <a:pt x="1596" y="3906"/>
                    <a:pt x="1263" y="3632"/>
                    <a:pt x="1096" y="3275"/>
                  </a:cubicBezTo>
                  <a:cubicBezTo>
                    <a:pt x="917" y="2906"/>
                    <a:pt x="929" y="2489"/>
                    <a:pt x="1144" y="2084"/>
                  </a:cubicBezTo>
                  <a:cubicBezTo>
                    <a:pt x="1572" y="1227"/>
                    <a:pt x="2191" y="763"/>
                    <a:pt x="3073" y="703"/>
                  </a:cubicBezTo>
                  <a:cubicBezTo>
                    <a:pt x="3239" y="691"/>
                    <a:pt x="3561" y="655"/>
                    <a:pt x="3549" y="251"/>
                  </a:cubicBezTo>
                  <a:lnTo>
                    <a:pt x="3549" y="179"/>
                  </a:lnTo>
                  <a:lnTo>
                    <a:pt x="3477" y="132"/>
                  </a:lnTo>
                  <a:cubicBezTo>
                    <a:pt x="3323" y="48"/>
                    <a:pt x="3180" y="1"/>
                    <a:pt x="3013" y="1"/>
                  </a:cubicBezTo>
                  <a:cubicBezTo>
                    <a:pt x="2787" y="1"/>
                    <a:pt x="2596" y="72"/>
                    <a:pt x="2394" y="155"/>
                  </a:cubicBezTo>
                  <a:lnTo>
                    <a:pt x="2346" y="167"/>
                  </a:lnTo>
                  <a:cubicBezTo>
                    <a:pt x="1418" y="489"/>
                    <a:pt x="751" y="1144"/>
                    <a:pt x="394" y="2096"/>
                  </a:cubicBezTo>
                  <a:cubicBezTo>
                    <a:pt x="1" y="3084"/>
                    <a:pt x="263" y="3942"/>
                    <a:pt x="1156" y="45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0" name="Google Shape;290;p26"/>
          <p:cNvSpPr/>
          <p:nvPr/>
        </p:nvSpPr>
        <p:spPr>
          <a:xfrm>
            <a:off x="122046" y="323178"/>
            <a:ext cx="449818" cy="432459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295;p27">
            <a:extLst>
              <a:ext uri="{FF2B5EF4-FFF2-40B4-BE49-F238E27FC236}">
                <a16:creationId xmlns:a16="http://schemas.microsoft.com/office/drawing/2014/main" id="{92E50D32-76A1-4691-9CA2-6A52B95839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1323" y="238982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rgbClr val="003849"/>
                </a:solidFill>
                <a:latin typeface="+mj-lt"/>
              </a:rPr>
              <a:t>KHỞI ĐỘNG</a:t>
            </a:r>
            <a:endParaRPr sz="3600" dirty="0">
              <a:solidFill>
                <a:srgbClr val="003849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A5DA4D-EC4E-4A42-88E5-8DCDF69AEBC7}"/>
              </a:ext>
            </a:extLst>
          </p:cNvPr>
          <p:cNvSpPr txBox="1"/>
          <p:nvPr/>
        </p:nvSpPr>
        <p:spPr>
          <a:xfrm>
            <a:off x="672879" y="3891335"/>
            <a:ext cx="7794689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3849"/>
                </a:solidFill>
              </a:rPr>
              <a:t>Quan </a:t>
            </a:r>
            <a:r>
              <a:rPr lang="en-US" sz="2200" dirty="0" err="1">
                <a:solidFill>
                  <a:srgbClr val="003849"/>
                </a:solidFill>
              </a:rPr>
              <a:t>sát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hình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ảnh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và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cho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biết</a:t>
            </a:r>
            <a:r>
              <a:rPr lang="en-US" sz="2200" dirty="0">
                <a:solidFill>
                  <a:srgbClr val="003849"/>
                </a:solidFill>
              </a:rPr>
              <a:t>: </a:t>
            </a:r>
            <a:r>
              <a:rPr lang="en-US" sz="2200" dirty="0" err="1">
                <a:solidFill>
                  <a:srgbClr val="003849"/>
                </a:solidFill>
              </a:rPr>
              <a:t>Làm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thế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nào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em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có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thể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tìm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được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cuốn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sách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mình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cần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trong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một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thư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viện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hiệu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sách</a:t>
            </a:r>
            <a:r>
              <a:rPr lang="en-US" sz="2200" dirty="0">
                <a:solidFill>
                  <a:srgbClr val="003849"/>
                </a:solidFill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49652F-F8B1-43AD-B0FD-A970B9310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80" y="1108170"/>
            <a:ext cx="4225044" cy="2820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4946FF-A98F-4A3D-8B45-64BC4D811B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5617" y="1108170"/>
            <a:ext cx="3951428" cy="28204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hought Bubble: Cloud 13">
            <a:extLst>
              <a:ext uri="{FF2B5EF4-FFF2-40B4-BE49-F238E27FC236}">
                <a16:creationId xmlns:a16="http://schemas.microsoft.com/office/drawing/2014/main" id="{E4AEC6E7-5CED-4F9E-89D3-0DF609F94530}"/>
              </a:ext>
            </a:extLst>
          </p:cNvPr>
          <p:cNvSpPr/>
          <p:nvPr/>
        </p:nvSpPr>
        <p:spPr>
          <a:xfrm>
            <a:off x="4688958" y="893245"/>
            <a:ext cx="3817090" cy="2425552"/>
          </a:xfrm>
          <a:prstGeom prst="cloudCallout">
            <a:avLst>
              <a:gd name="adj1" fmla="val -84039"/>
              <a:gd name="adj2" fmla="val 38273"/>
            </a:avLst>
          </a:prstGeom>
          <a:solidFill>
            <a:srgbClr val="003849"/>
          </a:solidFill>
          <a:ln w="1905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Em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có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thể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phân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biệt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5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giới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sinh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vật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bằng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cách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nào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?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F2206FB5-CBC1-43E6-BCAE-2972F813A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74607" y="2583194"/>
            <a:ext cx="3252844" cy="2513562"/>
          </a:xfrm>
          <a:prstGeom prst="rect">
            <a:avLst/>
          </a:prstGeom>
        </p:spPr>
      </p:pic>
      <p:sp>
        <p:nvSpPr>
          <p:cNvPr id="7" name="Google Shape;295;p27">
            <a:extLst>
              <a:ext uri="{FF2B5EF4-FFF2-40B4-BE49-F238E27FC236}">
                <a16:creationId xmlns:a16="http://schemas.microsoft.com/office/drawing/2014/main" id="{021C4993-54E7-48AF-8920-80F11F2590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4950" y="235484"/>
            <a:ext cx="863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III. GIỚI VÀ HỆ THỐNG PHÂN LOẠI NĂM GIỚI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458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hought Bubble: Cloud 13">
            <a:extLst>
              <a:ext uri="{FF2B5EF4-FFF2-40B4-BE49-F238E27FC236}">
                <a16:creationId xmlns:a16="http://schemas.microsoft.com/office/drawing/2014/main" id="{E4AEC6E7-5CED-4F9E-89D3-0DF609F94530}"/>
              </a:ext>
            </a:extLst>
          </p:cNvPr>
          <p:cNvSpPr/>
          <p:nvPr/>
        </p:nvSpPr>
        <p:spPr>
          <a:xfrm>
            <a:off x="4688958" y="893245"/>
            <a:ext cx="3817090" cy="2425552"/>
          </a:xfrm>
          <a:prstGeom prst="cloudCallout">
            <a:avLst>
              <a:gd name="adj1" fmla="val -84039"/>
              <a:gd name="adj2" fmla="val 38273"/>
            </a:avLst>
          </a:prstGeom>
          <a:solidFill>
            <a:srgbClr val="003849"/>
          </a:solidFill>
          <a:ln w="1905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  <a:latin typeface="+mj-lt"/>
              </a:rPr>
              <a:t>Dựa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vào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đặc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điểm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tế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bào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cách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tổ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chức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cơ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thể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kiểu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dinh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dưỡng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,…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F2206FB5-CBC1-43E6-BCAE-2972F813A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74607" y="2583194"/>
            <a:ext cx="3252844" cy="2513562"/>
          </a:xfrm>
          <a:prstGeom prst="rect">
            <a:avLst/>
          </a:prstGeom>
        </p:spPr>
      </p:pic>
      <p:sp>
        <p:nvSpPr>
          <p:cNvPr id="7" name="Google Shape;295;p27">
            <a:extLst>
              <a:ext uri="{FF2B5EF4-FFF2-40B4-BE49-F238E27FC236}">
                <a16:creationId xmlns:a16="http://schemas.microsoft.com/office/drawing/2014/main" id="{9B433784-8C74-46F1-98A2-A30E5E11B0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4950" y="235484"/>
            <a:ext cx="863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III. GIỚI VÀ HỆ THỐNG PHÂN LOẠI NĂM GIỚI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5390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CA06991-EA47-4021-B321-AD61C02CB03F}"/>
              </a:ext>
            </a:extLst>
          </p:cNvPr>
          <p:cNvSpPr txBox="1"/>
          <p:nvPr/>
        </p:nvSpPr>
        <p:spPr>
          <a:xfrm>
            <a:off x="1432357" y="860525"/>
            <a:ext cx="6279285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rgbClr val="003849"/>
                </a:solidFill>
                <a:latin typeface="+mn-lt"/>
              </a:rPr>
              <a:t>Câu</a:t>
            </a:r>
            <a:r>
              <a:rPr lang="en-US" sz="2200" dirty="0">
                <a:solidFill>
                  <a:srgbClr val="003849"/>
                </a:solidFill>
                <a:latin typeface="+mn-lt"/>
              </a:rPr>
              <a:t> 1. </a:t>
            </a:r>
            <a:r>
              <a:rPr lang="en-US" sz="2200" dirty="0" err="1">
                <a:solidFill>
                  <a:srgbClr val="003849"/>
                </a:solidFill>
              </a:rPr>
              <a:t>Vì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sao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cần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phải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phân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loại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thế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giới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sống</a:t>
            </a:r>
            <a:r>
              <a:rPr lang="en-US" sz="2200" dirty="0">
                <a:solidFill>
                  <a:srgbClr val="003849"/>
                </a:solidFill>
              </a:rPr>
              <a:t>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FD1B98-8F28-4E19-AFB5-5C0C863C9949}"/>
              </a:ext>
            </a:extLst>
          </p:cNvPr>
          <p:cNvSpPr/>
          <p:nvPr/>
        </p:nvSpPr>
        <p:spPr>
          <a:xfrm>
            <a:off x="890719" y="1641063"/>
            <a:ext cx="615373" cy="638237"/>
          </a:xfrm>
          <a:prstGeom prst="rect">
            <a:avLst/>
          </a:prstGeom>
          <a:solidFill>
            <a:srgbClr val="003849"/>
          </a:solidFill>
          <a:ln w="1905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DAE57C-5DD4-4641-8865-671B70F16678}"/>
              </a:ext>
            </a:extLst>
          </p:cNvPr>
          <p:cNvSpPr/>
          <p:nvPr/>
        </p:nvSpPr>
        <p:spPr>
          <a:xfrm>
            <a:off x="905621" y="2464825"/>
            <a:ext cx="603158" cy="652640"/>
          </a:xfrm>
          <a:prstGeom prst="rect">
            <a:avLst/>
          </a:prstGeom>
          <a:solidFill>
            <a:srgbClr val="003849"/>
          </a:solidFill>
          <a:ln w="1905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563422-4747-4DE6-A266-B5152F1F6189}"/>
              </a:ext>
            </a:extLst>
          </p:cNvPr>
          <p:cNvSpPr/>
          <p:nvPr/>
        </p:nvSpPr>
        <p:spPr>
          <a:xfrm>
            <a:off x="890718" y="4067386"/>
            <a:ext cx="615372" cy="604906"/>
          </a:xfrm>
          <a:prstGeom prst="rect">
            <a:avLst/>
          </a:prstGeom>
          <a:solidFill>
            <a:srgbClr val="003849"/>
          </a:solidFill>
          <a:ln w="1905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65FF74-96F2-427F-A0D4-157DE3334EB6}"/>
              </a:ext>
            </a:extLst>
          </p:cNvPr>
          <p:cNvSpPr/>
          <p:nvPr/>
        </p:nvSpPr>
        <p:spPr>
          <a:xfrm>
            <a:off x="895356" y="3271425"/>
            <a:ext cx="615372" cy="604906"/>
          </a:xfrm>
          <a:prstGeom prst="rect">
            <a:avLst/>
          </a:prstGeom>
          <a:solidFill>
            <a:srgbClr val="003849"/>
          </a:solidFill>
          <a:ln w="1905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21D312A6-B062-4B35-92FC-83EAD2E4D769}"/>
              </a:ext>
            </a:extLst>
          </p:cNvPr>
          <p:cNvSpPr/>
          <p:nvPr/>
        </p:nvSpPr>
        <p:spPr>
          <a:xfrm>
            <a:off x="1625599" y="1641063"/>
            <a:ext cx="6805299" cy="652640"/>
          </a:xfrm>
          <a:prstGeom prst="homePlate">
            <a:avLst/>
          </a:prstGeom>
          <a:noFill/>
          <a:ln w="1905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 </a:t>
            </a:r>
            <a:r>
              <a:rPr lang="en-US" sz="2200" dirty="0" err="1">
                <a:solidFill>
                  <a:srgbClr val="003849"/>
                </a:solidFill>
              </a:rPr>
              <a:t>Để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đặt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và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gọi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các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sinh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vật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khi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cần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thiết</a:t>
            </a:r>
            <a:r>
              <a:rPr lang="en-US" sz="2200" dirty="0">
                <a:solidFill>
                  <a:srgbClr val="003849"/>
                </a:solidFill>
              </a:rPr>
              <a:t>.</a:t>
            </a:r>
          </a:p>
        </p:txBody>
      </p: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B7D230D0-90E4-4E65-BB9B-BA5B6D252B55}"/>
              </a:ext>
            </a:extLst>
          </p:cNvPr>
          <p:cNvSpPr/>
          <p:nvPr/>
        </p:nvSpPr>
        <p:spPr>
          <a:xfrm>
            <a:off x="1625600" y="2464825"/>
            <a:ext cx="6805300" cy="652640"/>
          </a:xfrm>
          <a:prstGeom prst="homePlate">
            <a:avLst/>
          </a:prstGeom>
          <a:noFill/>
          <a:ln w="1905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200" dirty="0">
                <a:solidFill>
                  <a:srgbClr val="003849"/>
                </a:solidFill>
              </a:rPr>
              <a:t>Để xác định số lượng các loài sinh vật trên Trái Đất.</a:t>
            </a:r>
            <a:endParaRPr lang="en-US" sz="2200" dirty="0">
              <a:solidFill>
                <a:srgbClr val="003849"/>
              </a:solidFill>
            </a:endParaRP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22B5C096-8EB6-43E8-883B-A28CC7DBA4BA}"/>
              </a:ext>
            </a:extLst>
          </p:cNvPr>
          <p:cNvSpPr/>
          <p:nvPr/>
        </p:nvSpPr>
        <p:spPr>
          <a:xfrm>
            <a:off x="1625599" y="3271425"/>
            <a:ext cx="6805300" cy="652639"/>
          </a:xfrm>
          <a:prstGeom prst="homePlate">
            <a:avLst/>
          </a:prstGeom>
          <a:noFill/>
          <a:ln w="1905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003849"/>
                </a:solidFill>
              </a:rPr>
              <a:t>Đ</a:t>
            </a:r>
            <a:r>
              <a:rPr lang="vi-VN" sz="2200" dirty="0">
                <a:solidFill>
                  <a:srgbClr val="003849"/>
                </a:solidFill>
              </a:rPr>
              <a:t>ể xác định vị trí của các loài sinh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vậ</a:t>
            </a:r>
            <a:r>
              <a:rPr lang="vi-VN" sz="2200" dirty="0">
                <a:solidFill>
                  <a:srgbClr val="003849"/>
                </a:solidFill>
              </a:rPr>
              <a:t>t, giúp cho việc tìm ra chúng trở nên để </a:t>
            </a:r>
            <a:r>
              <a:rPr lang="en-US" sz="2200" dirty="0">
                <a:solidFill>
                  <a:srgbClr val="003849"/>
                </a:solidFill>
              </a:rPr>
              <a:t>d</a:t>
            </a:r>
            <a:r>
              <a:rPr lang="vi-VN" sz="2200" dirty="0">
                <a:solidFill>
                  <a:srgbClr val="003849"/>
                </a:solidFill>
              </a:rPr>
              <a:t>àng hơn.</a:t>
            </a:r>
            <a:endParaRPr lang="en-US" sz="2200" dirty="0">
              <a:solidFill>
                <a:srgbClr val="003849"/>
              </a:solidFill>
            </a:endParaRPr>
          </a:p>
        </p:txBody>
      </p:sp>
      <p:sp>
        <p:nvSpPr>
          <p:cNvPr id="24" name="Arrow: Pentagon 23">
            <a:extLst>
              <a:ext uri="{FF2B5EF4-FFF2-40B4-BE49-F238E27FC236}">
                <a16:creationId xmlns:a16="http://schemas.microsoft.com/office/drawing/2014/main" id="{E3E9D523-451D-446D-A7FD-8C24B6D6E472}"/>
              </a:ext>
            </a:extLst>
          </p:cNvPr>
          <p:cNvSpPr/>
          <p:nvPr/>
        </p:nvSpPr>
        <p:spPr>
          <a:xfrm>
            <a:off x="1625598" y="4067386"/>
            <a:ext cx="6805299" cy="652640"/>
          </a:xfrm>
          <a:prstGeom prst="homePlate">
            <a:avLst/>
          </a:prstGeom>
          <a:noFill/>
          <a:ln w="1905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200" dirty="0">
                <a:solidFill>
                  <a:srgbClr val="003849"/>
                </a:solidFill>
              </a:rPr>
              <a:t>Để thấy được sự khác nhau giữa các loài sinh vật.</a:t>
            </a:r>
            <a:endParaRPr lang="en-US" sz="2200" dirty="0">
              <a:solidFill>
                <a:srgbClr val="003849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4F92DD9-D2C9-4647-9EE1-7803231C00E9}"/>
              </a:ext>
            </a:extLst>
          </p:cNvPr>
          <p:cNvSpPr/>
          <p:nvPr/>
        </p:nvSpPr>
        <p:spPr>
          <a:xfrm>
            <a:off x="890719" y="3271425"/>
            <a:ext cx="615371" cy="60490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003849"/>
                </a:solidFill>
              </a:rPr>
              <a:t>C</a:t>
            </a:r>
          </a:p>
        </p:txBody>
      </p:sp>
      <p:sp>
        <p:nvSpPr>
          <p:cNvPr id="18" name="Google Shape;295;p27">
            <a:extLst>
              <a:ext uri="{FF2B5EF4-FFF2-40B4-BE49-F238E27FC236}">
                <a16:creationId xmlns:a16="http://schemas.microsoft.com/office/drawing/2014/main" id="{F4C56DFE-81A8-417C-9895-6A2AD21D1D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100" y="255768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LUYỆN TẬP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895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 animBg="1"/>
      <p:bldP spid="11" grpId="0" animBg="1"/>
      <p:bldP spid="12" grpId="0" animBg="1"/>
      <p:bldP spid="13" grpId="0" animBg="1"/>
      <p:bldP spid="3" grpId="0" animBg="1"/>
      <p:bldP spid="15" grpId="0" animBg="1"/>
      <p:bldP spid="23" grpId="0" animBg="1"/>
      <p:bldP spid="24" grpId="0" animBg="1"/>
      <p:bldP spid="25" grpId="0" animBg="1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295;p27">
            <a:extLst>
              <a:ext uri="{FF2B5EF4-FFF2-40B4-BE49-F238E27FC236}">
                <a16:creationId xmlns:a16="http://schemas.microsoft.com/office/drawing/2014/main" id="{2F3C96F7-E6DC-43E2-921E-42C79CA9CF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1325" y="187041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LUYỆN TẬP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A06991-EA47-4021-B321-AD61C02CB03F}"/>
              </a:ext>
            </a:extLst>
          </p:cNvPr>
          <p:cNvSpPr txBox="1"/>
          <p:nvPr/>
        </p:nvSpPr>
        <p:spPr>
          <a:xfrm>
            <a:off x="711325" y="740770"/>
            <a:ext cx="7717800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rgbClr val="003849"/>
                </a:solidFill>
                <a:latin typeface="+mn-lt"/>
              </a:rPr>
              <a:t>Câu</a:t>
            </a:r>
            <a:r>
              <a:rPr lang="en-US" sz="2200" dirty="0">
                <a:solidFill>
                  <a:srgbClr val="003849"/>
                </a:solidFill>
                <a:latin typeface="+mn-lt"/>
              </a:rPr>
              <a:t> 2. </a:t>
            </a:r>
            <a:r>
              <a:rPr lang="en-US" sz="2200" dirty="0" err="1">
                <a:solidFill>
                  <a:srgbClr val="003849"/>
                </a:solidFill>
              </a:rPr>
              <a:t>Thế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giới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sinh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vật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được</a:t>
            </a:r>
            <a:r>
              <a:rPr lang="en-US" sz="2200" dirty="0">
                <a:solidFill>
                  <a:srgbClr val="003849"/>
                </a:solidFill>
              </a:rPr>
              <a:t> chia </a:t>
            </a:r>
            <a:r>
              <a:rPr lang="en-US" sz="2200" dirty="0" err="1">
                <a:solidFill>
                  <a:srgbClr val="003849"/>
                </a:solidFill>
              </a:rPr>
              <a:t>vào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các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bậc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phân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loại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từ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nhỏ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đến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lớn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theo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trật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tự</a:t>
            </a:r>
            <a:r>
              <a:rPr lang="en-US" sz="2200" dirty="0">
                <a:solidFill>
                  <a:srgbClr val="003849"/>
                </a:solidFill>
              </a:rPr>
              <a:t>: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282B48D-4BA1-428B-B124-7DEAC277F3D1}"/>
              </a:ext>
            </a:extLst>
          </p:cNvPr>
          <p:cNvSpPr/>
          <p:nvPr/>
        </p:nvSpPr>
        <p:spPr>
          <a:xfrm>
            <a:off x="1454490" y="1891785"/>
            <a:ext cx="6231468" cy="582097"/>
          </a:xfrm>
          <a:prstGeom prst="round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200" dirty="0" err="1"/>
              <a:t>loài</a:t>
            </a:r>
            <a:r>
              <a:rPr lang="en-US" sz="2200" dirty="0"/>
              <a:t> - chi - </a:t>
            </a:r>
            <a:r>
              <a:rPr lang="en-US" sz="2200" dirty="0" err="1"/>
              <a:t>họ</a:t>
            </a:r>
            <a:r>
              <a:rPr lang="en-US" sz="2200" dirty="0"/>
              <a:t> - </a:t>
            </a:r>
            <a:r>
              <a:rPr lang="en-US" sz="2200" dirty="0" err="1"/>
              <a:t>bộ</a:t>
            </a:r>
            <a:r>
              <a:rPr lang="en-US" sz="2200" dirty="0"/>
              <a:t> - </a:t>
            </a:r>
            <a:r>
              <a:rPr lang="en-US" sz="2200" dirty="0" err="1"/>
              <a:t>lớp</a:t>
            </a:r>
            <a:r>
              <a:rPr lang="en-US" sz="2200" dirty="0"/>
              <a:t> - </a:t>
            </a:r>
            <a:r>
              <a:rPr lang="en-US" sz="2200" dirty="0" err="1"/>
              <a:t>ngành</a:t>
            </a:r>
            <a:r>
              <a:rPr lang="en-US" sz="2200" dirty="0"/>
              <a:t> - </a:t>
            </a:r>
            <a:r>
              <a:rPr lang="en-US" sz="2200" dirty="0" err="1"/>
              <a:t>giới</a:t>
            </a: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A64A684-F8C4-4117-A965-77985C19844A}"/>
              </a:ext>
            </a:extLst>
          </p:cNvPr>
          <p:cNvSpPr/>
          <p:nvPr/>
        </p:nvSpPr>
        <p:spPr>
          <a:xfrm>
            <a:off x="1454490" y="2649747"/>
            <a:ext cx="6231469" cy="582097"/>
          </a:xfrm>
          <a:prstGeom prst="round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200" dirty="0" err="1"/>
              <a:t>loài</a:t>
            </a:r>
            <a:r>
              <a:rPr lang="en-US" sz="2200" dirty="0"/>
              <a:t> - </a:t>
            </a:r>
            <a:r>
              <a:rPr lang="en-US" sz="2200" dirty="0" err="1"/>
              <a:t>họ</a:t>
            </a:r>
            <a:r>
              <a:rPr lang="en-US" sz="2200" dirty="0"/>
              <a:t> - chi - </a:t>
            </a:r>
            <a:r>
              <a:rPr lang="en-US" sz="2200" dirty="0" err="1"/>
              <a:t>bộ</a:t>
            </a:r>
            <a:r>
              <a:rPr lang="en-US" sz="2200" dirty="0"/>
              <a:t> - </a:t>
            </a:r>
            <a:r>
              <a:rPr lang="en-US" sz="2200" dirty="0" err="1"/>
              <a:t>lớp</a:t>
            </a:r>
            <a:r>
              <a:rPr lang="en-US" sz="2200" dirty="0"/>
              <a:t> - </a:t>
            </a:r>
            <a:r>
              <a:rPr lang="en-US" sz="2200" dirty="0" err="1"/>
              <a:t>ngành</a:t>
            </a:r>
            <a:r>
              <a:rPr lang="en-US" sz="2200" dirty="0"/>
              <a:t> - </a:t>
            </a:r>
            <a:r>
              <a:rPr lang="en-US" sz="2200" dirty="0" err="1"/>
              <a:t>giới</a:t>
            </a: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8E3E207-45FB-4133-A14C-E6DB3113B403}"/>
              </a:ext>
            </a:extLst>
          </p:cNvPr>
          <p:cNvSpPr/>
          <p:nvPr/>
        </p:nvSpPr>
        <p:spPr>
          <a:xfrm>
            <a:off x="1454490" y="4165671"/>
            <a:ext cx="6231468" cy="582097"/>
          </a:xfrm>
          <a:prstGeom prst="round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200" dirty="0" err="1"/>
              <a:t>giới</a:t>
            </a:r>
            <a:r>
              <a:rPr lang="en-US" sz="2200" dirty="0"/>
              <a:t> - </a:t>
            </a:r>
            <a:r>
              <a:rPr lang="en-US" sz="2200" dirty="0" err="1"/>
              <a:t>họ</a:t>
            </a:r>
            <a:r>
              <a:rPr lang="en-US" sz="2200" dirty="0"/>
              <a:t> - </a:t>
            </a:r>
            <a:r>
              <a:rPr lang="en-US" sz="2200" dirty="0" err="1"/>
              <a:t>lớp</a:t>
            </a:r>
            <a:r>
              <a:rPr lang="en-US" sz="2200" dirty="0"/>
              <a:t> - </a:t>
            </a:r>
            <a:r>
              <a:rPr lang="en-US" sz="2200" dirty="0" err="1"/>
              <a:t>ngành</a:t>
            </a:r>
            <a:r>
              <a:rPr lang="en-US" sz="2200" dirty="0"/>
              <a:t> - </a:t>
            </a:r>
            <a:r>
              <a:rPr lang="en-US" sz="2200" dirty="0" err="1"/>
              <a:t>bộ</a:t>
            </a:r>
            <a:r>
              <a:rPr lang="en-US" sz="2200" dirty="0"/>
              <a:t> - chi - </a:t>
            </a:r>
            <a:r>
              <a:rPr lang="en-US" sz="2200" dirty="0" err="1"/>
              <a:t>loài</a:t>
            </a:r>
            <a:endParaRPr lang="en-US" sz="22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9956FCE-DFAD-4180-A162-452ABC1D716A}"/>
              </a:ext>
            </a:extLst>
          </p:cNvPr>
          <p:cNvSpPr/>
          <p:nvPr/>
        </p:nvSpPr>
        <p:spPr>
          <a:xfrm>
            <a:off x="1454490" y="3407709"/>
            <a:ext cx="6231468" cy="582097"/>
          </a:xfrm>
          <a:prstGeom prst="round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200" dirty="0" err="1"/>
              <a:t>giới</a:t>
            </a:r>
            <a:r>
              <a:rPr lang="en-US" sz="2200" dirty="0"/>
              <a:t> - </a:t>
            </a:r>
            <a:r>
              <a:rPr lang="en-US" sz="2200" dirty="0" err="1"/>
              <a:t>ngành</a:t>
            </a:r>
            <a:r>
              <a:rPr lang="en-US" sz="2200" dirty="0"/>
              <a:t> - </a:t>
            </a:r>
            <a:r>
              <a:rPr lang="en-US" sz="2200" dirty="0" err="1"/>
              <a:t>bộ</a:t>
            </a:r>
            <a:r>
              <a:rPr lang="en-US" sz="2200" dirty="0"/>
              <a:t> - </a:t>
            </a:r>
            <a:r>
              <a:rPr lang="en-US" sz="2200" dirty="0" err="1"/>
              <a:t>lớp</a:t>
            </a:r>
            <a:r>
              <a:rPr lang="en-US" sz="2200" dirty="0"/>
              <a:t> - </a:t>
            </a:r>
            <a:r>
              <a:rPr lang="en-US" sz="2200" dirty="0" err="1"/>
              <a:t>họ</a:t>
            </a:r>
            <a:r>
              <a:rPr lang="en-US" sz="2200" dirty="0"/>
              <a:t> - chi - </a:t>
            </a:r>
            <a:r>
              <a:rPr lang="en-US" sz="2200" dirty="0" err="1"/>
              <a:t>loài</a:t>
            </a:r>
            <a:endParaRPr lang="en-US" sz="22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EDC2F5B-6218-48A0-A1C9-B163C0515B2B}"/>
              </a:ext>
            </a:extLst>
          </p:cNvPr>
          <p:cNvSpPr/>
          <p:nvPr/>
        </p:nvSpPr>
        <p:spPr>
          <a:xfrm>
            <a:off x="1454490" y="1891785"/>
            <a:ext cx="6231468" cy="58209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dirty="0">
                <a:solidFill>
                  <a:srgbClr val="003849"/>
                </a:solidFill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 - chi - </a:t>
            </a:r>
            <a:r>
              <a:rPr lang="en-US" sz="2200" dirty="0" err="1">
                <a:solidFill>
                  <a:srgbClr val="003849"/>
                </a:solidFill>
              </a:rPr>
              <a:t>họ</a:t>
            </a:r>
            <a:r>
              <a:rPr lang="en-US" sz="2200" dirty="0">
                <a:solidFill>
                  <a:srgbClr val="003849"/>
                </a:solidFill>
              </a:rPr>
              <a:t> - </a:t>
            </a:r>
            <a:r>
              <a:rPr lang="en-US" sz="2200" dirty="0" err="1">
                <a:solidFill>
                  <a:srgbClr val="003849"/>
                </a:solidFill>
              </a:rPr>
              <a:t>bộ</a:t>
            </a:r>
            <a:r>
              <a:rPr lang="en-US" sz="2200" dirty="0">
                <a:solidFill>
                  <a:srgbClr val="003849"/>
                </a:solidFill>
              </a:rPr>
              <a:t> - </a:t>
            </a:r>
            <a:r>
              <a:rPr lang="en-US" sz="2200" dirty="0" err="1">
                <a:solidFill>
                  <a:srgbClr val="003849"/>
                </a:solidFill>
              </a:rPr>
              <a:t>lớp</a:t>
            </a:r>
            <a:r>
              <a:rPr lang="en-US" sz="2200" dirty="0">
                <a:solidFill>
                  <a:srgbClr val="003849"/>
                </a:solidFill>
              </a:rPr>
              <a:t> - </a:t>
            </a:r>
            <a:r>
              <a:rPr lang="en-US" sz="2200" dirty="0" err="1">
                <a:solidFill>
                  <a:srgbClr val="003849"/>
                </a:solidFill>
              </a:rPr>
              <a:t>ngành</a:t>
            </a:r>
            <a:r>
              <a:rPr lang="en-US" sz="2200" dirty="0">
                <a:solidFill>
                  <a:srgbClr val="003849"/>
                </a:solidFill>
              </a:rPr>
              <a:t> - </a:t>
            </a:r>
            <a:r>
              <a:rPr lang="en-US" sz="2200" dirty="0" err="1">
                <a:solidFill>
                  <a:srgbClr val="003849"/>
                </a:solidFill>
              </a:rPr>
              <a:t>giới</a:t>
            </a:r>
            <a:endParaRPr lang="en-US" sz="2200" dirty="0">
              <a:solidFill>
                <a:srgbClr val="00384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32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CA06991-EA47-4021-B321-AD61C02CB03F}"/>
              </a:ext>
            </a:extLst>
          </p:cNvPr>
          <p:cNvSpPr txBox="1"/>
          <p:nvPr/>
        </p:nvSpPr>
        <p:spPr>
          <a:xfrm>
            <a:off x="713100" y="868346"/>
            <a:ext cx="7831336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rgbClr val="003849"/>
                </a:solidFill>
                <a:latin typeface="+mn-lt"/>
              </a:rPr>
              <a:t>Câu</a:t>
            </a:r>
            <a:r>
              <a:rPr lang="en-US" sz="2200" dirty="0">
                <a:solidFill>
                  <a:srgbClr val="003849"/>
                </a:solidFill>
                <a:latin typeface="+mn-lt"/>
              </a:rPr>
              <a:t> 3</a:t>
            </a:r>
            <a:r>
              <a:rPr lang="en-US" sz="2200" dirty="0">
                <a:solidFill>
                  <a:srgbClr val="003849"/>
                </a:solidFill>
                <a:latin typeface="+mj-lt"/>
              </a:rPr>
              <a:t>. </a:t>
            </a:r>
            <a:r>
              <a:rPr lang="vi-VN" sz="2200" dirty="0">
                <a:solidFill>
                  <a:srgbClr val="003849"/>
                </a:solidFill>
              </a:rPr>
              <a:t>Cách gọi truyền thống của người dân bản địa theo vùng miền, quốc gia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là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gọi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gì</a:t>
            </a:r>
            <a:r>
              <a:rPr lang="vi-VN" sz="2200" dirty="0">
                <a:solidFill>
                  <a:srgbClr val="003849"/>
                </a:solidFill>
              </a:rPr>
              <a:t>?</a:t>
            </a:r>
            <a:endParaRPr lang="en-US" sz="2200" dirty="0">
              <a:solidFill>
                <a:srgbClr val="003849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C9BEEA-6C76-46C4-AF45-26C792084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977" y="1970614"/>
            <a:ext cx="2592528" cy="15089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230AFA-852C-409B-BEDA-04E2EE096CB3}"/>
              </a:ext>
            </a:extLst>
          </p:cNvPr>
          <p:cNvSpPr txBox="1"/>
          <p:nvPr/>
        </p:nvSpPr>
        <p:spPr>
          <a:xfrm>
            <a:off x="1452977" y="2340458"/>
            <a:ext cx="2592528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200" dirty="0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A. </a:t>
            </a:r>
            <a:r>
              <a:rPr lang="en-US" sz="2200" dirty="0" err="1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 khoa </a:t>
            </a:r>
            <a:r>
              <a:rPr lang="en-US" sz="2200" dirty="0" err="1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học</a:t>
            </a:r>
            <a:endParaRPr lang="en-US" sz="2200" dirty="0">
              <a:solidFill>
                <a:srgbClr val="003849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8" name="Google Shape;295;p27">
            <a:extLst>
              <a:ext uri="{FF2B5EF4-FFF2-40B4-BE49-F238E27FC236}">
                <a16:creationId xmlns:a16="http://schemas.microsoft.com/office/drawing/2014/main" id="{BCDAB8B5-6823-4147-AD5D-926DC07CB7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100" y="255768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LUYỆN TẬP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4AE6BDA-4BC4-4D34-821C-FF33C536F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977" y="3582956"/>
            <a:ext cx="2592527" cy="150898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EBBF92D-5CCF-4C8B-BF32-7A7198281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671" y="3570380"/>
            <a:ext cx="2592527" cy="150898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B8BFFA8-3CBB-465A-88D8-5DE58D872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672" y="1970614"/>
            <a:ext cx="2592526" cy="150898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1DA1D72-6666-4543-A0A6-D00D243D939D}"/>
              </a:ext>
            </a:extLst>
          </p:cNvPr>
          <p:cNvSpPr txBox="1"/>
          <p:nvPr/>
        </p:nvSpPr>
        <p:spPr>
          <a:xfrm>
            <a:off x="4853645" y="3852391"/>
            <a:ext cx="2708578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  <a:latin typeface="+mn-lt"/>
                <a:ea typeface="Times New Roman" panose="02020603050405020304" pitchFamily="18" charset="0"/>
              </a:rPr>
              <a:t>D</a:t>
            </a:r>
            <a:r>
              <a:rPr lang="vi-VN" sz="2200" dirty="0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địa</a:t>
            </a:r>
            <a:r>
              <a:rPr lang="en-US" sz="2200" dirty="0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phương</a:t>
            </a:r>
            <a:endParaRPr lang="en-US" sz="2200" dirty="0">
              <a:solidFill>
                <a:srgbClr val="003849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E0AB6C-89E7-4F2A-8E8A-5C829ECF6E0B}"/>
              </a:ext>
            </a:extLst>
          </p:cNvPr>
          <p:cNvSpPr txBox="1"/>
          <p:nvPr/>
        </p:nvSpPr>
        <p:spPr>
          <a:xfrm>
            <a:off x="1540841" y="3852391"/>
            <a:ext cx="2415822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C. </a:t>
            </a:r>
            <a:r>
              <a:rPr lang="en-US" sz="2200" dirty="0" err="1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phổ</a:t>
            </a:r>
            <a:r>
              <a:rPr lang="en-US" sz="2200" dirty="0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thông</a:t>
            </a:r>
            <a:endParaRPr lang="en-US" sz="2200" dirty="0">
              <a:solidFill>
                <a:srgbClr val="003849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7746635-84C5-4665-B2BD-38C23FAE8A89}"/>
              </a:ext>
            </a:extLst>
          </p:cNvPr>
          <p:cNvSpPr txBox="1"/>
          <p:nvPr/>
        </p:nvSpPr>
        <p:spPr>
          <a:xfrm>
            <a:off x="5005083" y="2357850"/>
            <a:ext cx="2415822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  <a:latin typeface="+mn-lt"/>
                <a:ea typeface="Times New Roman" panose="02020603050405020304" pitchFamily="18" charset="0"/>
              </a:rPr>
              <a:t>B</a:t>
            </a:r>
            <a:r>
              <a:rPr lang="vi-VN" sz="2200" dirty="0">
                <a:solidFill>
                  <a:srgbClr val="003849"/>
                </a:solidFill>
                <a:effectLst/>
                <a:latin typeface="+mn-lt"/>
                <a:ea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3849"/>
                </a:solidFill>
                <a:latin typeface="+mn-lt"/>
                <a:ea typeface="Times New Roman" panose="02020603050405020304" pitchFamily="18" charset="0"/>
              </a:rPr>
              <a:t>Tên</a:t>
            </a:r>
            <a:r>
              <a:rPr lang="en-US" sz="2200" dirty="0">
                <a:solidFill>
                  <a:srgbClr val="003849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3849"/>
                </a:solidFill>
                <a:latin typeface="+mn-lt"/>
                <a:ea typeface="Times New Roman" panose="02020603050405020304" pitchFamily="18" charset="0"/>
              </a:rPr>
              <a:t>vùng</a:t>
            </a:r>
            <a:r>
              <a:rPr lang="en-US" sz="2200" dirty="0">
                <a:solidFill>
                  <a:srgbClr val="003849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3849"/>
                </a:solidFill>
                <a:latin typeface="+mn-lt"/>
                <a:ea typeface="Times New Roman" panose="02020603050405020304" pitchFamily="18" charset="0"/>
              </a:rPr>
              <a:t>miền</a:t>
            </a:r>
            <a:endParaRPr lang="en-US" sz="2200" dirty="0">
              <a:solidFill>
                <a:srgbClr val="003849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C6C612A-68B1-4BC8-88A3-47E37DDEAB30}"/>
              </a:ext>
            </a:extLst>
          </p:cNvPr>
          <p:cNvSpPr/>
          <p:nvPr/>
        </p:nvSpPr>
        <p:spPr>
          <a:xfrm>
            <a:off x="4764804" y="3866833"/>
            <a:ext cx="588797" cy="579601"/>
          </a:xfrm>
          <a:prstGeom prst="ellipse">
            <a:avLst/>
          </a:prstGeom>
          <a:noFill/>
          <a:ln w="19050"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67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  <p:bldP spid="22" grpId="0"/>
      <p:bldP spid="24" grpId="0"/>
      <p:bldP spid="25" grpId="0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CA06991-EA47-4021-B321-AD61C02CB03F}"/>
              </a:ext>
            </a:extLst>
          </p:cNvPr>
          <p:cNvSpPr txBox="1"/>
          <p:nvPr/>
        </p:nvSpPr>
        <p:spPr>
          <a:xfrm>
            <a:off x="1226526" y="752417"/>
            <a:ext cx="7717800" cy="3145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rgbClr val="003849"/>
                </a:solidFill>
              </a:rPr>
              <a:t>Câu</a:t>
            </a:r>
            <a:r>
              <a:rPr lang="en-US" sz="2000" dirty="0">
                <a:solidFill>
                  <a:srgbClr val="003849"/>
                </a:solidFill>
              </a:rPr>
              <a:t> 4. T</a:t>
            </a:r>
            <a:r>
              <a:rPr lang="vi-VN" sz="2000" dirty="0">
                <a:solidFill>
                  <a:srgbClr val="003849"/>
                </a:solidFill>
              </a:rPr>
              <a:t>iêu chí nào sau đây được dùng để phân loại sinh vật?</a:t>
            </a:r>
          </a:p>
          <a:p>
            <a:pPr>
              <a:lnSpc>
                <a:spcPct val="150000"/>
              </a:lnSpc>
            </a:pPr>
            <a:r>
              <a:rPr lang="vi-VN" sz="2000" dirty="0">
                <a:solidFill>
                  <a:srgbClr val="003849"/>
                </a:solidFill>
              </a:rPr>
              <a:t>(1) Đặc điểm tế bào.</a:t>
            </a:r>
          </a:p>
          <a:p>
            <a:pPr>
              <a:lnSpc>
                <a:spcPct val="150000"/>
              </a:lnSpc>
            </a:pPr>
            <a:r>
              <a:rPr lang="vi-VN" sz="2000" dirty="0">
                <a:solidFill>
                  <a:srgbClr val="003849"/>
                </a:solidFill>
              </a:rPr>
              <a:t>(2) Mức độ tổ chức cơ thể.</a:t>
            </a:r>
          </a:p>
          <a:p>
            <a:pPr>
              <a:lnSpc>
                <a:spcPct val="150000"/>
              </a:lnSpc>
            </a:pPr>
            <a:r>
              <a:rPr lang="vi-VN" sz="2000" dirty="0">
                <a:solidFill>
                  <a:srgbClr val="003849"/>
                </a:solidFill>
              </a:rPr>
              <a:t>(3) Môi trường sống.</a:t>
            </a:r>
          </a:p>
          <a:p>
            <a:pPr>
              <a:lnSpc>
                <a:spcPct val="150000"/>
              </a:lnSpc>
            </a:pPr>
            <a:r>
              <a:rPr lang="vi-VN" sz="2000" dirty="0">
                <a:solidFill>
                  <a:srgbClr val="003849"/>
                </a:solidFill>
              </a:rPr>
              <a:t>(4) Kiểu dinh dưỡng.</a:t>
            </a:r>
          </a:p>
          <a:p>
            <a:pPr>
              <a:lnSpc>
                <a:spcPct val="150000"/>
              </a:lnSpc>
            </a:pPr>
            <a:r>
              <a:rPr lang="vi-VN" sz="2000" dirty="0">
                <a:solidFill>
                  <a:srgbClr val="003849"/>
                </a:solidFill>
              </a:rPr>
              <a:t>(5) Vai trò trong tự nhiên và thực tiễn.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  <p:sp>
        <p:nvSpPr>
          <p:cNvPr id="9" name="Google Shape;398;p31">
            <a:extLst>
              <a:ext uri="{FF2B5EF4-FFF2-40B4-BE49-F238E27FC236}">
                <a16:creationId xmlns:a16="http://schemas.microsoft.com/office/drawing/2014/main" id="{996EB658-F349-45FF-B230-3785F3575556}"/>
              </a:ext>
            </a:extLst>
          </p:cNvPr>
          <p:cNvSpPr/>
          <p:nvPr/>
        </p:nvSpPr>
        <p:spPr>
          <a:xfrm>
            <a:off x="1492736" y="3628501"/>
            <a:ext cx="2495483" cy="572701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Google Shape;398;p31">
            <a:extLst>
              <a:ext uri="{FF2B5EF4-FFF2-40B4-BE49-F238E27FC236}">
                <a16:creationId xmlns:a16="http://schemas.microsoft.com/office/drawing/2014/main" id="{C81B49F6-839C-4C5F-A804-C2082DC90BF2}"/>
              </a:ext>
            </a:extLst>
          </p:cNvPr>
          <p:cNvSpPr/>
          <p:nvPr/>
        </p:nvSpPr>
        <p:spPr>
          <a:xfrm>
            <a:off x="1492736" y="4288449"/>
            <a:ext cx="2495482" cy="573601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398;p31">
            <a:extLst>
              <a:ext uri="{FF2B5EF4-FFF2-40B4-BE49-F238E27FC236}">
                <a16:creationId xmlns:a16="http://schemas.microsoft.com/office/drawing/2014/main" id="{CBD5FA80-00D0-4464-8EA1-B347BA6C4D99}"/>
              </a:ext>
            </a:extLst>
          </p:cNvPr>
          <p:cNvSpPr/>
          <p:nvPr/>
        </p:nvSpPr>
        <p:spPr>
          <a:xfrm>
            <a:off x="5155784" y="4295047"/>
            <a:ext cx="2495483" cy="573602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Google Shape;398;p31">
            <a:extLst>
              <a:ext uri="{FF2B5EF4-FFF2-40B4-BE49-F238E27FC236}">
                <a16:creationId xmlns:a16="http://schemas.microsoft.com/office/drawing/2014/main" id="{8001D603-3A76-470C-8874-EEB2FB9AD90D}"/>
              </a:ext>
            </a:extLst>
          </p:cNvPr>
          <p:cNvSpPr/>
          <p:nvPr/>
        </p:nvSpPr>
        <p:spPr>
          <a:xfrm>
            <a:off x="5155781" y="3612160"/>
            <a:ext cx="2495483" cy="572702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E170C0-AFA7-43DE-AE3A-4F5D50DC6AE5}"/>
              </a:ext>
            </a:extLst>
          </p:cNvPr>
          <p:cNvSpPr txBox="1"/>
          <p:nvPr/>
        </p:nvSpPr>
        <p:spPr>
          <a:xfrm>
            <a:off x="1554856" y="3697903"/>
            <a:ext cx="2371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3849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000" dirty="0">
                <a:solidFill>
                  <a:srgbClr val="003849"/>
                </a:solidFill>
              </a:rPr>
              <a:t>(1),(2), (3), (5)</a:t>
            </a:r>
            <a:endParaRPr lang="en-US" sz="2000" dirty="0">
              <a:solidFill>
                <a:srgbClr val="003849"/>
              </a:solidFill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4DEF32-036C-4F9E-81EC-90EB27E93C09}"/>
              </a:ext>
            </a:extLst>
          </p:cNvPr>
          <p:cNvSpPr txBox="1"/>
          <p:nvPr/>
        </p:nvSpPr>
        <p:spPr>
          <a:xfrm>
            <a:off x="1492736" y="4359805"/>
            <a:ext cx="2495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3849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000" dirty="0">
                <a:solidFill>
                  <a:srgbClr val="003849"/>
                </a:solidFill>
              </a:rPr>
              <a:t>(1), 2), (3), (4)</a:t>
            </a:r>
            <a:endParaRPr lang="en-US" sz="2000" dirty="0">
              <a:solidFill>
                <a:srgbClr val="003849"/>
              </a:solidFill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A656A7-307F-4D58-9F9F-E8E89E4BDE68}"/>
              </a:ext>
            </a:extLst>
          </p:cNvPr>
          <p:cNvSpPr txBox="1"/>
          <p:nvPr/>
        </p:nvSpPr>
        <p:spPr>
          <a:xfrm>
            <a:off x="5085426" y="4359804"/>
            <a:ext cx="2689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384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D. </a:t>
            </a:r>
            <a:r>
              <a:rPr lang="en-US" sz="2000" dirty="0">
                <a:solidFill>
                  <a:srgbClr val="003849"/>
                </a:solidFill>
                <a:latin typeface="+mj-lt"/>
              </a:rPr>
              <a:t>(1), (3), (4), (5)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065467-0F9E-444B-8E65-23DF4FB2456B}"/>
              </a:ext>
            </a:extLst>
          </p:cNvPr>
          <p:cNvSpPr txBox="1"/>
          <p:nvPr/>
        </p:nvSpPr>
        <p:spPr>
          <a:xfrm>
            <a:off x="5155780" y="3683068"/>
            <a:ext cx="2495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3849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2000" dirty="0">
                <a:solidFill>
                  <a:srgbClr val="003849"/>
                </a:solidFill>
              </a:rPr>
              <a:t>(2), (3), (4), (5)</a:t>
            </a:r>
            <a:endParaRPr lang="en-US" sz="2000" dirty="0">
              <a:solidFill>
                <a:srgbClr val="003849"/>
              </a:solidFill>
              <a:latin typeface="+mj-lt"/>
            </a:endParaRPr>
          </a:p>
        </p:txBody>
      </p:sp>
      <p:sp>
        <p:nvSpPr>
          <p:cNvPr id="24" name="Google Shape;398;p31">
            <a:extLst>
              <a:ext uri="{FF2B5EF4-FFF2-40B4-BE49-F238E27FC236}">
                <a16:creationId xmlns:a16="http://schemas.microsoft.com/office/drawing/2014/main" id="{91EF2ADE-04CE-4D54-9A7F-80D2345380D0}"/>
              </a:ext>
            </a:extLst>
          </p:cNvPr>
          <p:cNvSpPr/>
          <p:nvPr/>
        </p:nvSpPr>
        <p:spPr>
          <a:xfrm>
            <a:off x="1492733" y="4295047"/>
            <a:ext cx="2495482" cy="573602"/>
          </a:xfrm>
          <a:prstGeom prst="roundRect">
            <a:avLst>
              <a:gd name="adj" fmla="val 24491"/>
            </a:avLst>
          </a:prstGeom>
          <a:solidFill>
            <a:srgbClr val="003849"/>
          </a:solidFill>
          <a:ln w="19050">
            <a:solidFill>
              <a:schemeClr val="tx2">
                <a:lumMod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" name="Google Shape;295;p27">
            <a:extLst>
              <a:ext uri="{FF2B5EF4-FFF2-40B4-BE49-F238E27FC236}">
                <a16:creationId xmlns:a16="http://schemas.microsoft.com/office/drawing/2014/main" id="{8AB6A549-0F96-47A3-B34B-48B77B2ACD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1325" y="187041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LUYỆN TẬP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58EBD7-94F6-4CEE-AE95-02D053BDC0CF}"/>
              </a:ext>
            </a:extLst>
          </p:cNvPr>
          <p:cNvSpPr txBox="1"/>
          <p:nvPr/>
        </p:nvSpPr>
        <p:spPr>
          <a:xfrm>
            <a:off x="1430616" y="4364282"/>
            <a:ext cx="2495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000" dirty="0">
                <a:solidFill>
                  <a:schemeClr val="bg1"/>
                </a:solidFill>
              </a:rPr>
              <a:t>(1), (2), (3), (4)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15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2" grpId="0"/>
      <p:bldP spid="14" grpId="0"/>
      <p:bldP spid="15" grpId="0"/>
      <p:bldP spid="23" grpId="0"/>
      <p:bldP spid="24" grpId="0" animBg="1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95;p27">
            <a:extLst>
              <a:ext uri="{FF2B5EF4-FFF2-40B4-BE49-F238E27FC236}">
                <a16:creationId xmlns:a16="http://schemas.microsoft.com/office/drawing/2014/main" id="{1CD32665-B778-40E0-BFA7-8D0B6ABD33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100" y="31544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VẬN DỤNG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EE4660FB-C7C8-4C5F-988A-7BF983117A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21870" y="1111978"/>
            <a:ext cx="6638917" cy="364215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BE5E78F-B7CA-4519-A4A3-1B3B91E77CEB}"/>
              </a:ext>
            </a:extLst>
          </p:cNvPr>
          <p:cNvSpPr txBox="1"/>
          <p:nvPr/>
        </p:nvSpPr>
        <p:spPr>
          <a:xfrm>
            <a:off x="2210781" y="1437012"/>
            <a:ext cx="5427072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rgbClr val="003849"/>
                </a:solidFill>
              </a:rPr>
              <a:t>Câu</a:t>
            </a:r>
            <a:r>
              <a:rPr lang="en-US" sz="2200" dirty="0">
                <a:solidFill>
                  <a:srgbClr val="003849"/>
                </a:solidFill>
              </a:rPr>
              <a:t> 1. </a:t>
            </a:r>
            <a:r>
              <a:rPr lang="vi-VN" sz="2200" dirty="0">
                <a:solidFill>
                  <a:srgbClr val="003849"/>
                </a:solidFill>
              </a:rPr>
              <a:t>Tên khoa học của loài người là: </a:t>
            </a:r>
            <a:endParaRPr lang="en-US" sz="2200" dirty="0">
              <a:solidFill>
                <a:srgbClr val="003849"/>
              </a:solidFill>
            </a:endParaRPr>
          </a:p>
          <a:p>
            <a:pPr algn="just">
              <a:lnSpc>
                <a:spcPct val="150000"/>
              </a:lnSpc>
            </a:pPr>
            <a:endParaRPr lang="en-US" sz="2200" dirty="0">
              <a:solidFill>
                <a:srgbClr val="003849"/>
              </a:solidFill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0CC09E38-F4A0-494B-8368-6E951B47DC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53772" y="2269067"/>
            <a:ext cx="1813506" cy="2874433"/>
          </a:xfrm>
          <a:prstGeom prst="rect">
            <a:avLst/>
          </a:prstGeom>
        </p:spPr>
      </p:pic>
      <p:sp>
        <p:nvSpPr>
          <p:cNvPr id="2" name="Arrow: Chevron 1">
            <a:extLst>
              <a:ext uri="{FF2B5EF4-FFF2-40B4-BE49-F238E27FC236}">
                <a16:creationId xmlns:a16="http://schemas.microsoft.com/office/drawing/2014/main" id="{CC811598-7100-48C7-9FDE-F98C76276388}"/>
              </a:ext>
            </a:extLst>
          </p:cNvPr>
          <p:cNvSpPr/>
          <p:nvPr/>
        </p:nvSpPr>
        <p:spPr>
          <a:xfrm>
            <a:off x="2210781" y="2210444"/>
            <a:ext cx="5061098" cy="722612"/>
          </a:xfrm>
          <a:prstGeom prst="chevron">
            <a:avLst/>
          </a:prstGeom>
          <a:solidFill>
            <a:schemeClr val="accent4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0" dirty="0">
                <a:solidFill>
                  <a:srgbClr val="003849"/>
                </a:solidFill>
                <a:effectLst/>
                <a:latin typeface="+mj-lt"/>
              </a:rPr>
              <a:t>Homo sapiens Linnaeus, 1758</a:t>
            </a:r>
            <a:endParaRPr lang="en-US" sz="2200" dirty="0">
              <a:solidFill>
                <a:srgbClr val="003849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0339E9-8E95-4755-A124-B764E3F0926D}"/>
              </a:ext>
            </a:extLst>
          </p:cNvPr>
          <p:cNvSpPr txBox="1"/>
          <p:nvPr/>
        </p:nvSpPr>
        <p:spPr>
          <a:xfrm>
            <a:off x="2087193" y="3183876"/>
            <a:ext cx="5308275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rgbClr val="003849"/>
                </a:solidFill>
              </a:rPr>
              <a:t>Hãy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xác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định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giống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tác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giả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năm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tìm</a:t>
            </a:r>
            <a:r>
              <a:rPr lang="en-US" sz="2200" dirty="0">
                <a:solidFill>
                  <a:srgbClr val="003849"/>
                </a:solidFill>
              </a:rPr>
              <a:t> ra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812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3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95;p27">
            <a:extLst>
              <a:ext uri="{FF2B5EF4-FFF2-40B4-BE49-F238E27FC236}">
                <a16:creationId xmlns:a16="http://schemas.microsoft.com/office/drawing/2014/main" id="{1CD32665-B778-40E0-BFA7-8D0B6ABD33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100" y="309637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VẬN DỤNG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EE4660FB-C7C8-4C5F-988A-7BF983117A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21870" y="1111978"/>
            <a:ext cx="6638917" cy="3642156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0CC09E38-F4A0-494B-8368-6E951B47DC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53772" y="2269067"/>
            <a:ext cx="1813506" cy="28744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C2E607-F81B-4D2E-9D2D-4A741F57DB5E}"/>
              </a:ext>
            </a:extLst>
          </p:cNvPr>
          <p:cNvSpPr txBox="1"/>
          <p:nvPr/>
        </p:nvSpPr>
        <p:spPr>
          <a:xfrm>
            <a:off x="2074162" y="1571261"/>
            <a:ext cx="5334332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giống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tác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giả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năm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tìm</a:t>
            </a:r>
            <a:r>
              <a:rPr lang="en-US" sz="2200" dirty="0">
                <a:solidFill>
                  <a:srgbClr val="003849"/>
                </a:solidFill>
              </a:rPr>
              <a:t> ra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giống</a:t>
            </a:r>
            <a:r>
              <a:rPr lang="en-US" sz="2200" dirty="0">
                <a:solidFill>
                  <a:srgbClr val="003849"/>
                </a:solidFill>
              </a:rPr>
              <a:t>: Homo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: sapiens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en-US" sz="2200" dirty="0" err="1">
                <a:solidFill>
                  <a:srgbClr val="003849"/>
                </a:solidFill>
              </a:rPr>
              <a:t>Tác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giả</a:t>
            </a:r>
            <a:r>
              <a:rPr lang="en-US" sz="2200" dirty="0">
                <a:solidFill>
                  <a:srgbClr val="003849"/>
                </a:solidFill>
              </a:rPr>
              <a:t>: Linnaeus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en-US" sz="2200" dirty="0" err="1">
                <a:solidFill>
                  <a:srgbClr val="003849"/>
                </a:solidFill>
              </a:rPr>
              <a:t>Năm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tìm</a:t>
            </a:r>
            <a:r>
              <a:rPr lang="en-US" sz="2200" dirty="0">
                <a:solidFill>
                  <a:srgbClr val="003849"/>
                </a:solidFill>
              </a:rPr>
              <a:t> ra: 1758</a:t>
            </a:r>
          </a:p>
          <a:p>
            <a:pPr algn="just">
              <a:lnSpc>
                <a:spcPct val="150000"/>
              </a:lnSpc>
            </a:pPr>
            <a:endParaRPr lang="en-US" sz="2200" dirty="0">
              <a:solidFill>
                <a:srgbClr val="003849"/>
              </a:solidFill>
            </a:endParaRP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371921B7-61A3-4D2A-BE52-CA29BCEB96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469495" y="2655782"/>
            <a:ext cx="2075035" cy="180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8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3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3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3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DC44F11A-B825-4AEB-AA81-098A300CDA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6200000">
            <a:off x="2515335" y="-778639"/>
            <a:ext cx="4293951" cy="70442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4D8035-D9CE-48AF-806A-EA7B5B569A0F}"/>
              </a:ext>
            </a:extLst>
          </p:cNvPr>
          <p:cNvSpPr txBox="1"/>
          <p:nvPr/>
        </p:nvSpPr>
        <p:spPr>
          <a:xfrm>
            <a:off x="1368113" y="1503802"/>
            <a:ext cx="6016978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rgbClr val="003849"/>
                </a:solidFill>
              </a:rPr>
              <a:t>Câu</a:t>
            </a:r>
            <a:r>
              <a:rPr lang="en-US" sz="2200" dirty="0">
                <a:solidFill>
                  <a:srgbClr val="003849"/>
                </a:solidFill>
              </a:rPr>
              <a:t> 2. </a:t>
            </a:r>
            <a:r>
              <a:rPr lang="en-US" sz="2200" dirty="0" err="1">
                <a:solidFill>
                  <a:srgbClr val="003849"/>
                </a:solidFill>
              </a:rPr>
              <a:t>Trong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các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động</a:t>
            </a:r>
            <a:r>
              <a:rPr lang="en-US" sz="2200" dirty="0">
                <a:solidFill>
                  <a:srgbClr val="003849"/>
                </a:solidFill>
              </a:rPr>
              <a:t> - </a:t>
            </a:r>
            <a:r>
              <a:rPr lang="en-US" sz="2200" dirty="0" err="1">
                <a:solidFill>
                  <a:srgbClr val="003849"/>
                </a:solidFill>
              </a:rPr>
              <a:t>thực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vật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sau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nào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được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gọi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theo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địa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phương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loài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nào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được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gọi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theo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tên</a:t>
            </a:r>
            <a:r>
              <a:rPr lang="en-US" sz="2200" dirty="0">
                <a:solidFill>
                  <a:srgbClr val="003849"/>
                </a:solidFill>
              </a:rPr>
              <a:t> khoa </a:t>
            </a:r>
            <a:r>
              <a:rPr lang="en-US" sz="2200" dirty="0" err="1">
                <a:solidFill>
                  <a:srgbClr val="003849"/>
                </a:solidFill>
              </a:rPr>
              <a:t>học</a:t>
            </a:r>
            <a:r>
              <a:rPr lang="en-US" sz="2200" dirty="0">
                <a:solidFill>
                  <a:srgbClr val="003849"/>
                </a:solidFill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78782F-263A-4409-B2DF-D21FCB48C628}"/>
              </a:ext>
            </a:extLst>
          </p:cNvPr>
          <p:cNvSpPr txBox="1"/>
          <p:nvPr/>
        </p:nvSpPr>
        <p:spPr>
          <a:xfrm>
            <a:off x="1230458" y="3105711"/>
            <a:ext cx="6490666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3849"/>
                </a:solidFill>
              </a:rPr>
              <a:t>con </a:t>
            </a:r>
            <a:r>
              <a:rPr lang="en-US" sz="2200" dirty="0" err="1">
                <a:solidFill>
                  <a:srgbClr val="003849"/>
                </a:solidFill>
              </a:rPr>
              <a:t>thằn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lằn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canis</a:t>
            </a:r>
            <a:r>
              <a:rPr lang="en-US" sz="2200" dirty="0">
                <a:solidFill>
                  <a:srgbClr val="003849"/>
                </a:solidFill>
              </a:rPr>
              <a:t> lupus </a:t>
            </a:r>
            <a:r>
              <a:rPr lang="en-US" sz="2200" dirty="0" err="1">
                <a:solidFill>
                  <a:srgbClr val="003849"/>
                </a:solidFill>
              </a:rPr>
              <a:t>familiaris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cây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hoa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ngũ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sắc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felis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catus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cây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chuối</a:t>
            </a:r>
            <a:r>
              <a:rPr lang="en-US" sz="2200" dirty="0">
                <a:solidFill>
                  <a:srgbClr val="003849"/>
                </a:solidFill>
              </a:rPr>
              <a:t>...</a:t>
            </a:r>
          </a:p>
        </p:txBody>
      </p:sp>
      <p:grpSp>
        <p:nvGrpSpPr>
          <p:cNvPr id="8" name="Google Shape;536;p34">
            <a:extLst>
              <a:ext uri="{FF2B5EF4-FFF2-40B4-BE49-F238E27FC236}">
                <a16:creationId xmlns:a16="http://schemas.microsoft.com/office/drawing/2014/main" id="{AAAE6334-0C10-47C3-B135-20042ACF169D}"/>
              </a:ext>
            </a:extLst>
          </p:cNvPr>
          <p:cNvGrpSpPr/>
          <p:nvPr/>
        </p:nvGrpSpPr>
        <p:grpSpPr>
          <a:xfrm>
            <a:off x="6905528" y="3704262"/>
            <a:ext cx="1401257" cy="1439238"/>
            <a:chOff x="5685225" y="1586850"/>
            <a:chExt cx="598600" cy="724900"/>
          </a:xfrm>
        </p:grpSpPr>
        <p:sp>
          <p:nvSpPr>
            <p:cNvPr id="9" name="Google Shape;537;p34">
              <a:extLst>
                <a:ext uri="{FF2B5EF4-FFF2-40B4-BE49-F238E27FC236}">
                  <a16:creationId xmlns:a16="http://schemas.microsoft.com/office/drawing/2014/main" id="{F7641A76-6629-417E-88C9-A2EB830416B3}"/>
                </a:ext>
              </a:extLst>
            </p:cNvPr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8;p34">
              <a:extLst>
                <a:ext uri="{FF2B5EF4-FFF2-40B4-BE49-F238E27FC236}">
                  <a16:creationId xmlns:a16="http://schemas.microsoft.com/office/drawing/2014/main" id="{6F4E2848-F560-4B18-A717-3042345CB85C}"/>
                </a:ext>
              </a:extLst>
            </p:cNvPr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9;p34">
              <a:extLst>
                <a:ext uri="{FF2B5EF4-FFF2-40B4-BE49-F238E27FC236}">
                  <a16:creationId xmlns:a16="http://schemas.microsoft.com/office/drawing/2014/main" id="{EF8A3BF9-BFD8-496F-B58C-B34FF592AF86}"/>
                </a:ext>
              </a:extLst>
            </p:cNvPr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0;p34">
              <a:extLst>
                <a:ext uri="{FF2B5EF4-FFF2-40B4-BE49-F238E27FC236}">
                  <a16:creationId xmlns:a16="http://schemas.microsoft.com/office/drawing/2014/main" id="{980C84A1-FBCA-4728-9F7B-C9E103BE4EC8}"/>
                </a:ext>
              </a:extLst>
            </p:cNvPr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1;p34">
              <a:extLst>
                <a:ext uri="{FF2B5EF4-FFF2-40B4-BE49-F238E27FC236}">
                  <a16:creationId xmlns:a16="http://schemas.microsoft.com/office/drawing/2014/main" id="{9432E14A-E047-4031-975D-E4580C84CA72}"/>
                </a:ext>
              </a:extLst>
            </p:cNvPr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42;p34">
              <a:extLst>
                <a:ext uri="{FF2B5EF4-FFF2-40B4-BE49-F238E27FC236}">
                  <a16:creationId xmlns:a16="http://schemas.microsoft.com/office/drawing/2014/main" id="{6CD37D31-95AE-47AD-AA02-71C89068D3CB}"/>
                </a:ext>
              </a:extLst>
            </p:cNvPr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43;p34">
              <a:extLst>
                <a:ext uri="{FF2B5EF4-FFF2-40B4-BE49-F238E27FC236}">
                  <a16:creationId xmlns:a16="http://schemas.microsoft.com/office/drawing/2014/main" id="{839A77F2-1B4D-4A8B-B44F-637BD7A739E4}"/>
                </a:ext>
              </a:extLst>
            </p:cNvPr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44;p34">
              <a:extLst>
                <a:ext uri="{FF2B5EF4-FFF2-40B4-BE49-F238E27FC236}">
                  <a16:creationId xmlns:a16="http://schemas.microsoft.com/office/drawing/2014/main" id="{19DA7E02-A036-4A26-B887-7B47E4189948}"/>
                </a:ext>
              </a:extLst>
            </p:cNvPr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45;p34">
              <a:extLst>
                <a:ext uri="{FF2B5EF4-FFF2-40B4-BE49-F238E27FC236}">
                  <a16:creationId xmlns:a16="http://schemas.microsoft.com/office/drawing/2014/main" id="{8EAD0BFB-1E5D-42B5-8B49-E7E5686476B6}"/>
                </a:ext>
              </a:extLst>
            </p:cNvPr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46;p34">
              <a:extLst>
                <a:ext uri="{FF2B5EF4-FFF2-40B4-BE49-F238E27FC236}">
                  <a16:creationId xmlns:a16="http://schemas.microsoft.com/office/drawing/2014/main" id="{73AE4F73-30AD-4173-BA11-0CE9F2C63ECF}"/>
                </a:ext>
              </a:extLst>
            </p:cNvPr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47;p34">
              <a:extLst>
                <a:ext uri="{FF2B5EF4-FFF2-40B4-BE49-F238E27FC236}">
                  <a16:creationId xmlns:a16="http://schemas.microsoft.com/office/drawing/2014/main" id="{6737F91C-74FF-4EAA-990E-E9450D74D894}"/>
                </a:ext>
              </a:extLst>
            </p:cNvPr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48;p34">
              <a:extLst>
                <a:ext uri="{FF2B5EF4-FFF2-40B4-BE49-F238E27FC236}">
                  <a16:creationId xmlns:a16="http://schemas.microsoft.com/office/drawing/2014/main" id="{A43F62F4-6592-4D60-A5F8-E56FD4CE9802}"/>
                </a:ext>
              </a:extLst>
            </p:cNvPr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49;p34">
              <a:extLst>
                <a:ext uri="{FF2B5EF4-FFF2-40B4-BE49-F238E27FC236}">
                  <a16:creationId xmlns:a16="http://schemas.microsoft.com/office/drawing/2014/main" id="{D07DB329-6BE2-47F6-887D-A453EA1CC2DB}"/>
                </a:ext>
              </a:extLst>
            </p:cNvPr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50;p34">
              <a:extLst>
                <a:ext uri="{FF2B5EF4-FFF2-40B4-BE49-F238E27FC236}">
                  <a16:creationId xmlns:a16="http://schemas.microsoft.com/office/drawing/2014/main" id="{7A6A1053-6895-42EA-B65E-BAFBCB6D1AB3}"/>
                </a:ext>
              </a:extLst>
            </p:cNvPr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51;p34">
              <a:extLst>
                <a:ext uri="{FF2B5EF4-FFF2-40B4-BE49-F238E27FC236}">
                  <a16:creationId xmlns:a16="http://schemas.microsoft.com/office/drawing/2014/main" id="{8EDB6190-B56D-4E53-9DEE-4F7C922A17CB}"/>
                </a:ext>
              </a:extLst>
            </p:cNvPr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52;p34">
              <a:extLst>
                <a:ext uri="{FF2B5EF4-FFF2-40B4-BE49-F238E27FC236}">
                  <a16:creationId xmlns:a16="http://schemas.microsoft.com/office/drawing/2014/main" id="{31B0A6C3-871E-40B2-B721-A3836F4FE1C7}"/>
                </a:ext>
              </a:extLst>
            </p:cNvPr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53;p34">
              <a:extLst>
                <a:ext uri="{FF2B5EF4-FFF2-40B4-BE49-F238E27FC236}">
                  <a16:creationId xmlns:a16="http://schemas.microsoft.com/office/drawing/2014/main" id="{009FDE8D-18D4-44B0-8F6A-38DDDD39597D}"/>
                </a:ext>
              </a:extLst>
            </p:cNvPr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54;p34">
              <a:extLst>
                <a:ext uri="{FF2B5EF4-FFF2-40B4-BE49-F238E27FC236}">
                  <a16:creationId xmlns:a16="http://schemas.microsoft.com/office/drawing/2014/main" id="{C7CE1587-FD73-4A17-BFB0-BACD02363D0C}"/>
                </a:ext>
              </a:extLst>
            </p:cNvPr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55;p34">
              <a:extLst>
                <a:ext uri="{FF2B5EF4-FFF2-40B4-BE49-F238E27FC236}">
                  <a16:creationId xmlns:a16="http://schemas.microsoft.com/office/drawing/2014/main" id="{18DD4577-3561-457F-ABCF-CBFB87FB402D}"/>
                </a:ext>
              </a:extLst>
            </p:cNvPr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56;p34">
              <a:extLst>
                <a:ext uri="{FF2B5EF4-FFF2-40B4-BE49-F238E27FC236}">
                  <a16:creationId xmlns:a16="http://schemas.microsoft.com/office/drawing/2014/main" id="{A07A6C31-D9D8-4A6B-9709-11FE34B550C8}"/>
                </a:ext>
              </a:extLst>
            </p:cNvPr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57;p34">
              <a:extLst>
                <a:ext uri="{FF2B5EF4-FFF2-40B4-BE49-F238E27FC236}">
                  <a16:creationId xmlns:a16="http://schemas.microsoft.com/office/drawing/2014/main" id="{B39D9904-6BFE-404E-8ADF-C7BDD02DF618}"/>
                </a:ext>
              </a:extLst>
            </p:cNvPr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58;p34">
              <a:extLst>
                <a:ext uri="{FF2B5EF4-FFF2-40B4-BE49-F238E27FC236}">
                  <a16:creationId xmlns:a16="http://schemas.microsoft.com/office/drawing/2014/main" id="{F1D2A633-1868-46D5-BA7A-EDE702C68EEF}"/>
                </a:ext>
              </a:extLst>
            </p:cNvPr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59;p34">
              <a:extLst>
                <a:ext uri="{FF2B5EF4-FFF2-40B4-BE49-F238E27FC236}">
                  <a16:creationId xmlns:a16="http://schemas.microsoft.com/office/drawing/2014/main" id="{B3B8C139-2B6B-40AD-A065-417C216504CB}"/>
                </a:ext>
              </a:extLst>
            </p:cNvPr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60;p34">
              <a:extLst>
                <a:ext uri="{FF2B5EF4-FFF2-40B4-BE49-F238E27FC236}">
                  <a16:creationId xmlns:a16="http://schemas.microsoft.com/office/drawing/2014/main" id="{4A61AD9B-C908-44F9-8A10-EB4D21756710}"/>
                </a:ext>
              </a:extLst>
            </p:cNvPr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61;p34">
              <a:extLst>
                <a:ext uri="{FF2B5EF4-FFF2-40B4-BE49-F238E27FC236}">
                  <a16:creationId xmlns:a16="http://schemas.microsoft.com/office/drawing/2014/main" id="{447FF399-2BDD-44FE-B7DF-78D5636A97C9}"/>
                </a:ext>
              </a:extLst>
            </p:cNvPr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62;p34">
              <a:extLst>
                <a:ext uri="{FF2B5EF4-FFF2-40B4-BE49-F238E27FC236}">
                  <a16:creationId xmlns:a16="http://schemas.microsoft.com/office/drawing/2014/main" id="{21817B59-9F46-409F-8013-2926C897145C}"/>
                </a:ext>
              </a:extLst>
            </p:cNvPr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63;p34">
              <a:extLst>
                <a:ext uri="{FF2B5EF4-FFF2-40B4-BE49-F238E27FC236}">
                  <a16:creationId xmlns:a16="http://schemas.microsoft.com/office/drawing/2014/main" id="{EF2819B1-35DE-47EE-ABBB-396B6D286B3B}"/>
                </a:ext>
              </a:extLst>
            </p:cNvPr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295;p27">
            <a:extLst>
              <a:ext uri="{FF2B5EF4-FFF2-40B4-BE49-F238E27FC236}">
                <a16:creationId xmlns:a16="http://schemas.microsoft.com/office/drawing/2014/main" id="{0D4F20DC-E79F-4A71-B321-4F6718D366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100" y="309637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VẬN DỤNG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880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DC44F11A-B825-4AEB-AA81-098A300CDA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6200000">
            <a:off x="2515335" y="-778639"/>
            <a:ext cx="4293951" cy="70442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4D8035-D9CE-48AF-806A-EA7B5B569A0F}"/>
              </a:ext>
            </a:extLst>
          </p:cNvPr>
          <p:cNvSpPr txBox="1"/>
          <p:nvPr/>
        </p:nvSpPr>
        <p:spPr>
          <a:xfrm>
            <a:off x="1406881" y="1777989"/>
            <a:ext cx="5993336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200" dirty="0">
                <a:solidFill>
                  <a:srgbClr val="003849"/>
                </a:solidFill>
              </a:rPr>
              <a:t>Sinh vật được gọi theo tên địa phương: </a:t>
            </a:r>
            <a:r>
              <a:rPr lang="en-US" sz="2200" dirty="0" err="1">
                <a:solidFill>
                  <a:srgbClr val="003849"/>
                </a:solidFill>
              </a:rPr>
              <a:t>canis</a:t>
            </a:r>
            <a:r>
              <a:rPr lang="en-US" sz="2200" dirty="0">
                <a:solidFill>
                  <a:srgbClr val="003849"/>
                </a:solidFill>
              </a:rPr>
              <a:t> lupus </a:t>
            </a:r>
            <a:r>
              <a:rPr lang="en-US" sz="2200" dirty="0" err="1">
                <a:solidFill>
                  <a:srgbClr val="003849"/>
                </a:solidFill>
              </a:rPr>
              <a:t>familiaris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felis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catus</a:t>
            </a:r>
            <a:r>
              <a:rPr lang="en-US" sz="2200" dirty="0">
                <a:solidFill>
                  <a:srgbClr val="003849"/>
                </a:solidFill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78782F-263A-4409-B2DF-D21FCB48C628}"/>
              </a:ext>
            </a:extLst>
          </p:cNvPr>
          <p:cNvSpPr txBox="1"/>
          <p:nvPr/>
        </p:nvSpPr>
        <p:spPr>
          <a:xfrm>
            <a:off x="1386440" y="2946110"/>
            <a:ext cx="6117595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200" dirty="0">
                <a:solidFill>
                  <a:srgbClr val="003849"/>
                </a:solidFill>
              </a:rPr>
              <a:t>Sinh vật được gọi theo tên phố thông: con thằn lằn, cây hoa ngũ sắc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cây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chuối</a:t>
            </a:r>
            <a:r>
              <a:rPr lang="en-US" sz="2200" dirty="0">
                <a:solidFill>
                  <a:srgbClr val="003849"/>
                </a:solidFill>
              </a:rPr>
              <a:t>.</a:t>
            </a:r>
          </a:p>
        </p:txBody>
      </p:sp>
      <p:grpSp>
        <p:nvGrpSpPr>
          <p:cNvPr id="8" name="Google Shape;536;p34">
            <a:extLst>
              <a:ext uri="{FF2B5EF4-FFF2-40B4-BE49-F238E27FC236}">
                <a16:creationId xmlns:a16="http://schemas.microsoft.com/office/drawing/2014/main" id="{AAAE6334-0C10-47C3-B135-20042ACF169D}"/>
              </a:ext>
            </a:extLst>
          </p:cNvPr>
          <p:cNvGrpSpPr/>
          <p:nvPr/>
        </p:nvGrpSpPr>
        <p:grpSpPr>
          <a:xfrm>
            <a:off x="6905528" y="3704262"/>
            <a:ext cx="1401257" cy="1439238"/>
            <a:chOff x="5685225" y="1586850"/>
            <a:chExt cx="598600" cy="724900"/>
          </a:xfrm>
        </p:grpSpPr>
        <p:sp>
          <p:nvSpPr>
            <p:cNvPr id="9" name="Google Shape;537;p34">
              <a:extLst>
                <a:ext uri="{FF2B5EF4-FFF2-40B4-BE49-F238E27FC236}">
                  <a16:creationId xmlns:a16="http://schemas.microsoft.com/office/drawing/2014/main" id="{F7641A76-6629-417E-88C9-A2EB830416B3}"/>
                </a:ext>
              </a:extLst>
            </p:cNvPr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8;p34">
              <a:extLst>
                <a:ext uri="{FF2B5EF4-FFF2-40B4-BE49-F238E27FC236}">
                  <a16:creationId xmlns:a16="http://schemas.microsoft.com/office/drawing/2014/main" id="{6F4E2848-F560-4B18-A717-3042345CB85C}"/>
                </a:ext>
              </a:extLst>
            </p:cNvPr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9;p34">
              <a:extLst>
                <a:ext uri="{FF2B5EF4-FFF2-40B4-BE49-F238E27FC236}">
                  <a16:creationId xmlns:a16="http://schemas.microsoft.com/office/drawing/2014/main" id="{EF8A3BF9-BFD8-496F-B58C-B34FF592AF86}"/>
                </a:ext>
              </a:extLst>
            </p:cNvPr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0;p34">
              <a:extLst>
                <a:ext uri="{FF2B5EF4-FFF2-40B4-BE49-F238E27FC236}">
                  <a16:creationId xmlns:a16="http://schemas.microsoft.com/office/drawing/2014/main" id="{980C84A1-FBCA-4728-9F7B-C9E103BE4EC8}"/>
                </a:ext>
              </a:extLst>
            </p:cNvPr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1;p34">
              <a:extLst>
                <a:ext uri="{FF2B5EF4-FFF2-40B4-BE49-F238E27FC236}">
                  <a16:creationId xmlns:a16="http://schemas.microsoft.com/office/drawing/2014/main" id="{9432E14A-E047-4031-975D-E4580C84CA72}"/>
                </a:ext>
              </a:extLst>
            </p:cNvPr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42;p34">
              <a:extLst>
                <a:ext uri="{FF2B5EF4-FFF2-40B4-BE49-F238E27FC236}">
                  <a16:creationId xmlns:a16="http://schemas.microsoft.com/office/drawing/2014/main" id="{6CD37D31-95AE-47AD-AA02-71C89068D3CB}"/>
                </a:ext>
              </a:extLst>
            </p:cNvPr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43;p34">
              <a:extLst>
                <a:ext uri="{FF2B5EF4-FFF2-40B4-BE49-F238E27FC236}">
                  <a16:creationId xmlns:a16="http://schemas.microsoft.com/office/drawing/2014/main" id="{839A77F2-1B4D-4A8B-B44F-637BD7A739E4}"/>
                </a:ext>
              </a:extLst>
            </p:cNvPr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44;p34">
              <a:extLst>
                <a:ext uri="{FF2B5EF4-FFF2-40B4-BE49-F238E27FC236}">
                  <a16:creationId xmlns:a16="http://schemas.microsoft.com/office/drawing/2014/main" id="{19DA7E02-A036-4A26-B887-7B47E4189948}"/>
                </a:ext>
              </a:extLst>
            </p:cNvPr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45;p34">
              <a:extLst>
                <a:ext uri="{FF2B5EF4-FFF2-40B4-BE49-F238E27FC236}">
                  <a16:creationId xmlns:a16="http://schemas.microsoft.com/office/drawing/2014/main" id="{8EAD0BFB-1E5D-42B5-8B49-E7E5686476B6}"/>
                </a:ext>
              </a:extLst>
            </p:cNvPr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46;p34">
              <a:extLst>
                <a:ext uri="{FF2B5EF4-FFF2-40B4-BE49-F238E27FC236}">
                  <a16:creationId xmlns:a16="http://schemas.microsoft.com/office/drawing/2014/main" id="{73AE4F73-30AD-4173-BA11-0CE9F2C63ECF}"/>
                </a:ext>
              </a:extLst>
            </p:cNvPr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47;p34">
              <a:extLst>
                <a:ext uri="{FF2B5EF4-FFF2-40B4-BE49-F238E27FC236}">
                  <a16:creationId xmlns:a16="http://schemas.microsoft.com/office/drawing/2014/main" id="{6737F91C-74FF-4EAA-990E-E9450D74D894}"/>
                </a:ext>
              </a:extLst>
            </p:cNvPr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48;p34">
              <a:extLst>
                <a:ext uri="{FF2B5EF4-FFF2-40B4-BE49-F238E27FC236}">
                  <a16:creationId xmlns:a16="http://schemas.microsoft.com/office/drawing/2014/main" id="{A43F62F4-6592-4D60-A5F8-E56FD4CE9802}"/>
                </a:ext>
              </a:extLst>
            </p:cNvPr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49;p34">
              <a:extLst>
                <a:ext uri="{FF2B5EF4-FFF2-40B4-BE49-F238E27FC236}">
                  <a16:creationId xmlns:a16="http://schemas.microsoft.com/office/drawing/2014/main" id="{D07DB329-6BE2-47F6-887D-A453EA1CC2DB}"/>
                </a:ext>
              </a:extLst>
            </p:cNvPr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50;p34">
              <a:extLst>
                <a:ext uri="{FF2B5EF4-FFF2-40B4-BE49-F238E27FC236}">
                  <a16:creationId xmlns:a16="http://schemas.microsoft.com/office/drawing/2014/main" id="{7A6A1053-6895-42EA-B65E-BAFBCB6D1AB3}"/>
                </a:ext>
              </a:extLst>
            </p:cNvPr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51;p34">
              <a:extLst>
                <a:ext uri="{FF2B5EF4-FFF2-40B4-BE49-F238E27FC236}">
                  <a16:creationId xmlns:a16="http://schemas.microsoft.com/office/drawing/2014/main" id="{8EDB6190-B56D-4E53-9DEE-4F7C922A17CB}"/>
                </a:ext>
              </a:extLst>
            </p:cNvPr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52;p34">
              <a:extLst>
                <a:ext uri="{FF2B5EF4-FFF2-40B4-BE49-F238E27FC236}">
                  <a16:creationId xmlns:a16="http://schemas.microsoft.com/office/drawing/2014/main" id="{31B0A6C3-871E-40B2-B721-A3836F4FE1C7}"/>
                </a:ext>
              </a:extLst>
            </p:cNvPr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53;p34">
              <a:extLst>
                <a:ext uri="{FF2B5EF4-FFF2-40B4-BE49-F238E27FC236}">
                  <a16:creationId xmlns:a16="http://schemas.microsoft.com/office/drawing/2014/main" id="{009FDE8D-18D4-44B0-8F6A-38DDDD39597D}"/>
                </a:ext>
              </a:extLst>
            </p:cNvPr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54;p34">
              <a:extLst>
                <a:ext uri="{FF2B5EF4-FFF2-40B4-BE49-F238E27FC236}">
                  <a16:creationId xmlns:a16="http://schemas.microsoft.com/office/drawing/2014/main" id="{C7CE1587-FD73-4A17-BFB0-BACD02363D0C}"/>
                </a:ext>
              </a:extLst>
            </p:cNvPr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55;p34">
              <a:extLst>
                <a:ext uri="{FF2B5EF4-FFF2-40B4-BE49-F238E27FC236}">
                  <a16:creationId xmlns:a16="http://schemas.microsoft.com/office/drawing/2014/main" id="{18DD4577-3561-457F-ABCF-CBFB87FB402D}"/>
                </a:ext>
              </a:extLst>
            </p:cNvPr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56;p34">
              <a:extLst>
                <a:ext uri="{FF2B5EF4-FFF2-40B4-BE49-F238E27FC236}">
                  <a16:creationId xmlns:a16="http://schemas.microsoft.com/office/drawing/2014/main" id="{A07A6C31-D9D8-4A6B-9709-11FE34B550C8}"/>
                </a:ext>
              </a:extLst>
            </p:cNvPr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57;p34">
              <a:extLst>
                <a:ext uri="{FF2B5EF4-FFF2-40B4-BE49-F238E27FC236}">
                  <a16:creationId xmlns:a16="http://schemas.microsoft.com/office/drawing/2014/main" id="{B39D9904-6BFE-404E-8ADF-C7BDD02DF618}"/>
                </a:ext>
              </a:extLst>
            </p:cNvPr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58;p34">
              <a:extLst>
                <a:ext uri="{FF2B5EF4-FFF2-40B4-BE49-F238E27FC236}">
                  <a16:creationId xmlns:a16="http://schemas.microsoft.com/office/drawing/2014/main" id="{F1D2A633-1868-46D5-BA7A-EDE702C68EEF}"/>
                </a:ext>
              </a:extLst>
            </p:cNvPr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59;p34">
              <a:extLst>
                <a:ext uri="{FF2B5EF4-FFF2-40B4-BE49-F238E27FC236}">
                  <a16:creationId xmlns:a16="http://schemas.microsoft.com/office/drawing/2014/main" id="{B3B8C139-2B6B-40AD-A065-417C216504CB}"/>
                </a:ext>
              </a:extLst>
            </p:cNvPr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60;p34">
              <a:extLst>
                <a:ext uri="{FF2B5EF4-FFF2-40B4-BE49-F238E27FC236}">
                  <a16:creationId xmlns:a16="http://schemas.microsoft.com/office/drawing/2014/main" id="{4A61AD9B-C908-44F9-8A10-EB4D21756710}"/>
                </a:ext>
              </a:extLst>
            </p:cNvPr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61;p34">
              <a:extLst>
                <a:ext uri="{FF2B5EF4-FFF2-40B4-BE49-F238E27FC236}">
                  <a16:creationId xmlns:a16="http://schemas.microsoft.com/office/drawing/2014/main" id="{447FF399-2BDD-44FE-B7DF-78D5636A97C9}"/>
                </a:ext>
              </a:extLst>
            </p:cNvPr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62;p34">
              <a:extLst>
                <a:ext uri="{FF2B5EF4-FFF2-40B4-BE49-F238E27FC236}">
                  <a16:creationId xmlns:a16="http://schemas.microsoft.com/office/drawing/2014/main" id="{21817B59-9F46-409F-8013-2926C897145C}"/>
                </a:ext>
              </a:extLst>
            </p:cNvPr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63;p34">
              <a:extLst>
                <a:ext uri="{FF2B5EF4-FFF2-40B4-BE49-F238E27FC236}">
                  <a16:creationId xmlns:a16="http://schemas.microsoft.com/office/drawing/2014/main" id="{EF2819B1-35DE-47EE-ABBB-396B6D286B3B}"/>
                </a:ext>
              </a:extLst>
            </p:cNvPr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295;p27">
            <a:extLst>
              <a:ext uri="{FF2B5EF4-FFF2-40B4-BE49-F238E27FC236}">
                <a16:creationId xmlns:a16="http://schemas.microsoft.com/office/drawing/2014/main" id="{10D6C3A7-21F1-49D3-B1D5-47287A89F7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100" y="309637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VẬN DỤNG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8916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extLst>
              <a:ext uri="{FF2B5EF4-FFF2-40B4-BE49-F238E27FC236}">
                <a16:creationId xmlns:a16="http://schemas.microsoft.com/office/drawing/2014/main" id="{B81A43A6-5B26-4A06-94F3-592B3D1CDAD0}"/>
              </a:ext>
            </a:extLst>
          </p:cNvPr>
          <p:cNvSpPr/>
          <p:nvPr/>
        </p:nvSpPr>
        <p:spPr>
          <a:xfrm>
            <a:off x="711200" y="861193"/>
            <a:ext cx="440267" cy="349956"/>
          </a:xfrm>
          <a:prstGeom prst="rightArrow">
            <a:avLst/>
          </a:prstGeom>
          <a:solidFill>
            <a:srgbClr val="003849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40B7A3-F964-4E8E-9E3C-686FD35AECFF}"/>
              </a:ext>
            </a:extLst>
          </p:cNvPr>
          <p:cNvSpPr txBox="1"/>
          <p:nvPr/>
        </p:nvSpPr>
        <p:spPr>
          <a:xfrm>
            <a:off x="1264356" y="259644"/>
            <a:ext cx="6637867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rgbClr val="003849"/>
                </a:solidFill>
              </a:rPr>
              <a:t>Dựa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vào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sự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sắp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xếp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sách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trong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thư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viện</a:t>
            </a:r>
            <a:r>
              <a:rPr lang="en-US" sz="2200" dirty="0">
                <a:solidFill>
                  <a:srgbClr val="003849"/>
                </a:solidFill>
              </a:rPr>
              <a:t>, </a:t>
            </a:r>
            <a:r>
              <a:rPr lang="en-US" sz="2200" dirty="0" err="1">
                <a:solidFill>
                  <a:srgbClr val="003849"/>
                </a:solidFill>
              </a:rPr>
              <a:t>hiệu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sách</a:t>
            </a:r>
            <a:r>
              <a:rPr lang="en-US" sz="2200" dirty="0">
                <a:solidFill>
                  <a:srgbClr val="003849"/>
                </a:solidFill>
              </a:rPr>
              <a:t>. </a:t>
            </a:r>
            <a:r>
              <a:rPr lang="en-US" sz="2200" dirty="0" err="1">
                <a:solidFill>
                  <a:srgbClr val="003849"/>
                </a:solidFill>
              </a:rPr>
              <a:t>Mỗi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loại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sách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khác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nhau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đều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được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sắp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xếp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thành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từng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nhóm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khác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nhau</a:t>
            </a:r>
            <a:r>
              <a:rPr lang="en-US" sz="2200" dirty="0">
                <a:solidFill>
                  <a:srgbClr val="003849"/>
                </a:solidFill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5E81B5-2381-4F8A-B522-EA8CDEB60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821" y="2648926"/>
            <a:ext cx="1865665" cy="2494574"/>
          </a:xfrm>
          <a:prstGeom prst="rect">
            <a:avLst/>
          </a:prstGeom>
        </p:spPr>
      </p:pic>
      <p:sp>
        <p:nvSpPr>
          <p:cNvPr id="7" name="Freeform 10">
            <a:extLst>
              <a:ext uri="{FF2B5EF4-FFF2-40B4-BE49-F238E27FC236}">
                <a16:creationId xmlns:a16="http://schemas.microsoft.com/office/drawing/2014/main" id="{F704552D-3958-401B-AF8C-37A4DCB06934}"/>
              </a:ext>
            </a:extLst>
          </p:cNvPr>
          <p:cNvSpPr/>
          <p:nvPr/>
        </p:nvSpPr>
        <p:spPr>
          <a:xfrm flipH="1">
            <a:off x="3262486" y="2080174"/>
            <a:ext cx="5181601" cy="1553054"/>
          </a:xfrm>
          <a:custGeom>
            <a:avLst/>
            <a:gdLst/>
            <a:ahLst/>
            <a:cxnLst/>
            <a:rect l="l" t="t" r="r" b="b"/>
            <a:pathLst>
              <a:path w="26370006" h="4725744">
                <a:moveTo>
                  <a:pt x="25747706" y="4155513"/>
                </a:moveTo>
                <a:cubicBezTo>
                  <a:pt x="25747706" y="4149163"/>
                  <a:pt x="25748976" y="4144083"/>
                  <a:pt x="25748976" y="4136463"/>
                </a:cubicBezTo>
                <a:lnTo>
                  <a:pt x="25748976" y="490220"/>
                </a:lnTo>
                <a:cubicBezTo>
                  <a:pt x="25748976" y="220980"/>
                  <a:pt x="25539426" y="0"/>
                  <a:pt x="25282886" y="0"/>
                </a:cubicBezTo>
                <a:lnTo>
                  <a:pt x="467360" y="0"/>
                </a:lnTo>
                <a:cubicBezTo>
                  <a:pt x="210820" y="0"/>
                  <a:pt x="0" y="220980"/>
                  <a:pt x="0" y="490220"/>
                </a:cubicBezTo>
                <a:lnTo>
                  <a:pt x="0" y="4136463"/>
                </a:lnTo>
                <a:cubicBezTo>
                  <a:pt x="0" y="4405704"/>
                  <a:pt x="209550" y="4626683"/>
                  <a:pt x="466090" y="4626683"/>
                </a:cubicBezTo>
                <a:lnTo>
                  <a:pt x="25281615" y="4626683"/>
                </a:lnTo>
                <a:cubicBezTo>
                  <a:pt x="25394645" y="4626683"/>
                  <a:pt x="25498785" y="4583504"/>
                  <a:pt x="25578795" y="4513654"/>
                </a:cubicBezTo>
                <a:cubicBezTo>
                  <a:pt x="25709606" y="4584774"/>
                  <a:pt x="26022024" y="4725744"/>
                  <a:pt x="26368735" y="4518733"/>
                </a:cubicBezTo>
                <a:cubicBezTo>
                  <a:pt x="26370006" y="4518733"/>
                  <a:pt x="26057585" y="4520004"/>
                  <a:pt x="25747706" y="4155513"/>
                </a:cubicBezTo>
                <a:lnTo>
                  <a:pt x="25747706" y="4155513"/>
                </a:lnTo>
                <a:close/>
              </a:path>
            </a:pathLst>
          </a:custGeom>
          <a:solidFill>
            <a:srgbClr val="003849"/>
          </a:solidFill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1" anchor="ctr"/>
          <a:lstStyle/>
          <a:p>
            <a:pPr lvl="1" algn="dist"/>
            <a:endParaRPr lang="en-US" sz="5000" dirty="0">
              <a:solidFill>
                <a:srgbClr val="9161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1B1C7F-9339-462C-859A-DEB9F696847F}"/>
              </a:ext>
            </a:extLst>
          </p:cNvPr>
          <p:cNvSpPr txBox="1"/>
          <p:nvPr/>
        </p:nvSpPr>
        <p:spPr>
          <a:xfrm>
            <a:off x="3448757" y="2169505"/>
            <a:ext cx="486551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Vậy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để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có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thể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dễ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dàng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tìm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ra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một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loại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sinh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vật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trong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tự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nhiên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các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nhà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khoa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học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đã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phân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loại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thế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giới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sống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như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thế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nào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57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2"/>
          <p:cNvSpPr/>
          <p:nvPr/>
        </p:nvSpPr>
        <p:spPr>
          <a:xfrm>
            <a:off x="4187893" y="1471208"/>
            <a:ext cx="948431" cy="948431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32"/>
          <p:cNvSpPr/>
          <p:nvPr/>
        </p:nvSpPr>
        <p:spPr>
          <a:xfrm>
            <a:off x="4193279" y="2989242"/>
            <a:ext cx="948431" cy="948431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0" name="Google Shape;430;p32"/>
          <p:cNvGrpSpPr/>
          <p:nvPr/>
        </p:nvGrpSpPr>
        <p:grpSpPr>
          <a:xfrm>
            <a:off x="6999675" y="4238205"/>
            <a:ext cx="1996490" cy="658597"/>
            <a:chOff x="6999675" y="4238205"/>
            <a:chExt cx="1996490" cy="658597"/>
          </a:xfrm>
        </p:grpSpPr>
        <p:grpSp>
          <p:nvGrpSpPr>
            <p:cNvPr id="431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432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9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32"/>
          <p:cNvSpPr txBox="1">
            <a:spLocks noGrp="1"/>
          </p:cNvSpPr>
          <p:nvPr>
            <p:ph type="title"/>
          </p:nvPr>
        </p:nvSpPr>
        <p:spPr>
          <a:xfrm>
            <a:off x="2130569" y="312366"/>
            <a:ext cx="5063080" cy="10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+mj-lt"/>
              </a:rPr>
              <a:t>HƯỚNG DẪN VỀ NHÀ</a:t>
            </a:r>
            <a:endParaRPr sz="3000" dirty="0">
              <a:latin typeface="+mj-lt"/>
            </a:endParaRPr>
          </a:p>
        </p:txBody>
      </p:sp>
      <p:sp>
        <p:nvSpPr>
          <p:cNvPr id="441" name="Google Shape;441;p32"/>
          <p:cNvSpPr txBox="1">
            <a:spLocks noGrp="1"/>
          </p:cNvSpPr>
          <p:nvPr>
            <p:ph type="title" idx="2"/>
          </p:nvPr>
        </p:nvSpPr>
        <p:spPr>
          <a:xfrm>
            <a:off x="4265302" y="1657423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+mj-lt"/>
              </a:rPr>
              <a:t>01</a:t>
            </a:r>
            <a:endParaRPr sz="2400" dirty="0">
              <a:latin typeface="+mj-lt"/>
            </a:endParaRPr>
          </a:p>
        </p:txBody>
      </p:sp>
      <p:sp>
        <p:nvSpPr>
          <p:cNvPr id="444" name="Google Shape;444;p32"/>
          <p:cNvSpPr txBox="1">
            <a:spLocks noGrp="1"/>
          </p:cNvSpPr>
          <p:nvPr>
            <p:ph type="title" idx="4"/>
          </p:nvPr>
        </p:nvSpPr>
        <p:spPr>
          <a:xfrm>
            <a:off x="4287259" y="3175457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+mj-lt"/>
              </a:rPr>
              <a:t>02</a:t>
            </a:r>
            <a:endParaRPr sz="2400" dirty="0">
              <a:latin typeface="+mj-lt"/>
            </a:endParaRPr>
          </a:p>
        </p:txBody>
      </p:sp>
      <p:sp>
        <p:nvSpPr>
          <p:cNvPr id="460" name="Google Shape;460;p32"/>
          <p:cNvSpPr/>
          <p:nvPr/>
        </p:nvSpPr>
        <p:spPr>
          <a:xfrm rot="2006702">
            <a:off x="483176" y="413666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" name="Picture 3">
            <a:extLst>
              <a:ext uri="{FF2B5EF4-FFF2-40B4-BE49-F238E27FC236}">
                <a16:creationId xmlns:a16="http://schemas.microsoft.com/office/drawing/2014/main" id="{35C75A67-908C-479B-B742-59492102A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94508" y="1471208"/>
            <a:ext cx="2563800" cy="3672291"/>
          </a:xfrm>
          <a:prstGeom prst="rect">
            <a:avLst/>
          </a:prstGeom>
        </p:spPr>
      </p:pic>
      <p:grpSp>
        <p:nvGrpSpPr>
          <p:cNvPr id="39" name="Google Shape;404;p31">
            <a:extLst>
              <a:ext uri="{FF2B5EF4-FFF2-40B4-BE49-F238E27FC236}">
                <a16:creationId xmlns:a16="http://schemas.microsoft.com/office/drawing/2014/main" id="{87DA382F-B2BA-4D06-A5F3-56BAAAEF8996}"/>
              </a:ext>
            </a:extLst>
          </p:cNvPr>
          <p:cNvGrpSpPr/>
          <p:nvPr/>
        </p:nvGrpSpPr>
        <p:grpSpPr>
          <a:xfrm>
            <a:off x="2601705" y="1256072"/>
            <a:ext cx="740203" cy="620578"/>
            <a:chOff x="712875" y="2205450"/>
            <a:chExt cx="233675" cy="215550"/>
          </a:xfrm>
        </p:grpSpPr>
        <p:sp>
          <p:nvSpPr>
            <p:cNvPr id="40" name="Google Shape;405;p31">
              <a:extLst>
                <a:ext uri="{FF2B5EF4-FFF2-40B4-BE49-F238E27FC236}">
                  <a16:creationId xmlns:a16="http://schemas.microsoft.com/office/drawing/2014/main" id="{BB3B88F8-F872-4DA7-B905-F34BF88DD50D}"/>
                </a:ext>
              </a:extLst>
            </p:cNvPr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06;p31">
              <a:extLst>
                <a:ext uri="{FF2B5EF4-FFF2-40B4-BE49-F238E27FC236}">
                  <a16:creationId xmlns:a16="http://schemas.microsoft.com/office/drawing/2014/main" id="{E66CC5DE-E3D0-4734-8482-C7EBCA0CF5F1}"/>
                </a:ext>
              </a:extLst>
            </p:cNvPr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07;p31">
              <a:extLst>
                <a:ext uri="{FF2B5EF4-FFF2-40B4-BE49-F238E27FC236}">
                  <a16:creationId xmlns:a16="http://schemas.microsoft.com/office/drawing/2014/main" id="{E4DDA342-8B84-4EE9-9338-FE2EC32F6970}"/>
                </a:ext>
              </a:extLst>
            </p:cNvPr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08;p31">
              <a:extLst>
                <a:ext uri="{FF2B5EF4-FFF2-40B4-BE49-F238E27FC236}">
                  <a16:creationId xmlns:a16="http://schemas.microsoft.com/office/drawing/2014/main" id="{05DF7F57-6D8A-4AEC-8225-71DEF78856D9}"/>
                </a:ext>
              </a:extLst>
            </p:cNvPr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09;p31">
              <a:extLst>
                <a:ext uri="{FF2B5EF4-FFF2-40B4-BE49-F238E27FC236}">
                  <a16:creationId xmlns:a16="http://schemas.microsoft.com/office/drawing/2014/main" id="{85443A64-CFA3-4399-805D-C2AB9D9CCA47}"/>
                </a:ext>
              </a:extLst>
            </p:cNvPr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F296EA1-81BB-44DC-A139-848D50334F8E}"/>
              </a:ext>
            </a:extLst>
          </p:cNvPr>
          <p:cNvSpPr txBox="1"/>
          <p:nvPr/>
        </p:nvSpPr>
        <p:spPr>
          <a:xfrm>
            <a:off x="5181540" y="1514934"/>
            <a:ext cx="37408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3849"/>
                </a:solidFill>
              </a:rPr>
              <a:t>Vẽ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sơ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đồ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tư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duy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để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củng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cố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bài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học</a:t>
            </a:r>
            <a:r>
              <a:rPr lang="en-US" sz="2200" dirty="0">
                <a:solidFill>
                  <a:srgbClr val="003849"/>
                </a:solidFill>
              </a:rPr>
              <a:t>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9D76588-2613-4AFE-9372-7AAAB4C0B632}"/>
              </a:ext>
            </a:extLst>
          </p:cNvPr>
          <p:cNvSpPr txBox="1"/>
          <p:nvPr/>
        </p:nvSpPr>
        <p:spPr>
          <a:xfrm>
            <a:off x="5181540" y="2896681"/>
            <a:ext cx="3867872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rgbClr val="003849"/>
                </a:solidFill>
              </a:rPr>
              <a:t>Đọc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và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chuẩn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bị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trước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bài</a:t>
            </a:r>
            <a:r>
              <a:rPr lang="en-US" sz="2200" dirty="0">
                <a:solidFill>
                  <a:srgbClr val="003849"/>
                </a:solidFill>
              </a:rPr>
              <a:t> 26: </a:t>
            </a:r>
            <a:r>
              <a:rPr lang="en-US" sz="2200" dirty="0" err="1">
                <a:solidFill>
                  <a:srgbClr val="003849"/>
                </a:solidFill>
              </a:rPr>
              <a:t>Khoá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lưỡng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phân</a:t>
            </a:r>
            <a:r>
              <a:rPr lang="en-US" sz="2200" dirty="0">
                <a:solidFill>
                  <a:srgbClr val="003849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" grpId="0" animBg="1"/>
      <p:bldP spid="428" grpId="0" animBg="1"/>
      <p:bldP spid="440" grpId="0"/>
      <p:bldP spid="441" grpId="0"/>
      <p:bldP spid="444" grpId="0"/>
      <p:bldP spid="16" grpId="0"/>
      <p:bldP spid="5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521337AC-DA78-4F8B-B5D0-C91B50D6D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641443" y="3755387"/>
            <a:ext cx="1178540" cy="12230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D05908-55D2-4B5C-8D13-19536A7D0F6D}"/>
              </a:ext>
            </a:extLst>
          </p:cNvPr>
          <p:cNvSpPr txBox="1"/>
          <p:nvPr/>
        </p:nvSpPr>
        <p:spPr>
          <a:xfrm>
            <a:off x="674511" y="1348075"/>
            <a:ext cx="77949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3849"/>
                </a:solidFill>
              </a:rPr>
              <a:t>CẢM ƠN CÁC EM ĐÃ LẮNG NGHE BÀI GIẢNG!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41A73879-FFFB-4554-9178-DF1C130F6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170474" y="2794625"/>
            <a:ext cx="2803052" cy="2348875"/>
          </a:xfrm>
          <a:prstGeom prst="rect">
            <a:avLst/>
          </a:prstGeom>
        </p:spPr>
      </p:pic>
      <p:grpSp>
        <p:nvGrpSpPr>
          <p:cNvPr id="8" name="Google Shape;413;p23">
            <a:extLst>
              <a:ext uri="{FF2B5EF4-FFF2-40B4-BE49-F238E27FC236}">
                <a16:creationId xmlns:a16="http://schemas.microsoft.com/office/drawing/2014/main" id="{D4355661-58D3-4EEE-B744-59CAA2484382}"/>
              </a:ext>
            </a:extLst>
          </p:cNvPr>
          <p:cNvGrpSpPr/>
          <p:nvPr/>
        </p:nvGrpSpPr>
        <p:grpSpPr>
          <a:xfrm rot="3484052">
            <a:off x="7498269" y="332116"/>
            <a:ext cx="770025" cy="901565"/>
            <a:chOff x="1214230" y="1280862"/>
            <a:chExt cx="693917" cy="709106"/>
          </a:xfrm>
        </p:grpSpPr>
        <p:sp>
          <p:nvSpPr>
            <p:cNvPr id="9" name="Google Shape;414;p23">
              <a:extLst>
                <a:ext uri="{FF2B5EF4-FFF2-40B4-BE49-F238E27FC236}">
                  <a16:creationId xmlns:a16="http://schemas.microsoft.com/office/drawing/2014/main" id="{7AC065D6-20D4-43EE-B4C6-154B36401770}"/>
                </a:ext>
              </a:extLst>
            </p:cNvPr>
            <p:cNvSpPr/>
            <p:nvPr/>
          </p:nvSpPr>
          <p:spPr>
            <a:xfrm>
              <a:off x="1265424" y="1280862"/>
              <a:ext cx="642723" cy="709106"/>
            </a:xfrm>
            <a:custGeom>
              <a:avLst/>
              <a:gdLst/>
              <a:ahLst/>
              <a:cxnLst/>
              <a:rect l="l" t="t" r="r" b="b"/>
              <a:pathLst>
                <a:path w="19422" h="21428" extrusionOk="0">
                  <a:moveTo>
                    <a:pt x="11308" y="8253"/>
                  </a:moveTo>
                  <a:cubicBezTo>
                    <a:pt x="11936" y="10788"/>
                    <a:pt x="13471" y="13229"/>
                    <a:pt x="14823" y="15298"/>
                  </a:cubicBezTo>
                  <a:cubicBezTo>
                    <a:pt x="14873" y="15379"/>
                    <a:pt x="14961" y="15427"/>
                    <a:pt x="15053" y="15427"/>
                  </a:cubicBezTo>
                  <a:cubicBezTo>
                    <a:pt x="15066" y="15427"/>
                    <a:pt x="15078" y="15426"/>
                    <a:pt x="15091" y="15424"/>
                  </a:cubicBezTo>
                  <a:lnTo>
                    <a:pt x="15091" y="15424"/>
                  </a:lnTo>
                  <a:cubicBezTo>
                    <a:pt x="14714" y="15724"/>
                    <a:pt x="14284" y="15938"/>
                    <a:pt x="13820" y="16092"/>
                  </a:cubicBezTo>
                  <a:cubicBezTo>
                    <a:pt x="13560" y="14630"/>
                    <a:pt x="12011" y="13200"/>
                    <a:pt x="11128" y="12143"/>
                  </a:cubicBezTo>
                  <a:cubicBezTo>
                    <a:pt x="10213" y="11051"/>
                    <a:pt x="9244" y="9974"/>
                    <a:pt x="8217" y="8964"/>
                  </a:cubicBezTo>
                  <a:cubicBezTo>
                    <a:pt x="9048" y="8434"/>
                    <a:pt x="10454" y="8287"/>
                    <a:pt x="11308" y="8253"/>
                  </a:cubicBezTo>
                  <a:close/>
                  <a:moveTo>
                    <a:pt x="11166" y="759"/>
                  </a:moveTo>
                  <a:cubicBezTo>
                    <a:pt x="12502" y="759"/>
                    <a:pt x="13804" y="1049"/>
                    <a:pt x="14874" y="1756"/>
                  </a:cubicBezTo>
                  <a:cubicBezTo>
                    <a:pt x="18211" y="3960"/>
                    <a:pt x="16891" y="8322"/>
                    <a:pt x="14502" y="10604"/>
                  </a:cubicBezTo>
                  <a:cubicBezTo>
                    <a:pt x="14318" y="10780"/>
                    <a:pt x="14371" y="11008"/>
                    <a:pt x="14514" y="11144"/>
                  </a:cubicBezTo>
                  <a:lnTo>
                    <a:pt x="14514" y="11148"/>
                  </a:lnTo>
                  <a:cubicBezTo>
                    <a:pt x="14771" y="12270"/>
                    <a:pt x="15312" y="13414"/>
                    <a:pt x="15972" y="14355"/>
                  </a:cubicBezTo>
                  <a:cubicBezTo>
                    <a:pt x="15807" y="14670"/>
                    <a:pt x="15594" y="14957"/>
                    <a:pt x="15339" y="15205"/>
                  </a:cubicBezTo>
                  <a:cubicBezTo>
                    <a:pt x="15355" y="15139"/>
                    <a:pt x="15342" y="15070"/>
                    <a:pt x="15309" y="15012"/>
                  </a:cubicBezTo>
                  <a:cubicBezTo>
                    <a:pt x="14013" y="12722"/>
                    <a:pt x="12926" y="10607"/>
                    <a:pt x="12213" y="8224"/>
                  </a:cubicBezTo>
                  <a:cubicBezTo>
                    <a:pt x="12832" y="8179"/>
                    <a:pt x="13390" y="8029"/>
                    <a:pt x="13866" y="7556"/>
                  </a:cubicBezTo>
                  <a:cubicBezTo>
                    <a:pt x="14074" y="7348"/>
                    <a:pt x="13877" y="7062"/>
                    <a:pt x="13650" y="7062"/>
                  </a:cubicBezTo>
                  <a:cubicBezTo>
                    <a:pt x="13584" y="7062"/>
                    <a:pt x="13516" y="7086"/>
                    <a:pt x="13454" y="7142"/>
                  </a:cubicBezTo>
                  <a:cubicBezTo>
                    <a:pt x="13034" y="7525"/>
                    <a:pt x="12558" y="7626"/>
                    <a:pt x="12060" y="7649"/>
                  </a:cubicBezTo>
                  <a:cubicBezTo>
                    <a:pt x="11890" y="7014"/>
                    <a:pt x="11739" y="6363"/>
                    <a:pt x="11624" y="5678"/>
                  </a:cubicBezTo>
                  <a:cubicBezTo>
                    <a:pt x="11598" y="5524"/>
                    <a:pt x="11483" y="5456"/>
                    <a:pt x="11359" y="5456"/>
                  </a:cubicBezTo>
                  <a:cubicBezTo>
                    <a:pt x="11198" y="5456"/>
                    <a:pt x="11023" y="5571"/>
                    <a:pt x="11017" y="5759"/>
                  </a:cubicBezTo>
                  <a:cubicBezTo>
                    <a:pt x="11002" y="6395"/>
                    <a:pt x="11056" y="7029"/>
                    <a:pt x="11175" y="7652"/>
                  </a:cubicBezTo>
                  <a:cubicBezTo>
                    <a:pt x="11066" y="7652"/>
                    <a:pt x="10956" y="7656"/>
                    <a:pt x="10847" y="7662"/>
                  </a:cubicBezTo>
                  <a:cubicBezTo>
                    <a:pt x="10179" y="7700"/>
                    <a:pt x="9539" y="7841"/>
                    <a:pt x="8925" y="8107"/>
                  </a:cubicBezTo>
                  <a:cubicBezTo>
                    <a:pt x="8599" y="8250"/>
                    <a:pt x="8231" y="8434"/>
                    <a:pt x="7913" y="8666"/>
                  </a:cubicBezTo>
                  <a:cubicBezTo>
                    <a:pt x="7262" y="8043"/>
                    <a:pt x="6588" y="7446"/>
                    <a:pt x="5886" y="6890"/>
                  </a:cubicBezTo>
                  <a:cubicBezTo>
                    <a:pt x="5816" y="6822"/>
                    <a:pt x="5736" y="6794"/>
                    <a:pt x="5660" y="6794"/>
                  </a:cubicBezTo>
                  <a:cubicBezTo>
                    <a:pt x="5393" y="6794"/>
                    <a:pt x="5157" y="7138"/>
                    <a:pt x="5406" y="7372"/>
                  </a:cubicBezTo>
                  <a:cubicBezTo>
                    <a:pt x="6061" y="7989"/>
                    <a:pt x="6720" y="8596"/>
                    <a:pt x="7371" y="9213"/>
                  </a:cubicBezTo>
                  <a:cubicBezTo>
                    <a:pt x="7193" y="9481"/>
                    <a:pt x="7103" y="9792"/>
                    <a:pt x="7176" y="10154"/>
                  </a:cubicBezTo>
                  <a:cubicBezTo>
                    <a:pt x="7194" y="10247"/>
                    <a:pt x="7272" y="10289"/>
                    <a:pt x="7353" y="10289"/>
                  </a:cubicBezTo>
                  <a:cubicBezTo>
                    <a:pt x="7453" y="10289"/>
                    <a:pt x="7557" y="10222"/>
                    <a:pt x="7550" y="10103"/>
                  </a:cubicBezTo>
                  <a:cubicBezTo>
                    <a:pt x="7536" y="9896"/>
                    <a:pt x="7582" y="9689"/>
                    <a:pt x="7681" y="9509"/>
                  </a:cubicBezTo>
                  <a:cubicBezTo>
                    <a:pt x="8345" y="10141"/>
                    <a:pt x="8997" y="10786"/>
                    <a:pt x="9620" y="11466"/>
                  </a:cubicBezTo>
                  <a:cubicBezTo>
                    <a:pt x="10248" y="12151"/>
                    <a:pt x="10855" y="12852"/>
                    <a:pt x="11443" y="13571"/>
                  </a:cubicBezTo>
                  <a:cubicBezTo>
                    <a:pt x="12057" y="14324"/>
                    <a:pt x="13051" y="15226"/>
                    <a:pt x="13315" y="16232"/>
                  </a:cubicBezTo>
                  <a:cubicBezTo>
                    <a:pt x="12639" y="16387"/>
                    <a:pt x="11919" y="16439"/>
                    <a:pt x="11221" y="16456"/>
                  </a:cubicBezTo>
                  <a:lnTo>
                    <a:pt x="11221" y="16454"/>
                  </a:lnTo>
                  <a:cubicBezTo>
                    <a:pt x="11212" y="16454"/>
                    <a:pt x="11207" y="16459"/>
                    <a:pt x="11200" y="16459"/>
                  </a:cubicBezTo>
                  <a:cubicBezTo>
                    <a:pt x="10864" y="15477"/>
                    <a:pt x="10264" y="14327"/>
                    <a:pt x="9437" y="13687"/>
                  </a:cubicBezTo>
                  <a:cubicBezTo>
                    <a:pt x="9373" y="13639"/>
                    <a:pt x="9295" y="13613"/>
                    <a:pt x="9216" y="13613"/>
                  </a:cubicBezTo>
                  <a:cubicBezTo>
                    <a:pt x="9211" y="13613"/>
                    <a:pt x="9207" y="13613"/>
                    <a:pt x="9202" y="13613"/>
                  </a:cubicBezTo>
                  <a:cubicBezTo>
                    <a:pt x="9159" y="13584"/>
                    <a:pt x="9110" y="13566"/>
                    <a:pt x="9058" y="13563"/>
                  </a:cubicBezTo>
                  <a:cubicBezTo>
                    <a:pt x="5974" y="13373"/>
                    <a:pt x="1299" y="12894"/>
                    <a:pt x="1191" y="8826"/>
                  </a:cubicBezTo>
                  <a:cubicBezTo>
                    <a:pt x="1109" y="5810"/>
                    <a:pt x="3647" y="3257"/>
                    <a:pt x="6154" y="1987"/>
                  </a:cubicBezTo>
                  <a:cubicBezTo>
                    <a:pt x="7581" y="1265"/>
                    <a:pt x="9403" y="759"/>
                    <a:pt x="11166" y="759"/>
                  </a:cubicBezTo>
                  <a:close/>
                  <a:moveTo>
                    <a:pt x="18109" y="16291"/>
                  </a:moveTo>
                  <a:cubicBezTo>
                    <a:pt x="18265" y="16487"/>
                    <a:pt x="18409" y="16693"/>
                    <a:pt x="18517" y="16920"/>
                  </a:cubicBezTo>
                  <a:cubicBezTo>
                    <a:pt x="18579" y="17052"/>
                    <a:pt x="18631" y="17188"/>
                    <a:pt x="18674" y="17328"/>
                  </a:cubicBezTo>
                  <a:cubicBezTo>
                    <a:pt x="18694" y="17395"/>
                    <a:pt x="18712" y="17462"/>
                    <a:pt x="18729" y="17528"/>
                  </a:cubicBezTo>
                  <a:cubicBezTo>
                    <a:pt x="18634" y="17571"/>
                    <a:pt x="18568" y="17658"/>
                    <a:pt x="18553" y="17761"/>
                  </a:cubicBezTo>
                  <a:cubicBezTo>
                    <a:pt x="18543" y="17834"/>
                    <a:pt x="18559" y="17910"/>
                    <a:pt x="18599" y="17972"/>
                  </a:cubicBezTo>
                  <a:cubicBezTo>
                    <a:pt x="17318" y="19750"/>
                    <a:pt x="15738" y="20868"/>
                    <a:pt x="13415" y="20868"/>
                  </a:cubicBezTo>
                  <a:cubicBezTo>
                    <a:pt x="13369" y="20868"/>
                    <a:pt x="13322" y="20868"/>
                    <a:pt x="13275" y="20867"/>
                  </a:cubicBezTo>
                  <a:cubicBezTo>
                    <a:pt x="13255" y="20869"/>
                    <a:pt x="13235" y="20872"/>
                    <a:pt x="13217" y="20878"/>
                  </a:cubicBezTo>
                  <a:cubicBezTo>
                    <a:pt x="12520" y="20486"/>
                    <a:pt x="12178" y="19948"/>
                    <a:pt x="12160" y="19129"/>
                  </a:cubicBezTo>
                  <a:lnTo>
                    <a:pt x="12160" y="19129"/>
                  </a:lnTo>
                  <a:cubicBezTo>
                    <a:pt x="12171" y="19132"/>
                    <a:pt x="12177" y="19139"/>
                    <a:pt x="12189" y="19141"/>
                  </a:cubicBezTo>
                  <a:cubicBezTo>
                    <a:pt x="12369" y="19158"/>
                    <a:pt x="12548" y="19166"/>
                    <a:pt x="12726" y="19166"/>
                  </a:cubicBezTo>
                  <a:cubicBezTo>
                    <a:pt x="14857" y="19166"/>
                    <a:pt x="16839" y="17971"/>
                    <a:pt x="18109" y="16291"/>
                  </a:cubicBezTo>
                  <a:close/>
                  <a:moveTo>
                    <a:pt x="11201" y="1"/>
                  </a:moveTo>
                  <a:cubicBezTo>
                    <a:pt x="9458" y="1"/>
                    <a:pt x="7673" y="442"/>
                    <a:pt x="6260" y="1082"/>
                  </a:cubicBezTo>
                  <a:cubicBezTo>
                    <a:pt x="3185" y="2474"/>
                    <a:pt x="1" y="5677"/>
                    <a:pt x="458" y="9345"/>
                  </a:cubicBezTo>
                  <a:cubicBezTo>
                    <a:pt x="962" y="13377"/>
                    <a:pt x="5312" y="14132"/>
                    <a:pt x="8667" y="14132"/>
                  </a:cubicBezTo>
                  <a:cubicBezTo>
                    <a:pt x="8750" y="14132"/>
                    <a:pt x="8833" y="14132"/>
                    <a:pt x="8914" y="14131"/>
                  </a:cubicBezTo>
                  <a:cubicBezTo>
                    <a:pt x="9219" y="14557"/>
                    <a:pt x="9591" y="14934"/>
                    <a:pt x="9904" y="15356"/>
                  </a:cubicBezTo>
                  <a:cubicBezTo>
                    <a:pt x="10225" y="15791"/>
                    <a:pt x="10484" y="16254"/>
                    <a:pt x="10746" y="16726"/>
                  </a:cubicBezTo>
                  <a:cubicBezTo>
                    <a:pt x="10794" y="16812"/>
                    <a:pt x="10874" y="16847"/>
                    <a:pt x="10957" y="16847"/>
                  </a:cubicBezTo>
                  <a:cubicBezTo>
                    <a:pt x="10980" y="16847"/>
                    <a:pt x="11003" y="16844"/>
                    <a:pt x="11026" y="16839"/>
                  </a:cubicBezTo>
                  <a:cubicBezTo>
                    <a:pt x="11045" y="16866"/>
                    <a:pt x="11068" y="16891"/>
                    <a:pt x="11095" y="16909"/>
                  </a:cubicBezTo>
                  <a:cubicBezTo>
                    <a:pt x="10654" y="17672"/>
                    <a:pt x="10838" y="18908"/>
                    <a:pt x="11719" y="19245"/>
                  </a:cubicBezTo>
                  <a:cubicBezTo>
                    <a:pt x="11598" y="20138"/>
                    <a:pt x="12218" y="21153"/>
                    <a:pt x="13079" y="21417"/>
                  </a:cubicBezTo>
                  <a:cubicBezTo>
                    <a:pt x="13103" y="21424"/>
                    <a:pt x="13127" y="21428"/>
                    <a:pt x="13152" y="21428"/>
                  </a:cubicBezTo>
                  <a:cubicBezTo>
                    <a:pt x="13222" y="21428"/>
                    <a:pt x="13290" y="21398"/>
                    <a:pt x="13338" y="21343"/>
                  </a:cubicBezTo>
                  <a:cubicBezTo>
                    <a:pt x="13525" y="21364"/>
                    <a:pt x="13715" y="21374"/>
                    <a:pt x="13907" y="21374"/>
                  </a:cubicBezTo>
                  <a:cubicBezTo>
                    <a:pt x="16171" y="21374"/>
                    <a:pt x="18674" y="19990"/>
                    <a:pt x="19384" y="17776"/>
                  </a:cubicBezTo>
                  <a:cubicBezTo>
                    <a:pt x="19421" y="17661"/>
                    <a:pt x="19383" y="17566"/>
                    <a:pt x="19311" y="17508"/>
                  </a:cubicBezTo>
                  <a:cubicBezTo>
                    <a:pt x="19202" y="16889"/>
                    <a:pt x="18778" y="16277"/>
                    <a:pt x="18311" y="15885"/>
                  </a:cubicBezTo>
                  <a:cubicBezTo>
                    <a:pt x="18298" y="15874"/>
                    <a:pt x="18285" y="15866"/>
                    <a:pt x="18269" y="15860"/>
                  </a:cubicBezTo>
                  <a:cubicBezTo>
                    <a:pt x="18320" y="15094"/>
                    <a:pt x="17670" y="14335"/>
                    <a:pt x="16949" y="14168"/>
                  </a:cubicBezTo>
                  <a:cubicBezTo>
                    <a:pt x="16934" y="14164"/>
                    <a:pt x="16919" y="14163"/>
                    <a:pt x="16905" y="14163"/>
                  </a:cubicBezTo>
                  <a:cubicBezTo>
                    <a:pt x="16715" y="14163"/>
                    <a:pt x="16591" y="14444"/>
                    <a:pt x="16793" y="14537"/>
                  </a:cubicBezTo>
                  <a:cubicBezTo>
                    <a:pt x="17079" y="14669"/>
                    <a:pt x="17318" y="14856"/>
                    <a:pt x="17490" y="15124"/>
                  </a:cubicBezTo>
                  <a:cubicBezTo>
                    <a:pt x="17643" y="15362"/>
                    <a:pt x="17680" y="15600"/>
                    <a:pt x="17709" y="15863"/>
                  </a:cubicBezTo>
                  <a:cubicBezTo>
                    <a:pt x="17660" y="15885"/>
                    <a:pt x="17617" y="15918"/>
                    <a:pt x="17585" y="15960"/>
                  </a:cubicBezTo>
                  <a:cubicBezTo>
                    <a:pt x="16240" y="17738"/>
                    <a:pt x="14358" y="18545"/>
                    <a:pt x="12189" y="18770"/>
                  </a:cubicBezTo>
                  <a:cubicBezTo>
                    <a:pt x="12140" y="18773"/>
                    <a:pt x="12094" y="18795"/>
                    <a:pt x="12060" y="18830"/>
                  </a:cubicBezTo>
                  <a:cubicBezTo>
                    <a:pt x="12053" y="18815"/>
                    <a:pt x="12042" y="18799"/>
                    <a:pt x="12031" y="18786"/>
                  </a:cubicBezTo>
                  <a:cubicBezTo>
                    <a:pt x="11780" y="18524"/>
                    <a:pt x="11543" y="18334"/>
                    <a:pt x="11463" y="17959"/>
                  </a:cubicBezTo>
                  <a:cubicBezTo>
                    <a:pt x="11388" y="17615"/>
                    <a:pt x="11458" y="17277"/>
                    <a:pt x="11630" y="16977"/>
                  </a:cubicBezTo>
                  <a:cubicBezTo>
                    <a:pt x="11729" y="16980"/>
                    <a:pt x="11829" y="16982"/>
                    <a:pt x="11929" y="16982"/>
                  </a:cubicBezTo>
                  <a:cubicBezTo>
                    <a:pt x="12489" y="16982"/>
                    <a:pt x="13053" y="16929"/>
                    <a:pt x="13592" y="16810"/>
                  </a:cubicBezTo>
                  <a:cubicBezTo>
                    <a:pt x="13604" y="16812"/>
                    <a:pt x="13616" y="16813"/>
                    <a:pt x="13628" y="16813"/>
                  </a:cubicBezTo>
                  <a:cubicBezTo>
                    <a:pt x="13676" y="16813"/>
                    <a:pt x="13723" y="16798"/>
                    <a:pt x="13762" y="16770"/>
                  </a:cubicBezTo>
                  <a:cubicBezTo>
                    <a:pt x="14966" y="16468"/>
                    <a:pt x="16029" y="15808"/>
                    <a:pt x="16618" y="14586"/>
                  </a:cubicBezTo>
                  <a:cubicBezTo>
                    <a:pt x="16664" y="14499"/>
                    <a:pt x="16667" y="14396"/>
                    <a:pt x="16629" y="14304"/>
                  </a:cubicBezTo>
                  <a:cubicBezTo>
                    <a:pt x="16669" y="14214"/>
                    <a:pt x="16673" y="14105"/>
                    <a:pt x="16608" y="13989"/>
                  </a:cubicBezTo>
                  <a:cubicBezTo>
                    <a:pt x="16068" y="13038"/>
                    <a:pt x="15588" y="12079"/>
                    <a:pt x="15102" y="11103"/>
                  </a:cubicBezTo>
                  <a:cubicBezTo>
                    <a:pt x="17520" y="8757"/>
                    <a:pt x="18795" y="4863"/>
                    <a:pt x="16349" y="2032"/>
                  </a:cubicBezTo>
                  <a:cubicBezTo>
                    <a:pt x="15079" y="562"/>
                    <a:pt x="13166" y="1"/>
                    <a:pt x="11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0" name="Google Shape;415;p23">
              <a:extLst>
                <a:ext uri="{FF2B5EF4-FFF2-40B4-BE49-F238E27FC236}">
                  <a16:creationId xmlns:a16="http://schemas.microsoft.com/office/drawing/2014/main" id="{5A2CD450-655A-4F4B-A194-53F9D5075D5D}"/>
                </a:ext>
              </a:extLst>
            </p:cNvPr>
            <p:cNvSpPr/>
            <p:nvPr/>
          </p:nvSpPr>
          <p:spPr>
            <a:xfrm>
              <a:off x="1216414" y="1365116"/>
              <a:ext cx="83195" cy="91600"/>
            </a:xfrm>
            <a:custGeom>
              <a:avLst/>
              <a:gdLst/>
              <a:ahLst/>
              <a:cxnLst/>
              <a:rect l="l" t="t" r="r" b="b"/>
              <a:pathLst>
                <a:path w="2514" h="2768" extrusionOk="0">
                  <a:moveTo>
                    <a:pt x="2283" y="0"/>
                  </a:moveTo>
                  <a:cubicBezTo>
                    <a:pt x="2257" y="0"/>
                    <a:pt x="2230" y="8"/>
                    <a:pt x="2204" y="26"/>
                  </a:cubicBezTo>
                  <a:cubicBezTo>
                    <a:pt x="1304" y="668"/>
                    <a:pt x="589" y="1584"/>
                    <a:pt x="63" y="2549"/>
                  </a:cubicBezTo>
                  <a:cubicBezTo>
                    <a:pt x="1" y="2662"/>
                    <a:pt x="101" y="2767"/>
                    <a:pt x="199" y="2767"/>
                  </a:cubicBezTo>
                  <a:cubicBezTo>
                    <a:pt x="243" y="2767"/>
                    <a:pt x="286" y="2746"/>
                    <a:pt x="314" y="2696"/>
                  </a:cubicBezTo>
                  <a:cubicBezTo>
                    <a:pt x="860" y="1735"/>
                    <a:pt x="1572" y="994"/>
                    <a:pt x="2400" y="280"/>
                  </a:cubicBezTo>
                  <a:cubicBezTo>
                    <a:pt x="2513" y="183"/>
                    <a:pt x="2408" y="0"/>
                    <a:pt x="22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  <p:sp>
          <p:nvSpPr>
            <p:cNvPr id="11" name="Google Shape;416;p23">
              <a:extLst>
                <a:ext uri="{FF2B5EF4-FFF2-40B4-BE49-F238E27FC236}">
                  <a16:creationId xmlns:a16="http://schemas.microsoft.com/office/drawing/2014/main" id="{92E96CB3-A784-4A8E-8F82-C66F6577F86E}"/>
                </a:ext>
              </a:extLst>
            </p:cNvPr>
            <p:cNvSpPr/>
            <p:nvPr/>
          </p:nvSpPr>
          <p:spPr>
            <a:xfrm>
              <a:off x="1214230" y="1326463"/>
              <a:ext cx="63538" cy="48745"/>
            </a:xfrm>
            <a:custGeom>
              <a:avLst/>
              <a:gdLst/>
              <a:ahLst/>
              <a:cxnLst/>
              <a:rect l="l" t="t" r="r" b="b"/>
              <a:pathLst>
                <a:path w="1920" h="1473" extrusionOk="0">
                  <a:moveTo>
                    <a:pt x="1664" y="1"/>
                  </a:moveTo>
                  <a:cubicBezTo>
                    <a:pt x="1624" y="1"/>
                    <a:pt x="1581" y="15"/>
                    <a:pt x="1538" y="50"/>
                  </a:cubicBezTo>
                  <a:lnTo>
                    <a:pt x="96" y="1243"/>
                  </a:lnTo>
                  <a:cubicBezTo>
                    <a:pt x="1" y="1320"/>
                    <a:pt x="90" y="1473"/>
                    <a:pt x="192" y="1473"/>
                  </a:cubicBezTo>
                  <a:cubicBezTo>
                    <a:pt x="213" y="1473"/>
                    <a:pt x="235" y="1466"/>
                    <a:pt x="256" y="1450"/>
                  </a:cubicBezTo>
                  <a:lnTo>
                    <a:pt x="1756" y="333"/>
                  </a:lnTo>
                  <a:cubicBezTo>
                    <a:pt x="1919" y="211"/>
                    <a:pt x="1815" y="1"/>
                    <a:pt x="16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52225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61;p29">
            <a:extLst>
              <a:ext uri="{FF2B5EF4-FFF2-40B4-BE49-F238E27FC236}">
                <a16:creationId xmlns:a16="http://schemas.microsoft.com/office/drawing/2014/main" id="{186E4BF8-DDE7-428C-8917-B3E9B150A7DE}"/>
              </a:ext>
            </a:extLst>
          </p:cNvPr>
          <p:cNvSpPr txBox="1">
            <a:spLocks/>
          </p:cNvSpPr>
          <p:nvPr/>
        </p:nvSpPr>
        <p:spPr>
          <a:xfrm>
            <a:off x="56979" y="1331348"/>
            <a:ext cx="9030042" cy="19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3400" b="1" dirty="0">
                <a:solidFill>
                  <a:srgbClr val="003849"/>
                </a:solidFill>
                <a:latin typeface="+mj-lt"/>
              </a:rPr>
              <a:t>CHƯƠNG VII: ĐA DẠNG THẾ GIỚI SỐNG</a:t>
            </a:r>
            <a:endParaRPr lang="vi-VN" sz="3400" b="1" dirty="0">
              <a:solidFill>
                <a:srgbClr val="003849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n-US" sz="3400" b="1" dirty="0">
                <a:solidFill>
                  <a:srgbClr val="003849"/>
                </a:solidFill>
                <a:latin typeface="+mj-lt"/>
              </a:rPr>
              <a:t>BÀI 22. HỆ THỐNG PHÂN LOẠI SINH VẬT</a:t>
            </a:r>
            <a:endParaRPr lang="vi-VN" sz="3400" b="1" dirty="0">
              <a:solidFill>
                <a:srgbClr val="003849"/>
              </a:solidFill>
              <a:latin typeface="+mj-lt"/>
            </a:endParaRP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4179B920-2215-4A1B-8525-81635A114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48000" y="3148446"/>
            <a:ext cx="3048000" cy="199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67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raphic 43">
            <a:extLst>
              <a:ext uri="{FF2B5EF4-FFF2-40B4-BE49-F238E27FC236}">
                <a16:creationId xmlns:a16="http://schemas.microsoft.com/office/drawing/2014/main" id="{498B0AC4-3B34-4754-B1AF-0723EFDBB6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143367" y="3473060"/>
            <a:ext cx="575066" cy="1314438"/>
          </a:xfrm>
          <a:prstGeom prst="rect">
            <a:avLst/>
          </a:prstGeom>
        </p:spPr>
      </p:pic>
      <p:sp>
        <p:nvSpPr>
          <p:cNvPr id="295" name="Google Shape;295;p27"/>
          <p:cNvSpPr txBox="1">
            <a:spLocks noGrp="1"/>
          </p:cNvSpPr>
          <p:nvPr>
            <p:ph type="title"/>
          </p:nvPr>
        </p:nvSpPr>
        <p:spPr>
          <a:xfrm>
            <a:off x="713100" y="356002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rgbClr val="003849"/>
                </a:solidFill>
                <a:latin typeface="+mj-lt"/>
              </a:rPr>
              <a:t>NỘI DUNG BÀI HỌC</a:t>
            </a:r>
            <a:endParaRPr sz="3600" dirty="0">
              <a:solidFill>
                <a:srgbClr val="003849"/>
              </a:solidFill>
              <a:latin typeface="+mj-lt"/>
            </a:endParaRPr>
          </a:p>
        </p:txBody>
      </p:sp>
      <p:sp>
        <p:nvSpPr>
          <p:cNvPr id="296" name="Google Shape;296;p27"/>
          <p:cNvSpPr txBox="1">
            <a:spLocks noGrp="1"/>
          </p:cNvSpPr>
          <p:nvPr>
            <p:ph type="subTitle" idx="1"/>
          </p:nvPr>
        </p:nvSpPr>
        <p:spPr>
          <a:xfrm>
            <a:off x="1240502" y="1447974"/>
            <a:ext cx="7717799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latin typeface="+mj-lt"/>
              </a:rPr>
              <a:t>SỰ CẦN THIẾT CỦA VIỆC PHÂN LOẠI THẾ GIỚI SỐNG</a:t>
            </a:r>
            <a:endParaRPr sz="2200" dirty="0">
              <a:latin typeface="+mj-lt"/>
            </a:endParaRPr>
          </a:p>
        </p:txBody>
      </p:sp>
      <p:sp>
        <p:nvSpPr>
          <p:cNvPr id="298" name="Google Shape;298;p27"/>
          <p:cNvSpPr txBox="1">
            <a:spLocks noGrp="1"/>
          </p:cNvSpPr>
          <p:nvPr>
            <p:ph type="subTitle" idx="5"/>
          </p:nvPr>
        </p:nvSpPr>
        <p:spPr>
          <a:xfrm>
            <a:off x="1283992" y="2395678"/>
            <a:ext cx="4758103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latin typeface="+mj-lt"/>
              </a:rPr>
              <a:t>HỆ THỐNG PHÂN LOẠI SINH VẬT</a:t>
            </a:r>
            <a:endParaRPr sz="2200" dirty="0">
              <a:latin typeface="+mj-lt"/>
            </a:endParaRPr>
          </a:p>
        </p:txBody>
      </p:sp>
      <p:sp>
        <p:nvSpPr>
          <p:cNvPr id="300" name="Google Shape;300;p27"/>
          <p:cNvSpPr txBox="1">
            <a:spLocks noGrp="1"/>
          </p:cNvSpPr>
          <p:nvPr>
            <p:ph type="subTitle" idx="8"/>
          </p:nvPr>
        </p:nvSpPr>
        <p:spPr>
          <a:xfrm>
            <a:off x="1240502" y="3316674"/>
            <a:ext cx="5982739" cy="55246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latin typeface="+mj-lt"/>
              </a:rPr>
              <a:t>GIỚI VÀ HỆ THỐNG PHÂN LOẠI NĂM GIỚI</a:t>
            </a:r>
            <a:endParaRPr sz="2200" dirty="0">
              <a:latin typeface="+mj-lt"/>
            </a:endParaRPr>
          </a:p>
        </p:txBody>
      </p:sp>
      <p:sp>
        <p:nvSpPr>
          <p:cNvPr id="304" name="Google Shape;304;p27"/>
          <p:cNvSpPr/>
          <p:nvPr/>
        </p:nvSpPr>
        <p:spPr>
          <a:xfrm>
            <a:off x="447614" y="1242995"/>
            <a:ext cx="836680" cy="83777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7"/>
          <p:cNvSpPr/>
          <p:nvPr/>
        </p:nvSpPr>
        <p:spPr>
          <a:xfrm>
            <a:off x="447312" y="2184584"/>
            <a:ext cx="836680" cy="866891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7"/>
          <p:cNvSpPr/>
          <p:nvPr/>
        </p:nvSpPr>
        <p:spPr>
          <a:xfrm>
            <a:off x="425567" y="3155291"/>
            <a:ext cx="836680" cy="83803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7"/>
          <p:cNvSpPr txBox="1">
            <a:spLocks noGrp="1"/>
          </p:cNvSpPr>
          <p:nvPr>
            <p:ph type="title" idx="2"/>
          </p:nvPr>
        </p:nvSpPr>
        <p:spPr>
          <a:xfrm>
            <a:off x="490802" y="1387653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003849"/>
                </a:solidFill>
                <a:latin typeface="+mj-lt"/>
              </a:rPr>
              <a:t>I</a:t>
            </a:r>
            <a:endParaRPr sz="2200" dirty="0">
              <a:solidFill>
                <a:srgbClr val="003849"/>
              </a:solidFill>
              <a:latin typeface="+mj-lt"/>
            </a:endParaRPr>
          </a:p>
        </p:txBody>
      </p:sp>
      <p:sp>
        <p:nvSpPr>
          <p:cNvPr id="309" name="Google Shape;309;p27"/>
          <p:cNvSpPr txBox="1">
            <a:spLocks noGrp="1"/>
          </p:cNvSpPr>
          <p:nvPr>
            <p:ph type="title" idx="4"/>
          </p:nvPr>
        </p:nvSpPr>
        <p:spPr>
          <a:xfrm>
            <a:off x="493535" y="2340652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latin typeface="+mj-lt"/>
              </a:rPr>
              <a:t>II</a:t>
            </a:r>
            <a:endParaRPr sz="2200" dirty="0">
              <a:latin typeface="+mj-lt"/>
            </a:endParaRPr>
          </a:p>
        </p:txBody>
      </p:sp>
      <p:sp>
        <p:nvSpPr>
          <p:cNvPr id="310" name="Google Shape;310;p27"/>
          <p:cNvSpPr txBox="1">
            <a:spLocks noGrp="1"/>
          </p:cNvSpPr>
          <p:nvPr>
            <p:ph type="title" idx="7"/>
          </p:nvPr>
        </p:nvSpPr>
        <p:spPr>
          <a:xfrm>
            <a:off x="491104" y="3300737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latin typeface="+mj-lt"/>
              </a:rPr>
              <a:t>III</a:t>
            </a:r>
            <a:endParaRPr sz="2200" dirty="0">
              <a:latin typeface="+mj-lt"/>
            </a:endParaRPr>
          </a:p>
        </p:txBody>
      </p:sp>
      <p:sp>
        <p:nvSpPr>
          <p:cNvPr id="312" name="Google Shape;312;p27"/>
          <p:cNvSpPr/>
          <p:nvPr/>
        </p:nvSpPr>
        <p:spPr>
          <a:xfrm>
            <a:off x="172374" y="37212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F36469AE-4A15-450E-B245-41B15D8FDE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858835" y="3895137"/>
            <a:ext cx="1572065" cy="10493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300"/>
                                        <p:tgtEl>
                                          <p:spTgt spid="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300"/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300"/>
                                        <p:tgtEl>
                                          <p:spTgt spid="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/>
      <p:bldP spid="296" grpId="0" build="p"/>
      <p:bldP spid="298" grpId="0" build="p"/>
      <p:bldP spid="300" grpId="0" build="p"/>
      <p:bldP spid="304" grpId="0" animBg="1"/>
      <p:bldP spid="305" grpId="0" animBg="1"/>
      <p:bldP spid="306" grpId="0" animBg="1"/>
      <p:bldP spid="308" grpId="0"/>
      <p:bldP spid="309" grpId="0"/>
      <p:bldP spid="3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95;p27">
            <a:extLst>
              <a:ext uri="{FF2B5EF4-FFF2-40B4-BE49-F238E27FC236}">
                <a16:creationId xmlns:a16="http://schemas.microsoft.com/office/drawing/2014/main" id="{0EC39F06-85B1-4270-9807-7EC27D9824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100" y="161056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1. SỰ CẦN THIẾT CỦA VIỆC PHÂN LOẠI THẾ GIỚI SỐNG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B53A6386-B615-4FC5-9B5A-1B68A7D80650}"/>
              </a:ext>
            </a:extLst>
          </p:cNvPr>
          <p:cNvSpPr/>
          <p:nvPr/>
        </p:nvSpPr>
        <p:spPr>
          <a:xfrm>
            <a:off x="1253659" y="1467556"/>
            <a:ext cx="4820866" cy="2854033"/>
          </a:xfrm>
          <a:prstGeom prst="cloud">
            <a:avLst/>
          </a:prstGeom>
          <a:ln w="28575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Hãy</a:t>
            </a:r>
            <a:r>
              <a:rPr lang="en-US" sz="2200" dirty="0"/>
              <a:t> </a:t>
            </a:r>
            <a:r>
              <a:rPr lang="en-US" sz="2200" dirty="0" err="1"/>
              <a:t>sắp</a:t>
            </a:r>
            <a:r>
              <a:rPr lang="en-US" sz="2200" dirty="0"/>
              <a:t> </a:t>
            </a:r>
            <a:r>
              <a:rPr lang="en-US" sz="2200" dirty="0" err="1"/>
              <a:t>xếp</a:t>
            </a:r>
            <a:r>
              <a:rPr lang="en-US" sz="2200" dirty="0"/>
              <a:t> </a:t>
            </a:r>
            <a:r>
              <a:rPr lang="en-US" sz="2200" dirty="0" err="1"/>
              <a:t>sách</a:t>
            </a:r>
            <a:r>
              <a:rPr lang="en-US" sz="2200" dirty="0"/>
              <a:t> </a:t>
            </a:r>
            <a:r>
              <a:rPr lang="en-US" sz="2200" dirty="0" err="1"/>
              <a:t>vở</a:t>
            </a:r>
            <a:r>
              <a:rPr lang="en-US" sz="2200" dirty="0"/>
              <a:t>, </a:t>
            </a:r>
            <a:r>
              <a:rPr lang="en-US" sz="2200" dirty="0" err="1"/>
              <a:t>đồ</a:t>
            </a:r>
            <a:r>
              <a:rPr lang="en-US" sz="2200" dirty="0"/>
              <a:t> </a:t>
            </a:r>
            <a:r>
              <a:rPr lang="en-US" sz="2200" dirty="0" err="1"/>
              <a:t>dùng</a:t>
            </a:r>
            <a:r>
              <a:rPr lang="en-US" sz="2200" dirty="0"/>
              <a:t> </a:t>
            </a:r>
            <a:r>
              <a:rPr lang="en-US" sz="2200" dirty="0" err="1"/>
              <a:t>học</a:t>
            </a:r>
            <a:r>
              <a:rPr lang="en-US" sz="2200" dirty="0"/>
              <a:t> </a:t>
            </a:r>
            <a:r>
              <a:rPr lang="en-US" sz="2200" dirty="0" err="1"/>
              <a:t>tập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em</a:t>
            </a:r>
            <a:r>
              <a:rPr lang="en-US" sz="2200" dirty="0"/>
              <a:t> </a:t>
            </a:r>
            <a:r>
              <a:rPr lang="en-US" sz="2200" dirty="0" err="1"/>
              <a:t>thành</a:t>
            </a:r>
            <a:r>
              <a:rPr lang="en-US" sz="2200" dirty="0"/>
              <a:t> </a:t>
            </a:r>
            <a:r>
              <a:rPr lang="en-US" sz="2200" dirty="0" err="1"/>
              <a:t>từng</a:t>
            </a:r>
            <a:r>
              <a:rPr lang="en-US" sz="2200" dirty="0"/>
              <a:t> </a:t>
            </a:r>
            <a:r>
              <a:rPr lang="en-US" sz="2200" dirty="0" err="1"/>
              <a:t>nhóm</a:t>
            </a:r>
            <a:r>
              <a:rPr lang="en-US" sz="2200" dirty="0"/>
              <a:t> </a:t>
            </a:r>
            <a:r>
              <a:rPr lang="en-US" sz="2200" dirty="0" err="1"/>
              <a:t>dựa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đặc</a:t>
            </a:r>
            <a:r>
              <a:rPr lang="en-US" sz="2200" dirty="0"/>
              <a:t> </a:t>
            </a:r>
            <a:r>
              <a:rPr lang="en-US" sz="2200" dirty="0" err="1"/>
              <a:t>điểm</a:t>
            </a:r>
            <a:r>
              <a:rPr lang="en-US" sz="2200" dirty="0"/>
              <a:t> </a:t>
            </a:r>
            <a:r>
              <a:rPr lang="en-US" sz="2200" dirty="0" err="1"/>
              <a:t>chung</a:t>
            </a:r>
            <a:r>
              <a:rPr lang="en-US" sz="2200" dirty="0"/>
              <a:t> </a:t>
            </a:r>
            <a:r>
              <a:rPr lang="en-US" sz="2200" dirty="0" err="1"/>
              <a:t>giữa</a:t>
            </a:r>
            <a:r>
              <a:rPr lang="en-US" sz="2200" dirty="0"/>
              <a:t> </a:t>
            </a:r>
            <a:r>
              <a:rPr lang="en-US" sz="2200" dirty="0" err="1"/>
              <a:t>chúng</a:t>
            </a:r>
            <a:endParaRPr lang="en-US" sz="2200" dirty="0"/>
          </a:p>
        </p:txBody>
      </p:sp>
      <p:pic>
        <p:nvPicPr>
          <p:cNvPr id="15" name="Picture 7">
            <a:extLst>
              <a:ext uri="{FF2B5EF4-FFF2-40B4-BE49-F238E27FC236}">
                <a16:creationId xmlns:a16="http://schemas.microsoft.com/office/drawing/2014/main" id="{D26BC11C-FD7F-407C-8BA2-4AFE4C6F73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577815" y="1137789"/>
            <a:ext cx="1951874" cy="400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42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AA4C47-DADE-4D80-BC08-B6C0E4AD5FFC}"/>
              </a:ext>
            </a:extLst>
          </p:cNvPr>
          <p:cNvSpPr txBox="1"/>
          <p:nvPr/>
        </p:nvSpPr>
        <p:spPr>
          <a:xfrm>
            <a:off x="908860" y="3898627"/>
            <a:ext cx="8035789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200" dirty="0">
                <a:solidFill>
                  <a:srgbClr val="003849"/>
                </a:solidFill>
              </a:rPr>
              <a:t>Phân loại sinh học là sự sắp xếp các đối tượng sinh v</a:t>
            </a:r>
            <a:r>
              <a:rPr lang="en-US" sz="2200" dirty="0" err="1">
                <a:solidFill>
                  <a:srgbClr val="003849"/>
                </a:solidFill>
              </a:rPr>
              <a:t>ật</a:t>
            </a:r>
            <a:r>
              <a:rPr lang="vi-VN" sz="2200" dirty="0">
                <a:solidFill>
                  <a:srgbClr val="003849"/>
                </a:solidFill>
              </a:rPr>
              <a:t> có những đặc điểm chung vào từng nhóm theo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vi-VN" sz="2200" dirty="0">
                <a:solidFill>
                  <a:srgbClr val="003849"/>
                </a:solidFill>
              </a:rPr>
              <a:t>thứ tự nhất định</a:t>
            </a:r>
            <a:r>
              <a:rPr lang="en-US" sz="2200" dirty="0">
                <a:solidFill>
                  <a:srgbClr val="003849"/>
                </a:solidFill>
              </a:rPr>
              <a:t>.</a:t>
            </a:r>
          </a:p>
        </p:txBody>
      </p:sp>
      <p:sp>
        <p:nvSpPr>
          <p:cNvPr id="18" name="Google Shape;295;p27">
            <a:extLst>
              <a:ext uri="{FF2B5EF4-FFF2-40B4-BE49-F238E27FC236}">
                <a16:creationId xmlns:a16="http://schemas.microsoft.com/office/drawing/2014/main" id="{25CC855A-EE2B-4FC3-98A8-0C82DDA2BF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100" y="211333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1. SỰ CẦN THIẾT CỦA VIỆC PHÂN LOẠI THẾ GIỚI SỐNG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C182A7F0-B7E0-414D-B16B-5F08F62EA166}"/>
              </a:ext>
            </a:extLst>
          </p:cNvPr>
          <p:cNvSpPr/>
          <p:nvPr/>
        </p:nvSpPr>
        <p:spPr>
          <a:xfrm>
            <a:off x="425337" y="4325283"/>
            <a:ext cx="440267" cy="349956"/>
          </a:xfrm>
          <a:prstGeom prst="rightArrow">
            <a:avLst/>
          </a:prstGeom>
          <a:solidFill>
            <a:srgbClr val="003849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F1C11A55-F22D-442C-9343-BF25F82AE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85884" y="1355891"/>
            <a:ext cx="2833651" cy="25279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29EDB7-A356-41C8-8531-F6E31BD2E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039871" y="1355891"/>
            <a:ext cx="2833651" cy="25279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0C6956-84CD-45C1-AD1A-E52E850617E1}"/>
              </a:ext>
            </a:extLst>
          </p:cNvPr>
          <p:cNvSpPr txBox="1"/>
          <p:nvPr/>
        </p:nvSpPr>
        <p:spPr>
          <a:xfrm>
            <a:off x="2114871" y="1554268"/>
            <a:ext cx="1175676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rgbClr val="003849"/>
                </a:solidFill>
              </a:rPr>
              <a:t>Nhóm</a:t>
            </a:r>
            <a:r>
              <a:rPr lang="en-US" sz="2200" dirty="0">
                <a:solidFill>
                  <a:srgbClr val="003849"/>
                </a:solidFill>
              </a:rPr>
              <a:t>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951835-22D3-458D-A855-46E3D73E93F8}"/>
              </a:ext>
            </a:extLst>
          </p:cNvPr>
          <p:cNvSpPr txBox="1"/>
          <p:nvPr/>
        </p:nvSpPr>
        <p:spPr>
          <a:xfrm>
            <a:off x="5853453" y="1554268"/>
            <a:ext cx="1175676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rgbClr val="003849"/>
                </a:solidFill>
              </a:rPr>
              <a:t>Nhóm</a:t>
            </a:r>
            <a:r>
              <a:rPr lang="en-US" sz="2200" dirty="0">
                <a:solidFill>
                  <a:srgbClr val="003849"/>
                </a:solidFill>
              </a:rPr>
              <a:t>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7C6A32-455A-4F1E-9B9C-E59F5045911E}"/>
              </a:ext>
            </a:extLst>
          </p:cNvPr>
          <p:cNvSpPr txBox="1"/>
          <p:nvPr/>
        </p:nvSpPr>
        <p:spPr>
          <a:xfrm>
            <a:off x="1440389" y="2091659"/>
            <a:ext cx="2528711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en-US" sz="2200" dirty="0" err="1">
                <a:solidFill>
                  <a:srgbClr val="003849"/>
                </a:solidFill>
              </a:rPr>
              <a:t>Sách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giáo</a:t>
            </a:r>
            <a:r>
              <a:rPr lang="en-US" sz="2200" dirty="0">
                <a:solidFill>
                  <a:srgbClr val="003849"/>
                </a:solidFill>
              </a:rPr>
              <a:t> khoa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en-US" sz="2200" dirty="0" err="1">
                <a:solidFill>
                  <a:srgbClr val="003849"/>
                </a:solidFill>
              </a:rPr>
              <a:t>Sách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bài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tập</a:t>
            </a:r>
            <a:endParaRPr lang="en-US" sz="2200" dirty="0">
              <a:solidFill>
                <a:srgbClr val="003849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en-US" sz="2200" dirty="0" err="1">
                <a:solidFill>
                  <a:srgbClr val="003849"/>
                </a:solidFill>
              </a:rPr>
              <a:t>Vở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ghi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chép</a:t>
            </a:r>
            <a:endParaRPr lang="en-US" sz="2200" dirty="0">
              <a:solidFill>
                <a:srgbClr val="0038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7A1464-4B55-4668-A887-AFBAE67BD783}"/>
              </a:ext>
            </a:extLst>
          </p:cNvPr>
          <p:cNvSpPr txBox="1"/>
          <p:nvPr/>
        </p:nvSpPr>
        <p:spPr>
          <a:xfrm>
            <a:off x="5192340" y="2044865"/>
            <a:ext cx="2528711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en-US" sz="2200" dirty="0" err="1">
                <a:solidFill>
                  <a:srgbClr val="003849"/>
                </a:solidFill>
              </a:rPr>
              <a:t>Bút</a:t>
            </a:r>
            <a:r>
              <a:rPr lang="en-US" sz="2200" dirty="0">
                <a:solidFill>
                  <a:srgbClr val="003849"/>
                </a:solidFill>
              </a:rPr>
              <a:t> bi, </a:t>
            </a:r>
            <a:r>
              <a:rPr lang="en-US" sz="2200" dirty="0" err="1">
                <a:solidFill>
                  <a:srgbClr val="003849"/>
                </a:solidFill>
              </a:rPr>
              <a:t>bút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chì</a:t>
            </a:r>
            <a:endParaRPr lang="en-US" sz="2200" dirty="0">
              <a:solidFill>
                <a:srgbClr val="003849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en-US" sz="2200" dirty="0" err="1">
                <a:solidFill>
                  <a:srgbClr val="003849"/>
                </a:solidFill>
              </a:rPr>
              <a:t>Thước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kẻ</a:t>
            </a:r>
            <a:endParaRPr lang="en-US" sz="2200" dirty="0">
              <a:solidFill>
                <a:srgbClr val="003849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en-US" sz="2200" dirty="0" err="1">
                <a:solidFill>
                  <a:srgbClr val="003849"/>
                </a:solidFill>
              </a:rPr>
              <a:t>Keo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dán</a:t>
            </a:r>
            <a:endParaRPr lang="en-US" sz="2200" dirty="0">
              <a:solidFill>
                <a:srgbClr val="003849"/>
              </a:solidFill>
            </a:endParaRP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68C52141-B837-4B81-AFFB-5A191ED540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945824" y="2091659"/>
            <a:ext cx="1246516" cy="179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3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3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3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AA4C47-DADE-4D80-BC08-B6C0E4AD5FFC}"/>
              </a:ext>
            </a:extLst>
          </p:cNvPr>
          <p:cNvSpPr txBox="1"/>
          <p:nvPr/>
        </p:nvSpPr>
        <p:spPr>
          <a:xfrm>
            <a:off x="276330" y="1272508"/>
            <a:ext cx="859134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- </a:t>
            </a:r>
            <a:r>
              <a:rPr lang="en-US" sz="2200" dirty="0" err="1">
                <a:solidFill>
                  <a:srgbClr val="003849"/>
                </a:solidFill>
              </a:rPr>
              <a:t>Sự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cần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thiết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của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việc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phân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loại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thế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giới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sống</a:t>
            </a:r>
            <a:r>
              <a:rPr lang="en-US" sz="2200" dirty="0">
                <a:solidFill>
                  <a:srgbClr val="003849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3849"/>
                </a:solidFill>
              </a:rPr>
              <a:t>+ </a:t>
            </a:r>
            <a:r>
              <a:rPr lang="vi-VN" sz="2200" dirty="0">
                <a:solidFill>
                  <a:srgbClr val="003849"/>
                </a:solidFill>
              </a:rPr>
              <a:t>Giúp xác định vị trí các loài sinh vật và tìm ra chúng giữa các nhóm sinh vật </a:t>
            </a:r>
            <a:r>
              <a:rPr lang="en-US" sz="2200" dirty="0" err="1">
                <a:solidFill>
                  <a:srgbClr val="003849"/>
                </a:solidFill>
              </a:rPr>
              <a:t>khác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vi-VN" sz="2200" dirty="0">
                <a:solidFill>
                  <a:srgbClr val="003849"/>
                </a:solidFill>
              </a:rPr>
              <a:t>dễ dàng hơn</a:t>
            </a:r>
            <a:r>
              <a:rPr lang="en-US" sz="2200" dirty="0">
                <a:solidFill>
                  <a:srgbClr val="003849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vi-VN" sz="2200" dirty="0">
                <a:solidFill>
                  <a:srgbClr val="003849"/>
                </a:solidFill>
              </a:rPr>
              <a:t>+ So sánh sự giống và khác nhau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giữa</a:t>
            </a:r>
            <a:r>
              <a:rPr lang="vi-VN" sz="2200" dirty="0">
                <a:solidFill>
                  <a:srgbClr val="003849"/>
                </a:solidFill>
              </a:rPr>
              <a:t> các nhóm đối tượng phân loại, nguyên nhân và mối quan qua hệ giữa </a:t>
            </a:r>
            <a:r>
              <a:rPr lang="en-US" sz="2200" dirty="0" err="1">
                <a:solidFill>
                  <a:srgbClr val="003849"/>
                </a:solidFill>
              </a:rPr>
              <a:t>chúng</a:t>
            </a:r>
            <a:r>
              <a:rPr lang="en-US" sz="2200" dirty="0">
                <a:solidFill>
                  <a:srgbClr val="003849"/>
                </a:solidFill>
              </a:rPr>
              <a:t>.</a:t>
            </a:r>
          </a:p>
          <a:p>
            <a:endParaRPr lang="en-US" sz="2200" dirty="0">
              <a:solidFill>
                <a:srgbClr val="003849"/>
              </a:solidFill>
            </a:endParaRPr>
          </a:p>
        </p:txBody>
      </p:sp>
      <p:sp>
        <p:nvSpPr>
          <p:cNvPr id="18" name="Google Shape;295;p27">
            <a:extLst>
              <a:ext uri="{FF2B5EF4-FFF2-40B4-BE49-F238E27FC236}">
                <a16:creationId xmlns:a16="http://schemas.microsoft.com/office/drawing/2014/main" id="{25CC855A-EE2B-4FC3-98A8-0C82DDA2BF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100" y="211333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1. SỰ CẦN THIẾT CỦA VIỆC PHÂN LOẠI THẾ GIỚI SỐNG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B9EC04C1-2ED5-4F9B-BF77-344806CE38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901357" y="3528206"/>
            <a:ext cx="1529543" cy="161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17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95;p27">
            <a:extLst>
              <a:ext uri="{FF2B5EF4-FFF2-40B4-BE49-F238E27FC236}">
                <a16:creationId xmlns:a16="http://schemas.microsoft.com/office/drawing/2014/main" id="{B66C1924-1120-442E-8813-E61A888922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098" y="235484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003849"/>
                </a:solidFill>
                <a:latin typeface="+mj-lt"/>
              </a:rPr>
              <a:t>II. HỆ THỐNG PHÂN LOẠI SINH VẬT</a:t>
            </a:r>
            <a:endParaRPr sz="3000" dirty="0">
              <a:solidFill>
                <a:srgbClr val="003849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4C26F4-8C46-49FB-834E-33708E80B5DA}"/>
              </a:ext>
            </a:extLst>
          </p:cNvPr>
          <p:cNvSpPr txBox="1"/>
          <p:nvPr/>
        </p:nvSpPr>
        <p:spPr>
          <a:xfrm>
            <a:off x="953547" y="4229045"/>
            <a:ext cx="72369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3849"/>
                </a:solidFill>
              </a:rPr>
              <a:t>Quan </a:t>
            </a:r>
            <a:r>
              <a:rPr lang="en-US" sz="2200" dirty="0" err="1">
                <a:solidFill>
                  <a:srgbClr val="003849"/>
                </a:solidFill>
              </a:rPr>
              <a:t>sát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một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số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đại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diện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sinh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vật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và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cho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biết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chúng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đã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được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phân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loại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như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thế</a:t>
            </a:r>
            <a:r>
              <a:rPr lang="en-US" sz="2200" dirty="0">
                <a:solidFill>
                  <a:srgbClr val="003849"/>
                </a:solidFill>
              </a:rPr>
              <a:t> </a:t>
            </a:r>
            <a:r>
              <a:rPr lang="en-US" sz="2200" dirty="0" err="1">
                <a:solidFill>
                  <a:srgbClr val="003849"/>
                </a:solidFill>
              </a:rPr>
              <a:t>nào</a:t>
            </a:r>
            <a:r>
              <a:rPr lang="en-US" sz="2200" dirty="0">
                <a:solidFill>
                  <a:srgbClr val="003849"/>
                </a:solidFill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14D168-4441-4855-ADAD-B1C3B61448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33" t="22567" r="14075" b="11336"/>
          <a:stretch/>
        </p:blipFill>
        <p:spPr>
          <a:xfrm>
            <a:off x="1467555" y="982569"/>
            <a:ext cx="6208890" cy="31783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1219</Words>
  <PresentationFormat>On-screen Show (16:9)</PresentationFormat>
  <Paragraphs>134</Paragraphs>
  <Slides>31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Times New Roman</vt:lpstr>
      <vt:lpstr>Baloo 2</vt:lpstr>
      <vt:lpstr>Arial</vt:lpstr>
      <vt:lpstr>Wingdings</vt:lpstr>
      <vt:lpstr>Pangolin</vt:lpstr>
      <vt:lpstr>English Vocabulary Workshop by Slidesgo</vt:lpstr>
      <vt:lpstr>PowerPoint Presentation</vt:lpstr>
      <vt:lpstr>KHỞI ĐỘNG</vt:lpstr>
      <vt:lpstr>PowerPoint Presentation</vt:lpstr>
      <vt:lpstr>PowerPoint Presentation</vt:lpstr>
      <vt:lpstr>NỘI DUNG BÀI HỌC</vt:lpstr>
      <vt:lpstr>1. SỰ CẦN THIẾT CỦA VIỆC PHÂN LOẠI THẾ GIỚI SỐNG</vt:lpstr>
      <vt:lpstr>1. SỰ CẦN THIẾT CỦA VIỆC PHÂN LOẠI THẾ GIỚI SỐNG</vt:lpstr>
      <vt:lpstr>1. SỰ CẦN THIẾT CỦA VIỆC PHÂN LOẠI THẾ GIỚI SỐNG</vt:lpstr>
      <vt:lpstr>II. HỆ THỐNG PHÂN LOẠI SINH VẬT</vt:lpstr>
      <vt:lpstr>II. HỆ THỐNG PHÂN LOẠI SINH VẬT</vt:lpstr>
      <vt:lpstr>PowerPoint Presentation</vt:lpstr>
      <vt:lpstr>PowerPoint Presentation</vt:lpstr>
      <vt:lpstr>PowerPoint Presentation</vt:lpstr>
      <vt:lpstr>III. GIỚI VÀ HỆ THỐNG PHÂN LOẠI NĂM GIỚI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III. GIỚI VÀ HỆ THỐNG PHÂN LOẠI NĂM GIỚI</vt:lpstr>
      <vt:lpstr>III. GIỚI VÀ HỆ THỐNG PHÂN LOẠI NĂM GIỚI</vt:lpstr>
      <vt:lpstr>LUYỆN TẬP</vt:lpstr>
      <vt:lpstr>LUYỆN TẬP</vt:lpstr>
      <vt:lpstr>LUYỆN TẬP</vt:lpstr>
      <vt:lpstr>LUYỆN TẬP</vt:lpstr>
      <vt:lpstr>VẬN DỤNG</vt:lpstr>
      <vt:lpstr>VẬN DỤNG</vt:lpstr>
      <vt:lpstr>VẬN DỤNG</vt:lpstr>
      <vt:lpstr>VẬN DỤNG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modified xsi:type="dcterms:W3CDTF">2021-09-12T11:09:39Z</dcterms:modified>
</cp:coreProperties>
</file>