
<file path=[Content_Types].xml><?xml version="1.0" encoding="utf-8"?>
<Types xmlns="http://schemas.openxmlformats.org/package/2006/content-types">
  <Default Extension="png" ContentType="image/png"/>
  <Default Extension="mp3" ContentType="audio/mpeg"/>
  <Default Extension="jpeg" ContentType="image/jpeg"/>
  <Default Extension="rels" ContentType="application/vnd.openxmlformats-package.relationships+xml"/>
  <Default Extension="xml" ContentType="application/xml"/>
  <Default Extension="wav" ContentType="audio/wav"/>
  <Default Extension="wdp" ContentType="image/vnd.ms-photo"/>
  <Default Extension="gif" ContentType="image/gi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tags/tag4.xml" ContentType="application/vnd.openxmlformats-officedocument.presentationml.tags+xml"/>
  <Override PartName="/ppt/notesSlides/notesSlide4.xml" ContentType="application/vnd.openxmlformats-officedocument.presentationml.notesSlide+xml"/>
  <Override PartName="/ppt/tags/tag5.xml" ContentType="application/vnd.openxmlformats-officedocument.presentationml.tags+xml"/>
  <Override PartName="/ppt/notesSlides/notesSlide5.xml" ContentType="application/vnd.openxmlformats-officedocument.presentationml.notesSlide+xml"/>
  <Override PartName="/ppt/tags/tag6.xml" ContentType="application/vnd.openxmlformats-officedocument.presentationml.tags+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sldIdLst>
    <p:sldId id="299" r:id="rId2"/>
    <p:sldId id="305" r:id="rId3"/>
    <p:sldId id="283" r:id="rId4"/>
    <p:sldId id="304" r:id="rId5"/>
    <p:sldId id="284" r:id="rId6"/>
    <p:sldId id="306" r:id="rId7"/>
    <p:sldId id="301" r:id="rId8"/>
    <p:sldId id="258" r:id="rId9"/>
    <p:sldId id="259" r:id="rId10"/>
    <p:sldId id="260" r:id="rId11"/>
    <p:sldId id="285" r:id="rId12"/>
    <p:sldId id="261" r:id="rId13"/>
    <p:sldId id="262" r:id="rId14"/>
    <p:sldId id="263" r:id="rId15"/>
    <p:sldId id="264" r:id="rId16"/>
    <p:sldId id="265" r:id="rId17"/>
    <p:sldId id="267" r:id="rId18"/>
    <p:sldId id="268" r:id="rId19"/>
    <p:sldId id="286" r:id="rId20"/>
    <p:sldId id="269" r:id="rId21"/>
    <p:sldId id="270" r:id="rId22"/>
    <p:sldId id="271" r:id="rId23"/>
    <p:sldId id="272" r:id="rId24"/>
    <p:sldId id="288" r:id="rId25"/>
    <p:sldId id="273" r:id="rId26"/>
    <p:sldId id="290" r:id="rId27"/>
    <p:sldId id="291" r:id="rId28"/>
    <p:sldId id="292" r:id="rId29"/>
    <p:sldId id="293" r:id="rId30"/>
    <p:sldId id="294" r:id="rId31"/>
    <p:sldId id="295" r:id="rId32"/>
    <p:sldId id="296" r:id="rId33"/>
    <p:sldId id="297" r:id="rId34"/>
    <p:sldId id="298" r:id="rId35"/>
    <p:sldId id="302" r:id="rId36"/>
    <p:sldId id="278" r:id="rId37"/>
    <p:sldId id="279" r:id="rId38"/>
    <p:sldId id="303" r:id="rId39"/>
    <p:sldId id="300"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73" d="100"/>
          <a:sy n="73" d="100"/>
        </p:scale>
        <p:origin x="618"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E16B888-97E2-4566-82F6-B4E90733A735}" type="datetimeFigureOut">
              <a:rPr lang="en-US" smtClean="0"/>
              <a:t>6/29/2022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FA203E-B411-45FF-B29C-39370BEE119E}" type="slidenum">
              <a:rPr lang="en-US" smtClean="0"/>
              <a:t>‹#›</a:t>
            </a:fld>
            <a:endParaRPr lang="en-US"/>
          </a:p>
        </p:txBody>
      </p:sp>
    </p:spTree>
    <p:extLst>
      <p:ext uri="{BB962C8B-B14F-4D97-AF65-F5344CB8AC3E}">
        <p14:creationId xmlns:p14="http://schemas.microsoft.com/office/powerpoint/2010/main" val="31433039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7AA7B49-FBDE-4184-BB28-F301FCD60C39}" type="slidenum">
              <a:rPr lang="en-US" smtClean="0"/>
              <a:t>2</a:t>
            </a:fld>
            <a:endParaRPr lang="en-US"/>
          </a:p>
        </p:txBody>
      </p:sp>
    </p:spTree>
    <p:extLst>
      <p:ext uri="{BB962C8B-B14F-4D97-AF65-F5344CB8AC3E}">
        <p14:creationId xmlns:p14="http://schemas.microsoft.com/office/powerpoint/2010/main" val="7172571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7AA7B49-FBDE-4184-BB28-F301FCD60C39}" type="slidenum">
              <a:rPr lang="en-US" smtClean="0"/>
              <a:t>4</a:t>
            </a:fld>
            <a:endParaRPr lang="en-US"/>
          </a:p>
        </p:txBody>
      </p:sp>
    </p:spTree>
    <p:extLst>
      <p:ext uri="{BB962C8B-B14F-4D97-AF65-F5344CB8AC3E}">
        <p14:creationId xmlns:p14="http://schemas.microsoft.com/office/powerpoint/2010/main" val="23510863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7AA7B49-FBDE-4184-BB28-F301FCD60C39}" type="slidenum">
              <a:rPr lang="en-US" smtClean="0"/>
              <a:t>6</a:t>
            </a:fld>
            <a:endParaRPr lang="en-US"/>
          </a:p>
        </p:txBody>
      </p:sp>
    </p:spTree>
    <p:extLst>
      <p:ext uri="{BB962C8B-B14F-4D97-AF65-F5344CB8AC3E}">
        <p14:creationId xmlns:p14="http://schemas.microsoft.com/office/powerpoint/2010/main" val="12708146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7AA7B49-FBDE-4184-BB28-F301FCD60C39}" type="slidenum">
              <a:rPr lang="en-US" smtClean="0"/>
              <a:t>35</a:t>
            </a:fld>
            <a:endParaRPr lang="en-US"/>
          </a:p>
        </p:txBody>
      </p:sp>
    </p:spTree>
    <p:extLst>
      <p:ext uri="{BB962C8B-B14F-4D97-AF65-F5344CB8AC3E}">
        <p14:creationId xmlns:p14="http://schemas.microsoft.com/office/powerpoint/2010/main" val="957522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0291081-FAD8-4D5B-9F85-A9E82C72A265}" type="slidenum">
              <a:rPr lang="en-SG" smtClean="0"/>
              <a:t>38</a:t>
            </a:fld>
            <a:endParaRPr lang="en-SG"/>
          </a:p>
        </p:txBody>
      </p:sp>
    </p:spTree>
    <p:extLst>
      <p:ext uri="{BB962C8B-B14F-4D97-AF65-F5344CB8AC3E}">
        <p14:creationId xmlns:p14="http://schemas.microsoft.com/office/powerpoint/2010/main" val="29132379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0291081-FAD8-4D5B-9F85-A9E82C72A265}" type="slidenum">
              <a:rPr lang="en-SG" smtClean="0"/>
              <a:t>39</a:t>
            </a:fld>
            <a:endParaRPr lang="en-SG"/>
          </a:p>
        </p:txBody>
      </p:sp>
    </p:spTree>
    <p:extLst>
      <p:ext uri="{BB962C8B-B14F-4D97-AF65-F5344CB8AC3E}">
        <p14:creationId xmlns:p14="http://schemas.microsoft.com/office/powerpoint/2010/main" val="35820642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FD9CFEE-3ED7-4F62-92BC-84B9259524EA}" type="datetimeFigureOut">
              <a:rPr lang="en-US" smtClean="0"/>
              <a:t>6/29/2022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68812A-732C-4F6F-9739-474FE5BA4751}" type="slidenum">
              <a:rPr lang="en-US" smtClean="0"/>
              <a:t>‹#›</a:t>
            </a:fld>
            <a:endParaRPr lang="en-US"/>
          </a:p>
        </p:txBody>
      </p:sp>
    </p:spTree>
    <p:extLst>
      <p:ext uri="{BB962C8B-B14F-4D97-AF65-F5344CB8AC3E}">
        <p14:creationId xmlns:p14="http://schemas.microsoft.com/office/powerpoint/2010/main" val="25709975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FD9CFEE-3ED7-4F62-92BC-84B9259524EA}" type="datetimeFigureOut">
              <a:rPr lang="en-US" smtClean="0"/>
              <a:t>6/29/2022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68812A-732C-4F6F-9739-474FE5BA4751}" type="slidenum">
              <a:rPr lang="en-US" smtClean="0"/>
              <a:t>‹#›</a:t>
            </a:fld>
            <a:endParaRPr lang="en-US"/>
          </a:p>
        </p:txBody>
      </p:sp>
    </p:spTree>
    <p:extLst>
      <p:ext uri="{BB962C8B-B14F-4D97-AF65-F5344CB8AC3E}">
        <p14:creationId xmlns:p14="http://schemas.microsoft.com/office/powerpoint/2010/main" val="8754121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FD9CFEE-3ED7-4F62-92BC-84B9259524EA}" type="datetimeFigureOut">
              <a:rPr lang="en-US" smtClean="0"/>
              <a:t>6/29/2022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68812A-732C-4F6F-9739-474FE5BA4751}" type="slidenum">
              <a:rPr lang="en-US" smtClean="0"/>
              <a:t>‹#›</a:t>
            </a:fld>
            <a:endParaRPr lang="en-US"/>
          </a:p>
        </p:txBody>
      </p:sp>
    </p:spTree>
    <p:extLst>
      <p:ext uri="{BB962C8B-B14F-4D97-AF65-F5344CB8AC3E}">
        <p14:creationId xmlns:p14="http://schemas.microsoft.com/office/powerpoint/2010/main" val="42455344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节标题">
    <p:spTree>
      <p:nvGrpSpPr>
        <p:cNvPr id="1" name=""/>
        <p:cNvGrpSpPr/>
        <p:nvPr/>
      </p:nvGrpSpPr>
      <p:grpSpPr>
        <a:xfrm>
          <a:off x="0" y="0"/>
          <a:ext cx="0" cy="0"/>
          <a:chOff x="0" y="0"/>
          <a:chExt cx="0" cy="0"/>
        </a:xfrm>
      </p:grpSpPr>
      <p:pic>
        <p:nvPicPr>
          <p:cNvPr id="8" name="图片 7"/>
          <p:cNvPicPr>
            <a:picLocks noChangeAspect="1"/>
          </p:cNvPicPr>
          <p:nvPr userDrawn="1"/>
        </p:nvPicPr>
        <p:blipFill>
          <a:blip r:embed="rId2" cstate="screen"/>
          <a:stretch>
            <a:fillRect/>
          </a:stretch>
        </p:blipFill>
        <p:spPr>
          <a:xfrm>
            <a:off x="0" y="0"/>
            <a:ext cx="12192000" cy="6858000"/>
          </a:xfrm>
          <a:prstGeom prst="rect">
            <a:avLst/>
          </a:prstGeom>
        </p:spPr>
      </p:pic>
      <p:sp>
        <p:nvSpPr>
          <p:cNvPr id="3" name="矩形 2"/>
          <p:cNvSpPr/>
          <p:nvPr userDrawn="1"/>
        </p:nvSpPr>
        <p:spPr>
          <a:xfrm>
            <a:off x="511320" y="486250"/>
            <a:ext cx="11169359" cy="5885500"/>
          </a:xfrm>
          <a:prstGeom prst="rect">
            <a:avLst/>
          </a:prstGeom>
          <a:solidFill>
            <a:schemeClr val="bg1">
              <a:alpha val="50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zh-CN" altLang="en-US" dirty="0">
              <a:solidFill>
                <a:schemeClr val="tx1">
                  <a:lumMod val="95000"/>
                  <a:lumOff val="5000"/>
                </a:schemeClr>
              </a:solidFill>
              <a:latin typeface="KaiTi" panose="02010609060101010101" pitchFamily="49" charset="-122"/>
              <a:ea typeface="KaiTi" panose="02010609060101010101" pitchFamily="49" charset="-122"/>
              <a:sym typeface="KaiTi" panose="02010609060101010101" pitchFamily="49" charset="-122"/>
            </a:endParaRPr>
          </a:p>
        </p:txBody>
      </p:sp>
    </p:spTree>
    <p:extLst>
      <p:ext uri="{BB962C8B-B14F-4D97-AF65-F5344CB8AC3E}">
        <p14:creationId xmlns:p14="http://schemas.microsoft.com/office/powerpoint/2010/main" val="32050214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FD9CFEE-3ED7-4F62-92BC-84B9259524EA}" type="datetimeFigureOut">
              <a:rPr lang="en-US" smtClean="0"/>
              <a:t>6/29/2022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68812A-732C-4F6F-9739-474FE5BA4751}" type="slidenum">
              <a:rPr lang="en-US" smtClean="0"/>
              <a:t>‹#›</a:t>
            </a:fld>
            <a:endParaRPr lang="en-US"/>
          </a:p>
        </p:txBody>
      </p:sp>
    </p:spTree>
    <p:extLst>
      <p:ext uri="{BB962C8B-B14F-4D97-AF65-F5344CB8AC3E}">
        <p14:creationId xmlns:p14="http://schemas.microsoft.com/office/powerpoint/2010/main" val="12698171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2FD9CFEE-3ED7-4F62-92BC-84B9259524EA}" type="datetimeFigureOut">
              <a:rPr lang="en-US" smtClean="0"/>
              <a:t>6/29/2022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68812A-732C-4F6F-9739-474FE5BA4751}" type="slidenum">
              <a:rPr lang="en-US" smtClean="0"/>
              <a:t>‹#›</a:t>
            </a:fld>
            <a:endParaRPr lang="en-US"/>
          </a:p>
        </p:txBody>
      </p:sp>
    </p:spTree>
    <p:extLst>
      <p:ext uri="{BB962C8B-B14F-4D97-AF65-F5344CB8AC3E}">
        <p14:creationId xmlns:p14="http://schemas.microsoft.com/office/powerpoint/2010/main" val="28221463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FD9CFEE-3ED7-4F62-92BC-84B9259524EA}" type="datetimeFigureOut">
              <a:rPr lang="en-US" smtClean="0"/>
              <a:t>6/29/2022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68812A-732C-4F6F-9739-474FE5BA4751}" type="slidenum">
              <a:rPr lang="en-US" smtClean="0"/>
              <a:t>‹#›</a:t>
            </a:fld>
            <a:endParaRPr lang="en-US"/>
          </a:p>
        </p:txBody>
      </p:sp>
    </p:spTree>
    <p:extLst>
      <p:ext uri="{BB962C8B-B14F-4D97-AF65-F5344CB8AC3E}">
        <p14:creationId xmlns:p14="http://schemas.microsoft.com/office/powerpoint/2010/main" val="8524650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FD9CFEE-3ED7-4F62-92BC-84B9259524EA}" type="datetimeFigureOut">
              <a:rPr lang="en-US" smtClean="0"/>
              <a:t>6/29/2022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B68812A-732C-4F6F-9739-474FE5BA4751}" type="slidenum">
              <a:rPr lang="en-US" smtClean="0"/>
              <a:t>‹#›</a:t>
            </a:fld>
            <a:endParaRPr lang="en-US"/>
          </a:p>
        </p:txBody>
      </p:sp>
    </p:spTree>
    <p:extLst>
      <p:ext uri="{BB962C8B-B14F-4D97-AF65-F5344CB8AC3E}">
        <p14:creationId xmlns:p14="http://schemas.microsoft.com/office/powerpoint/2010/main" val="28151380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FD9CFEE-3ED7-4F62-92BC-84B9259524EA}" type="datetimeFigureOut">
              <a:rPr lang="en-US" smtClean="0"/>
              <a:t>6/29/2022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B68812A-732C-4F6F-9739-474FE5BA4751}" type="slidenum">
              <a:rPr lang="en-US" smtClean="0"/>
              <a:t>‹#›</a:t>
            </a:fld>
            <a:endParaRPr lang="en-US"/>
          </a:p>
        </p:txBody>
      </p:sp>
    </p:spTree>
    <p:extLst>
      <p:ext uri="{BB962C8B-B14F-4D97-AF65-F5344CB8AC3E}">
        <p14:creationId xmlns:p14="http://schemas.microsoft.com/office/powerpoint/2010/main" val="32743682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D9CFEE-3ED7-4F62-92BC-84B9259524EA}" type="datetimeFigureOut">
              <a:rPr lang="en-US" smtClean="0"/>
              <a:t>6/29/2022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B68812A-732C-4F6F-9739-474FE5BA4751}" type="slidenum">
              <a:rPr lang="en-US" smtClean="0"/>
              <a:t>‹#›</a:t>
            </a:fld>
            <a:endParaRPr lang="en-US"/>
          </a:p>
        </p:txBody>
      </p:sp>
    </p:spTree>
    <p:extLst>
      <p:ext uri="{BB962C8B-B14F-4D97-AF65-F5344CB8AC3E}">
        <p14:creationId xmlns:p14="http://schemas.microsoft.com/office/powerpoint/2010/main" val="13868354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2FD9CFEE-3ED7-4F62-92BC-84B9259524EA}" type="datetimeFigureOut">
              <a:rPr lang="en-US" smtClean="0"/>
              <a:t>6/29/2022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68812A-732C-4F6F-9739-474FE5BA4751}" type="slidenum">
              <a:rPr lang="en-US" smtClean="0"/>
              <a:t>‹#›</a:t>
            </a:fld>
            <a:endParaRPr lang="en-US"/>
          </a:p>
        </p:txBody>
      </p:sp>
    </p:spTree>
    <p:extLst>
      <p:ext uri="{BB962C8B-B14F-4D97-AF65-F5344CB8AC3E}">
        <p14:creationId xmlns:p14="http://schemas.microsoft.com/office/powerpoint/2010/main" val="28600667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2FD9CFEE-3ED7-4F62-92BC-84B9259524EA}" type="datetimeFigureOut">
              <a:rPr lang="en-US" smtClean="0"/>
              <a:t>6/29/2022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68812A-732C-4F6F-9739-474FE5BA4751}" type="slidenum">
              <a:rPr lang="en-US" smtClean="0"/>
              <a:t>‹#›</a:t>
            </a:fld>
            <a:endParaRPr lang="en-US"/>
          </a:p>
        </p:txBody>
      </p:sp>
    </p:spTree>
    <p:extLst>
      <p:ext uri="{BB962C8B-B14F-4D97-AF65-F5344CB8AC3E}">
        <p14:creationId xmlns:p14="http://schemas.microsoft.com/office/powerpoint/2010/main" val="24757058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D9CFEE-3ED7-4F62-92BC-84B9259524EA}" type="datetimeFigureOut">
              <a:rPr lang="en-US" smtClean="0"/>
              <a:t>6/29/2022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68812A-732C-4F6F-9739-474FE5BA4751}" type="slidenum">
              <a:rPr lang="en-US" smtClean="0"/>
              <a:t>‹#›</a:t>
            </a:fld>
            <a:endParaRPr lang="en-US"/>
          </a:p>
        </p:txBody>
      </p:sp>
    </p:spTree>
    <p:extLst>
      <p:ext uri="{BB962C8B-B14F-4D97-AF65-F5344CB8AC3E}">
        <p14:creationId xmlns:p14="http://schemas.microsoft.com/office/powerpoint/2010/main" val="6250702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8.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30.png"/></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1.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slide" Target="slide24.xml"/><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8" Type="http://schemas.microsoft.com/office/2007/relationships/hdphoto" Target="../media/hdphoto1.wdp"/><Relationship Id="rId13" Type="http://schemas.openxmlformats.org/officeDocument/2006/relationships/image" Target="../media/image46.png"/><Relationship Id="rId3" Type="http://schemas.openxmlformats.org/officeDocument/2006/relationships/slideLayout" Target="../slideLayouts/slideLayout2.xml"/><Relationship Id="rId7" Type="http://schemas.openxmlformats.org/officeDocument/2006/relationships/image" Target="../media/image42.png"/><Relationship Id="rId12" Type="http://schemas.openxmlformats.org/officeDocument/2006/relationships/image" Target="../media/image45.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41.png"/><Relationship Id="rId11" Type="http://schemas.openxmlformats.org/officeDocument/2006/relationships/slide" Target="slide3.xml"/><Relationship Id="rId5" Type="http://schemas.openxmlformats.org/officeDocument/2006/relationships/image" Target="../media/image40.png"/><Relationship Id="rId10" Type="http://schemas.openxmlformats.org/officeDocument/2006/relationships/image" Target="../media/image44.png"/><Relationship Id="rId4" Type="http://schemas.openxmlformats.org/officeDocument/2006/relationships/image" Target="../media/image39.jpeg"/><Relationship Id="rId9" Type="http://schemas.openxmlformats.org/officeDocument/2006/relationships/image" Target="../media/image43.png"/></Relationships>
</file>

<file path=ppt/slides/_rels/slide28.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8" Type="http://schemas.openxmlformats.org/officeDocument/2006/relationships/image" Target="../media/image52.png"/><Relationship Id="rId13" Type="http://schemas.openxmlformats.org/officeDocument/2006/relationships/image" Target="../media/image43.png"/><Relationship Id="rId3" Type="http://schemas.openxmlformats.org/officeDocument/2006/relationships/image" Target="../media/image40.png"/><Relationship Id="rId7" Type="http://schemas.openxmlformats.org/officeDocument/2006/relationships/image" Target="../media/image51.png"/><Relationship Id="rId12" Type="http://schemas.openxmlformats.org/officeDocument/2006/relationships/slide" Target="slide34.xml"/><Relationship Id="rId2" Type="http://schemas.openxmlformats.org/officeDocument/2006/relationships/image" Target="../media/image39.jpeg"/><Relationship Id="rId1" Type="http://schemas.openxmlformats.org/officeDocument/2006/relationships/slideLayout" Target="../slideLayouts/slideLayout2.xml"/><Relationship Id="rId6" Type="http://schemas.openxmlformats.org/officeDocument/2006/relationships/image" Target="../media/image50.png"/><Relationship Id="rId11" Type="http://schemas.openxmlformats.org/officeDocument/2006/relationships/slide" Target="slide8.xml"/><Relationship Id="rId5" Type="http://schemas.openxmlformats.org/officeDocument/2006/relationships/image" Target="../media/image49.png"/><Relationship Id="rId10" Type="http://schemas.openxmlformats.org/officeDocument/2006/relationships/slide" Target="slide32.xml"/><Relationship Id="rId4" Type="http://schemas.openxmlformats.org/officeDocument/2006/relationships/image" Target="../media/image44.png"/><Relationship Id="rId9" Type="http://schemas.openxmlformats.org/officeDocument/2006/relationships/slide" Target="slide31.xml"/><Relationship Id="rId14" Type="http://schemas.openxmlformats.org/officeDocument/2006/relationships/slide" Target="slide33.xml"/></Relationships>
</file>

<file path=ppt/slides/_rels/slide31.xml.rels><?xml version="1.0" encoding="UTF-8" standalone="yes"?>
<Relationships xmlns="http://schemas.openxmlformats.org/package/2006/relationships"><Relationship Id="rId3" Type="http://schemas.openxmlformats.org/officeDocument/2006/relationships/slide" Target="slide30.xml"/><Relationship Id="rId7" Type="http://schemas.openxmlformats.org/officeDocument/2006/relationships/image" Target="../media/image55.png"/><Relationship Id="rId2" Type="http://schemas.openxmlformats.org/officeDocument/2006/relationships/audio" Target="../media/audio1.wav"/><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54.png"/><Relationship Id="rId4" Type="http://schemas.openxmlformats.org/officeDocument/2006/relationships/image" Target="../media/image53.png"/></Relationships>
</file>

<file path=ppt/slides/_rels/slide32.xml.rels><?xml version="1.0" encoding="UTF-8" standalone="yes"?>
<Relationships xmlns="http://schemas.openxmlformats.org/package/2006/relationships"><Relationship Id="rId3" Type="http://schemas.openxmlformats.org/officeDocument/2006/relationships/slide" Target="slide30.xml"/><Relationship Id="rId7" Type="http://schemas.openxmlformats.org/officeDocument/2006/relationships/image" Target="../media/image55.png"/><Relationship Id="rId2" Type="http://schemas.openxmlformats.org/officeDocument/2006/relationships/audio" Target="../media/audio1.wav"/><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54.png"/><Relationship Id="rId4" Type="http://schemas.openxmlformats.org/officeDocument/2006/relationships/image" Target="../media/image53.png"/></Relationships>
</file>

<file path=ppt/slides/_rels/slide33.xml.rels><?xml version="1.0" encoding="UTF-8" standalone="yes"?>
<Relationships xmlns="http://schemas.openxmlformats.org/package/2006/relationships"><Relationship Id="rId3" Type="http://schemas.openxmlformats.org/officeDocument/2006/relationships/slide" Target="slide30.xml"/><Relationship Id="rId7" Type="http://schemas.openxmlformats.org/officeDocument/2006/relationships/image" Target="../media/image55.png"/><Relationship Id="rId2" Type="http://schemas.openxmlformats.org/officeDocument/2006/relationships/audio" Target="../media/audio1.wav"/><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54.png"/><Relationship Id="rId4" Type="http://schemas.openxmlformats.org/officeDocument/2006/relationships/image" Target="../media/image53.png"/></Relationships>
</file>

<file path=ppt/slides/_rels/slide34.xml.rels><?xml version="1.0" encoding="UTF-8" standalone="yes"?>
<Relationships xmlns="http://schemas.openxmlformats.org/package/2006/relationships"><Relationship Id="rId3" Type="http://schemas.openxmlformats.org/officeDocument/2006/relationships/slide" Target="slide30.xml"/><Relationship Id="rId7" Type="http://schemas.openxmlformats.org/officeDocument/2006/relationships/image" Target="../media/image55.png"/><Relationship Id="rId2" Type="http://schemas.openxmlformats.org/officeDocument/2006/relationships/audio" Target="../media/audio1.wav"/><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54.png"/><Relationship Id="rId4" Type="http://schemas.openxmlformats.org/officeDocument/2006/relationships/image" Target="../media/image53.pn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xml"/><Relationship Id="rId1" Type="http://schemas.openxmlformats.org/officeDocument/2006/relationships/tags" Target="../tags/tag4.xml"/><Relationship Id="rId6" Type="http://schemas.openxmlformats.org/officeDocument/2006/relationships/image" Target="../media/image58.jpeg"/><Relationship Id="rId5" Type="http://schemas.openxmlformats.org/officeDocument/2006/relationships/image" Target="../media/image57.png"/><Relationship Id="rId4" Type="http://schemas.openxmlformats.org/officeDocument/2006/relationships/image" Target="../media/image56.jpg"/></Relationships>
</file>

<file path=ppt/slides/_rels/slide3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jp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5.xml"/><Relationship Id="rId4" Type="http://schemas.openxmlformats.org/officeDocument/2006/relationships/image" Target="../media/image61.jp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6.xml"/><Relationship Id="rId5" Type="http://schemas.openxmlformats.org/officeDocument/2006/relationships/image" Target="../media/image63.gif"/><Relationship Id="rId4" Type="http://schemas.openxmlformats.org/officeDocument/2006/relationships/image" Target="../media/image62.jp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2.xml"/><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074" name="WordArt 2"/>
          <p:cNvSpPr>
            <a:spLocks noChangeArrowheads="1" noChangeShapeType="1" noTextEdit="1"/>
          </p:cNvSpPr>
          <p:nvPr/>
        </p:nvSpPr>
        <p:spPr bwMode="auto">
          <a:xfrm>
            <a:off x="2057400" y="1524000"/>
            <a:ext cx="8229600" cy="4114800"/>
          </a:xfrm>
          <a:prstGeom prst="rect">
            <a:avLst/>
          </a:prstGeom>
        </p:spPr>
        <p:txBody>
          <a:bodyPr wrap="none" fromWordArt="1">
            <a:prstTxWarp prst="textDoubleWave1">
              <a:avLst>
                <a:gd name="adj1" fmla="val 6500"/>
                <a:gd name="adj2" fmla="val 0"/>
              </a:avLst>
            </a:prstTxWarp>
          </a:bodyPr>
          <a:lstStyle/>
          <a:p>
            <a:pPr algn="ctr"/>
            <a:endParaRPr lang="en-US" sz="3600" kern="10" spc="-360">
              <a:ln w="12700">
                <a:solidFill>
                  <a:srgbClr val="FFFF00"/>
                </a:solidFill>
                <a:round/>
                <a:headEnd/>
                <a:tailEnd/>
              </a:ln>
              <a:solidFill>
                <a:srgbClr val="66FF33"/>
              </a:solidFill>
              <a:effectLst>
                <a:outerShdw dist="125724" dir="18900000" algn="ctr" rotWithShape="0">
                  <a:srgbClr val="000099"/>
                </a:outerShdw>
              </a:effectLst>
            </a:endParaRPr>
          </a:p>
        </p:txBody>
      </p:sp>
      <p:sp>
        <p:nvSpPr>
          <p:cNvPr id="3075" name="Text Box 4"/>
          <p:cNvSpPr txBox="1">
            <a:spLocks noChangeArrowheads="1"/>
          </p:cNvSpPr>
          <p:nvPr/>
        </p:nvSpPr>
        <p:spPr bwMode="auto">
          <a:xfrm>
            <a:off x="4724400" y="5638801"/>
            <a:ext cx="55626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50000"/>
              </a:spcBef>
              <a:buFontTx/>
              <a:buNone/>
            </a:pPr>
            <a:endParaRPr lang="en-US" b="1">
              <a:solidFill>
                <a:srgbClr val="8C07F9"/>
              </a:solidFill>
              <a:latin typeface=".VnTime" panose="020B7200000000000000" pitchFamily="34" charset="0"/>
            </a:endParaRPr>
          </a:p>
        </p:txBody>
      </p:sp>
      <p:sp>
        <p:nvSpPr>
          <p:cNvPr id="8" name="Rectangle 7"/>
          <p:cNvSpPr/>
          <p:nvPr/>
        </p:nvSpPr>
        <p:spPr>
          <a:xfrm>
            <a:off x="0" y="1523999"/>
            <a:ext cx="12192000" cy="1938992"/>
          </a:xfrm>
          <a:prstGeom prst="rect">
            <a:avLst/>
          </a:prstGeom>
          <a:solidFill>
            <a:srgbClr val="FFFF00"/>
          </a:solidFill>
        </p:spPr>
        <p:txBody>
          <a:bodyPr wrap="square">
            <a:spAutoFit/>
          </a:bodyPr>
          <a:lstStyle/>
          <a:p>
            <a:pPr algn="ctr" eaLnBrk="1" hangingPunct="1">
              <a:defRPr/>
            </a:pPr>
            <a:r>
              <a:rPr lang="en-US" sz="6000" b="1"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latin typeface="Arial" panose="020B0604020202020204" pitchFamily="34" charset="0"/>
                <a:cs typeface="Arial" panose="020B0604020202020204" pitchFamily="34" charset="0"/>
              </a:rPr>
              <a:t>BÀI </a:t>
            </a:r>
            <a:r>
              <a:rPr lang="en-US" sz="6000" b="1"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latin typeface="Arial" panose="020B0604020202020204" pitchFamily="34" charset="0"/>
                <a:cs typeface="Arial" panose="020B0604020202020204" pitchFamily="34" charset="0"/>
              </a:rPr>
              <a:t>GIẢNG </a:t>
            </a:r>
            <a:r>
              <a:rPr lang="en-US" sz="6000" b="1"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latin typeface="Arial" panose="020B0604020202020204" pitchFamily="34" charset="0"/>
                <a:cs typeface="Arial" panose="020B0604020202020204" pitchFamily="34" charset="0"/>
              </a:rPr>
              <a:t>MÔN </a:t>
            </a:r>
            <a:r>
              <a:rPr lang="vi-VN" sz="6000" b="1"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latin typeface="Arial" panose="020B0604020202020204" pitchFamily="34" charset="0"/>
                <a:cs typeface="Arial" panose="020B0604020202020204" pitchFamily="34" charset="0"/>
              </a:rPr>
              <a:t>KHTN</a:t>
            </a:r>
            <a:r>
              <a:rPr lang="en-US" sz="6000" b="1"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latin typeface="Arial" panose="020B0604020202020204" pitchFamily="34" charset="0"/>
                <a:cs typeface="Arial" panose="020B0604020202020204" pitchFamily="34" charset="0"/>
              </a:rPr>
              <a:t> 7</a:t>
            </a:r>
            <a:r>
              <a:rPr lang="vi-VN" sz="6000" b="1"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latin typeface="Arial" panose="020B0604020202020204" pitchFamily="34" charset="0"/>
                <a:cs typeface="Arial" panose="020B0604020202020204" pitchFamily="34" charset="0"/>
              </a:rPr>
              <a:t> </a:t>
            </a:r>
            <a:endParaRPr lang="en-US" sz="6000" b="1"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latin typeface="Arial" panose="020B0604020202020204" pitchFamily="34" charset="0"/>
              <a:cs typeface="Arial" panose="020B0604020202020204" pitchFamily="34" charset="0"/>
            </a:endParaRPr>
          </a:p>
          <a:p>
            <a:pPr algn="ctr" eaLnBrk="1" hangingPunct="1">
              <a:defRPr/>
            </a:pPr>
            <a:r>
              <a:rPr lang="vi-VN" sz="6000" b="1"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latin typeface="Arial" panose="020B0604020202020204" pitchFamily="34" charset="0"/>
                <a:cs typeface="Arial" panose="020B0604020202020204" pitchFamily="34" charset="0"/>
              </a:rPr>
              <a:t>(</a:t>
            </a:r>
            <a:r>
              <a:rPr lang="en-US" sz="6000" b="1" dirty="0" err="1"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latin typeface="Arial" panose="020B0604020202020204" pitchFamily="34" charset="0"/>
                <a:cs typeface="Arial" panose="020B0604020202020204" pitchFamily="34" charset="0"/>
              </a:rPr>
              <a:t>SINH</a:t>
            </a:r>
            <a:r>
              <a:rPr lang="en-US" sz="6000" b="1"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latin typeface="Arial" panose="020B0604020202020204" pitchFamily="34" charset="0"/>
                <a:cs typeface="Arial" panose="020B0604020202020204" pitchFamily="34" charset="0"/>
              </a:rPr>
              <a:t> </a:t>
            </a:r>
            <a:r>
              <a:rPr lang="en-US" sz="6000" b="1" dirty="0" err="1"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latin typeface="Arial" panose="020B0604020202020204" pitchFamily="34" charset="0"/>
                <a:cs typeface="Arial" panose="020B0604020202020204" pitchFamily="34" charset="0"/>
              </a:rPr>
              <a:t>HỌC</a:t>
            </a:r>
            <a:r>
              <a:rPr lang="vi-VN" sz="6000" b="1"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latin typeface="Arial" panose="020B0604020202020204" pitchFamily="34" charset="0"/>
                <a:cs typeface="Arial" panose="020B0604020202020204" pitchFamily="34" charset="0"/>
              </a:rPr>
              <a:t>) </a:t>
            </a:r>
            <a:endParaRPr lang="en-US" sz="6000" b="1"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a:xfrm>
            <a:off x="5435360" y="3941295"/>
            <a:ext cx="5804140" cy="1219200"/>
          </a:xfrm>
        </p:spPr>
        <p:txBody>
          <a:bodyPr/>
          <a:lstStyle/>
          <a:p>
            <a:pPr algn="just">
              <a:defRPr/>
            </a:pPr>
            <a:r>
              <a:rPr lang="en-US" b="1" dirty="0" smtClean="0">
                <a:solidFill>
                  <a:schemeClr val="tx2">
                    <a:lumMod val="50000"/>
                  </a:schemeClr>
                </a:solidFill>
                <a:latin typeface="Times New Roman" panose="02020603050405020304" pitchFamily="18" charset="0"/>
                <a:cs typeface="Times New Roman" panose="02020603050405020304" pitchFamily="18" charset="0"/>
              </a:rPr>
              <a:t>GV:…………………………</a:t>
            </a:r>
            <a:endParaRPr lang="en-US" b="1" dirty="0">
              <a:solidFill>
                <a:schemeClr val="tx2">
                  <a:lumMod val="50000"/>
                </a:schemeClr>
              </a:solidFill>
              <a:latin typeface="Times New Roman" panose="02020603050405020304" pitchFamily="18" charset="0"/>
              <a:cs typeface="Times New Roman" panose="02020603050405020304" pitchFamily="18" charset="0"/>
            </a:endParaRPr>
          </a:p>
        </p:txBody>
      </p:sp>
      <p:sp>
        <p:nvSpPr>
          <p:cNvPr id="2" name="Rectangle 1"/>
          <p:cNvSpPr/>
          <p:nvPr/>
        </p:nvSpPr>
        <p:spPr>
          <a:xfrm>
            <a:off x="2664131" y="61582"/>
            <a:ext cx="6863738" cy="1231106"/>
          </a:xfrm>
          <a:prstGeom prst="rect">
            <a:avLst/>
          </a:prstGeom>
          <a:noFill/>
        </p:spPr>
        <p:txBody>
          <a:bodyPr wrap="none" lIns="121920" tIns="60960" rIns="121920" bIns="60960">
            <a:spAutoFit/>
          </a:bodyPr>
          <a:lstStyle/>
          <a:p>
            <a:pPr algn="ctr"/>
            <a:r>
              <a:rPr lang="en-US" sz="7200" b="1" dirty="0" smtClean="0">
                <a:ln w="22225">
                  <a:solidFill>
                    <a:schemeClr val="accent2"/>
                  </a:solidFill>
                  <a:prstDash val="solid"/>
                </a:ln>
                <a:solidFill>
                  <a:schemeClr val="accent2">
                    <a:lumMod val="40000"/>
                    <a:lumOff val="60000"/>
                  </a:schemeClr>
                </a:solidFill>
              </a:rPr>
              <a:t>TRƯỜNG THCS …</a:t>
            </a:r>
            <a:endParaRPr lang="en-US" sz="7200" b="1" dirty="0">
              <a:ln w="22225">
                <a:solidFill>
                  <a:schemeClr val="accent2"/>
                </a:solidFill>
                <a:prstDash val="solid"/>
              </a:ln>
              <a:solidFill>
                <a:schemeClr val="accent2">
                  <a:lumMod val="40000"/>
                  <a:lumOff val="60000"/>
                </a:schemeClr>
              </a:solidFill>
            </a:endParaRPr>
          </a:p>
        </p:txBody>
      </p:sp>
    </p:spTree>
    <p:extLst>
      <p:ext uri="{BB962C8B-B14F-4D97-AF65-F5344CB8AC3E}">
        <p14:creationId xmlns:p14="http://schemas.microsoft.com/office/powerpoint/2010/main" val="277635873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0"/>
            <a:ext cx="12191999" cy="6866086"/>
          </a:xfrm>
          <a:prstGeom prst="rect">
            <a:avLst/>
          </a:prstGeom>
        </p:spPr>
      </p:pic>
      <p:sp>
        <p:nvSpPr>
          <p:cNvPr id="4" name="Rectangle 3"/>
          <p:cNvSpPr/>
          <p:nvPr/>
        </p:nvSpPr>
        <p:spPr>
          <a:xfrm>
            <a:off x="270509" y="272936"/>
            <a:ext cx="11650979" cy="1815882"/>
          </a:xfrm>
          <a:prstGeom prst="rect">
            <a:avLst/>
          </a:prstGeom>
          <a:solidFill>
            <a:schemeClr val="bg1"/>
          </a:solidFill>
        </p:spPr>
        <p:txBody>
          <a:bodyPr wrap="square">
            <a:spAutoFit/>
          </a:bodyPr>
          <a:lstStyle/>
          <a:p>
            <a:pPr algn="just"/>
            <a:r>
              <a:rPr lang="en-US" sz="2800" b="1" i="1" dirty="0" err="1" smtClean="0">
                <a:latin typeface="Times New Roman" panose="02020603050405020304" pitchFamily="18" charset="0"/>
                <a:ea typeface="Times New Roman" panose="02020603050405020304" pitchFamily="18" charset="0"/>
              </a:rPr>
              <a:t>Thí</a:t>
            </a:r>
            <a:r>
              <a:rPr lang="en-US" sz="2800" b="1" i="1" dirty="0" smtClean="0">
                <a:latin typeface="Times New Roman" panose="02020603050405020304" pitchFamily="18" charset="0"/>
                <a:ea typeface="Times New Roman" panose="02020603050405020304" pitchFamily="18" charset="0"/>
              </a:rPr>
              <a:t> </a:t>
            </a:r>
            <a:r>
              <a:rPr lang="en-US" sz="2800" b="1" i="1" dirty="0" err="1" smtClean="0">
                <a:latin typeface="Times New Roman" panose="02020603050405020304" pitchFamily="18" charset="0"/>
                <a:ea typeface="Times New Roman" panose="02020603050405020304" pitchFamily="18" charset="0"/>
              </a:rPr>
              <a:t>nghiệm</a:t>
            </a:r>
            <a:r>
              <a:rPr lang="en-US" sz="2800" b="1" i="1" dirty="0" smtClean="0">
                <a:latin typeface="Times New Roman" panose="02020603050405020304" pitchFamily="18" charset="0"/>
                <a:ea typeface="Times New Roman" panose="02020603050405020304" pitchFamily="18" charset="0"/>
              </a:rPr>
              <a:t> </a:t>
            </a:r>
            <a:r>
              <a:rPr lang="en-US" sz="2800" b="1" i="1" dirty="0">
                <a:latin typeface="Times New Roman" panose="02020603050405020304" pitchFamily="18" charset="0"/>
                <a:ea typeface="Times New Roman" panose="02020603050405020304" pitchFamily="18" charset="0"/>
              </a:rPr>
              <a:t>2</a:t>
            </a:r>
            <a:r>
              <a:rPr lang="en-US" sz="2800" i="1"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Calibri" panose="020F0502020204030204" pitchFamily="34" charset="0"/>
              </a:rPr>
              <a:t>Đặt</a:t>
            </a:r>
            <a:r>
              <a:rPr lang="en-US" sz="2800" dirty="0">
                <a:latin typeface="Times New Roman" panose="02020603050405020304" pitchFamily="18" charset="0"/>
                <a:ea typeface="Calibri" panose="020F0502020204030204" pitchFamily="34" charset="0"/>
              </a:rPr>
              <a:t> 3 </a:t>
            </a:r>
            <a:r>
              <a:rPr lang="en-US" sz="2800" dirty="0" err="1">
                <a:latin typeface="Times New Roman" panose="02020603050405020304" pitchFamily="18" charset="0"/>
                <a:ea typeface="Calibri" panose="020F0502020204030204" pitchFamily="34" charset="0"/>
              </a:rPr>
              <a:t>cốc</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thủy</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tinh</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lên</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bàn</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đổ</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nước</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vào</a:t>
            </a:r>
            <a:r>
              <a:rPr lang="en-US" sz="2800" dirty="0">
                <a:latin typeface="Times New Roman" panose="02020603050405020304" pitchFamily="18" charset="0"/>
                <a:ea typeface="Calibri" panose="020F0502020204030204" pitchFamily="34" charset="0"/>
              </a:rPr>
              <a:t> 3 </a:t>
            </a:r>
            <a:r>
              <a:rPr lang="en-US" sz="2800" dirty="0" err="1">
                <a:latin typeface="Times New Roman" panose="02020603050405020304" pitchFamily="18" charset="0"/>
                <a:ea typeface="Calibri" panose="020F0502020204030204" pitchFamily="34" charset="0"/>
              </a:rPr>
              <a:t>cốc</a:t>
            </a:r>
            <a:r>
              <a:rPr lang="en-US" sz="2800" dirty="0">
                <a:latin typeface="Times New Roman" panose="02020603050405020304" pitchFamily="18" charset="0"/>
                <a:ea typeface="Calibri" panose="020F0502020204030204" pitchFamily="34" charset="0"/>
              </a:rPr>
              <a:t> - </a:t>
            </a:r>
            <a:r>
              <a:rPr lang="en-US" sz="2800" dirty="0" err="1">
                <a:latin typeface="Times New Roman" panose="02020603050405020304" pitchFamily="18" charset="0"/>
                <a:ea typeface="Calibri" panose="020F0502020204030204" pitchFamily="34" charset="0"/>
              </a:rPr>
              <a:t>lượng</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nước</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bằng</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nhau</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Cốc</a:t>
            </a:r>
            <a:r>
              <a:rPr lang="en-US" sz="2800" dirty="0">
                <a:latin typeface="Times New Roman" panose="02020603050405020304" pitchFamily="18" charset="0"/>
                <a:ea typeface="Calibri" panose="020F0502020204030204" pitchFamily="34" charset="0"/>
              </a:rPr>
              <a:t> 1 </a:t>
            </a:r>
            <a:r>
              <a:rPr lang="en-US" sz="2800" dirty="0" err="1">
                <a:latin typeface="Times New Roman" panose="02020603050405020304" pitchFamily="18" charset="0"/>
                <a:ea typeface="Calibri" panose="020F0502020204030204" pitchFamily="34" charset="0"/>
              </a:rPr>
              <a:t>cho</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vào</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một</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thìa</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muối</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cốc</a:t>
            </a:r>
            <a:r>
              <a:rPr lang="en-US" sz="2800" dirty="0">
                <a:latin typeface="Times New Roman" panose="02020603050405020304" pitchFamily="18" charset="0"/>
                <a:ea typeface="Calibri" panose="020F0502020204030204" pitchFamily="34" charset="0"/>
              </a:rPr>
              <a:t> 2 </a:t>
            </a:r>
            <a:r>
              <a:rPr lang="en-US" sz="2800" dirty="0" err="1">
                <a:latin typeface="Times New Roman" panose="02020603050405020304" pitchFamily="18" charset="0"/>
                <a:ea typeface="Calibri" panose="020F0502020204030204" pitchFamily="34" charset="0"/>
              </a:rPr>
              <a:t>cho</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vào</a:t>
            </a:r>
            <a:r>
              <a:rPr lang="en-US" sz="2800" dirty="0">
                <a:latin typeface="Times New Roman" panose="02020603050405020304" pitchFamily="18" charset="0"/>
                <a:ea typeface="Calibri" panose="020F0502020204030204" pitchFamily="34" charset="0"/>
              </a:rPr>
              <a:t> 1 </a:t>
            </a:r>
            <a:r>
              <a:rPr lang="en-US" sz="2800" dirty="0" err="1">
                <a:latin typeface="Times New Roman" panose="02020603050405020304" pitchFamily="18" charset="0"/>
                <a:ea typeface="Calibri" panose="020F0502020204030204" pitchFamily="34" charset="0"/>
              </a:rPr>
              <a:t>thìa</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đường</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cốc</a:t>
            </a:r>
            <a:r>
              <a:rPr lang="en-US" sz="2800" dirty="0">
                <a:latin typeface="Times New Roman" panose="02020603050405020304" pitchFamily="18" charset="0"/>
                <a:ea typeface="Calibri" panose="020F0502020204030204" pitchFamily="34" charset="0"/>
              </a:rPr>
              <a:t> 3 </a:t>
            </a:r>
            <a:r>
              <a:rPr lang="en-US" sz="2800" dirty="0" err="1">
                <a:latin typeface="Times New Roman" panose="02020603050405020304" pitchFamily="18" charset="0"/>
                <a:ea typeface="Calibri" panose="020F0502020204030204" pitchFamily="34" charset="0"/>
              </a:rPr>
              <a:t>em</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cho</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vào</a:t>
            </a:r>
            <a:r>
              <a:rPr lang="en-US" sz="2800" dirty="0">
                <a:latin typeface="Times New Roman" panose="02020603050405020304" pitchFamily="18" charset="0"/>
                <a:ea typeface="Calibri" panose="020F0502020204030204" pitchFamily="34" charset="0"/>
              </a:rPr>
              <a:t> 1 </a:t>
            </a:r>
            <a:r>
              <a:rPr lang="en-US" sz="2800" dirty="0" err="1">
                <a:latin typeface="Times New Roman" panose="02020603050405020304" pitchFamily="18" charset="0"/>
                <a:ea typeface="Calibri" panose="020F0502020204030204" pitchFamily="34" charset="0"/>
              </a:rPr>
              <a:t>ít</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dầu</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ăn</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Dùng</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thìa</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khuấy</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đều</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cả</a:t>
            </a:r>
            <a:r>
              <a:rPr lang="en-US" sz="2800" dirty="0">
                <a:latin typeface="Times New Roman" panose="02020603050405020304" pitchFamily="18" charset="0"/>
                <a:ea typeface="Calibri" panose="020F0502020204030204" pitchFamily="34" charset="0"/>
              </a:rPr>
              <a:t> 3 </a:t>
            </a:r>
            <a:r>
              <a:rPr lang="en-US" sz="2800" dirty="0" err="1">
                <a:latin typeface="Times New Roman" panose="02020603050405020304" pitchFamily="18" charset="0"/>
                <a:ea typeface="Calibri" panose="020F0502020204030204" pitchFamily="34" charset="0"/>
              </a:rPr>
              <a:t>cốc</a:t>
            </a:r>
            <a:r>
              <a:rPr lang="en-US" sz="2800" dirty="0">
                <a:latin typeface="Times New Roman" panose="02020603050405020304" pitchFamily="18" charset="0"/>
                <a:ea typeface="Calibri" panose="020F0502020204030204" pitchFamily="34" charset="0"/>
              </a:rPr>
              <a:t>. </a:t>
            </a:r>
            <a:r>
              <a:rPr lang="en-US" sz="2800" dirty="0" err="1" smtClean="0">
                <a:latin typeface="Times New Roman" panose="02020603050405020304" pitchFamily="18" charset="0"/>
                <a:ea typeface="Calibri" panose="020F0502020204030204" pitchFamily="34" charset="0"/>
              </a:rPr>
              <a:t>Hãy</a:t>
            </a:r>
            <a:r>
              <a:rPr lang="en-US" sz="2800" dirty="0" smtClean="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quan</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sát</a:t>
            </a:r>
            <a:r>
              <a:rPr lang="en-US" sz="2800" dirty="0">
                <a:latin typeface="Times New Roman" panose="02020603050405020304" pitchFamily="18" charset="0"/>
                <a:ea typeface="Calibri" panose="020F0502020204030204" pitchFamily="34" charset="0"/>
              </a:rPr>
              <a:t> TN </a:t>
            </a:r>
            <a:r>
              <a:rPr lang="en-US" sz="2800" dirty="0" err="1">
                <a:latin typeface="Times New Roman" panose="02020603050405020304" pitchFamily="18" charset="0"/>
                <a:ea typeface="Calibri" panose="020F0502020204030204" pitchFamily="34" charset="0"/>
              </a:rPr>
              <a:t>và</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cho</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biết</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nước</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có</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khả</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năng</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hòa</a:t>
            </a:r>
            <a:r>
              <a:rPr lang="en-US" sz="2800" dirty="0">
                <a:latin typeface="Times New Roman" panose="02020603050405020304" pitchFamily="18" charset="0"/>
                <a:ea typeface="Calibri" panose="020F0502020204030204" pitchFamily="34" charset="0"/>
              </a:rPr>
              <a:t> tan </a:t>
            </a:r>
            <a:r>
              <a:rPr lang="en-US" sz="2800" dirty="0" err="1" smtClean="0">
                <a:latin typeface="Times New Roman" panose="02020603050405020304" pitchFamily="18" charset="0"/>
                <a:ea typeface="Calibri" panose="020F0502020204030204" pitchFamily="34" charset="0"/>
              </a:rPr>
              <a:t>hoặc</a:t>
            </a:r>
            <a:r>
              <a:rPr lang="en-US" sz="2800" dirty="0" smtClean="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không</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hòa</a:t>
            </a:r>
            <a:r>
              <a:rPr lang="en-US" sz="2800" dirty="0">
                <a:latin typeface="Times New Roman" panose="02020603050405020304" pitchFamily="18" charset="0"/>
                <a:ea typeface="Calibri" panose="020F0502020204030204" pitchFamily="34" charset="0"/>
              </a:rPr>
              <a:t> tan </a:t>
            </a:r>
            <a:r>
              <a:rPr lang="en-US" sz="2800" dirty="0" err="1">
                <a:latin typeface="Times New Roman" panose="02020603050405020304" pitchFamily="18" charset="0"/>
                <a:ea typeface="Calibri" panose="020F0502020204030204" pitchFamily="34" charset="0"/>
              </a:rPr>
              <a:t>chất</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nào</a:t>
            </a:r>
            <a:r>
              <a:rPr lang="en-US" sz="2800" dirty="0">
                <a:latin typeface="Times New Roman" panose="02020603050405020304" pitchFamily="18" charset="0"/>
                <a:ea typeface="Calibri" panose="020F0502020204030204" pitchFamily="34" charset="0"/>
              </a:rPr>
              <a:t>?</a:t>
            </a:r>
            <a:endParaRPr lang="en-US" sz="2800" dirty="0"/>
          </a:p>
        </p:txBody>
      </p:sp>
      <p:pic>
        <p:nvPicPr>
          <p:cNvPr id="8" name="Picture 7"/>
          <p:cNvPicPr>
            <a:picLocks noChangeAspect="1"/>
          </p:cNvPicPr>
          <p:nvPr/>
        </p:nvPicPr>
        <p:blipFill>
          <a:blip r:embed="rId3"/>
          <a:stretch>
            <a:fillRect/>
          </a:stretch>
        </p:blipFill>
        <p:spPr>
          <a:xfrm>
            <a:off x="1267157" y="2318374"/>
            <a:ext cx="9486351" cy="3088005"/>
          </a:xfrm>
          <a:prstGeom prst="rect">
            <a:avLst/>
          </a:prstGeom>
        </p:spPr>
      </p:pic>
      <p:sp>
        <p:nvSpPr>
          <p:cNvPr id="9" name="Rectangle 8"/>
          <p:cNvSpPr/>
          <p:nvPr/>
        </p:nvSpPr>
        <p:spPr>
          <a:xfrm>
            <a:off x="270509" y="1032418"/>
            <a:ext cx="10615287" cy="4625882"/>
          </a:xfrm>
          <a:prstGeom prst="rect">
            <a:avLst/>
          </a:prstGeom>
        </p:spPr>
        <p:txBody>
          <a:bodyPr wrap="square">
            <a:spAutoFit/>
          </a:bodyPr>
          <a:lstStyle/>
          <a:p>
            <a:pPr algn="just">
              <a:lnSpc>
                <a:spcPct val="135000"/>
              </a:lnSpc>
              <a:spcBef>
                <a:spcPts val="600"/>
              </a:spcBef>
              <a:spcAft>
                <a:spcPts val="600"/>
              </a:spcAft>
            </a:pP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Tính</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chất</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nước</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800" b="1"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35000"/>
              </a:lnSpc>
              <a:spcBef>
                <a:spcPts val="600"/>
              </a:spcBef>
              <a:spcAft>
                <a:spcPts val="600"/>
              </a:spcAft>
            </a:pP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Nước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chất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lỏng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không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màu</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không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mùi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không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vị</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sôi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ở 100°C,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đông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đặc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ở 0°C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nước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đá</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35000"/>
              </a:lnSpc>
              <a:spcBef>
                <a:spcPts val="600"/>
              </a:spcBef>
              <a:spcAft>
                <a:spcPts val="600"/>
              </a:spcAft>
            </a:pP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Nước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hòa</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tan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nhiều</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chất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như</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muối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ăn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đường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nhưng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không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hòa</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tan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dầu</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mỡ</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35000"/>
              </a:lnSpc>
              <a:spcBef>
                <a:spcPts val="600"/>
              </a:spcBef>
              <a:spcAft>
                <a:spcPts val="600"/>
              </a:spcAft>
            </a:pP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Nước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tác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dụng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nhiều</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chất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hóa</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học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để</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tạo</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thành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hợp</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chất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khác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0" name="Picture 9"/>
          <p:cNvPicPr>
            <a:picLocks noChangeAspect="1"/>
          </p:cNvPicPr>
          <p:nvPr/>
        </p:nvPicPr>
        <p:blipFill>
          <a:blip r:embed="rId4"/>
          <a:stretch>
            <a:fillRect/>
          </a:stretch>
        </p:blipFill>
        <p:spPr>
          <a:xfrm>
            <a:off x="188554" y="851326"/>
            <a:ext cx="424541" cy="407856"/>
          </a:xfrm>
          <a:prstGeom prst="rect">
            <a:avLst/>
          </a:prstGeom>
        </p:spPr>
      </p:pic>
    </p:spTree>
    <p:extLst>
      <p:ext uri="{BB962C8B-B14F-4D97-AF65-F5344CB8AC3E}">
        <p14:creationId xmlns:p14="http://schemas.microsoft.com/office/powerpoint/2010/main" val="2783883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xit" presetSubtype="10" fill="hold" grpId="1" nodeType="clickEffect">
                                  <p:stCondLst>
                                    <p:cond delay="0"/>
                                  </p:stCondLst>
                                  <p:childTnLst>
                                    <p:animEffect transition="out" filter="blinds(horizontal)">
                                      <p:cBhvr>
                                        <p:cTn id="16" dur="500"/>
                                        <p:tgtEl>
                                          <p:spTgt spid="4"/>
                                        </p:tgtEl>
                                      </p:cBhvr>
                                    </p:animEffect>
                                    <p:set>
                                      <p:cBhvr>
                                        <p:cTn id="17" dur="1" fill="hold">
                                          <p:stCondLst>
                                            <p:cond delay="499"/>
                                          </p:stCondLst>
                                        </p:cTn>
                                        <p:tgtEl>
                                          <p:spTgt spid="4"/>
                                        </p:tgtEl>
                                        <p:attrNameLst>
                                          <p:attrName>style.visibility</p:attrName>
                                        </p:attrNameLst>
                                      </p:cBhvr>
                                      <p:to>
                                        <p:strVal val="hidden"/>
                                      </p:to>
                                    </p:set>
                                  </p:childTnLst>
                                </p:cTn>
                              </p:par>
                              <p:par>
                                <p:cTn id="18" presetID="3" presetClass="exit" presetSubtype="10" fill="hold" nodeType="withEffect">
                                  <p:stCondLst>
                                    <p:cond delay="0"/>
                                  </p:stCondLst>
                                  <p:childTnLst>
                                    <p:animEffect transition="out" filter="blinds(horizontal)">
                                      <p:cBhvr>
                                        <p:cTn id="19" dur="500"/>
                                        <p:tgtEl>
                                          <p:spTgt spid="8"/>
                                        </p:tgtEl>
                                      </p:cBhvr>
                                    </p:animEffect>
                                    <p:set>
                                      <p:cBhvr>
                                        <p:cTn id="20" dur="1" fill="hold">
                                          <p:stCondLst>
                                            <p:cond delay="499"/>
                                          </p:stCondLst>
                                        </p:cTn>
                                        <p:tgtEl>
                                          <p:spTgt spid="8"/>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500"/>
                                        <p:tgtEl>
                                          <p:spTgt spid="9"/>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fade">
                                      <p:cBhvr>
                                        <p:cTn id="3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4"/>
          <a:stretch>
            <a:fillRect/>
          </a:stretch>
        </p:blipFill>
        <p:spPr>
          <a:xfrm>
            <a:off x="0" y="0"/>
            <a:ext cx="12191999" cy="6866086"/>
          </a:xfrm>
          <a:prstGeom prst="rect">
            <a:avLst/>
          </a:prstGeom>
        </p:spPr>
      </p:pic>
      <p:sp>
        <p:nvSpPr>
          <p:cNvPr id="2" name="Rectangle 1"/>
          <p:cNvSpPr/>
          <p:nvPr/>
        </p:nvSpPr>
        <p:spPr>
          <a:xfrm>
            <a:off x="712954" y="523220"/>
            <a:ext cx="10879901" cy="523220"/>
          </a:xfrm>
          <a:prstGeom prst="rect">
            <a:avLst/>
          </a:prstGeom>
          <a:solidFill>
            <a:schemeClr val="bg1"/>
          </a:solidFill>
        </p:spPr>
        <p:txBody>
          <a:bodyPr wrap="none">
            <a:spAutoFit/>
          </a:bodyPr>
          <a:lstStyle/>
          <a:p>
            <a:r>
              <a:rPr lang="en-US" sz="2800" i="1" dirty="0" err="1" smtClean="0">
                <a:solidFill>
                  <a:srgbClr val="000000"/>
                </a:solidFill>
                <a:latin typeface="Times New Roman" panose="02020603050405020304" pitchFamily="18" charset="0"/>
                <a:ea typeface="Times New Roman" panose="02020603050405020304" pitchFamily="18" charset="0"/>
              </a:rPr>
              <a:t>Quan</a:t>
            </a:r>
            <a:r>
              <a:rPr lang="en-US" sz="2800" i="1" dirty="0" smtClean="0">
                <a:solidFill>
                  <a:srgbClr val="000000"/>
                </a:solidFill>
                <a:latin typeface="Times New Roman" panose="02020603050405020304" pitchFamily="18" charset="0"/>
                <a:ea typeface="Times New Roman" panose="02020603050405020304" pitchFamily="18" charset="0"/>
              </a:rPr>
              <a:t> </a:t>
            </a:r>
            <a:r>
              <a:rPr lang="en-US" sz="2800" i="1" dirty="0" err="1" smtClean="0">
                <a:solidFill>
                  <a:srgbClr val="000000"/>
                </a:solidFill>
                <a:latin typeface="Times New Roman" panose="02020603050405020304" pitchFamily="18" charset="0"/>
                <a:ea typeface="Times New Roman" panose="02020603050405020304" pitchFamily="18" charset="0"/>
              </a:rPr>
              <a:t>sát</a:t>
            </a:r>
            <a:r>
              <a:rPr lang="en-US" sz="2800" i="1" dirty="0" smtClean="0">
                <a:solidFill>
                  <a:srgbClr val="000000"/>
                </a:solidFill>
                <a:latin typeface="Times New Roman" panose="02020603050405020304" pitchFamily="18" charset="0"/>
                <a:ea typeface="Times New Roman" panose="02020603050405020304" pitchFamily="18" charset="0"/>
              </a:rPr>
              <a:t> </a:t>
            </a:r>
            <a:r>
              <a:rPr lang="en-US" sz="2800" i="1" dirty="0" err="1" smtClean="0">
                <a:solidFill>
                  <a:srgbClr val="000000"/>
                </a:solidFill>
                <a:latin typeface="Times New Roman" panose="02020603050405020304" pitchFamily="18" charset="0"/>
                <a:ea typeface="Times New Roman" panose="02020603050405020304" pitchFamily="18" charset="0"/>
              </a:rPr>
              <a:t>đoạn</a:t>
            </a:r>
            <a:r>
              <a:rPr lang="en-US" sz="2800" i="1" dirty="0" smtClean="0">
                <a:solidFill>
                  <a:srgbClr val="000000"/>
                </a:solidFill>
                <a:latin typeface="Times New Roman" panose="02020603050405020304" pitchFamily="18" charset="0"/>
                <a:ea typeface="Times New Roman" panose="02020603050405020304" pitchFamily="18" charset="0"/>
              </a:rPr>
              <a:t> video </a:t>
            </a:r>
            <a:r>
              <a:rPr lang="en-US" sz="2800" i="1" dirty="0" err="1">
                <a:solidFill>
                  <a:srgbClr val="000000"/>
                </a:solidFill>
                <a:latin typeface="Times New Roman" panose="02020603050405020304" pitchFamily="18" charset="0"/>
                <a:ea typeface="Times New Roman" panose="02020603050405020304" pitchFamily="18" charset="0"/>
              </a:rPr>
              <a:t>và</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ghi</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lại</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vai</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trò</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của</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nước</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đối</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với</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đời</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sống</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sinh</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vật</a:t>
            </a:r>
            <a:r>
              <a:rPr lang="en-US" sz="2800" i="1" dirty="0">
                <a:solidFill>
                  <a:srgbClr val="000000"/>
                </a:solidFill>
                <a:latin typeface="Times New Roman" panose="02020603050405020304" pitchFamily="18" charset="0"/>
                <a:ea typeface="Times New Roman" panose="02020603050405020304" pitchFamily="18" charset="0"/>
              </a:rPr>
              <a:t>?</a:t>
            </a:r>
            <a:endParaRPr lang="en-US" sz="2800" i="1" dirty="0"/>
          </a:p>
        </p:txBody>
      </p:sp>
      <p:pic>
        <p:nvPicPr>
          <p:cNvPr id="4" name="Dạy trẻ về vai trò của nước">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591036" y="1209905"/>
            <a:ext cx="11009925" cy="5492716"/>
          </a:xfrm>
          <a:prstGeom prst="rect">
            <a:avLst/>
          </a:prstGeom>
        </p:spPr>
      </p:pic>
      <p:sp>
        <p:nvSpPr>
          <p:cNvPr id="6" name="Snip Diagonal Corner Rectangle 5"/>
          <p:cNvSpPr/>
          <p:nvPr/>
        </p:nvSpPr>
        <p:spPr>
          <a:xfrm>
            <a:off x="0" y="22577"/>
            <a:ext cx="12090399" cy="562198"/>
          </a:xfrm>
          <a:prstGeom prst="snip2DiagRect">
            <a:avLst/>
          </a:prstGeom>
        </p:spPr>
        <p:style>
          <a:lnRef idx="1">
            <a:schemeClr val="accent6"/>
          </a:lnRef>
          <a:fillRef idx="2">
            <a:schemeClr val="accent6"/>
          </a:fillRef>
          <a:effectRef idx="1">
            <a:schemeClr val="accent6"/>
          </a:effectRef>
          <a:fontRef idx="minor">
            <a:schemeClr val="dk1"/>
          </a:fontRef>
        </p:style>
        <p:txBody>
          <a:bodyPr rtlCol="0" anchor="ctr"/>
          <a:lstStyle/>
          <a:p>
            <a:pPr lvl="0" algn="just">
              <a:lnSpc>
                <a:spcPct val="135000"/>
              </a:lnSpc>
              <a:spcBef>
                <a:spcPts val="600"/>
              </a:spcBef>
              <a:spcAft>
                <a:spcPts val="600"/>
              </a:spcAft>
            </a:pPr>
            <a:endParaRPr lang="en-US"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7" name="Rectangle 6"/>
          <p:cNvSpPr/>
          <p:nvPr/>
        </p:nvSpPr>
        <p:spPr>
          <a:xfrm>
            <a:off x="255638" y="-61555"/>
            <a:ext cx="9187708" cy="584775"/>
          </a:xfrm>
          <a:prstGeom prst="rect">
            <a:avLst/>
          </a:prstGeom>
        </p:spPr>
        <p:txBody>
          <a:bodyPr wrap="none">
            <a:spAutoFit/>
          </a:bodyPr>
          <a:lstStyle/>
          <a:p>
            <a:r>
              <a:rPr lang="en-US" sz="3200" b="1" dirty="0" smtClean="0">
                <a:solidFill>
                  <a:srgbClr val="000000"/>
                </a:solidFill>
                <a:latin typeface="Times New Roman" panose="02020603050405020304" pitchFamily="18" charset="0"/>
                <a:ea typeface="Times New Roman" panose="02020603050405020304" pitchFamily="18" charset="0"/>
              </a:rPr>
              <a:t>II. </a:t>
            </a:r>
            <a:r>
              <a:rPr lang="en-US" sz="3200" b="1" dirty="0" err="1" smtClean="0">
                <a:solidFill>
                  <a:srgbClr val="000000"/>
                </a:solidFill>
                <a:latin typeface="Times New Roman" panose="02020603050405020304" pitchFamily="18" charset="0"/>
                <a:ea typeface="Times New Roman" panose="02020603050405020304" pitchFamily="18" charset="0"/>
              </a:rPr>
              <a:t>Tìm</a:t>
            </a:r>
            <a:r>
              <a:rPr lang="en-US" sz="3200" b="1" dirty="0" smtClean="0">
                <a:solidFill>
                  <a:srgbClr val="000000"/>
                </a:solidFill>
                <a:latin typeface="Times New Roman" panose="02020603050405020304" pitchFamily="18" charset="0"/>
                <a:ea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rPr>
              <a:t>hiểu</a:t>
            </a:r>
            <a:r>
              <a:rPr lang="en-US" sz="3200" b="1" dirty="0">
                <a:solidFill>
                  <a:srgbClr val="000000"/>
                </a:solidFill>
                <a:latin typeface="Times New Roman" panose="02020603050405020304" pitchFamily="18" charset="0"/>
                <a:ea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rPr>
              <a:t>vai</a:t>
            </a:r>
            <a:r>
              <a:rPr lang="en-US" sz="3200" b="1" dirty="0">
                <a:solidFill>
                  <a:srgbClr val="000000"/>
                </a:solidFill>
                <a:latin typeface="Times New Roman" panose="02020603050405020304" pitchFamily="18" charset="0"/>
                <a:ea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rPr>
              <a:t>trò</a:t>
            </a:r>
            <a:r>
              <a:rPr lang="en-US" sz="3200" b="1" dirty="0">
                <a:solidFill>
                  <a:srgbClr val="000000"/>
                </a:solidFill>
                <a:latin typeface="Times New Roman" panose="02020603050405020304" pitchFamily="18" charset="0"/>
                <a:ea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rPr>
              <a:t>của</a:t>
            </a:r>
            <a:r>
              <a:rPr lang="en-US" sz="3200" b="1" dirty="0">
                <a:solidFill>
                  <a:srgbClr val="000000"/>
                </a:solidFill>
                <a:latin typeface="Times New Roman" panose="02020603050405020304" pitchFamily="18" charset="0"/>
                <a:ea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rPr>
              <a:t>nước</a:t>
            </a:r>
            <a:r>
              <a:rPr lang="en-US" sz="3200" b="1" dirty="0">
                <a:solidFill>
                  <a:srgbClr val="000000"/>
                </a:solidFill>
                <a:latin typeface="Times New Roman" panose="02020603050405020304" pitchFamily="18" charset="0"/>
                <a:ea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rPr>
              <a:t>đối</a:t>
            </a:r>
            <a:r>
              <a:rPr lang="en-US" sz="3200" b="1" dirty="0">
                <a:solidFill>
                  <a:srgbClr val="000000"/>
                </a:solidFill>
                <a:latin typeface="Times New Roman" panose="02020603050405020304" pitchFamily="18" charset="0"/>
                <a:ea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rPr>
              <a:t>với</a:t>
            </a:r>
            <a:r>
              <a:rPr lang="en-US" sz="3200" b="1" dirty="0">
                <a:solidFill>
                  <a:srgbClr val="000000"/>
                </a:solidFill>
                <a:latin typeface="Times New Roman" panose="02020603050405020304" pitchFamily="18" charset="0"/>
                <a:ea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rPr>
              <a:t>cơ</a:t>
            </a:r>
            <a:r>
              <a:rPr lang="en-US" sz="3200" b="1" dirty="0">
                <a:solidFill>
                  <a:srgbClr val="000000"/>
                </a:solidFill>
                <a:latin typeface="Times New Roman" panose="02020603050405020304" pitchFamily="18" charset="0"/>
                <a:ea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rPr>
              <a:t>thể</a:t>
            </a:r>
            <a:r>
              <a:rPr lang="en-US" sz="3200" b="1" dirty="0">
                <a:solidFill>
                  <a:srgbClr val="000000"/>
                </a:solidFill>
                <a:latin typeface="Times New Roman" panose="02020603050405020304" pitchFamily="18" charset="0"/>
                <a:ea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rPr>
              <a:t>sinh</a:t>
            </a:r>
            <a:r>
              <a:rPr lang="en-US" sz="3200" b="1" dirty="0">
                <a:solidFill>
                  <a:srgbClr val="000000"/>
                </a:solidFill>
                <a:latin typeface="Times New Roman" panose="02020603050405020304" pitchFamily="18" charset="0"/>
                <a:ea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rPr>
              <a:t>vật</a:t>
            </a:r>
            <a:endParaRPr lang="en-US" sz="3200" dirty="0"/>
          </a:p>
        </p:txBody>
      </p:sp>
    </p:spTree>
    <p:extLst>
      <p:ext uri="{BB962C8B-B14F-4D97-AF65-F5344CB8AC3E}">
        <p14:creationId xmlns:p14="http://schemas.microsoft.com/office/powerpoint/2010/main" val="1218865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video>
              <p:cMediaNode vol="80000">
                <p:cTn id="13" fill="hold" display="0">
                  <p:stCondLst>
                    <p:cond delay="indefinite"/>
                  </p:stCondLst>
                </p:cTn>
                <p:tgtEl>
                  <p:spTgt spid="4"/>
                </p:tgtEl>
              </p:cMediaNode>
            </p:video>
          </p:childTnLst>
        </p:cTn>
      </p:par>
    </p:tnLst>
    <p:bldLst>
      <p:bldP spid="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0"/>
            <a:ext cx="12191999" cy="6866086"/>
          </a:xfrm>
          <a:prstGeom prst="rect">
            <a:avLst/>
          </a:prstGeom>
        </p:spPr>
      </p:pic>
      <p:pic>
        <p:nvPicPr>
          <p:cNvPr id="3" name="Picture 2"/>
          <p:cNvPicPr>
            <a:picLocks noChangeAspect="1"/>
          </p:cNvPicPr>
          <p:nvPr/>
        </p:nvPicPr>
        <p:blipFill>
          <a:blip r:embed="rId3"/>
          <a:stretch>
            <a:fillRect/>
          </a:stretch>
        </p:blipFill>
        <p:spPr>
          <a:xfrm>
            <a:off x="160863" y="137676"/>
            <a:ext cx="5633913" cy="2765544"/>
          </a:xfrm>
          <a:prstGeom prst="rect">
            <a:avLst/>
          </a:prstGeom>
        </p:spPr>
      </p:pic>
      <p:pic>
        <p:nvPicPr>
          <p:cNvPr id="4" name="Picture 3"/>
          <p:cNvPicPr>
            <a:picLocks noChangeAspect="1"/>
          </p:cNvPicPr>
          <p:nvPr/>
        </p:nvPicPr>
        <p:blipFill>
          <a:blip r:embed="rId4"/>
          <a:stretch>
            <a:fillRect/>
          </a:stretch>
        </p:blipFill>
        <p:spPr>
          <a:xfrm>
            <a:off x="160863" y="3478292"/>
            <a:ext cx="5633913" cy="2948940"/>
          </a:xfrm>
          <a:prstGeom prst="rect">
            <a:avLst/>
          </a:prstGeom>
        </p:spPr>
      </p:pic>
      <p:pic>
        <p:nvPicPr>
          <p:cNvPr id="6" name="Picture 5"/>
          <p:cNvPicPr>
            <a:picLocks noChangeAspect="1"/>
          </p:cNvPicPr>
          <p:nvPr/>
        </p:nvPicPr>
        <p:blipFill>
          <a:blip r:embed="rId5"/>
          <a:stretch>
            <a:fillRect/>
          </a:stretch>
        </p:blipFill>
        <p:spPr>
          <a:xfrm>
            <a:off x="6422671" y="109772"/>
            <a:ext cx="5147345" cy="2793448"/>
          </a:xfrm>
          <a:prstGeom prst="rect">
            <a:avLst/>
          </a:prstGeom>
        </p:spPr>
      </p:pic>
      <p:pic>
        <p:nvPicPr>
          <p:cNvPr id="2" name="Picture 1"/>
          <p:cNvPicPr>
            <a:picLocks noChangeAspect="1"/>
          </p:cNvPicPr>
          <p:nvPr/>
        </p:nvPicPr>
        <p:blipFill>
          <a:blip r:embed="rId6"/>
          <a:stretch>
            <a:fillRect/>
          </a:stretch>
        </p:blipFill>
        <p:spPr>
          <a:xfrm>
            <a:off x="6410394" y="3421588"/>
            <a:ext cx="5159623" cy="3310682"/>
          </a:xfrm>
          <a:prstGeom prst="rect">
            <a:avLst/>
          </a:prstGeom>
        </p:spPr>
      </p:pic>
      <p:sp>
        <p:nvSpPr>
          <p:cNvPr id="7" name="TextBox 6"/>
          <p:cNvSpPr txBox="1"/>
          <p:nvPr/>
        </p:nvSpPr>
        <p:spPr>
          <a:xfrm>
            <a:off x="463219" y="2959923"/>
            <a:ext cx="5029200" cy="461665"/>
          </a:xfrm>
          <a:prstGeom prst="rect">
            <a:avLst/>
          </a:prstGeom>
          <a:noFill/>
        </p:spPr>
        <p:txBody>
          <a:bodyPr wrap="square" rtlCol="0">
            <a:spAutoFit/>
          </a:bodyPr>
          <a:lstStyle/>
          <a:p>
            <a:r>
              <a:rPr lang="en-US" sz="2400" b="1" dirty="0" err="1" smtClean="0">
                <a:solidFill>
                  <a:srgbClr val="FF0000"/>
                </a:solidFill>
                <a:latin typeface="Times New Roman" panose="02020603050405020304" pitchFamily="18" charset="0"/>
                <a:cs typeface="Times New Roman" panose="02020603050405020304" pitchFamily="18" charset="0"/>
              </a:rPr>
              <a:t>Nước</a:t>
            </a:r>
            <a:r>
              <a:rPr lang="en-US" sz="2400" b="1" dirty="0" smtClean="0">
                <a:solidFill>
                  <a:srgbClr val="FF0000"/>
                </a:solidFill>
                <a:latin typeface="Times New Roman" panose="02020603050405020304" pitchFamily="18" charset="0"/>
                <a:cs typeface="Times New Roman" panose="02020603050405020304" pitchFamily="18" charset="0"/>
              </a:rPr>
              <a:t> </a:t>
            </a:r>
            <a:r>
              <a:rPr lang="en-US" sz="2400" b="1" dirty="0" err="1" smtClean="0">
                <a:solidFill>
                  <a:srgbClr val="FF0000"/>
                </a:solidFill>
                <a:latin typeface="Times New Roman" panose="02020603050405020304" pitchFamily="18" charset="0"/>
                <a:cs typeface="Times New Roman" panose="02020603050405020304" pitchFamily="18" charset="0"/>
              </a:rPr>
              <a:t>chiếm</a:t>
            </a:r>
            <a:r>
              <a:rPr lang="en-US" sz="2400" b="1" dirty="0" smtClean="0">
                <a:solidFill>
                  <a:srgbClr val="FF0000"/>
                </a:solidFill>
                <a:latin typeface="Times New Roman" panose="02020603050405020304" pitchFamily="18" charset="0"/>
                <a:cs typeface="Times New Roman" panose="02020603050405020304" pitchFamily="18" charset="0"/>
              </a:rPr>
              <a:t> 90% </a:t>
            </a:r>
            <a:r>
              <a:rPr lang="en-US" sz="2400" b="1" dirty="0" err="1" smtClean="0">
                <a:solidFill>
                  <a:srgbClr val="FF0000"/>
                </a:solidFill>
                <a:latin typeface="Times New Roman" panose="02020603050405020304" pitchFamily="18" charset="0"/>
                <a:cs typeface="Times New Roman" panose="02020603050405020304" pitchFamily="18" charset="0"/>
              </a:rPr>
              <a:t>thể</a:t>
            </a:r>
            <a:r>
              <a:rPr lang="en-US" sz="2400" b="1" dirty="0" smtClean="0">
                <a:solidFill>
                  <a:srgbClr val="FF0000"/>
                </a:solidFill>
                <a:latin typeface="Times New Roman" panose="02020603050405020304" pitchFamily="18" charset="0"/>
                <a:cs typeface="Times New Roman" panose="02020603050405020304" pitchFamily="18" charset="0"/>
              </a:rPr>
              <a:t> </a:t>
            </a:r>
            <a:r>
              <a:rPr lang="en-US" sz="2400" b="1" dirty="0" err="1" smtClean="0">
                <a:solidFill>
                  <a:srgbClr val="FF0000"/>
                </a:solidFill>
                <a:latin typeface="Times New Roman" panose="02020603050405020304" pitchFamily="18" charset="0"/>
                <a:cs typeface="Times New Roman" panose="02020603050405020304" pitchFamily="18" charset="0"/>
              </a:rPr>
              <a:t>tích</a:t>
            </a:r>
            <a:r>
              <a:rPr lang="en-US" sz="2400" b="1" dirty="0" smtClean="0">
                <a:solidFill>
                  <a:srgbClr val="FF0000"/>
                </a:solidFill>
                <a:latin typeface="Times New Roman" panose="02020603050405020304" pitchFamily="18" charset="0"/>
                <a:cs typeface="Times New Roman" panose="02020603050405020304" pitchFamily="18" charset="0"/>
              </a:rPr>
              <a:t> </a:t>
            </a:r>
            <a:r>
              <a:rPr lang="en-US" sz="2400" b="1" dirty="0" err="1" smtClean="0">
                <a:solidFill>
                  <a:srgbClr val="FF0000"/>
                </a:solidFill>
                <a:latin typeface="Times New Roman" panose="02020603050405020304" pitchFamily="18" charset="0"/>
                <a:cs typeface="Times New Roman" panose="02020603050405020304" pitchFamily="18" charset="0"/>
              </a:rPr>
              <a:t>cơ</a:t>
            </a:r>
            <a:r>
              <a:rPr lang="en-US" sz="2400" b="1" dirty="0" smtClean="0">
                <a:solidFill>
                  <a:srgbClr val="FF0000"/>
                </a:solidFill>
                <a:latin typeface="Times New Roman" panose="02020603050405020304" pitchFamily="18" charset="0"/>
                <a:cs typeface="Times New Roman" panose="02020603050405020304" pitchFamily="18" charset="0"/>
              </a:rPr>
              <a:t> </a:t>
            </a:r>
            <a:r>
              <a:rPr lang="en-US" sz="2400" b="1" dirty="0" err="1" smtClean="0">
                <a:solidFill>
                  <a:srgbClr val="FF0000"/>
                </a:solidFill>
                <a:latin typeface="Times New Roman" panose="02020603050405020304" pitchFamily="18" charset="0"/>
                <a:cs typeface="Times New Roman" panose="02020603050405020304" pitchFamily="18" charset="0"/>
              </a:rPr>
              <a:t>thể</a:t>
            </a:r>
            <a:r>
              <a:rPr lang="en-US" sz="2400" b="1" dirty="0" smtClean="0">
                <a:solidFill>
                  <a:srgbClr val="FF0000"/>
                </a:solidFill>
                <a:latin typeface="Times New Roman" panose="02020603050405020304" pitchFamily="18" charset="0"/>
                <a:cs typeface="Times New Roman" panose="02020603050405020304" pitchFamily="18" charset="0"/>
              </a:rPr>
              <a:t> </a:t>
            </a:r>
            <a:r>
              <a:rPr lang="en-US" sz="2400" b="1" dirty="0" err="1" smtClean="0">
                <a:solidFill>
                  <a:srgbClr val="FF0000"/>
                </a:solidFill>
                <a:latin typeface="Times New Roman" panose="02020603050405020304" pitchFamily="18" charset="0"/>
                <a:cs typeface="Times New Roman" panose="02020603050405020304" pitchFamily="18" charset="0"/>
              </a:rPr>
              <a:t>sứa</a:t>
            </a:r>
            <a:endParaRPr lang="en-US" sz="2400" b="1" dirty="0">
              <a:solidFill>
                <a:srgbClr val="FF0000"/>
              </a:solidFill>
              <a:latin typeface="Times New Roman" panose="02020603050405020304" pitchFamily="18" charset="0"/>
              <a:cs typeface="Times New Roman" panose="02020603050405020304" pitchFamily="18" charset="0"/>
            </a:endParaRPr>
          </a:p>
        </p:txBody>
      </p:sp>
      <p:sp>
        <p:nvSpPr>
          <p:cNvPr id="8" name="TextBox 7"/>
          <p:cNvSpPr txBox="1"/>
          <p:nvPr/>
        </p:nvSpPr>
        <p:spPr>
          <a:xfrm>
            <a:off x="5812664" y="2913479"/>
            <a:ext cx="6379335" cy="400110"/>
          </a:xfrm>
          <a:prstGeom prst="rect">
            <a:avLst/>
          </a:prstGeom>
          <a:noFill/>
        </p:spPr>
        <p:txBody>
          <a:bodyPr wrap="square" rtlCol="0">
            <a:spAutoFit/>
          </a:bodyPr>
          <a:lstStyle/>
          <a:p>
            <a:r>
              <a:rPr lang="en-US" sz="2000" b="1" dirty="0" err="1" smtClean="0">
                <a:solidFill>
                  <a:srgbClr val="FF0000"/>
                </a:solidFill>
                <a:latin typeface="Times New Roman" panose="02020603050405020304" pitchFamily="18" charset="0"/>
                <a:cs typeface="Times New Roman" panose="02020603050405020304" pitchFamily="18" charset="0"/>
              </a:rPr>
              <a:t>Nước</a:t>
            </a:r>
            <a:r>
              <a:rPr lang="en-US" sz="2000" b="1" dirty="0" smtClean="0">
                <a:solidFill>
                  <a:srgbClr val="FF0000"/>
                </a:solidFill>
                <a:latin typeface="Times New Roman" panose="02020603050405020304" pitchFamily="18" charset="0"/>
                <a:cs typeface="Times New Roman" panose="02020603050405020304" pitchFamily="18" charset="0"/>
              </a:rPr>
              <a:t> </a:t>
            </a:r>
            <a:r>
              <a:rPr lang="en-US" sz="2000" b="1" dirty="0" err="1" smtClean="0">
                <a:solidFill>
                  <a:srgbClr val="FF0000"/>
                </a:solidFill>
                <a:latin typeface="Times New Roman" panose="02020603050405020304" pitchFamily="18" charset="0"/>
                <a:cs typeface="Times New Roman" panose="02020603050405020304" pitchFamily="18" charset="0"/>
              </a:rPr>
              <a:t>tham</a:t>
            </a:r>
            <a:r>
              <a:rPr lang="en-US" sz="2000" b="1" dirty="0" smtClean="0">
                <a:solidFill>
                  <a:srgbClr val="FF0000"/>
                </a:solidFill>
                <a:latin typeface="Times New Roman" panose="02020603050405020304" pitchFamily="18" charset="0"/>
                <a:cs typeface="Times New Roman" panose="02020603050405020304" pitchFamily="18" charset="0"/>
              </a:rPr>
              <a:t> </a:t>
            </a:r>
            <a:r>
              <a:rPr lang="en-US" sz="2000" b="1" dirty="0" err="1" smtClean="0">
                <a:solidFill>
                  <a:srgbClr val="FF0000"/>
                </a:solidFill>
                <a:latin typeface="Times New Roman" panose="02020603050405020304" pitchFamily="18" charset="0"/>
                <a:cs typeface="Times New Roman" panose="02020603050405020304" pitchFamily="18" charset="0"/>
              </a:rPr>
              <a:t>gia</a:t>
            </a:r>
            <a:r>
              <a:rPr lang="en-US" sz="2000" b="1" dirty="0" smtClean="0">
                <a:solidFill>
                  <a:srgbClr val="FF0000"/>
                </a:solidFill>
                <a:latin typeface="Times New Roman" panose="02020603050405020304" pitchFamily="18" charset="0"/>
                <a:cs typeface="Times New Roman" panose="02020603050405020304" pitchFamily="18" charset="0"/>
              </a:rPr>
              <a:t> </a:t>
            </a:r>
            <a:r>
              <a:rPr lang="en-US" sz="2000" b="1" dirty="0" err="1" smtClean="0">
                <a:solidFill>
                  <a:srgbClr val="FF0000"/>
                </a:solidFill>
                <a:latin typeface="Times New Roman" panose="02020603050405020304" pitchFamily="18" charset="0"/>
                <a:cs typeface="Times New Roman" panose="02020603050405020304" pitchFamily="18" charset="0"/>
              </a:rPr>
              <a:t>vào</a:t>
            </a:r>
            <a:r>
              <a:rPr lang="en-US" sz="2000" b="1" dirty="0" smtClean="0">
                <a:solidFill>
                  <a:srgbClr val="FF0000"/>
                </a:solidFill>
                <a:latin typeface="Times New Roman" panose="02020603050405020304" pitchFamily="18" charset="0"/>
                <a:cs typeface="Times New Roman" panose="02020603050405020304" pitchFamily="18" charset="0"/>
              </a:rPr>
              <a:t> </a:t>
            </a:r>
            <a:r>
              <a:rPr lang="en-US" sz="2000" b="1" dirty="0" err="1" smtClean="0">
                <a:solidFill>
                  <a:srgbClr val="FF0000"/>
                </a:solidFill>
                <a:latin typeface="Times New Roman" panose="02020603050405020304" pitchFamily="18" charset="0"/>
                <a:cs typeface="Times New Roman" panose="02020603050405020304" pitchFamily="18" charset="0"/>
              </a:rPr>
              <a:t>nhiều</a:t>
            </a:r>
            <a:r>
              <a:rPr lang="en-US" sz="2000" b="1" dirty="0" smtClean="0">
                <a:solidFill>
                  <a:srgbClr val="FF0000"/>
                </a:solidFill>
                <a:latin typeface="Times New Roman" panose="02020603050405020304" pitchFamily="18" charset="0"/>
                <a:cs typeface="Times New Roman" panose="02020603050405020304" pitchFamily="18" charset="0"/>
              </a:rPr>
              <a:t> </a:t>
            </a:r>
            <a:r>
              <a:rPr lang="en-US" sz="2000" b="1" dirty="0" err="1" smtClean="0">
                <a:solidFill>
                  <a:srgbClr val="FF0000"/>
                </a:solidFill>
                <a:latin typeface="Times New Roman" panose="02020603050405020304" pitchFamily="18" charset="0"/>
                <a:cs typeface="Times New Roman" panose="02020603050405020304" pitchFamily="18" charset="0"/>
              </a:rPr>
              <a:t>quá</a:t>
            </a:r>
            <a:r>
              <a:rPr lang="en-US" sz="2000" b="1" dirty="0" smtClean="0">
                <a:solidFill>
                  <a:srgbClr val="FF0000"/>
                </a:solidFill>
                <a:latin typeface="Times New Roman" panose="02020603050405020304" pitchFamily="18" charset="0"/>
                <a:cs typeface="Times New Roman" panose="02020603050405020304" pitchFamily="18" charset="0"/>
              </a:rPr>
              <a:t> </a:t>
            </a:r>
            <a:r>
              <a:rPr lang="en-US" sz="2000" b="1" dirty="0" err="1" smtClean="0">
                <a:solidFill>
                  <a:srgbClr val="FF0000"/>
                </a:solidFill>
                <a:latin typeface="Times New Roman" panose="02020603050405020304" pitchFamily="18" charset="0"/>
                <a:cs typeface="Times New Roman" panose="02020603050405020304" pitchFamily="18" charset="0"/>
              </a:rPr>
              <a:t>trình</a:t>
            </a:r>
            <a:r>
              <a:rPr lang="en-US" sz="2000" b="1" dirty="0" smtClean="0">
                <a:solidFill>
                  <a:srgbClr val="FF0000"/>
                </a:solidFill>
                <a:latin typeface="Times New Roman" panose="02020603050405020304" pitchFamily="18" charset="0"/>
                <a:cs typeface="Times New Roman" panose="02020603050405020304" pitchFamily="18" charset="0"/>
              </a:rPr>
              <a:t> </a:t>
            </a:r>
            <a:r>
              <a:rPr lang="en-US" sz="2000" b="1" dirty="0" err="1" smtClean="0">
                <a:solidFill>
                  <a:srgbClr val="FF0000"/>
                </a:solidFill>
                <a:latin typeface="Times New Roman" panose="02020603050405020304" pitchFamily="18" charset="0"/>
                <a:cs typeface="Times New Roman" panose="02020603050405020304" pitchFamily="18" charset="0"/>
              </a:rPr>
              <a:t>sống</a:t>
            </a:r>
            <a:r>
              <a:rPr lang="en-US" sz="2000" b="1" dirty="0" smtClean="0">
                <a:solidFill>
                  <a:srgbClr val="FF0000"/>
                </a:solidFill>
                <a:latin typeface="Times New Roman" panose="02020603050405020304" pitchFamily="18" charset="0"/>
                <a:cs typeface="Times New Roman" panose="02020603050405020304" pitchFamily="18" charset="0"/>
              </a:rPr>
              <a:t> </a:t>
            </a:r>
            <a:r>
              <a:rPr lang="en-US" sz="2000" b="1" dirty="0" err="1" smtClean="0">
                <a:solidFill>
                  <a:srgbClr val="FF0000"/>
                </a:solidFill>
                <a:latin typeface="Times New Roman" panose="02020603050405020304" pitchFamily="18" charset="0"/>
                <a:cs typeface="Times New Roman" panose="02020603050405020304" pitchFamily="18" charset="0"/>
              </a:rPr>
              <a:t>của</a:t>
            </a:r>
            <a:r>
              <a:rPr lang="en-US" sz="2000" b="1" dirty="0" smtClean="0">
                <a:solidFill>
                  <a:srgbClr val="FF0000"/>
                </a:solidFill>
                <a:latin typeface="Times New Roman" panose="02020603050405020304" pitchFamily="18" charset="0"/>
                <a:cs typeface="Times New Roman" panose="02020603050405020304" pitchFamily="18" charset="0"/>
              </a:rPr>
              <a:t> </a:t>
            </a:r>
            <a:r>
              <a:rPr lang="en-US" sz="2000" b="1" dirty="0" err="1" smtClean="0">
                <a:solidFill>
                  <a:srgbClr val="FF0000"/>
                </a:solidFill>
                <a:latin typeface="Times New Roman" panose="02020603050405020304" pitchFamily="18" charset="0"/>
                <a:cs typeface="Times New Roman" panose="02020603050405020304" pitchFamily="18" charset="0"/>
              </a:rPr>
              <a:t>sinh</a:t>
            </a:r>
            <a:r>
              <a:rPr lang="en-US" sz="2000" b="1" dirty="0" smtClean="0">
                <a:solidFill>
                  <a:srgbClr val="FF0000"/>
                </a:solidFill>
                <a:latin typeface="Times New Roman" panose="02020603050405020304" pitchFamily="18" charset="0"/>
                <a:cs typeface="Times New Roman" panose="02020603050405020304" pitchFamily="18" charset="0"/>
              </a:rPr>
              <a:t> </a:t>
            </a:r>
            <a:r>
              <a:rPr lang="en-US" sz="2000" b="1" dirty="0" err="1" smtClean="0">
                <a:solidFill>
                  <a:srgbClr val="FF0000"/>
                </a:solidFill>
                <a:latin typeface="Times New Roman" panose="02020603050405020304" pitchFamily="18" charset="0"/>
                <a:cs typeface="Times New Roman" panose="02020603050405020304" pitchFamily="18" charset="0"/>
              </a:rPr>
              <a:t>vật</a:t>
            </a:r>
            <a:endParaRPr lang="en-US" sz="2000" b="1" dirty="0">
              <a:solidFill>
                <a:srgbClr val="FF0000"/>
              </a:solidFill>
              <a:latin typeface="Times New Roman" panose="02020603050405020304" pitchFamily="18" charset="0"/>
              <a:cs typeface="Times New Roman" panose="02020603050405020304" pitchFamily="18" charset="0"/>
            </a:endParaRPr>
          </a:p>
        </p:txBody>
      </p:sp>
      <p:sp>
        <p:nvSpPr>
          <p:cNvPr id="10" name="TextBox 9"/>
          <p:cNvSpPr txBox="1"/>
          <p:nvPr/>
        </p:nvSpPr>
        <p:spPr>
          <a:xfrm>
            <a:off x="337489" y="6415827"/>
            <a:ext cx="5029200" cy="461665"/>
          </a:xfrm>
          <a:prstGeom prst="rect">
            <a:avLst/>
          </a:prstGeom>
          <a:noFill/>
        </p:spPr>
        <p:txBody>
          <a:bodyPr wrap="square" rtlCol="0">
            <a:spAutoFit/>
          </a:bodyPr>
          <a:lstStyle/>
          <a:p>
            <a:pPr algn="ctr"/>
            <a:r>
              <a:rPr lang="en-US" sz="2400" b="1" dirty="0" err="1" smtClean="0">
                <a:solidFill>
                  <a:srgbClr val="FF0000"/>
                </a:solidFill>
                <a:latin typeface="Times New Roman" panose="02020603050405020304" pitchFamily="18" charset="0"/>
                <a:cs typeface="Times New Roman" panose="02020603050405020304" pitchFamily="18" charset="0"/>
              </a:rPr>
              <a:t>Cây</a:t>
            </a:r>
            <a:r>
              <a:rPr lang="en-US" sz="2400" b="1" dirty="0" smtClean="0">
                <a:solidFill>
                  <a:srgbClr val="FF0000"/>
                </a:solidFill>
                <a:latin typeface="Times New Roman" panose="02020603050405020304" pitchFamily="18" charset="0"/>
                <a:cs typeface="Times New Roman" panose="02020603050405020304" pitchFamily="18" charset="0"/>
              </a:rPr>
              <a:t> </a:t>
            </a:r>
            <a:r>
              <a:rPr lang="en-US" sz="2400" b="1" dirty="0" err="1" smtClean="0">
                <a:solidFill>
                  <a:srgbClr val="FF0000"/>
                </a:solidFill>
                <a:latin typeface="Times New Roman" panose="02020603050405020304" pitchFamily="18" charset="0"/>
                <a:cs typeface="Times New Roman" panose="02020603050405020304" pitchFamily="18" charset="0"/>
              </a:rPr>
              <a:t>lúa</a:t>
            </a:r>
            <a:r>
              <a:rPr lang="en-US" sz="2400" b="1" dirty="0" smtClean="0">
                <a:solidFill>
                  <a:srgbClr val="FF0000"/>
                </a:solidFill>
                <a:latin typeface="Times New Roman" panose="02020603050405020304" pitchFamily="18" charset="0"/>
                <a:cs typeface="Times New Roman" panose="02020603050405020304" pitchFamily="18" charset="0"/>
              </a:rPr>
              <a:t> </a:t>
            </a:r>
            <a:r>
              <a:rPr lang="en-US" sz="2400" b="1" dirty="0" err="1" smtClean="0">
                <a:solidFill>
                  <a:srgbClr val="FF0000"/>
                </a:solidFill>
                <a:latin typeface="Times New Roman" panose="02020603050405020304" pitchFamily="18" charset="0"/>
                <a:cs typeface="Times New Roman" panose="02020603050405020304" pitchFamily="18" charset="0"/>
              </a:rPr>
              <a:t>chết</a:t>
            </a:r>
            <a:r>
              <a:rPr lang="en-US" sz="2400" b="1" dirty="0" smtClean="0">
                <a:solidFill>
                  <a:srgbClr val="FF0000"/>
                </a:solidFill>
                <a:latin typeface="Times New Roman" panose="02020603050405020304" pitchFamily="18" charset="0"/>
                <a:cs typeface="Times New Roman" panose="02020603050405020304" pitchFamily="18" charset="0"/>
              </a:rPr>
              <a:t> </a:t>
            </a:r>
            <a:r>
              <a:rPr lang="en-US" sz="2400" b="1" dirty="0" err="1" smtClean="0">
                <a:solidFill>
                  <a:srgbClr val="FF0000"/>
                </a:solidFill>
                <a:latin typeface="Times New Roman" panose="02020603050405020304" pitchFamily="18" charset="0"/>
                <a:cs typeface="Times New Roman" panose="02020603050405020304" pitchFamily="18" charset="0"/>
              </a:rPr>
              <a:t>khô</a:t>
            </a:r>
            <a:r>
              <a:rPr lang="en-US" sz="2400" b="1" dirty="0" smtClean="0">
                <a:solidFill>
                  <a:srgbClr val="FF0000"/>
                </a:solidFill>
                <a:latin typeface="Times New Roman" panose="02020603050405020304" pitchFamily="18" charset="0"/>
                <a:cs typeface="Times New Roman" panose="02020603050405020304" pitchFamily="18" charset="0"/>
              </a:rPr>
              <a:t> do </a:t>
            </a:r>
            <a:r>
              <a:rPr lang="en-US" sz="2400" b="1" dirty="0" err="1" smtClean="0">
                <a:solidFill>
                  <a:srgbClr val="FF0000"/>
                </a:solidFill>
                <a:latin typeface="Times New Roman" panose="02020603050405020304" pitchFamily="18" charset="0"/>
                <a:cs typeface="Times New Roman" panose="02020603050405020304" pitchFamily="18" charset="0"/>
              </a:rPr>
              <a:t>thiếu</a:t>
            </a:r>
            <a:r>
              <a:rPr lang="en-US" sz="2400" b="1" dirty="0" smtClean="0">
                <a:solidFill>
                  <a:srgbClr val="FF0000"/>
                </a:solidFill>
                <a:latin typeface="Times New Roman" panose="02020603050405020304" pitchFamily="18" charset="0"/>
                <a:cs typeface="Times New Roman" panose="02020603050405020304" pitchFamily="18" charset="0"/>
              </a:rPr>
              <a:t> </a:t>
            </a:r>
            <a:r>
              <a:rPr lang="en-US" sz="2400" b="1" dirty="0" err="1" smtClean="0">
                <a:solidFill>
                  <a:srgbClr val="FF0000"/>
                </a:solidFill>
                <a:latin typeface="Times New Roman" panose="02020603050405020304" pitchFamily="18" charset="0"/>
                <a:cs typeface="Times New Roman" panose="02020603050405020304" pitchFamily="18" charset="0"/>
              </a:rPr>
              <a:t>nước</a:t>
            </a:r>
            <a:r>
              <a:rPr lang="en-US" sz="2400" b="1" dirty="0" smtClean="0">
                <a:solidFill>
                  <a:srgbClr val="FF0000"/>
                </a:solidFill>
                <a:latin typeface="Times New Roman" panose="02020603050405020304" pitchFamily="18" charset="0"/>
                <a:cs typeface="Times New Roman" panose="02020603050405020304" pitchFamily="18" charset="0"/>
              </a:rPr>
              <a:t> </a:t>
            </a:r>
            <a:endParaRPr lang="en-US" sz="24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72398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500"/>
                                        <p:tgtEl>
                                          <p:spTgt spid="6"/>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500"/>
                                        <p:tgtEl>
                                          <p:spTgt spid="8"/>
                                        </p:tgtEl>
                                      </p:cBhvr>
                                    </p:animEffect>
                                  </p:childTnLst>
                                </p:cTn>
                              </p:par>
                              <p:par>
                                <p:cTn id="27" presetID="10" presetClass="entr" presetSubtype="0" fill="hold" nodeType="with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fade">
                                      <p:cBhvr>
                                        <p:cTn id="2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0"/>
            <a:ext cx="12191999" cy="6866086"/>
          </a:xfrm>
          <a:prstGeom prst="rect">
            <a:avLst/>
          </a:prstGeom>
        </p:spPr>
      </p:pic>
      <p:sp>
        <p:nvSpPr>
          <p:cNvPr id="2" name="Rectangle 1"/>
          <p:cNvSpPr/>
          <p:nvPr/>
        </p:nvSpPr>
        <p:spPr>
          <a:xfrm>
            <a:off x="262889" y="1169188"/>
            <a:ext cx="11666219" cy="4739759"/>
          </a:xfrm>
          <a:prstGeom prst="rect">
            <a:avLst/>
          </a:prstGeom>
        </p:spPr>
        <p:txBody>
          <a:bodyPr wrap="square">
            <a:spAutoFit/>
          </a:bodyPr>
          <a:lstStyle/>
          <a:p>
            <a:pPr algn="just">
              <a:spcBef>
                <a:spcPts val="600"/>
              </a:spcBef>
              <a:spcAft>
                <a:spcPts val="600"/>
              </a:spcAft>
            </a:pP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Vai</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trò</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nước</a:t>
            </a:r>
            <a:r>
              <a:rPr lang="en-US" sz="2800" b="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đối</a:t>
            </a:r>
            <a:r>
              <a:rPr lang="en-US" sz="2800" b="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b="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sinh</a:t>
            </a:r>
            <a:r>
              <a:rPr lang="en-US" sz="2800" b="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vật</a:t>
            </a:r>
            <a:r>
              <a:rPr lang="en-US" sz="2800" b="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b="1" dirty="0">
              <a:latin typeface="Times New Roman" panose="02020603050405020304" pitchFamily="18" charset="0"/>
              <a:ea typeface="Calibri" panose="020F0502020204030204" pitchFamily="34" charset="0"/>
              <a:cs typeface="Times New Roman" panose="02020603050405020304" pitchFamily="18" charset="0"/>
            </a:endParaRPr>
          </a:p>
          <a:p>
            <a:pPr algn="just">
              <a:spcBef>
                <a:spcPts val="600"/>
              </a:spcBef>
              <a:spcAft>
                <a:spcPts val="60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Nước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thành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phần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chủ</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yếu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tham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cấu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tạo</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nên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tế</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bào</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cơ</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sinh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vật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algn="just">
              <a:spcBef>
                <a:spcPts val="600"/>
              </a:spcBef>
              <a:spcAft>
                <a:spcPts val="60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Nước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dung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môi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hoà</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tan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nhiều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chất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dinh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dường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cho</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cơ</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góp</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phần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vận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chuyển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chất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dinh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dưỡng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cơ</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algn="just">
              <a:spcBef>
                <a:spcPts val="600"/>
              </a:spcBef>
              <a:spcAft>
                <a:spcPts val="60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Nước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nguyên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liệu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môi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trường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nhiều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quá</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trình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sống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cơ</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như</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quá</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trình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quang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hợp</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ở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thực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vật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tiêu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hoá</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ở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động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vật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algn="just">
              <a:spcBef>
                <a:spcPts val="600"/>
              </a:spcBef>
              <a:spcAft>
                <a:spcPts val="60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Nước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còn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góp</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phần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điều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hoà</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nhiệt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độ</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cơ</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algn="just">
              <a:spcBef>
                <a:spcPts val="600"/>
              </a:spcBef>
              <a:spcAft>
                <a:spcPts val="60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sinh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vật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bị</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thiếu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nước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quá</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trình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sống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cơ</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bị</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rối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loạn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thậm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chí</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chết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4" name="Picture 3"/>
          <p:cNvPicPr>
            <a:picLocks noChangeAspect="1"/>
          </p:cNvPicPr>
          <p:nvPr/>
        </p:nvPicPr>
        <p:blipFill>
          <a:blip r:embed="rId3"/>
          <a:stretch>
            <a:fillRect/>
          </a:stretch>
        </p:blipFill>
        <p:spPr>
          <a:xfrm>
            <a:off x="410720" y="455551"/>
            <a:ext cx="742831" cy="713637"/>
          </a:xfrm>
          <a:prstGeom prst="rect">
            <a:avLst/>
          </a:prstGeom>
        </p:spPr>
      </p:pic>
    </p:spTree>
    <p:extLst>
      <p:ext uri="{BB962C8B-B14F-4D97-AF65-F5344CB8AC3E}">
        <p14:creationId xmlns:p14="http://schemas.microsoft.com/office/powerpoint/2010/main" val="3558806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0"/>
            <a:ext cx="12191999" cy="6866086"/>
          </a:xfrm>
          <a:prstGeom prst="rect">
            <a:avLst/>
          </a:prstGeom>
        </p:spPr>
      </p:pic>
      <p:sp>
        <p:nvSpPr>
          <p:cNvPr id="7" name="TextBox 6"/>
          <p:cNvSpPr txBox="1"/>
          <p:nvPr/>
        </p:nvSpPr>
        <p:spPr>
          <a:xfrm>
            <a:off x="42075" y="397504"/>
            <a:ext cx="12149925" cy="523220"/>
          </a:xfrm>
          <a:prstGeom prst="rect">
            <a:avLst/>
          </a:prstGeom>
          <a:solidFill>
            <a:schemeClr val="bg1">
              <a:lumMod val="95000"/>
            </a:schemeClr>
          </a:solidFill>
        </p:spPr>
        <p:txBody>
          <a:bodyPr wrap="square" rtlCol="0">
            <a:spAutoFit/>
          </a:bodyPr>
          <a:lstStyle/>
          <a:p>
            <a:r>
              <a:rPr lang="en-US" sz="2800" b="1" dirty="0" err="1" smtClean="0">
                <a:solidFill>
                  <a:srgbClr val="C00000"/>
                </a:solidFill>
                <a:latin typeface="Times New Roman" panose="02020603050405020304" pitchFamily="18" charset="0"/>
                <a:cs typeface="Times New Roman" panose="02020603050405020304" pitchFamily="18" charset="0"/>
              </a:rPr>
              <a:t>Khi</a:t>
            </a:r>
            <a:r>
              <a:rPr lang="en-US" sz="2800" b="1" dirty="0" smtClean="0">
                <a:solidFill>
                  <a:srgbClr val="C00000"/>
                </a:solidFill>
                <a:latin typeface="Times New Roman" panose="02020603050405020304" pitchFamily="18" charset="0"/>
                <a:cs typeface="Times New Roman" panose="02020603050405020304" pitchFamily="18" charset="0"/>
              </a:rPr>
              <a:t> </a:t>
            </a:r>
            <a:r>
              <a:rPr lang="en-US" sz="2800" b="1" dirty="0" err="1" smtClean="0">
                <a:solidFill>
                  <a:srgbClr val="C00000"/>
                </a:solidFill>
                <a:latin typeface="Times New Roman" panose="02020603050405020304" pitchFamily="18" charset="0"/>
                <a:cs typeface="Times New Roman" panose="02020603050405020304" pitchFamily="18" charset="0"/>
              </a:rPr>
              <a:t>mất</a:t>
            </a:r>
            <a:r>
              <a:rPr lang="en-US" sz="2800" b="1" dirty="0" smtClean="0">
                <a:solidFill>
                  <a:srgbClr val="C00000"/>
                </a:solidFill>
                <a:latin typeface="Times New Roman" panose="02020603050405020304" pitchFamily="18" charset="0"/>
                <a:cs typeface="Times New Roman" panose="02020603050405020304" pitchFamily="18" charset="0"/>
              </a:rPr>
              <a:t> </a:t>
            </a:r>
            <a:r>
              <a:rPr lang="en-US" sz="2800" b="1" dirty="0" err="1" smtClean="0">
                <a:solidFill>
                  <a:srgbClr val="C00000"/>
                </a:solidFill>
                <a:latin typeface="Times New Roman" panose="02020603050405020304" pitchFamily="18" charset="0"/>
                <a:cs typeface="Times New Roman" panose="02020603050405020304" pitchFamily="18" charset="0"/>
              </a:rPr>
              <a:t>nước</a:t>
            </a:r>
            <a:r>
              <a:rPr lang="en-US" sz="2800" b="1" dirty="0" smtClean="0">
                <a:solidFill>
                  <a:srgbClr val="C00000"/>
                </a:solidFill>
                <a:latin typeface="Times New Roman" panose="02020603050405020304" pitchFamily="18" charset="0"/>
                <a:cs typeface="Times New Roman" panose="02020603050405020304" pitchFamily="18" charset="0"/>
              </a:rPr>
              <a:t> do </a:t>
            </a:r>
            <a:r>
              <a:rPr lang="en-US" sz="2800" b="1" dirty="0" err="1" smtClean="0">
                <a:solidFill>
                  <a:srgbClr val="C00000"/>
                </a:solidFill>
                <a:latin typeface="Times New Roman" panose="02020603050405020304" pitchFamily="18" charset="0"/>
                <a:cs typeface="Times New Roman" panose="02020603050405020304" pitchFamily="18" charset="0"/>
              </a:rPr>
              <a:t>bị</a:t>
            </a:r>
            <a:r>
              <a:rPr lang="en-US" sz="2800" b="1" dirty="0" smtClean="0">
                <a:solidFill>
                  <a:srgbClr val="C00000"/>
                </a:solidFill>
                <a:latin typeface="Times New Roman" panose="02020603050405020304" pitchFamily="18" charset="0"/>
                <a:cs typeface="Times New Roman" panose="02020603050405020304" pitchFamily="18" charset="0"/>
              </a:rPr>
              <a:t> </a:t>
            </a:r>
            <a:r>
              <a:rPr lang="en-US" sz="2800" b="1" dirty="0" err="1" smtClean="0">
                <a:solidFill>
                  <a:srgbClr val="C00000"/>
                </a:solidFill>
                <a:latin typeface="Times New Roman" panose="02020603050405020304" pitchFamily="18" charset="0"/>
                <a:cs typeface="Times New Roman" panose="02020603050405020304" pitchFamily="18" charset="0"/>
              </a:rPr>
              <a:t>sốt</a:t>
            </a:r>
            <a:r>
              <a:rPr lang="en-US" sz="2800" b="1" dirty="0" smtClean="0">
                <a:solidFill>
                  <a:srgbClr val="C00000"/>
                </a:solidFill>
                <a:latin typeface="Times New Roman" panose="02020603050405020304" pitchFamily="18" charset="0"/>
                <a:cs typeface="Times New Roman" panose="02020603050405020304" pitchFamily="18" charset="0"/>
              </a:rPr>
              <a:t> hay </a:t>
            </a:r>
            <a:r>
              <a:rPr lang="en-US" sz="2800" b="1" dirty="0" err="1" smtClean="0">
                <a:solidFill>
                  <a:srgbClr val="C00000"/>
                </a:solidFill>
                <a:latin typeface="Times New Roman" panose="02020603050405020304" pitchFamily="18" charset="0"/>
                <a:cs typeface="Times New Roman" panose="02020603050405020304" pitchFamily="18" charset="0"/>
              </a:rPr>
              <a:t>tiêu</a:t>
            </a:r>
            <a:r>
              <a:rPr lang="en-US" sz="2800" b="1" dirty="0" smtClean="0">
                <a:solidFill>
                  <a:srgbClr val="C00000"/>
                </a:solidFill>
                <a:latin typeface="Times New Roman" panose="02020603050405020304" pitchFamily="18" charset="0"/>
                <a:cs typeface="Times New Roman" panose="02020603050405020304" pitchFamily="18" charset="0"/>
              </a:rPr>
              <a:t> </a:t>
            </a:r>
            <a:r>
              <a:rPr lang="en-US" sz="2800" b="1" dirty="0" err="1" smtClean="0">
                <a:solidFill>
                  <a:srgbClr val="C00000"/>
                </a:solidFill>
                <a:latin typeface="Times New Roman" panose="02020603050405020304" pitchFamily="18" charset="0"/>
                <a:cs typeface="Times New Roman" panose="02020603050405020304" pitchFamily="18" charset="0"/>
              </a:rPr>
              <a:t>chảy</a:t>
            </a:r>
            <a:r>
              <a:rPr lang="en-US" sz="2800" b="1" dirty="0" smtClean="0">
                <a:solidFill>
                  <a:srgbClr val="C00000"/>
                </a:solidFill>
                <a:latin typeface="Times New Roman" panose="02020603050405020304" pitchFamily="18" charset="0"/>
                <a:cs typeface="Times New Roman" panose="02020603050405020304" pitchFamily="18" charset="0"/>
              </a:rPr>
              <a:t> </a:t>
            </a:r>
            <a:r>
              <a:rPr lang="en-US" sz="2800" b="1" dirty="0" err="1" smtClean="0">
                <a:solidFill>
                  <a:srgbClr val="C00000"/>
                </a:solidFill>
                <a:latin typeface="Times New Roman" panose="02020603050405020304" pitchFamily="18" charset="0"/>
                <a:cs typeface="Times New Roman" panose="02020603050405020304" pitchFamily="18" charset="0"/>
              </a:rPr>
              <a:t>cơ</a:t>
            </a:r>
            <a:r>
              <a:rPr lang="en-US" sz="2800" b="1" dirty="0" smtClean="0">
                <a:solidFill>
                  <a:srgbClr val="C00000"/>
                </a:solidFill>
                <a:latin typeface="Times New Roman" panose="02020603050405020304" pitchFamily="18" charset="0"/>
                <a:cs typeface="Times New Roman" panose="02020603050405020304" pitchFamily="18" charset="0"/>
              </a:rPr>
              <a:t> </a:t>
            </a:r>
            <a:r>
              <a:rPr lang="en-US" sz="2800" b="1" dirty="0" err="1" smtClean="0">
                <a:solidFill>
                  <a:srgbClr val="C00000"/>
                </a:solidFill>
                <a:latin typeface="Times New Roman" panose="02020603050405020304" pitchFamily="18" charset="0"/>
                <a:cs typeface="Times New Roman" panose="02020603050405020304" pitchFamily="18" charset="0"/>
              </a:rPr>
              <a:t>thể</a:t>
            </a:r>
            <a:r>
              <a:rPr lang="en-US" sz="2800" b="1" dirty="0" smtClean="0">
                <a:solidFill>
                  <a:srgbClr val="C00000"/>
                </a:solidFill>
                <a:latin typeface="Times New Roman" panose="02020603050405020304" pitchFamily="18" charset="0"/>
                <a:cs typeface="Times New Roman" panose="02020603050405020304" pitchFamily="18" charset="0"/>
              </a:rPr>
              <a:t> </a:t>
            </a:r>
            <a:r>
              <a:rPr lang="en-US" sz="2800" b="1" dirty="0" err="1" smtClean="0">
                <a:solidFill>
                  <a:srgbClr val="C00000"/>
                </a:solidFill>
                <a:latin typeface="Times New Roman" panose="02020603050405020304" pitchFamily="18" charset="0"/>
                <a:cs typeface="Times New Roman" panose="02020603050405020304" pitchFamily="18" charset="0"/>
              </a:rPr>
              <a:t>bị</a:t>
            </a:r>
            <a:r>
              <a:rPr lang="en-US" sz="2800" b="1" dirty="0" smtClean="0">
                <a:solidFill>
                  <a:srgbClr val="C00000"/>
                </a:solidFill>
                <a:latin typeface="Times New Roman" panose="02020603050405020304" pitchFamily="18" charset="0"/>
                <a:cs typeface="Times New Roman" panose="02020603050405020304" pitchFamily="18" charset="0"/>
              </a:rPr>
              <a:t> </a:t>
            </a:r>
            <a:r>
              <a:rPr lang="en-US" sz="2800" b="1" dirty="0" err="1" smtClean="0">
                <a:solidFill>
                  <a:srgbClr val="C00000"/>
                </a:solidFill>
                <a:latin typeface="Times New Roman" panose="02020603050405020304" pitchFamily="18" charset="0"/>
                <a:cs typeface="Times New Roman" panose="02020603050405020304" pitchFamily="18" charset="0"/>
              </a:rPr>
              <a:t>mất</a:t>
            </a:r>
            <a:r>
              <a:rPr lang="en-US" sz="2800" b="1" dirty="0" smtClean="0">
                <a:solidFill>
                  <a:srgbClr val="C00000"/>
                </a:solidFill>
                <a:latin typeface="Times New Roman" panose="02020603050405020304" pitchFamily="18" charset="0"/>
                <a:cs typeface="Times New Roman" panose="02020603050405020304" pitchFamily="18" charset="0"/>
              </a:rPr>
              <a:t> </a:t>
            </a:r>
            <a:r>
              <a:rPr lang="en-US" sz="2800" b="1" dirty="0" err="1" smtClean="0">
                <a:solidFill>
                  <a:srgbClr val="C00000"/>
                </a:solidFill>
                <a:latin typeface="Times New Roman" panose="02020603050405020304" pitchFamily="18" charset="0"/>
                <a:cs typeface="Times New Roman" panose="02020603050405020304" pitchFamily="18" charset="0"/>
              </a:rPr>
              <a:t>nhiều</a:t>
            </a:r>
            <a:r>
              <a:rPr lang="en-US" sz="2800" b="1" dirty="0" smtClean="0">
                <a:solidFill>
                  <a:srgbClr val="C00000"/>
                </a:solidFill>
                <a:latin typeface="Times New Roman" panose="02020603050405020304" pitchFamily="18" charset="0"/>
                <a:cs typeface="Times New Roman" panose="02020603050405020304" pitchFamily="18" charset="0"/>
              </a:rPr>
              <a:t> </a:t>
            </a:r>
            <a:r>
              <a:rPr lang="en-US" sz="2800" b="1" dirty="0" err="1" smtClean="0">
                <a:solidFill>
                  <a:srgbClr val="C00000"/>
                </a:solidFill>
                <a:latin typeface="Times New Roman" panose="02020603050405020304" pitchFamily="18" charset="0"/>
                <a:cs typeface="Times New Roman" panose="02020603050405020304" pitchFamily="18" charset="0"/>
              </a:rPr>
              <a:t>nước</a:t>
            </a:r>
            <a:r>
              <a:rPr lang="en-US" sz="2800" b="1" dirty="0" smtClean="0">
                <a:solidFill>
                  <a:srgbClr val="C00000"/>
                </a:solidFill>
                <a:latin typeface="Times New Roman" panose="02020603050405020304" pitchFamily="18" charset="0"/>
                <a:cs typeface="Times New Roman" panose="02020603050405020304" pitchFamily="18" charset="0"/>
              </a:rPr>
              <a:t> ta </a:t>
            </a:r>
            <a:r>
              <a:rPr lang="en-US" sz="2800" b="1" dirty="0" err="1" smtClean="0">
                <a:solidFill>
                  <a:srgbClr val="C00000"/>
                </a:solidFill>
                <a:latin typeface="Times New Roman" panose="02020603050405020304" pitchFamily="18" charset="0"/>
                <a:cs typeface="Times New Roman" panose="02020603050405020304" pitchFamily="18" charset="0"/>
              </a:rPr>
              <a:t>cần</a:t>
            </a:r>
            <a:r>
              <a:rPr lang="en-US" sz="2800" b="1" dirty="0" smtClean="0">
                <a:solidFill>
                  <a:srgbClr val="C00000"/>
                </a:solidFill>
                <a:latin typeface="Times New Roman" panose="02020603050405020304" pitchFamily="18" charset="0"/>
                <a:cs typeface="Times New Roman" panose="02020603050405020304" pitchFamily="18" charset="0"/>
              </a:rPr>
              <a:t> </a:t>
            </a:r>
            <a:r>
              <a:rPr lang="en-US" sz="2800" b="1" dirty="0" err="1" smtClean="0">
                <a:solidFill>
                  <a:srgbClr val="C00000"/>
                </a:solidFill>
                <a:latin typeface="Times New Roman" panose="02020603050405020304" pitchFamily="18" charset="0"/>
                <a:cs typeface="Times New Roman" panose="02020603050405020304" pitchFamily="18" charset="0"/>
              </a:rPr>
              <a:t>làm</a:t>
            </a:r>
            <a:r>
              <a:rPr lang="en-US" sz="2800" b="1" dirty="0" smtClean="0">
                <a:solidFill>
                  <a:srgbClr val="C00000"/>
                </a:solidFill>
                <a:latin typeface="Times New Roman" panose="02020603050405020304" pitchFamily="18" charset="0"/>
                <a:cs typeface="Times New Roman" panose="02020603050405020304" pitchFamily="18" charset="0"/>
              </a:rPr>
              <a:t> </a:t>
            </a:r>
            <a:r>
              <a:rPr lang="en-US" sz="2800" b="1" dirty="0" err="1" smtClean="0">
                <a:solidFill>
                  <a:srgbClr val="C00000"/>
                </a:solidFill>
                <a:latin typeface="Times New Roman" panose="02020603050405020304" pitchFamily="18" charset="0"/>
                <a:cs typeface="Times New Roman" panose="02020603050405020304" pitchFamily="18" charset="0"/>
              </a:rPr>
              <a:t>gì</a:t>
            </a:r>
            <a:r>
              <a:rPr lang="en-US" sz="2800" b="1" dirty="0" smtClean="0">
                <a:solidFill>
                  <a:srgbClr val="C00000"/>
                </a:solidFill>
                <a:latin typeface="Times New Roman" panose="02020603050405020304" pitchFamily="18" charset="0"/>
                <a:cs typeface="Times New Roman" panose="02020603050405020304" pitchFamily="18" charset="0"/>
              </a:rPr>
              <a:t>?</a:t>
            </a:r>
            <a:endParaRPr lang="en-US" sz="2800" b="1" dirty="0">
              <a:solidFill>
                <a:srgbClr val="C00000"/>
              </a:solidFill>
              <a:latin typeface="Times New Roman" panose="02020603050405020304" pitchFamily="18" charset="0"/>
              <a:cs typeface="Times New Roman" panose="02020603050405020304" pitchFamily="18" charset="0"/>
            </a:endParaRPr>
          </a:p>
        </p:txBody>
      </p:sp>
      <p:grpSp>
        <p:nvGrpSpPr>
          <p:cNvPr id="9" name="Group 8"/>
          <p:cNvGrpSpPr/>
          <p:nvPr/>
        </p:nvGrpSpPr>
        <p:grpSpPr>
          <a:xfrm>
            <a:off x="438255" y="1150004"/>
            <a:ext cx="4641788" cy="5590054"/>
            <a:chOff x="438255" y="1150004"/>
            <a:chExt cx="4641788" cy="5590054"/>
          </a:xfrm>
        </p:grpSpPr>
        <p:pic>
          <p:nvPicPr>
            <p:cNvPr id="4" name="Picture 3"/>
            <p:cNvPicPr>
              <a:picLocks noChangeAspect="1"/>
            </p:cNvPicPr>
            <p:nvPr/>
          </p:nvPicPr>
          <p:blipFill>
            <a:blip r:embed="rId3"/>
            <a:stretch>
              <a:fillRect/>
            </a:stretch>
          </p:blipFill>
          <p:spPr>
            <a:xfrm>
              <a:off x="438255" y="1150004"/>
              <a:ext cx="4395724" cy="5055462"/>
            </a:xfrm>
            <a:prstGeom prst="rect">
              <a:avLst/>
            </a:prstGeom>
          </p:spPr>
        </p:pic>
        <p:sp>
          <p:nvSpPr>
            <p:cNvPr id="8" name="TextBox 7"/>
            <p:cNvSpPr txBox="1"/>
            <p:nvPr/>
          </p:nvSpPr>
          <p:spPr>
            <a:xfrm>
              <a:off x="579097" y="6339948"/>
              <a:ext cx="4500946" cy="400110"/>
            </a:xfrm>
            <a:prstGeom prst="rect">
              <a:avLst/>
            </a:prstGeom>
            <a:solidFill>
              <a:schemeClr val="accent2">
                <a:lumMod val="40000"/>
                <a:lumOff val="60000"/>
              </a:schemeClr>
            </a:solidFill>
          </p:spPr>
          <p:txBody>
            <a:bodyPr wrap="square" rtlCol="0">
              <a:spAutoFit/>
            </a:bodyPr>
            <a:lstStyle/>
            <a:p>
              <a:r>
                <a:rPr lang="en-US" sz="2000" b="1" dirty="0" err="1" smtClean="0">
                  <a:latin typeface="Times New Roman" panose="02020603050405020304" pitchFamily="18" charset="0"/>
                  <a:cs typeface="Times New Roman" panose="02020603050405020304" pitchFamily="18" charset="0"/>
                </a:rPr>
                <a:t>Bổ</a:t>
              </a:r>
              <a:r>
                <a:rPr lang="en-US" sz="2000" b="1" dirty="0" smtClean="0">
                  <a:latin typeface="Times New Roman" panose="02020603050405020304" pitchFamily="18" charset="0"/>
                  <a:cs typeface="Times New Roman" panose="02020603050405020304" pitchFamily="18" charset="0"/>
                </a:rPr>
                <a:t> sung </a:t>
              </a:r>
              <a:r>
                <a:rPr lang="en-US" sz="2000" b="1" dirty="0" err="1" smtClean="0">
                  <a:latin typeface="Times New Roman" panose="02020603050405020304" pitchFamily="18" charset="0"/>
                  <a:cs typeface="Times New Roman" panose="02020603050405020304" pitchFamily="18" charset="0"/>
                </a:rPr>
                <a:t>nước</a:t>
              </a:r>
              <a:r>
                <a:rPr lang="en-US" sz="2000" b="1" dirty="0" smtClean="0">
                  <a:latin typeface="Times New Roman" panose="02020603050405020304" pitchFamily="18" charset="0"/>
                  <a:cs typeface="Times New Roman" panose="02020603050405020304" pitchFamily="18" charset="0"/>
                </a:rPr>
                <a:t> </a:t>
              </a:r>
              <a:r>
                <a:rPr lang="en-US" sz="2000" b="1" dirty="0" err="1" smtClean="0">
                  <a:latin typeface="Times New Roman" panose="02020603050405020304" pitchFamily="18" charset="0"/>
                  <a:cs typeface="Times New Roman" panose="02020603050405020304" pitchFamily="18" charset="0"/>
                </a:rPr>
                <a:t>theo</a:t>
              </a:r>
              <a:r>
                <a:rPr lang="en-US" sz="2000" b="1" dirty="0" smtClean="0">
                  <a:latin typeface="Times New Roman" panose="02020603050405020304" pitchFamily="18" charset="0"/>
                  <a:cs typeface="Times New Roman" panose="02020603050405020304" pitchFamily="18" charset="0"/>
                </a:rPr>
                <a:t> </a:t>
              </a:r>
              <a:r>
                <a:rPr lang="en-US" sz="2000" b="1" dirty="0" err="1" smtClean="0">
                  <a:latin typeface="Times New Roman" panose="02020603050405020304" pitchFamily="18" charset="0"/>
                  <a:cs typeface="Times New Roman" panose="02020603050405020304" pitchFamily="18" charset="0"/>
                </a:rPr>
                <a:t>đường</a:t>
              </a:r>
              <a:r>
                <a:rPr lang="en-US" sz="2000" b="1" dirty="0" smtClean="0">
                  <a:latin typeface="Times New Roman" panose="02020603050405020304" pitchFamily="18" charset="0"/>
                  <a:cs typeface="Times New Roman" panose="02020603050405020304" pitchFamily="18" charset="0"/>
                </a:rPr>
                <a:t> </a:t>
              </a:r>
              <a:r>
                <a:rPr lang="en-US" sz="2000" b="1" dirty="0" err="1" smtClean="0">
                  <a:latin typeface="Times New Roman" panose="02020603050405020304" pitchFamily="18" charset="0"/>
                  <a:cs typeface="Times New Roman" panose="02020603050405020304" pitchFamily="18" charset="0"/>
                </a:rPr>
                <a:t>tình</a:t>
              </a:r>
              <a:r>
                <a:rPr lang="en-US" sz="2000" b="1" dirty="0" smtClean="0">
                  <a:latin typeface="Times New Roman" panose="02020603050405020304" pitchFamily="18" charset="0"/>
                  <a:cs typeface="Times New Roman" panose="02020603050405020304" pitchFamily="18" charset="0"/>
                </a:rPr>
                <a:t> </a:t>
              </a:r>
              <a:r>
                <a:rPr lang="en-US" sz="2000" b="1" dirty="0" err="1" smtClean="0">
                  <a:latin typeface="Times New Roman" panose="02020603050405020304" pitchFamily="18" charset="0"/>
                  <a:cs typeface="Times New Roman" panose="02020603050405020304" pitchFamily="18" charset="0"/>
                </a:rPr>
                <a:t>mạch</a:t>
              </a:r>
              <a:endParaRPr lang="en-US" sz="2000" b="1" dirty="0">
                <a:latin typeface="Times New Roman" panose="02020603050405020304" pitchFamily="18" charset="0"/>
                <a:cs typeface="Times New Roman" panose="02020603050405020304" pitchFamily="18" charset="0"/>
              </a:endParaRPr>
            </a:p>
          </p:txBody>
        </p:sp>
      </p:grpSp>
      <p:grpSp>
        <p:nvGrpSpPr>
          <p:cNvPr id="11" name="Group 10"/>
          <p:cNvGrpSpPr/>
          <p:nvPr/>
        </p:nvGrpSpPr>
        <p:grpSpPr>
          <a:xfrm>
            <a:off x="5004005" y="1317344"/>
            <a:ext cx="6727801" cy="5183532"/>
            <a:chOff x="5344336" y="952134"/>
            <a:chExt cx="5207150" cy="3180417"/>
          </a:xfrm>
        </p:grpSpPr>
        <p:pic>
          <p:nvPicPr>
            <p:cNvPr id="6" name="Picture 5"/>
            <p:cNvPicPr>
              <a:picLocks noChangeAspect="1"/>
            </p:cNvPicPr>
            <p:nvPr/>
          </p:nvPicPr>
          <p:blipFill>
            <a:blip r:embed="rId4"/>
            <a:stretch>
              <a:fillRect/>
            </a:stretch>
          </p:blipFill>
          <p:spPr>
            <a:xfrm>
              <a:off x="5344336" y="952134"/>
              <a:ext cx="5207150" cy="2916004"/>
            </a:xfrm>
            <a:prstGeom prst="rect">
              <a:avLst/>
            </a:prstGeom>
          </p:spPr>
        </p:pic>
        <p:sp>
          <p:nvSpPr>
            <p:cNvPr id="10" name="TextBox 9"/>
            <p:cNvSpPr txBox="1"/>
            <p:nvPr/>
          </p:nvSpPr>
          <p:spPr>
            <a:xfrm>
              <a:off x="5508036" y="3732441"/>
              <a:ext cx="4500946" cy="400110"/>
            </a:xfrm>
            <a:prstGeom prst="rect">
              <a:avLst/>
            </a:prstGeom>
            <a:noFill/>
          </p:spPr>
          <p:txBody>
            <a:bodyPr wrap="square" rtlCol="0">
              <a:spAutoFit/>
            </a:bodyPr>
            <a:lstStyle/>
            <a:p>
              <a:pPr algn="ctr"/>
              <a:r>
                <a:rPr lang="en-US" sz="2000" b="1" dirty="0" err="1" smtClean="0">
                  <a:latin typeface="Times New Roman" panose="02020603050405020304" pitchFamily="18" charset="0"/>
                  <a:cs typeface="Times New Roman" panose="02020603050405020304" pitchFamily="18" charset="0"/>
                </a:rPr>
                <a:t>Ăn</a:t>
              </a:r>
              <a:r>
                <a:rPr lang="en-US" sz="2000" b="1" dirty="0" smtClean="0">
                  <a:latin typeface="Times New Roman" panose="02020603050405020304" pitchFamily="18" charset="0"/>
                  <a:cs typeface="Times New Roman" panose="02020603050405020304" pitchFamily="18" charset="0"/>
                </a:rPr>
                <a:t> </a:t>
              </a:r>
              <a:r>
                <a:rPr lang="en-US" sz="2000" b="1" dirty="0" err="1" smtClean="0">
                  <a:latin typeface="Times New Roman" panose="02020603050405020304" pitchFamily="18" charset="0"/>
                  <a:cs typeface="Times New Roman" panose="02020603050405020304" pitchFamily="18" charset="0"/>
                </a:rPr>
                <a:t>những</a:t>
              </a:r>
              <a:r>
                <a:rPr lang="en-US" sz="2000" b="1" dirty="0" smtClean="0">
                  <a:latin typeface="Times New Roman" panose="02020603050405020304" pitchFamily="18" charset="0"/>
                  <a:cs typeface="Times New Roman" panose="02020603050405020304" pitchFamily="18" charset="0"/>
                </a:rPr>
                <a:t> </a:t>
              </a:r>
              <a:r>
                <a:rPr lang="en-US" sz="2000" b="1" dirty="0" err="1" smtClean="0">
                  <a:latin typeface="Times New Roman" panose="02020603050405020304" pitchFamily="18" charset="0"/>
                  <a:cs typeface="Times New Roman" panose="02020603050405020304" pitchFamily="18" charset="0"/>
                </a:rPr>
                <a:t>món</a:t>
              </a:r>
              <a:r>
                <a:rPr lang="en-US" sz="2000" b="1" dirty="0" smtClean="0">
                  <a:latin typeface="Times New Roman" panose="02020603050405020304" pitchFamily="18" charset="0"/>
                  <a:cs typeface="Times New Roman" panose="02020603050405020304" pitchFamily="18" charset="0"/>
                </a:rPr>
                <a:t> </a:t>
              </a:r>
              <a:r>
                <a:rPr lang="en-US" sz="2000" b="1" dirty="0" err="1" smtClean="0">
                  <a:latin typeface="Times New Roman" panose="02020603050405020304" pitchFamily="18" charset="0"/>
                  <a:cs typeface="Times New Roman" panose="02020603050405020304" pitchFamily="18" charset="0"/>
                </a:rPr>
                <a:t>ăn</a:t>
              </a:r>
              <a:r>
                <a:rPr lang="en-US" sz="2000" b="1" dirty="0" smtClean="0">
                  <a:latin typeface="Times New Roman" panose="02020603050405020304" pitchFamily="18" charset="0"/>
                  <a:cs typeface="Times New Roman" panose="02020603050405020304" pitchFamily="18" charset="0"/>
                </a:rPr>
                <a:t> </a:t>
              </a:r>
              <a:r>
                <a:rPr lang="en-US" sz="2000" b="1" dirty="0" err="1" smtClean="0">
                  <a:latin typeface="Times New Roman" panose="02020603050405020304" pitchFamily="18" charset="0"/>
                  <a:cs typeface="Times New Roman" panose="02020603050405020304" pitchFamily="18" charset="0"/>
                </a:rPr>
                <a:t>dạng</a:t>
              </a:r>
              <a:r>
                <a:rPr lang="en-US" sz="2000" b="1" dirty="0" smtClean="0">
                  <a:latin typeface="Times New Roman" panose="02020603050405020304" pitchFamily="18" charset="0"/>
                  <a:cs typeface="Times New Roman" panose="02020603050405020304" pitchFamily="18" charset="0"/>
                </a:rPr>
                <a:t> </a:t>
              </a:r>
              <a:r>
                <a:rPr lang="en-US" sz="2000" b="1" dirty="0" err="1" smtClean="0">
                  <a:latin typeface="Times New Roman" panose="02020603050405020304" pitchFamily="18" charset="0"/>
                  <a:cs typeface="Times New Roman" panose="02020603050405020304" pitchFamily="18" charset="0"/>
                </a:rPr>
                <a:t>lỏng</a:t>
              </a:r>
              <a:endParaRPr lang="en-US" sz="2000" b="1" dirty="0">
                <a:latin typeface="Times New Roman" panose="02020603050405020304" pitchFamily="18" charset="0"/>
                <a:cs typeface="Times New Roman" panose="02020603050405020304" pitchFamily="18" charset="0"/>
              </a:endParaRPr>
            </a:p>
          </p:txBody>
        </p:sp>
      </p:grpSp>
      <p:grpSp>
        <p:nvGrpSpPr>
          <p:cNvPr id="13" name="Group 12"/>
          <p:cNvGrpSpPr/>
          <p:nvPr/>
        </p:nvGrpSpPr>
        <p:grpSpPr>
          <a:xfrm>
            <a:off x="5004005" y="1185916"/>
            <a:ext cx="6480442" cy="5576527"/>
            <a:chOff x="5109227" y="1203687"/>
            <a:chExt cx="6268936" cy="5232222"/>
          </a:xfrm>
        </p:grpSpPr>
        <p:pic>
          <p:nvPicPr>
            <p:cNvPr id="3" name="Picture 2"/>
            <p:cNvPicPr>
              <a:picLocks noChangeAspect="1"/>
            </p:cNvPicPr>
            <p:nvPr/>
          </p:nvPicPr>
          <p:blipFill>
            <a:blip r:embed="rId5"/>
            <a:stretch>
              <a:fillRect/>
            </a:stretch>
          </p:blipFill>
          <p:spPr>
            <a:xfrm>
              <a:off x="5109227" y="1203687"/>
              <a:ext cx="6268936" cy="4701702"/>
            </a:xfrm>
            <a:prstGeom prst="rect">
              <a:avLst/>
            </a:prstGeom>
          </p:spPr>
        </p:pic>
        <p:sp>
          <p:nvSpPr>
            <p:cNvPr id="12" name="TextBox 11"/>
            <p:cNvSpPr txBox="1"/>
            <p:nvPr/>
          </p:nvSpPr>
          <p:spPr>
            <a:xfrm>
              <a:off x="6438448" y="6035799"/>
              <a:ext cx="4500946" cy="400110"/>
            </a:xfrm>
            <a:prstGeom prst="rect">
              <a:avLst/>
            </a:prstGeom>
            <a:solidFill>
              <a:schemeClr val="accent2">
                <a:lumMod val="40000"/>
                <a:lumOff val="60000"/>
              </a:schemeClr>
            </a:solidFill>
          </p:spPr>
          <p:txBody>
            <a:bodyPr wrap="square" rtlCol="0">
              <a:spAutoFit/>
            </a:bodyPr>
            <a:lstStyle/>
            <a:p>
              <a:pPr algn="ctr"/>
              <a:r>
                <a:rPr lang="en-US" sz="2000" b="1" dirty="0" err="1" smtClean="0">
                  <a:latin typeface="Times New Roman" panose="02020603050405020304" pitchFamily="18" charset="0"/>
                  <a:cs typeface="Times New Roman" panose="02020603050405020304" pitchFamily="18" charset="0"/>
                </a:rPr>
                <a:t>Uống</a:t>
              </a:r>
              <a:r>
                <a:rPr lang="en-US" sz="2000" b="1" dirty="0" smtClean="0">
                  <a:latin typeface="Times New Roman" panose="02020603050405020304" pitchFamily="18" charset="0"/>
                  <a:cs typeface="Times New Roman" panose="02020603050405020304" pitchFamily="18" charset="0"/>
                </a:rPr>
                <a:t> </a:t>
              </a:r>
              <a:r>
                <a:rPr lang="en-US" sz="2000" b="1" dirty="0" err="1" smtClean="0">
                  <a:latin typeface="Times New Roman" panose="02020603050405020304" pitchFamily="18" charset="0"/>
                  <a:cs typeface="Times New Roman" panose="02020603050405020304" pitchFamily="18" charset="0"/>
                </a:rPr>
                <a:t>Oresol</a:t>
              </a:r>
              <a:endParaRPr lang="en-US" sz="2000" b="1"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1041123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xit" presetSubtype="10" fill="hold" nodeType="clickEffect">
                                  <p:stCondLst>
                                    <p:cond delay="0"/>
                                  </p:stCondLst>
                                  <p:childTnLst>
                                    <p:animEffect transition="out" filter="blinds(horizontal)">
                                      <p:cBhvr>
                                        <p:cTn id="21" dur="500"/>
                                        <p:tgtEl>
                                          <p:spTgt spid="11"/>
                                        </p:tgtEl>
                                      </p:cBhvr>
                                    </p:animEffect>
                                    <p:set>
                                      <p:cBhvr>
                                        <p:cTn id="22" dur="1" fill="hold">
                                          <p:stCondLst>
                                            <p:cond delay="499"/>
                                          </p:stCondLst>
                                        </p:cTn>
                                        <p:tgtEl>
                                          <p:spTgt spid="11"/>
                                        </p:tgtEl>
                                        <p:attrNameLst>
                                          <p:attrName>style.visibility</p:attrName>
                                        </p:attrNameLst>
                                      </p:cBhvr>
                                      <p:to>
                                        <p:strVal val="hidden"/>
                                      </p:to>
                                    </p:set>
                                  </p:childTnLst>
                                </p:cTn>
                              </p:par>
                              <p:par>
                                <p:cTn id="23" presetID="10" presetClass="entr" presetSubtype="0" fill="hold" nodeType="with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fade">
                                      <p:cBhvr>
                                        <p:cTn id="2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61509" y="241219"/>
            <a:ext cx="12191999" cy="6866086"/>
          </a:xfrm>
          <a:prstGeom prst="rect">
            <a:avLst/>
          </a:prstGeom>
        </p:spPr>
      </p:pic>
      <p:pic>
        <p:nvPicPr>
          <p:cNvPr id="3" name="Picture 2"/>
          <p:cNvPicPr>
            <a:picLocks noChangeAspect="1"/>
          </p:cNvPicPr>
          <p:nvPr/>
        </p:nvPicPr>
        <p:blipFill>
          <a:blip r:embed="rId3"/>
          <a:stretch>
            <a:fillRect/>
          </a:stretch>
        </p:blipFill>
        <p:spPr>
          <a:xfrm>
            <a:off x="6095998" y="1454216"/>
            <a:ext cx="5446299" cy="5442228"/>
          </a:xfrm>
          <a:prstGeom prst="rect">
            <a:avLst/>
          </a:prstGeom>
        </p:spPr>
      </p:pic>
      <p:sp>
        <p:nvSpPr>
          <p:cNvPr id="4" name="TextBox 3"/>
          <p:cNvSpPr txBox="1"/>
          <p:nvPr/>
        </p:nvSpPr>
        <p:spPr>
          <a:xfrm>
            <a:off x="7568417" y="584775"/>
            <a:ext cx="4277995" cy="954107"/>
          </a:xfrm>
          <a:prstGeom prst="rect">
            <a:avLst/>
          </a:prstGeom>
          <a:solidFill>
            <a:schemeClr val="bg1">
              <a:lumMod val="95000"/>
            </a:schemeClr>
          </a:solidFill>
        </p:spPr>
        <p:txBody>
          <a:bodyPr wrap="square" rtlCol="0">
            <a:spAutoFit/>
          </a:bodyPr>
          <a:lstStyle/>
          <a:p>
            <a:pPr algn="ctr"/>
            <a:r>
              <a:rPr lang="en-US" sz="2800" b="1" dirty="0" err="1"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Nhận</a:t>
            </a:r>
            <a:r>
              <a:rPr lang="en-US" sz="2800" b="1"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800" b="1" dirty="0" err="1"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xét</a:t>
            </a:r>
            <a:r>
              <a:rPr lang="en-US" sz="2800" b="1"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800" b="1" dirty="0" err="1"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cây</a:t>
            </a:r>
            <a:r>
              <a:rPr lang="en-US" sz="2800" b="1"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800" b="1" dirty="0" err="1"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trồng</a:t>
            </a:r>
            <a:r>
              <a:rPr lang="en-US" sz="2800" b="1"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800" b="1" dirty="0" err="1"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trong</a:t>
            </a:r>
            <a:r>
              <a:rPr lang="en-US" sz="2800" b="1"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2 </a:t>
            </a:r>
            <a:r>
              <a:rPr lang="en-US" sz="2800" b="1" dirty="0" err="1"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môi</a:t>
            </a:r>
            <a:r>
              <a:rPr lang="en-US" sz="2800" b="1"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800" b="1" dirty="0" err="1"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a:t>
            </a:r>
            <a:r>
              <a:rPr lang="en-US" sz="2800" b="1"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800" b="1" dirty="0" err="1"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dưới</a:t>
            </a:r>
            <a:r>
              <a:rPr lang="en-US" sz="2800" b="1"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800" b="1" dirty="0" err="1"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đây</a:t>
            </a:r>
            <a:r>
              <a:rPr lang="en-US" sz="2800" b="1"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endParaRPr lang="en-US" sz="28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6" name="TextBox 5"/>
          <p:cNvSpPr txBox="1"/>
          <p:nvPr/>
        </p:nvSpPr>
        <p:spPr>
          <a:xfrm>
            <a:off x="299156" y="943184"/>
            <a:ext cx="4128640" cy="1569660"/>
          </a:xfrm>
          <a:prstGeom prst="rect">
            <a:avLst/>
          </a:prstGeom>
          <a:noFill/>
        </p:spPr>
        <p:txBody>
          <a:bodyPr wrap="square" rtlCol="0">
            <a:spAutoFit/>
          </a:bodyPr>
          <a:lstStyle/>
          <a:p>
            <a:pPr algn="just"/>
            <a:r>
              <a:rPr lang="en-US" sz="2400" dirty="0" smtClean="0">
                <a:latin typeface="Times New Roman" panose="02020603050405020304" pitchFamily="18" charset="0"/>
                <a:cs typeface="Times New Roman" panose="02020603050405020304" pitchFamily="18" charset="0"/>
              </a:rPr>
              <a:t>Dung </a:t>
            </a:r>
            <a:r>
              <a:rPr lang="en-US" sz="2400" dirty="0" err="1" smtClean="0">
                <a:latin typeface="Times New Roman" panose="02020603050405020304" pitchFamily="18" charset="0"/>
                <a:cs typeface="Times New Roman" panose="02020603050405020304" pitchFamily="18" charset="0"/>
              </a:rPr>
              <a:t>dịch</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đủ</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chất</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dinh</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dưỡng</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khoáng</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cây</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tươi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tốt</a:t>
            </a:r>
            <a:endParaRPr lang="en-US" sz="2400" dirty="0" smtClean="0">
              <a:latin typeface="Times New Roman" panose="02020603050405020304" pitchFamily="18" charset="0"/>
              <a:cs typeface="Times New Roman" panose="02020603050405020304" pitchFamily="18" charset="0"/>
            </a:endParaRPr>
          </a:p>
          <a:p>
            <a:pPr algn="just"/>
            <a:r>
              <a:rPr lang="en-US" sz="2400" dirty="0" smtClean="0">
                <a:latin typeface="Times New Roman" panose="02020603050405020304" pitchFamily="18" charset="0"/>
                <a:cs typeface="Times New Roman" panose="02020603050405020304" pitchFamily="18" charset="0"/>
              </a:rPr>
              <a:t>- Dung </a:t>
            </a:r>
            <a:r>
              <a:rPr lang="en-US" sz="2400" dirty="0" err="1" smtClean="0">
                <a:latin typeface="Times New Roman" panose="02020603050405020304" pitchFamily="18" charset="0"/>
                <a:cs typeface="Times New Roman" panose="02020603050405020304" pitchFamily="18" charset="0"/>
              </a:rPr>
              <a:t>dịch</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thiếu</a:t>
            </a:r>
            <a:r>
              <a:rPr lang="en-US" sz="2400" dirty="0" smtClean="0">
                <a:latin typeface="Times New Roman" panose="02020603050405020304" pitchFamily="18" charset="0"/>
                <a:cs typeface="Times New Roman" panose="02020603050405020304" pitchFamily="18" charset="0"/>
              </a:rPr>
              <a:t> Kali: </a:t>
            </a:r>
            <a:r>
              <a:rPr lang="en-US" sz="2400" dirty="0" err="1" smtClean="0">
                <a:latin typeface="Times New Roman" panose="02020603050405020304" pitchFamily="18" charset="0"/>
                <a:cs typeface="Times New Roman" panose="02020603050405020304" pitchFamily="18" charset="0"/>
              </a:rPr>
              <a:t>cây</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còi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cọc</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lá</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ngả</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vàng</a:t>
            </a:r>
            <a:endParaRPr lang="en-US" sz="2400" dirty="0">
              <a:latin typeface="Times New Roman" panose="02020603050405020304" pitchFamily="18" charset="0"/>
              <a:cs typeface="Times New Roman" panose="02020603050405020304" pitchFamily="18" charset="0"/>
            </a:endParaRPr>
          </a:p>
        </p:txBody>
      </p:sp>
      <p:sp>
        <p:nvSpPr>
          <p:cNvPr id="7" name="TextBox 6"/>
          <p:cNvSpPr txBox="1"/>
          <p:nvPr/>
        </p:nvSpPr>
        <p:spPr>
          <a:xfrm>
            <a:off x="7568417" y="649130"/>
            <a:ext cx="4506243" cy="954107"/>
          </a:xfrm>
          <a:prstGeom prst="rect">
            <a:avLst/>
          </a:prstGeom>
          <a:solidFill>
            <a:schemeClr val="bg1">
              <a:lumMod val="95000"/>
            </a:schemeClr>
          </a:solidFill>
        </p:spPr>
        <p:txBody>
          <a:bodyPr wrap="square" rtlCol="0">
            <a:spAutoFit/>
          </a:bodyPr>
          <a:lstStyle/>
          <a:p>
            <a:pPr algn="ctr"/>
            <a:r>
              <a:rPr lang="en-US" sz="2800" b="1" i="1" dirty="0" err="1" smtClean="0">
                <a:solidFill>
                  <a:srgbClr val="C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Chất</a:t>
            </a:r>
            <a:r>
              <a:rPr lang="en-US" sz="2800" b="1" i="1" dirty="0" smtClean="0">
                <a:solidFill>
                  <a:srgbClr val="C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C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dinh</a:t>
            </a:r>
            <a:r>
              <a:rPr lang="en-US" sz="2800" b="1" i="1" dirty="0">
                <a:solidFill>
                  <a:srgbClr val="C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smtClean="0">
                <a:solidFill>
                  <a:srgbClr val="C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dưỡng</a:t>
            </a:r>
            <a:r>
              <a:rPr lang="en-US" sz="2800" b="1" i="1" dirty="0" smtClean="0">
                <a:solidFill>
                  <a:srgbClr val="C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smtClean="0">
                <a:solidFill>
                  <a:srgbClr val="C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b="1" i="1" dirty="0" smtClean="0">
                <a:solidFill>
                  <a:srgbClr val="C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smtClean="0">
                <a:solidFill>
                  <a:srgbClr val="C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vai</a:t>
            </a:r>
            <a:r>
              <a:rPr lang="en-US" sz="2800" b="1" i="1" dirty="0" smtClean="0">
                <a:solidFill>
                  <a:srgbClr val="C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smtClean="0">
                <a:solidFill>
                  <a:srgbClr val="C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trò</a:t>
            </a:r>
            <a:r>
              <a:rPr lang="en-US" sz="2800" b="1" i="1" dirty="0" smtClean="0">
                <a:solidFill>
                  <a:srgbClr val="C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smtClean="0">
                <a:solidFill>
                  <a:srgbClr val="C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gì</a:t>
            </a:r>
            <a:r>
              <a:rPr lang="en-US" sz="2800" b="1" i="1" dirty="0" smtClean="0">
                <a:solidFill>
                  <a:srgbClr val="C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smtClean="0">
                <a:solidFill>
                  <a:srgbClr val="C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đối</a:t>
            </a:r>
            <a:r>
              <a:rPr lang="en-US" sz="2800" b="1" i="1" dirty="0" smtClean="0">
                <a:solidFill>
                  <a:srgbClr val="C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C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b="1" i="1" dirty="0">
                <a:solidFill>
                  <a:srgbClr val="C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C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thực</a:t>
            </a:r>
            <a:r>
              <a:rPr lang="en-US" sz="2800" b="1" i="1" dirty="0">
                <a:solidFill>
                  <a:srgbClr val="C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smtClean="0">
                <a:solidFill>
                  <a:srgbClr val="C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2800" b="1" i="1" dirty="0" smtClean="0">
                <a:solidFill>
                  <a:srgbClr val="C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8" name="TextBox 7"/>
          <p:cNvSpPr txBox="1"/>
          <p:nvPr/>
        </p:nvSpPr>
        <p:spPr>
          <a:xfrm>
            <a:off x="299156" y="1735954"/>
            <a:ext cx="5061514" cy="3539430"/>
          </a:xfrm>
          <a:prstGeom prst="rect">
            <a:avLst/>
          </a:prstGeom>
          <a:noFill/>
        </p:spPr>
        <p:txBody>
          <a:bodyPr wrap="square" rtlCol="0">
            <a:spAutoFit/>
          </a:bodyPr>
          <a:lstStyle/>
          <a:p>
            <a:pPr algn="just"/>
            <a:r>
              <a:rPr lang="en-US" sz="2800" dirty="0" err="1">
                <a:latin typeface="Times New Roman" panose="02020603050405020304" pitchFamily="18" charset="0"/>
                <a:cs typeface="Times New Roman" panose="02020603050405020304" pitchFamily="18" charset="0"/>
              </a:rPr>
              <a:t>Chất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dinh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dưỡng</a:t>
            </a:r>
            <a:r>
              <a:rPr lang="en-US" sz="2800" dirty="0">
                <a:latin typeface="Times New Roman" panose="02020603050405020304" pitchFamily="18" charset="0"/>
                <a:cs typeface="Times New Roman" panose="02020603050405020304" pitchFamily="18" charset="0"/>
              </a:rPr>
              <a:t> ở </a:t>
            </a:r>
            <a:r>
              <a:rPr lang="en-US" sz="2800" dirty="0" err="1">
                <a:latin typeface="Times New Roman" panose="02020603050405020304" pitchFamily="18" charset="0"/>
                <a:cs typeface="Times New Roman" panose="02020603050405020304" pitchFamily="18" charset="0"/>
              </a:rPr>
              <a:t>thực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vật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chất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khoáng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hấp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thụ</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chủ</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yếu</a:t>
            </a:r>
            <a:r>
              <a:rPr lang="en-US" sz="2800" dirty="0">
                <a:latin typeface="Times New Roman" panose="02020603050405020304" pitchFamily="18" charset="0"/>
                <a:cs typeface="Times New Roman" panose="02020603050405020304" pitchFamily="18" charset="0"/>
              </a:rPr>
              <a:t> ở </a:t>
            </a:r>
            <a:r>
              <a:rPr lang="en-US" sz="2800" dirty="0" err="1" smtClean="0">
                <a:latin typeface="Times New Roman" panose="02020603050405020304" pitchFamily="18" charset="0"/>
                <a:cs typeface="Times New Roman" panose="02020603050405020304" pitchFamily="18" charset="0"/>
              </a:rPr>
              <a:t>đất</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Chúng</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là</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thành</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phần</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chủ</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yếu</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của</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các</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hợp</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chất</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hữu</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cơ</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tham</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gia</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cấu</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tạo</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cơ</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thể</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đồng</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thời</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tham</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gia</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vào</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các</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quá</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trình</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sống</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Nếu</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thừa</a:t>
            </a:r>
            <a:r>
              <a:rPr lang="en-US" sz="2800" dirty="0" smtClean="0">
                <a:latin typeface="Times New Roman" panose="02020603050405020304" pitchFamily="18" charset="0"/>
                <a:cs typeface="Times New Roman" panose="02020603050405020304" pitchFamily="18" charset="0"/>
              </a:rPr>
              <a:t> hay </a:t>
            </a:r>
            <a:r>
              <a:rPr lang="en-US" sz="2800" dirty="0" err="1" smtClean="0">
                <a:latin typeface="Times New Roman" panose="02020603050405020304" pitchFamily="18" charset="0"/>
                <a:cs typeface="Times New Roman" panose="02020603050405020304" pitchFamily="18" charset="0"/>
              </a:rPr>
              <a:t>thiếu</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cơ</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sinh</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vật</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phát</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triển</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không</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bình</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thường</a:t>
            </a:r>
            <a:endParaRPr lang="en-US" sz="2800" dirty="0">
              <a:latin typeface="Times New Roman" panose="02020603050405020304" pitchFamily="18" charset="0"/>
              <a:cs typeface="Times New Roman" panose="02020603050405020304" pitchFamily="18" charset="0"/>
            </a:endParaRPr>
          </a:p>
        </p:txBody>
      </p:sp>
      <p:pic>
        <p:nvPicPr>
          <p:cNvPr id="9" name="Picture 8"/>
          <p:cNvPicPr>
            <a:picLocks noChangeAspect="1"/>
          </p:cNvPicPr>
          <p:nvPr/>
        </p:nvPicPr>
        <p:blipFill>
          <a:blip r:embed="rId4"/>
          <a:stretch>
            <a:fillRect/>
          </a:stretch>
        </p:blipFill>
        <p:spPr>
          <a:xfrm>
            <a:off x="299156" y="1350058"/>
            <a:ext cx="424541" cy="407856"/>
          </a:xfrm>
          <a:prstGeom prst="rect">
            <a:avLst/>
          </a:prstGeom>
        </p:spPr>
      </p:pic>
      <p:sp>
        <p:nvSpPr>
          <p:cNvPr id="11" name="Snip Diagonal Corner Rectangle 10"/>
          <p:cNvSpPr/>
          <p:nvPr/>
        </p:nvSpPr>
        <p:spPr>
          <a:xfrm>
            <a:off x="1" y="22577"/>
            <a:ext cx="12191998" cy="562198"/>
          </a:xfrm>
          <a:prstGeom prst="snip2DiagRect">
            <a:avLst/>
          </a:prstGeom>
        </p:spPr>
        <p:style>
          <a:lnRef idx="1">
            <a:schemeClr val="accent6"/>
          </a:lnRef>
          <a:fillRef idx="2">
            <a:schemeClr val="accent6"/>
          </a:fillRef>
          <a:effectRef idx="1">
            <a:schemeClr val="accent6"/>
          </a:effectRef>
          <a:fontRef idx="minor">
            <a:schemeClr val="dk1"/>
          </a:fontRef>
        </p:style>
        <p:txBody>
          <a:bodyPr rtlCol="0" anchor="ctr"/>
          <a:lstStyle/>
          <a:p>
            <a:pPr lvl="0" algn="just">
              <a:lnSpc>
                <a:spcPct val="135000"/>
              </a:lnSpc>
              <a:spcBef>
                <a:spcPts val="600"/>
              </a:spcBef>
              <a:spcAft>
                <a:spcPts val="600"/>
              </a:spcAft>
            </a:pPr>
            <a:endParaRPr lang="en-US"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12" name="Rectangle 11"/>
          <p:cNvSpPr/>
          <p:nvPr/>
        </p:nvSpPr>
        <p:spPr>
          <a:xfrm>
            <a:off x="61509" y="-102336"/>
            <a:ext cx="7971798" cy="687111"/>
          </a:xfrm>
          <a:prstGeom prst="rect">
            <a:avLst/>
          </a:prstGeom>
        </p:spPr>
        <p:txBody>
          <a:bodyPr wrap="none">
            <a:spAutoFit/>
          </a:bodyPr>
          <a:lstStyle/>
          <a:p>
            <a:pPr algn="just">
              <a:lnSpc>
                <a:spcPct val="135000"/>
              </a:lnSpc>
              <a:spcBef>
                <a:spcPts val="600"/>
              </a:spcBef>
              <a:spcAft>
                <a:spcPts val="600"/>
              </a:spcAft>
            </a:pPr>
            <a:r>
              <a:rPr lang="en-US" sz="3200" b="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III. </a:t>
            </a:r>
            <a:r>
              <a:rPr lang="en-US"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Vai</a:t>
            </a:r>
            <a:r>
              <a:rPr lang="en-US"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trò</a:t>
            </a:r>
            <a:r>
              <a:rPr lang="en-US"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chất</a:t>
            </a:r>
            <a:r>
              <a:rPr lang="en-US"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dinh</a:t>
            </a:r>
            <a:r>
              <a:rPr lang="en-US"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dưỡng</a:t>
            </a:r>
            <a:r>
              <a:rPr lang="en-US"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với</a:t>
            </a:r>
            <a:r>
              <a:rPr lang="en-US"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thực</a:t>
            </a:r>
            <a:r>
              <a:rPr lang="en-US"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vật</a:t>
            </a:r>
            <a:endParaRPr lang="en-US" sz="3200" dirty="0">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3" name="Picture 12"/>
          <p:cNvPicPr>
            <a:picLocks noChangeAspect="1"/>
          </p:cNvPicPr>
          <p:nvPr/>
        </p:nvPicPr>
        <p:blipFill>
          <a:blip r:embed="rId5"/>
          <a:stretch>
            <a:fillRect/>
          </a:stretch>
        </p:blipFill>
        <p:spPr>
          <a:xfrm rot="10800000">
            <a:off x="-16717" y="5275384"/>
            <a:ext cx="2104680" cy="1628840"/>
          </a:xfrm>
          <a:prstGeom prst="rect">
            <a:avLst/>
          </a:prstGeom>
        </p:spPr>
      </p:pic>
    </p:spTree>
    <p:extLst>
      <p:ext uri="{BB962C8B-B14F-4D97-AF65-F5344CB8AC3E}">
        <p14:creationId xmlns:p14="http://schemas.microsoft.com/office/powerpoint/2010/main" val="2696882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xit" presetSubtype="10" fill="hold" grpId="1" nodeType="clickEffect">
                                  <p:stCondLst>
                                    <p:cond delay="0"/>
                                  </p:stCondLst>
                                  <p:childTnLst>
                                    <p:animEffect transition="out" filter="blinds(horizontal)">
                                      <p:cBhvr>
                                        <p:cTn id="21" dur="500"/>
                                        <p:tgtEl>
                                          <p:spTgt spid="4"/>
                                        </p:tgtEl>
                                      </p:cBhvr>
                                    </p:animEffect>
                                    <p:set>
                                      <p:cBhvr>
                                        <p:cTn id="22" dur="1" fill="hold">
                                          <p:stCondLst>
                                            <p:cond delay="499"/>
                                          </p:stCondLst>
                                        </p:cTn>
                                        <p:tgtEl>
                                          <p:spTgt spid="4"/>
                                        </p:tgtEl>
                                        <p:attrNameLst>
                                          <p:attrName>style.visibility</p:attrName>
                                        </p:attrNameLst>
                                      </p:cBhvr>
                                      <p:to>
                                        <p:strVal val="hidden"/>
                                      </p:to>
                                    </p:set>
                                  </p:childTnLst>
                                </p:cTn>
                              </p:par>
                              <p:par>
                                <p:cTn id="23" presetID="3" presetClass="exit" presetSubtype="10" fill="hold" grpId="1" nodeType="withEffect">
                                  <p:stCondLst>
                                    <p:cond delay="0"/>
                                  </p:stCondLst>
                                  <p:childTnLst>
                                    <p:animEffect transition="out" filter="blinds(horizontal)">
                                      <p:cBhvr>
                                        <p:cTn id="24" dur="500"/>
                                        <p:tgtEl>
                                          <p:spTgt spid="6"/>
                                        </p:tgtEl>
                                      </p:cBhvr>
                                    </p:animEffect>
                                    <p:set>
                                      <p:cBhvr>
                                        <p:cTn id="25" dur="1" fill="hold">
                                          <p:stCondLst>
                                            <p:cond delay="499"/>
                                          </p:stCondLst>
                                        </p:cTn>
                                        <p:tgtEl>
                                          <p:spTgt spid="6"/>
                                        </p:tgtEl>
                                        <p:attrNameLst>
                                          <p:attrName>style.visibility</p:attrName>
                                        </p:attrNameLst>
                                      </p:cBhvr>
                                      <p:to>
                                        <p:strVal val="hidden"/>
                                      </p:to>
                                    </p:set>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circle(in)">
                                      <p:cBhvr>
                                        <p:cTn id="30" dur="2000"/>
                                        <p:tgtEl>
                                          <p:spTgt spid="7"/>
                                        </p:tgtEl>
                                      </p:cBhvr>
                                    </p:animEffec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3" presetClass="exit" presetSubtype="10" fill="hold" grpId="1" nodeType="clickEffect">
                                  <p:stCondLst>
                                    <p:cond delay="0"/>
                                  </p:stCondLst>
                                  <p:childTnLst>
                                    <p:animEffect transition="out" filter="blinds(horizontal)">
                                      <p:cBhvr>
                                        <p:cTn id="38" dur="500"/>
                                        <p:tgtEl>
                                          <p:spTgt spid="7"/>
                                        </p:tgtEl>
                                      </p:cBhvr>
                                    </p:animEffect>
                                    <p:set>
                                      <p:cBhvr>
                                        <p:cTn id="39" dur="1" fill="hold">
                                          <p:stCondLst>
                                            <p:cond delay="499"/>
                                          </p:stCondLst>
                                        </p:cTn>
                                        <p:tgtEl>
                                          <p:spTgt spid="7"/>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nodeType="clickEffect">
                                  <p:stCondLst>
                                    <p:cond delay="0"/>
                                  </p:stCondLst>
                                  <p:childTnLst>
                                    <p:set>
                                      <p:cBhvr>
                                        <p:cTn id="43" dur="1" fill="hold">
                                          <p:stCondLst>
                                            <p:cond delay="0"/>
                                          </p:stCondLst>
                                        </p:cTn>
                                        <p:tgtEl>
                                          <p:spTgt spid="9"/>
                                        </p:tgtEl>
                                        <p:attrNameLst>
                                          <p:attrName>style.visibility</p:attrName>
                                        </p:attrNameLst>
                                      </p:cBhvr>
                                      <p:to>
                                        <p:strVal val="visible"/>
                                      </p:to>
                                    </p:set>
                                    <p:animEffect transition="in" filter="randombar(horizontal)">
                                      <p:cBhvr>
                                        <p:cTn id="4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6" grpId="0"/>
      <p:bldP spid="6" grpId="1"/>
      <p:bldP spid="7" grpId="0" animBg="1"/>
      <p:bldP spid="7" grpId="1" animBg="1"/>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0"/>
            <a:ext cx="12191999" cy="6866086"/>
          </a:xfrm>
          <a:prstGeom prst="rect">
            <a:avLst/>
          </a:prstGeom>
        </p:spPr>
      </p:pic>
      <p:sp>
        <p:nvSpPr>
          <p:cNvPr id="2" name="TextBox 1"/>
          <p:cNvSpPr txBox="1"/>
          <p:nvPr/>
        </p:nvSpPr>
        <p:spPr>
          <a:xfrm>
            <a:off x="340386" y="326574"/>
            <a:ext cx="7345204" cy="523220"/>
          </a:xfrm>
          <a:prstGeom prst="rect">
            <a:avLst/>
          </a:prstGeom>
          <a:solidFill>
            <a:schemeClr val="bg1">
              <a:lumMod val="95000"/>
            </a:schemeClr>
          </a:solidFill>
        </p:spPr>
        <p:txBody>
          <a:bodyPr wrap="square" rtlCol="0">
            <a:spAutoFit/>
          </a:bodyPr>
          <a:lstStyle/>
          <a:p>
            <a:r>
              <a:rPr lang="en-US" sz="2800" dirty="0" err="1" smtClean="0">
                <a:latin typeface="Times New Roman" panose="02020603050405020304" pitchFamily="18" charset="0"/>
                <a:cs typeface="Times New Roman" panose="02020603050405020304" pitchFamily="18" charset="0"/>
              </a:rPr>
              <a:t>Kể</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tên</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một</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số</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chất</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dinh</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dưỡng</a:t>
            </a:r>
            <a:r>
              <a:rPr lang="en-US" sz="2800" dirty="0" smtClean="0">
                <a:latin typeface="Times New Roman" panose="02020603050405020304" pitchFamily="18" charset="0"/>
                <a:cs typeface="Times New Roman" panose="02020603050405020304" pitchFamily="18" charset="0"/>
              </a:rPr>
              <a:t> ở </a:t>
            </a:r>
            <a:r>
              <a:rPr lang="en-US" sz="2800" dirty="0" err="1" smtClean="0">
                <a:latin typeface="Times New Roman" panose="02020603050405020304" pitchFamily="18" charset="0"/>
                <a:cs typeface="Times New Roman" panose="02020603050405020304" pitchFamily="18" charset="0"/>
              </a:rPr>
              <a:t>thực</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vật</a:t>
            </a:r>
            <a:r>
              <a:rPr lang="en-US" sz="2800" dirty="0" smtClean="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sp>
        <p:nvSpPr>
          <p:cNvPr id="4" name="Rectangle 3"/>
          <p:cNvSpPr/>
          <p:nvPr/>
        </p:nvSpPr>
        <p:spPr>
          <a:xfrm>
            <a:off x="434340" y="557406"/>
            <a:ext cx="12012930" cy="523220"/>
          </a:xfrm>
          <a:prstGeom prst="rect">
            <a:avLst/>
          </a:prstGeom>
        </p:spPr>
        <p:txBody>
          <a:bodyPr wrap="square">
            <a:spAutoFit/>
          </a:bodyPr>
          <a:lstStyle/>
          <a:p>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Chất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dinh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dưỡng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ở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thực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vật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chất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khoáng</a:t>
            </a:r>
            <a:r>
              <a:rPr lang="en-US" sz="28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N, P, K, S, Ca, Fe, Zn,…</a:t>
            </a:r>
            <a:endParaRPr lang="en-US" sz="2800" dirty="0">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3"/>
          <a:stretch>
            <a:fillRect/>
          </a:stretch>
        </p:blipFill>
        <p:spPr>
          <a:xfrm>
            <a:off x="1724628" y="1249903"/>
            <a:ext cx="8168032" cy="5445355"/>
          </a:xfrm>
          <a:prstGeom prst="rect">
            <a:avLst/>
          </a:prstGeom>
        </p:spPr>
      </p:pic>
      <p:pic>
        <p:nvPicPr>
          <p:cNvPr id="7" name="Picture 6"/>
          <p:cNvPicPr>
            <a:picLocks noChangeAspect="1"/>
          </p:cNvPicPr>
          <p:nvPr/>
        </p:nvPicPr>
        <p:blipFill>
          <a:blip r:embed="rId4"/>
          <a:stretch>
            <a:fillRect/>
          </a:stretch>
        </p:blipFill>
        <p:spPr>
          <a:xfrm>
            <a:off x="434340" y="122646"/>
            <a:ext cx="424541" cy="407856"/>
          </a:xfrm>
          <a:prstGeom prst="rect">
            <a:avLst/>
          </a:prstGeom>
        </p:spPr>
      </p:pic>
    </p:spTree>
    <p:extLst>
      <p:ext uri="{BB962C8B-B14F-4D97-AF65-F5344CB8AC3E}">
        <p14:creationId xmlns:p14="http://schemas.microsoft.com/office/powerpoint/2010/main" val="2057109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xit" presetSubtype="10" fill="hold" grpId="1" nodeType="clickEffect">
                                  <p:stCondLst>
                                    <p:cond delay="0"/>
                                  </p:stCondLst>
                                  <p:childTnLst>
                                    <p:animEffect transition="out" filter="blinds(horizontal)">
                                      <p:cBhvr>
                                        <p:cTn id="11" dur="500"/>
                                        <p:tgtEl>
                                          <p:spTgt spid="2"/>
                                        </p:tgtEl>
                                      </p:cBhvr>
                                    </p:animEffect>
                                    <p:set>
                                      <p:cBhvr>
                                        <p:cTn id="12" dur="1" fill="hold">
                                          <p:stCondLst>
                                            <p:cond delay="499"/>
                                          </p:stCondLst>
                                        </p:cTn>
                                        <p:tgtEl>
                                          <p:spTgt spid="2"/>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0"/>
            <a:ext cx="12191999" cy="6866086"/>
          </a:xfrm>
          <a:prstGeom prst="rect">
            <a:avLst/>
          </a:prstGeom>
        </p:spPr>
      </p:pic>
      <p:pic>
        <p:nvPicPr>
          <p:cNvPr id="2" name="Picture 1"/>
          <p:cNvPicPr>
            <a:picLocks noChangeAspect="1"/>
          </p:cNvPicPr>
          <p:nvPr/>
        </p:nvPicPr>
        <p:blipFill>
          <a:blip r:embed="rId3"/>
          <a:stretch>
            <a:fillRect/>
          </a:stretch>
        </p:blipFill>
        <p:spPr>
          <a:xfrm>
            <a:off x="225602" y="1410167"/>
            <a:ext cx="6038038" cy="4156243"/>
          </a:xfrm>
          <a:prstGeom prst="rect">
            <a:avLst/>
          </a:prstGeom>
        </p:spPr>
      </p:pic>
      <p:sp>
        <p:nvSpPr>
          <p:cNvPr id="3" name="TextBox 2"/>
          <p:cNvSpPr txBox="1"/>
          <p:nvPr/>
        </p:nvSpPr>
        <p:spPr>
          <a:xfrm>
            <a:off x="417111" y="5870218"/>
            <a:ext cx="6175023" cy="461665"/>
          </a:xfrm>
          <a:prstGeom prst="rect">
            <a:avLst/>
          </a:prstGeom>
          <a:solidFill>
            <a:schemeClr val="accent2">
              <a:lumMod val="40000"/>
              <a:lumOff val="60000"/>
            </a:schemeClr>
          </a:solidFill>
        </p:spPr>
        <p:txBody>
          <a:bodyPr wrap="square" rtlCol="0">
            <a:spAutoFit/>
          </a:bodyPr>
          <a:lstStyle/>
          <a:p>
            <a:r>
              <a:rPr lang="en-US" sz="2400" dirty="0" err="1" smtClean="0">
                <a:latin typeface="Times New Roman" panose="02020603050405020304" pitchFamily="18" charset="0"/>
                <a:cs typeface="Times New Roman" panose="02020603050405020304" pitchFamily="18" charset="0"/>
              </a:rPr>
              <a:t>Lá</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cà</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chua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vàng</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xoăn</a:t>
            </a:r>
            <a:r>
              <a:rPr lang="en-US" sz="2400" dirty="0" smtClean="0">
                <a:latin typeface="Times New Roman" panose="02020603050405020304" pitchFamily="18" charset="0"/>
                <a:cs typeface="Times New Roman" panose="02020603050405020304" pitchFamily="18" charset="0"/>
              </a:rPr>
              <a:t> do </a:t>
            </a:r>
            <a:r>
              <a:rPr lang="en-US" sz="2400" dirty="0" err="1" smtClean="0">
                <a:latin typeface="Times New Roman" panose="02020603050405020304" pitchFamily="18" charset="0"/>
                <a:cs typeface="Times New Roman" panose="02020603050405020304" pitchFamily="18" charset="0"/>
              </a:rPr>
              <a:t>thiếu</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magie</a:t>
            </a:r>
            <a:endParaRPr lang="en-US" sz="2400" dirty="0">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4"/>
          <a:stretch>
            <a:fillRect/>
          </a:stretch>
        </p:blipFill>
        <p:spPr>
          <a:xfrm>
            <a:off x="6447943" y="1410167"/>
            <a:ext cx="5646408" cy="4156243"/>
          </a:xfrm>
          <a:prstGeom prst="rect">
            <a:avLst/>
          </a:prstGeom>
        </p:spPr>
      </p:pic>
      <p:sp>
        <p:nvSpPr>
          <p:cNvPr id="7" name="TextBox 6"/>
          <p:cNvSpPr txBox="1"/>
          <p:nvPr/>
        </p:nvSpPr>
        <p:spPr>
          <a:xfrm>
            <a:off x="7009244" y="5767903"/>
            <a:ext cx="4960108" cy="830997"/>
          </a:xfrm>
          <a:prstGeom prst="rect">
            <a:avLst/>
          </a:prstGeom>
          <a:solidFill>
            <a:schemeClr val="accent2">
              <a:lumMod val="40000"/>
              <a:lumOff val="60000"/>
            </a:schemeClr>
          </a:solidFill>
        </p:spPr>
        <p:txBody>
          <a:bodyPr wrap="square" rtlCol="0">
            <a:spAutoFit/>
          </a:bodyPr>
          <a:lstStyle/>
          <a:p>
            <a:pPr algn="ctr"/>
            <a:r>
              <a:rPr lang="en-US" sz="2400" dirty="0" err="1" smtClean="0">
                <a:latin typeface="Times New Roman" panose="02020603050405020304" pitchFamily="18" charset="0"/>
                <a:cs typeface="Times New Roman" panose="02020603050405020304" pitchFamily="18" charset="0"/>
              </a:rPr>
              <a:t>Dưa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chuột</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bị</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dị</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dạng</a:t>
            </a:r>
            <a:r>
              <a:rPr lang="en-US" sz="2400" dirty="0" smtClean="0">
                <a:latin typeface="Times New Roman" panose="02020603050405020304" pitchFamily="18" charset="0"/>
                <a:cs typeface="Times New Roman" panose="02020603050405020304" pitchFamily="18" charset="0"/>
              </a:rPr>
              <a:t> do </a:t>
            </a:r>
            <a:r>
              <a:rPr lang="en-US" sz="2400" dirty="0" err="1" smtClean="0">
                <a:latin typeface="Times New Roman" panose="02020603050405020304" pitchFamily="18" charset="0"/>
                <a:cs typeface="Times New Roman" panose="02020603050405020304" pitchFamily="18" charset="0"/>
              </a:rPr>
              <a:t>bị</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thiếu</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một</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số</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chất</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dinh</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dưỡng</a:t>
            </a:r>
            <a:endParaRPr lang="en-US" sz="2400" dirty="0">
              <a:latin typeface="Times New Roman" panose="02020603050405020304" pitchFamily="18" charset="0"/>
              <a:cs typeface="Times New Roman" panose="02020603050405020304" pitchFamily="18" charset="0"/>
            </a:endParaRPr>
          </a:p>
        </p:txBody>
      </p:sp>
      <p:sp>
        <p:nvSpPr>
          <p:cNvPr id="8" name="Rectangle 7"/>
          <p:cNvSpPr/>
          <p:nvPr/>
        </p:nvSpPr>
        <p:spPr>
          <a:xfrm>
            <a:off x="485421" y="159435"/>
            <a:ext cx="11207469" cy="954107"/>
          </a:xfrm>
          <a:prstGeom prst="rect">
            <a:avLst/>
          </a:prstGeom>
        </p:spPr>
        <p:txBody>
          <a:bodyPr wrap="square">
            <a:spAutoFit/>
          </a:bodyPr>
          <a:lstStyle/>
          <a:p>
            <a:pPr algn="ct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cây</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thiếu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hoặc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thừa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chất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dinh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dưỡng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sẽ</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dấu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hiệu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bất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thường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như</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đổi</a:t>
            </a:r>
            <a:r>
              <a:rPr lang="en-US" sz="28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màu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quả</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dị</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dạng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pic>
        <p:nvPicPr>
          <p:cNvPr id="10" name="Picture 9"/>
          <p:cNvPicPr>
            <a:picLocks noChangeAspect="1"/>
          </p:cNvPicPr>
          <p:nvPr/>
        </p:nvPicPr>
        <p:blipFill>
          <a:blip r:embed="rId5"/>
          <a:stretch>
            <a:fillRect/>
          </a:stretch>
        </p:blipFill>
        <p:spPr>
          <a:xfrm>
            <a:off x="273150" y="228632"/>
            <a:ext cx="424541" cy="407856"/>
          </a:xfrm>
          <a:prstGeom prst="rect">
            <a:avLst/>
          </a:prstGeom>
        </p:spPr>
      </p:pic>
    </p:spTree>
    <p:extLst>
      <p:ext uri="{BB962C8B-B14F-4D97-AF65-F5344CB8AC3E}">
        <p14:creationId xmlns:p14="http://schemas.microsoft.com/office/powerpoint/2010/main" val="2909161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8086"/>
            <a:ext cx="12191999" cy="6866086"/>
          </a:xfrm>
          <a:prstGeom prst="rect">
            <a:avLst/>
          </a:prstGeom>
        </p:spPr>
      </p:pic>
      <p:sp>
        <p:nvSpPr>
          <p:cNvPr id="2" name="Rectangle 1"/>
          <p:cNvSpPr/>
          <p:nvPr/>
        </p:nvSpPr>
        <p:spPr>
          <a:xfrm>
            <a:off x="228810" y="548600"/>
            <a:ext cx="11549804" cy="954107"/>
          </a:xfrm>
          <a:prstGeom prst="rect">
            <a:avLst/>
          </a:prstGeom>
          <a:solidFill>
            <a:srgbClr val="FFFF00"/>
          </a:solidFill>
        </p:spPr>
        <p:txBody>
          <a:bodyPr wrap="square">
            <a:spAutoFit/>
          </a:bodyPr>
          <a:lstStyle/>
          <a:p>
            <a:pPr algn="just"/>
            <a:r>
              <a:rPr lang="en-US" sz="2800" b="1" dirty="0" err="1" smtClean="0">
                <a:latin typeface="Times New Roman" panose="02020603050405020304" pitchFamily="18" charset="0"/>
                <a:cs typeface="Times New Roman" panose="02020603050405020304" pitchFamily="18" charset="0"/>
              </a:rPr>
              <a:t>Giải</a:t>
            </a:r>
            <a:r>
              <a:rPr lang="en-US" sz="2800" b="1" dirty="0" smtClean="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thích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tại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sao</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trong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trồng</a:t>
            </a:r>
            <a:r>
              <a:rPr lang="en-US" sz="2800" b="1" dirty="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trọt</a:t>
            </a:r>
            <a:r>
              <a:rPr lang="en-US" sz="2800" b="1" dirty="0" smtClean="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người</a:t>
            </a:r>
            <a:r>
              <a:rPr lang="en-US" sz="2800" b="1" dirty="0">
                <a:latin typeface="Times New Roman" panose="02020603050405020304" pitchFamily="18" charset="0"/>
                <a:cs typeface="Times New Roman" panose="02020603050405020304" pitchFamily="18" charset="0"/>
              </a:rPr>
              <a:t> ta </a:t>
            </a:r>
            <a:r>
              <a:rPr lang="en-US" sz="2800" b="1" dirty="0" err="1">
                <a:latin typeface="Times New Roman" panose="02020603050405020304" pitchFamily="18" charset="0"/>
                <a:cs typeface="Times New Roman" panose="02020603050405020304" pitchFamily="18" charset="0"/>
              </a:rPr>
              <a:t>thường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trồng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thay</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đổi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các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loài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cây</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khác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nhau</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trên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cùng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một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diện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tích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đất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trồng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trong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một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năm</a:t>
            </a:r>
            <a:r>
              <a:rPr lang="en-US" sz="2800" b="1" dirty="0">
                <a:latin typeface="Times New Roman" panose="02020603050405020304" pitchFamily="18" charset="0"/>
                <a:cs typeface="Times New Roman" panose="02020603050405020304" pitchFamily="18" charset="0"/>
              </a:rPr>
              <a:t>?</a:t>
            </a:r>
          </a:p>
        </p:txBody>
      </p:sp>
      <p:sp>
        <p:nvSpPr>
          <p:cNvPr id="3" name="Rectangle 2"/>
          <p:cNvSpPr/>
          <p:nvPr/>
        </p:nvSpPr>
        <p:spPr>
          <a:xfrm>
            <a:off x="445981" y="3013501"/>
            <a:ext cx="11332633" cy="2062103"/>
          </a:xfrm>
          <a:prstGeom prst="rect">
            <a:avLst/>
          </a:prstGeom>
        </p:spPr>
        <p:txBody>
          <a:bodyPr wrap="square">
            <a:spAutoFit/>
          </a:bodyPr>
          <a:lstStyle/>
          <a:p>
            <a:pPr algn="just"/>
            <a:r>
              <a:rPr lang="en-US"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Nhu</a:t>
            </a:r>
            <a:r>
              <a:rPr lang="en-US"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cầu</a:t>
            </a:r>
            <a:r>
              <a:rPr lang="en-US"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chất</a:t>
            </a:r>
            <a:r>
              <a:rPr lang="en-US"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dinh</a:t>
            </a:r>
            <a:r>
              <a:rPr lang="en-US"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dưỡng</a:t>
            </a:r>
            <a:r>
              <a:rPr lang="en-US"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khác</a:t>
            </a:r>
            <a:r>
              <a:rPr lang="en-US"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nhau</a:t>
            </a:r>
            <a:r>
              <a:rPr lang="en-US"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ở </a:t>
            </a:r>
            <a:r>
              <a:rPr lang="en-US"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các</a:t>
            </a:r>
            <a:r>
              <a:rPr lang="en-US"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loài</a:t>
            </a:r>
            <a:r>
              <a:rPr lang="en-US"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thực</a:t>
            </a:r>
            <a:r>
              <a:rPr lang="en-US"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vật</a:t>
            </a:r>
            <a:r>
              <a:rPr lang="en-US"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do </a:t>
            </a:r>
            <a:r>
              <a:rPr lang="en-US"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đó</a:t>
            </a:r>
            <a:r>
              <a:rPr lang="en-US"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ta </a:t>
            </a:r>
            <a:r>
              <a:rPr lang="en-US"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thường</a:t>
            </a:r>
            <a:r>
              <a:rPr lang="en-US"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trồng</a:t>
            </a:r>
            <a:r>
              <a:rPr lang="en-US"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thay</a:t>
            </a:r>
            <a:r>
              <a:rPr lang="en-US"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đổi</a:t>
            </a:r>
            <a:r>
              <a:rPr lang="en-US"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các</a:t>
            </a:r>
            <a:r>
              <a:rPr lang="en-US"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loài</a:t>
            </a:r>
            <a:r>
              <a:rPr lang="en-US"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cây</a:t>
            </a:r>
            <a:r>
              <a:rPr lang="en-US"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trên</a:t>
            </a:r>
            <a:r>
              <a:rPr lang="en-US"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cùng</a:t>
            </a:r>
            <a:r>
              <a:rPr lang="en-US"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một</a:t>
            </a:r>
            <a:r>
              <a:rPr lang="en-US"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diện</a:t>
            </a:r>
            <a:r>
              <a:rPr lang="en-US"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tích</a:t>
            </a:r>
            <a:r>
              <a:rPr lang="en-US"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ở </a:t>
            </a:r>
            <a:r>
              <a:rPr lang="en-US"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các</a:t>
            </a:r>
            <a:r>
              <a:rPr lang="en-US"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mùa</a:t>
            </a:r>
            <a:r>
              <a:rPr lang="en-US"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vụ</a:t>
            </a:r>
            <a:r>
              <a:rPr lang="en-US"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khác</a:t>
            </a:r>
            <a:r>
              <a:rPr lang="en-US"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nhau</a:t>
            </a:r>
            <a:r>
              <a:rPr lang="en-US"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một</a:t>
            </a:r>
            <a:r>
              <a:rPr lang="en-US"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năm</a:t>
            </a:r>
            <a:r>
              <a:rPr lang="en-US"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để</a:t>
            </a:r>
            <a:r>
              <a:rPr lang="en-US"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tránh</a:t>
            </a:r>
            <a:r>
              <a:rPr lang="en-US"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suy</a:t>
            </a:r>
            <a:r>
              <a:rPr lang="en-US"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kiệt</a:t>
            </a:r>
            <a:r>
              <a:rPr lang="en-US"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một</a:t>
            </a:r>
            <a:r>
              <a:rPr lang="en-US"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số</a:t>
            </a:r>
            <a:r>
              <a:rPr lang="en-US"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chất</a:t>
            </a:r>
            <a:r>
              <a:rPr lang="en-US"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dinh</a:t>
            </a:r>
            <a:r>
              <a:rPr lang="en-US"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dưỡng</a:t>
            </a:r>
            <a:r>
              <a:rPr lang="en-US"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đất</a:t>
            </a:r>
            <a:endParaRPr lang="en-US"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781278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5757333" y="203200"/>
            <a:ext cx="2822223" cy="317151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2"/>
          <a:stretch>
            <a:fillRect/>
          </a:stretch>
        </p:blipFill>
        <p:spPr>
          <a:xfrm>
            <a:off x="-33866" y="-58328"/>
            <a:ext cx="12191999" cy="6866086"/>
          </a:xfrm>
          <a:prstGeom prst="rect">
            <a:avLst/>
          </a:prstGeom>
        </p:spPr>
      </p:pic>
      <p:sp>
        <p:nvSpPr>
          <p:cNvPr id="3" name="TextBox 2"/>
          <p:cNvSpPr txBox="1"/>
          <p:nvPr/>
        </p:nvSpPr>
        <p:spPr>
          <a:xfrm>
            <a:off x="117712" y="124180"/>
            <a:ext cx="5114441" cy="6555641"/>
          </a:xfrm>
          <a:prstGeom prst="rect">
            <a:avLst/>
          </a:prstGeom>
          <a:solidFill>
            <a:schemeClr val="accent2">
              <a:lumMod val="40000"/>
              <a:lumOff val="60000"/>
            </a:schemeClr>
          </a:solidFill>
        </p:spPr>
        <p:txBody>
          <a:bodyPr wrap="square" rtlCol="0">
            <a:spAutoFit/>
          </a:bodyPr>
          <a:lstStyle/>
          <a:p>
            <a:pPr algn="just"/>
            <a:r>
              <a:rPr lang="en-US" sz="2800" dirty="0" smtClean="0">
                <a:latin typeface="Times New Roman" panose="02020603050405020304" pitchFamily="18" charset="0"/>
                <a:cs typeface="Times New Roman" panose="02020603050405020304" pitchFamily="18" charset="0"/>
              </a:rPr>
              <a:t>Nitrogen </a:t>
            </a:r>
            <a:r>
              <a:rPr lang="en-US" sz="2800" dirty="0" err="1" smtClean="0">
                <a:latin typeface="Times New Roman" panose="02020603050405020304" pitchFamily="18" charset="0"/>
                <a:cs typeface="Times New Roman" panose="02020603050405020304" pitchFamily="18" charset="0"/>
              </a:rPr>
              <a:t>là</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một</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trong</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những</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nguyên</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tố</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thiết</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yếu</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cần</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cho</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sự</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sinh</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trưởng</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và</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phát</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triển</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của</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thực</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vật</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Không</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khí</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chưa</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nhiều</a:t>
            </a:r>
            <a:r>
              <a:rPr lang="en-US" sz="2800" dirty="0" smtClean="0">
                <a:latin typeface="Times New Roman" panose="02020603050405020304" pitchFamily="18" charset="0"/>
                <a:cs typeface="Times New Roman" panose="02020603050405020304" pitchFamily="18" charset="0"/>
              </a:rPr>
              <a:t> nitrogen </a:t>
            </a:r>
            <a:r>
              <a:rPr lang="en-US" sz="2800" dirty="0" err="1" smtClean="0">
                <a:latin typeface="Times New Roman" panose="02020603050405020304" pitchFamily="18" charset="0"/>
                <a:cs typeface="Times New Roman" panose="02020603050405020304" pitchFamily="18" charset="0"/>
              </a:rPr>
              <a:t>nhưng</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thực</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vật</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không</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thể</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hấp</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thụ</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được</a:t>
            </a:r>
            <a:r>
              <a:rPr lang="en-US" sz="2800" dirty="0" smtClean="0">
                <a:latin typeface="Times New Roman" panose="02020603050405020304" pitchFamily="18" charset="0"/>
                <a:cs typeface="Times New Roman" panose="02020603050405020304" pitchFamily="18" charset="0"/>
              </a:rPr>
              <a:t> nitrogen ở </a:t>
            </a:r>
            <a:r>
              <a:rPr lang="en-US" sz="2800" dirty="0" err="1" smtClean="0">
                <a:latin typeface="Times New Roman" panose="02020603050405020304" pitchFamily="18" charset="0"/>
                <a:cs typeface="Times New Roman" panose="02020603050405020304" pitchFamily="18" charset="0"/>
              </a:rPr>
              <a:t>dạng</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này</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Rất</a:t>
            </a:r>
            <a:r>
              <a:rPr lang="en-US" sz="2800" dirty="0" smtClean="0">
                <a:latin typeface="Times New Roman" panose="02020603050405020304" pitchFamily="18" charset="0"/>
                <a:cs typeface="Times New Roman" panose="02020603050405020304" pitchFamily="18" charset="0"/>
              </a:rPr>
              <a:t> may </a:t>
            </a:r>
            <a:r>
              <a:rPr lang="en-US" sz="2800" dirty="0" err="1" smtClean="0">
                <a:latin typeface="Times New Roman" panose="02020603050405020304" pitchFamily="18" charset="0"/>
                <a:cs typeface="Times New Roman" panose="02020603050405020304" pitchFamily="18" charset="0"/>
              </a:rPr>
              <a:t>các</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loài</a:t>
            </a:r>
            <a:r>
              <a:rPr lang="en-US" sz="2800" dirty="0" smtClean="0">
                <a:latin typeface="Times New Roman" panose="02020603050405020304" pitchFamily="18" charset="0"/>
                <a:cs typeface="Times New Roman" panose="02020603050405020304" pitchFamily="18" charset="0"/>
              </a:rPr>
              <a:t> vi </a:t>
            </a:r>
            <a:r>
              <a:rPr lang="en-US" sz="2800" dirty="0" err="1" smtClean="0">
                <a:latin typeface="Times New Roman" panose="02020603050405020304" pitchFamily="18" charset="0"/>
                <a:cs typeface="Times New Roman" panose="02020603050405020304" pitchFamily="18" charset="0"/>
              </a:rPr>
              <a:t>khuẩn</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thuộc</a:t>
            </a:r>
            <a:r>
              <a:rPr lang="en-US" sz="2800" dirty="0" smtClean="0">
                <a:latin typeface="Times New Roman" panose="02020603050405020304" pitchFamily="18" charset="0"/>
                <a:cs typeface="Times New Roman" panose="02020603050405020304" pitchFamily="18" charset="0"/>
              </a:rPr>
              <a:t> chi </a:t>
            </a:r>
            <a:r>
              <a:rPr lang="en-US" sz="2800" dirty="0" err="1" smtClean="0">
                <a:latin typeface="Times New Roman" panose="02020603050405020304" pitchFamily="18" charset="0"/>
                <a:cs typeface="Times New Roman" panose="02020603050405020304" pitchFamily="18" charset="0"/>
              </a:rPr>
              <a:t>Rhzobium</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sống</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trong</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nốt</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sần</a:t>
            </a:r>
            <a:r>
              <a:rPr lang="en-US" sz="2800" dirty="0" smtClean="0">
                <a:latin typeface="Times New Roman" panose="02020603050405020304" pitchFamily="18" charset="0"/>
                <a:cs typeface="Times New Roman" panose="02020603050405020304" pitchFamily="18" charset="0"/>
              </a:rPr>
              <a:t> ở </a:t>
            </a:r>
            <a:r>
              <a:rPr lang="en-US" sz="2800" dirty="0" err="1" smtClean="0">
                <a:latin typeface="Times New Roman" panose="02020603050405020304" pitchFamily="18" charset="0"/>
                <a:cs typeface="Times New Roman" panose="02020603050405020304" pitchFamily="18" charset="0"/>
              </a:rPr>
              <a:t>cây</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họ</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đạu</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có</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khả</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năng</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biến</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đổi</a:t>
            </a:r>
            <a:r>
              <a:rPr lang="en-US" sz="2800" dirty="0" smtClean="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nitrogen</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thành</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dạng</a:t>
            </a:r>
            <a:r>
              <a:rPr lang="en-US" sz="2800" dirty="0" smtClean="0">
                <a:latin typeface="Times New Roman" panose="02020603050405020304" pitchFamily="18" charset="0"/>
                <a:cs typeface="Times New Roman" panose="02020603050405020304" pitchFamily="18" charset="0"/>
              </a:rPr>
              <a:t> nitrogen </a:t>
            </a:r>
            <a:r>
              <a:rPr lang="en-US" sz="2800" dirty="0" err="1" smtClean="0">
                <a:latin typeface="Times New Roman" panose="02020603050405020304" pitchFamily="18" charset="0"/>
                <a:cs typeface="Times New Roman" panose="02020603050405020304" pitchFamily="18" charset="0"/>
              </a:rPr>
              <a:t>dẽ</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hấp</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thụ</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để</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bổ</a:t>
            </a:r>
            <a:r>
              <a:rPr lang="en-US" sz="2800" dirty="0" smtClean="0">
                <a:latin typeface="Times New Roman" panose="02020603050405020304" pitchFamily="18" charset="0"/>
                <a:cs typeface="Times New Roman" panose="02020603050405020304" pitchFamily="18" charset="0"/>
              </a:rPr>
              <a:t> sung </a:t>
            </a:r>
            <a:r>
              <a:rPr lang="en-US" sz="2800" dirty="0" err="1" smtClean="0">
                <a:latin typeface="Times New Roman" panose="02020603050405020304" pitchFamily="18" charset="0"/>
                <a:cs typeface="Times New Roman" panose="02020603050405020304" pitchFamily="18" charset="0"/>
              </a:rPr>
              <a:t>cho</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cây</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và</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làm</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giàu</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chất</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dinh</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dưỡng</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cho</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đất</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Vì</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vậy</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người</a:t>
            </a:r>
            <a:r>
              <a:rPr lang="en-US" sz="2800" dirty="0" smtClean="0">
                <a:latin typeface="Times New Roman" panose="02020603050405020304" pitchFamily="18" charset="0"/>
                <a:cs typeface="Times New Roman" panose="02020603050405020304" pitchFamily="18" charset="0"/>
              </a:rPr>
              <a:t> ta </a:t>
            </a:r>
            <a:r>
              <a:rPr lang="en-US" sz="2800" dirty="0" err="1" smtClean="0">
                <a:latin typeface="Times New Roman" panose="02020603050405020304" pitchFamily="18" charset="0"/>
                <a:cs typeface="Times New Roman" panose="02020603050405020304" pitchFamily="18" charset="0"/>
              </a:rPr>
              <a:t>thường</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chọn</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cây</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họ</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đậu</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trồng</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xen</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canh</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vào</a:t>
            </a:r>
            <a:r>
              <a:rPr lang="en-US" sz="2800" dirty="0" smtClean="0">
                <a:latin typeface="Times New Roman" panose="02020603050405020304" pitchFamily="18" charset="0"/>
                <a:cs typeface="Times New Roman" panose="02020603050405020304" pitchFamily="18" charset="0"/>
              </a:rPr>
              <a:t> 1 </a:t>
            </a:r>
            <a:r>
              <a:rPr lang="en-US" sz="2800" dirty="0" err="1" smtClean="0">
                <a:latin typeface="Times New Roman" panose="02020603050405020304" pitchFamily="18" charset="0"/>
                <a:cs typeface="Times New Roman" panose="02020603050405020304" pitchFamily="18" charset="0"/>
              </a:rPr>
              <a:t>vụ</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mùa</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trong</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năm</a:t>
            </a:r>
            <a:endParaRPr lang="en-US" sz="2800"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3"/>
          <a:stretch>
            <a:fillRect/>
          </a:stretch>
        </p:blipFill>
        <p:spPr>
          <a:xfrm>
            <a:off x="5671845" y="3590923"/>
            <a:ext cx="2604910" cy="3058955"/>
          </a:xfrm>
          <a:prstGeom prst="rect">
            <a:avLst/>
          </a:prstGeom>
        </p:spPr>
      </p:pic>
      <p:pic>
        <p:nvPicPr>
          <p:cNvPr id="6" name="Picture 5"/>
          <p:cNvPicPr>
            <a:picLocks noChangeAspect="1"/>
          </p:cNvPicPr>
          <p:nvPr/>
        </p:nvPicPr>
        <p:blipFill>
          <a:blip r:embed="rId4"/>
          <a:stretch>
            <a:fillRect/>
          </a:stretch>
        </p:blipFill>
        <p:spPr>
          <a:xfrm>
            <a:off x="8716447" y="3590923"/>
            <a:ext cx="3035860" cy="3058955"/>
          </a:xfrm>
          <a:prstGeom prst="rect">
            <a:avLst/>
          </a:prstGeom>
        </p:spPr>
      </p:pic>
      <p:pic>
        <p:nvPicPr>
          <p:cNvPr id="7" name="Picture 6"/>
          <p:cNvPicPr>
            <a:picLocks noChangeAspect="1"/>
          </p:cNvPicPr>
          <p:nvPr/>
        </p:nvPicPr>
        <p:blipFill>
          <a:blip r:embed="rId5"/>
          <a:stretch>
            <a:fillRect/>
          </a:stretch>
        </p:blipFill>
        <p:spPr>
          <a:xfrm>
            <a:off x="8732007" y="35466"/>
            <a:ext cx="2867378" cy="3461664"/>
          </a:xfrm>
          <a:prstGeom prst="rect">
            <a:avLst/>
          </a:prstGeom>
        </p:spPr>
      </p:pic>
      <p:sp>
        <p:nvSpPr>
          <p:cNvPr id="8" name="TextBox 7"/>
          <p:cNvSpPr txBox="1"/>
          <p:nvPr/>
        </p:nvSpPr>
        <p:spPr>
          <a:xfrm>
            <a:off x="5757333" y="6310489"/>
            <a:ext cx="1399823" cy="369332"/>
          </a:xfrm>
          <a:prstGeom prst="rect">
            <a:avLst/>
          </a:prstGeom>
          <a:noFill/>
        </p:spPr>
        <p:txBody>
          <a:bodyPr wrap="square" rtlCol="0">
            <a:spAutoFit/>
          </a:bodyPr>
          <a:lstStyle/>
          <a:p>
            <a:r>
              <a:rPr lang="en-US" dirty="0" err="1" smtClean="0"/>
              <a:t>Cây</a:t>
            </a:r>
            <a:r>
              <a:rPr lang="en-US" dirty="0" smtClean="0"/>
              <a:t> </a:t>
            </a:r>
            <a:r>
              <a:rPr lang="en-US" dirty="0" err="1" smtClean="0"/>
              <a:t>lạc</a:t>
            </a:r>
            <a:endParaRPr lang="en-US" dirty="0"/>
          </a:p>
        </p:txBody>
      </p:sp>
      <p:sp>
        <p:nvSpPr>
          <p:cNvPr id="9" name="TextBox 8"/>
          <p:cNvSpPr txBox="1"/>
          <p:nvPr/>
        </p:nvSpPr>
        <p:spPr>
          <a:xfrm>
            <a:off x="8694442" y="6280546"/>
            <a:ext cx="1399823" cy="369332"/>
          </a:xfrm>
          <a:prstGeom prst="rect">
            <a:avLst/>
          </a:prstGeom>
          <a:noFill/>
        </p:spPr>
        <p:txBody>
          <a:bodyPr wrap="square" rtlCol="0">
            <a:spAutoFit/>
          </a:bodyPr>
          <a:lstStyle/>
          <a:p>
            <a:r>
              <a:rPr lang="en-US" dirty="0" err="1" smtClean="0"/>
              <a:t>Cây</a:t>
            </a:r>
            <a:r>
              <a:rPr lang="en-US" dirty="0" smtClean="0"/>
              <a:t> </a:t>
            </a:r>
            <a:r>
              <a:rPr lang="en-US" dirty="0" err="1" smtClean="0"/>
              <a:t>lạc</a:t>
            </a:r>
            <a:endParaRPr lang="en-US" dirty="0"/>
          </a:p>
        </p:txBody>
      </p:sp>
      <p:sp>
        <p:nvSpPr>
          <p:cNvPr id="10" name="TextBox 9"/>
          <p:cNvSpPr txBox="1"/>
          <p:nvPr/>
        </p:nvSpPr>
        <p:spPr>
          <a:xfrm>
            <a:off x="5757333" y="686469"/>
            <a:ext cx="3228519" cy="2246769"/>
          </a:xfrm>
          <a:prstGeom prst="rect">
            <a:avLst/>
          </a:prstGeom>
          <a:noFill/>
        </p:spPr>
        <p:txBody>
          <a:bodyPr wrap="square" rtlCol="0">
            <a:spAutoFit/>
          </a:bodyPr>
          <a:lstStyle/>
          <a:p>
            <a:r>
              <a:rPr lang="en-US" sz="2800" dirty="0" err="1" smtClean="0">
                <a:latin typeface="Times New Roman" panose="02020603050405020304" pitchFamily="18" charset="0"/>
                <a:cs typeface="Times New Roman" panose="02020603050405020304" pitchFamily="18" charset="0"/>
              </a:rPr>
              <a:t>Nốt</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sần</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rễ</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một</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số</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cây</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họ</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đậu</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chứa</a:t>
            </a:r>
            <a:r>
              <a:rPr lang="en-US" sz="2800" dirty="0" smtClean="0">
                <a:latin typeface="Times New Roman" panose="02020603050405020304" pitchFamily="18" charset="0"/>
                <a:cs typeface="Times New Roman" panose="02020603050405020304" pitchFamily="18" charset="0"/>
              </a:rPr>
              <a:t> vi </a:t>
            </a:r>
            <a:r>
              <a:rPr lang="en-US" sz="2800" dirty="0" err="1" smtClean="0">
                <a:latin typeface="Times New Roman" panose="02020603050405020304" pitchFamily="18" charset="0"/>
                <a:cs typeface="Times New Roman" panose="02020603050405020304" pitchFamily="18" charset="0"/>
              </a:rPr>
              <a:t>khuẩn</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Rhzobium</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cây</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lạc</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cây</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đỗ</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tương</a:t>
            </a:r>
            <a:r>
              <a:rPr lang="en-US" sz="2800" dirty="0" smtClean="0">
                <a:latin typeface="Times New Roman" panose="02020603050405020304" pitchFamily="18" charset="0"/>
                <a:cs typeface="Times New Roman" panose="02020603050405020304" pitchFamily="18" charset="0"/>
              </a:rPr>
              <a:t>,…. </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20083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10"/>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4"/>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6D86FE18-50E1-4E20-9949-72DFF55BA334}"/>
              </a:ext>
            </a:extLst>
          </p:cNvPr>
          <p:cNvSpPr>
            <a:spLocks noGrp="1" noChangeArrowheads="1"/>
          </p:cNvSpPr>
          <p:nvPr>
            <p:ph type="title"/>
          </p:nvPr>
        </p:nvSpPr>
        <p:spPr>
          <a:xfrm>
            <a:off x="4491631" y="25296"/>
            <a:ext cx="3275239" cy="836384"/>
          </a:xfrm>
          <a:solidFill>
            <a:srgbClr val="C00000"/>
          </a:solidFill>
        </p:spPr>
        <p:txBody>
          <a:bodyPr>
            <a:normAutofit fontScale="90000"/>
          </a:bodyPr>
          <a:lstStyle/>
          <a:p>
            <a:pPr algn="ctr" eaLnBrk="1" hangingPunct="1"/>
            <a:r>
              <a:rPr lang="en-US" altLang="en-US" dirty="0"/>
              <a:t> </a:t>
            </a:r>
            <a:r>
              <a:rPr lang="en-US" altLang="en-US" sz="4900" b="1" spc="50" dirty="0">
                <a:ln w="9525" cmpd="sng">
                  <a:solidFill>
                    <a:schemeClr val="accent1"/>
                  </a:solidFill>
                  <a:prstDash val="solid"/>
                </a:ln>
                <a:solidFill>
                  <a:srgbClr val="70AD47">
                    <a:tint val="1000"/>
                  </a:srgbClr>
                </a:solidFill>
                <a:effectLst>
                  <a:glow rad="38100">
                    <a:schemeClr val="accent1">
                      <a:alpha val="40000"/>
                    </a:schemeClr>
                  </a:glow>
                </a:effectLst>
                <a:latin typeface="+mn-lt"/>
              </a:rPr>
              <a:t>KHỞI ĐỘNG</a:t>
            </a:r>
          </a:p>
        </p:txBody>
      </p:sp>
      <p:sp>
        <p:nvSpPr>
          <p:cNvPr id="4099" name="Text Box 3">
            <a:extLst>
              <a:ext uri="{FF2B5EF4-FFF2-40B4-BE49-F238E27FC236}">
                <a16:creationId xmlns:a16="http://schemas.microsoft.com/office/drawing/2014/main" id="{1829E98C-8F33-4E16-BBAB-9673B72D7E1E}"/>
              </a:ext>
            </a:extLst>
          </p:cNvPr>
          <p:cNvSpPr txBox="1">
            <a:spLocks noChangeArrowheads="1"/>
          </p:cNvSpPr>
          <p:nvPr/>
        </p:nvSpPr>
        <p:spPr bwMode="auto">
          <a:xfrm>
            <a:off x="3184525" y="722313"/>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Font typeface="Wingdings" panose="05000000000000000000" pitchFamily="2" charset="2"/>
              <a:buChar char="v"/>
              <a:defRPr sz="2800" b="1">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b="0">
              <a:latin typeface="Arial" panose="020B0604020202020204" pitchFamily="34" charset="0"/>
            </a:endParaRPr>
          </a:p>
        </p:txBody>
      </p:sp>
      <p:grpSp>
        <p:nvGrpSpPr>
          <p:cNvPr id="4100" name="Group 46">
            <a:extLst>
              <a:ext uri="{FF2B5EF4-FFF2-40B4-BE49-F238E27FC236}">
                <a16:creationId xmlns:a16="http://schemas.microsoft.com/office/drawing/2014/main" id="{81018D4B-BBBD-4EAD-96D6-FA092E1B5C28}"/>
              </a:ext>
            </a:extLst>
          </p:cNvPr>
          <p:cNvGrpSpPr>
            <a:grpSpLocks/>
          </p:cNvGrpSpPr>
          <p:nvPr/>
        </p:nvGrpSpPr>
        <p:grpSpPr bwMode="auto">
          <a:xfrm>
            <a:off x="348883" y="1482765"/>
            <a:ext cx="11560734" cy="2511165"/>
            <a:chOff x="1296" y="1824"/>
            <a:chExt cx="3062" cy="432"/>
          </a:xfrm>
        </p:grpSpPr>
        <p:sp>
          <p:nvSpPr>
            <p:cNvPr id="88111" name="AutoShape 47">
              <a:extLst>
                <a:ext uri="{FF2B5EF4-FFF2-40B4-BE49-F238E27FC236}">
                  <a16:creationId xmlns:a16="http://schemas.microsoft.com/office/drawing/2014/main" id="{D7407F0B-45C7-401D-9A50-D55996A3A142}"/>
                </a:ext>
              </a:extLst>
            </p:cNvPr>
            <p:cNvSpPr>
              <a:spLocks noChangeArrowheads="1"/>
            </p:cNvSpPr>
            <p:nvPr/>
          </p:nvSpPr>
          <p:spPr bwMode="gray">
            <a:xfrm>
              <a:off x="1622" y="1889"/>
              <a:ext cx="2736" cy="288"/>
            </a:xfrm>
            <a:prstGeom prst="roundRect">
              <a:avLst>
                <a:gd name="adj" fmla="val 16667"/>
              </a:avLst>
            </a:prstGeom>
            <a:gradFill rotWithShape="1">
              <a:gsLst>
                <a:gs pos="0">
                  <a:schemeClr val="accent2">
                    <a:gamma/>
                    <a:tint val="21176"/>
                    <a:invGamma/>
                  </a:schemeClr>
                </a:gs>
                <a:gs pos="100000">
                  <a:schemeClr val="accent2"/>
                </a:gs>
              </a:gsLst>
              <a:lin ang="0" scaled="1"/>
            </a:gradFill>
            <a:ln w="12700" algn="ctr">
              <a:solidFill>
                <a:schemeClr val="bg1"/>
              </a:solidFill>
              <a:round/>
              <a:headEnd/>
              <a:tailEnd/>
            </a:ln>
            <a:effectLst>
              <a:outerShdw dist="99190" dir="2388334" algn="ctr" rotWithShape="0">
                <a:srgbClr val="333333">
                  <a:alpha val="50000"/>
                </a:srgbClr>
              </a:outerShdw>
            </a:effectLst>
          </p:spPr>
          <p:txBody>
            <a:bodyPr wrap="none" anchor="ctr"/>
            <a:lstStyle/>
            <a:p>
              <a:pPr eaLnBrk="1" hangingPunct="1">
                <a:defRPr/>
              </a:pPr>
              <a:endParaRPr lang="en-US"/>
            </a:p>
          </p:txBody>
        </p:sp>
        <p:sp>
          <p:nvSpPr>
            <p:cNvPr id="4112" name="AutoShape 48">
              <a:extLst>
                <a:ext uri="{FF2B5EF4-FFF2-40B4-BE49-F238E27FC236}">
                  <a16:creationId xmlns:a16="http://schemas.microsoft.com/office/drawing/2014/main" id="{74AE5A65-D48D-4C5B-8C38-E705F476426D}"/>
                </a:ext>
              </a:extLst>
            </p:cNvPr>
            <p:cNvSpPr>
              <a:spLocks noChangeArrowheads="1"/>
            </p:cNvSpPr>
            <p:nvPr/>
          </p:nvSpPr>
          <p:spPr bwMode="gray">
            <a:xfrm>
              <a:off x="1296" y="1824"/>
              <a:ext cx="432" cy="432"/>
            </a:xfrm>
            <a:prstGeom prst="diamond">
              <a:avLst/>
            </a:prstGeom>
            <a:solidFill>
              <a:schemeClr val="accent2"/>
            </a:solidFill>
            <a:ln w="25400" algn="ctr">
              <a:solidFill>
                <a:schemeClr val="bg1"/>
              </a:solidFill>
              <a:miter lim="800000"/>
              <a:headEnd/>
              <a:tailEnd/>
            </a:ln>
            <a:effectLst>
              <a:outerShdw dist="63500" dir="2212194" algn="ctr" rotWithShape="0">
                <a:srgbClr val="333333">
                  <a:alpha val="50000"/>
                </a:srgbClr>
              </a:outerShdw>
            </a:effectLst>
          </p:spPr>
          <p:txBody>
            <a:bodyPr wrap="none" anchor="ctr"/>
            <a:lstStyle>
              <a:lvl1pPr>
                <a:spcBef>
                  <a:spcPct val="20000"/>
                </a:spcBef>
                <a:buClr>
                  <a:schemeClr val="hlink"/>
                </a:buClr>
                <a:buFont typeface="Wingdings" panose="05000000000000000000" pitchFamily="2" charset="2"/>
                <a:buChar char="v"/>
                <a:defRPr sz="2800" b="1">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b="0">
                <a:latin typeface="Arial" panose="020B0604020202020204" pitchFamily="34" charset="0"/>
              </a:endParaRPr>
            </a:p>
          </p:txBody>
        </p:sp>
        <p:sp>
          <p:nvSpPr>
            <p:cNvPr id="4113" name="Text Box 49">
              <a:extLst>
                <a:ext uri="{FF2B5EF4-FFF2-40B4-BE49-F238E27FC236}">
                  <a16:creationId xmlns:a16="http://schemas.microsoft.com/office/drawing/2014/main" id="{407F52CD-1C9E-4ECD-A452-EA4AAE564D91}"/>
                </a:ext>
              </a:extLst>
            </p:cNvPr>
            <p:cNvSpPr txBox="1">
              <a:spLocks noChangeArrowheads="1"/>
            </p:cNvSpPr>
            <p:nvPr/>
          </p:nvSpPr>
          <p:spPr bwMode="gray">
            <a:xfrm>
              <a:off x="1715" y="1910"/>
              <a:ext cx="2513" cy="1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buChar char="v"/>
                <a:defRPr sz="2800" b="1">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buClrTx/>
                <a:buFontTx/>
                <a:buNone/>
              </a:pPr>
              <a:r>
                <a:rPr lang="vi-VN" altLang="en-US" dirty="0" smtClean="0">
                  <a:solidFill>
                    <a:srgbClr val="000000"/>
                  </a:solidFill>
                  <a:latin typeface="Arial" panose="020B0604020202020204" pitchFamily="34" charset="0"/>
                </a:rPr>
                <a:t>Em hãy dõi đoạn video sau</a:t>
              </a:r>
              <a:r>
                <a:rPr lang="en-US" altLang="en-US" dirty="0" smtClean="0">
                  <a:solidFill>
                    <a:srgbClr val="000000"/>
                  </a:solidFill>
                  <a:latin typeface="Arial" panose="020B0604020202020204" pitchFamily="34" charset="0"/>
                </a:rPr>
                <a:t> </a:t>
              </a:r>
              <a:r>
                <a:rPr lang="en-US" altLang="en-US" dirty="0" err="1" smtClean="0">
                  <a:solidFill>
                    <a:srgbClr val="000000"/>
                  </a:solidFill>
                  <a:latin typeface="Arial" panose="020B0604020202020204" pitchFamily="34" charset="0"/>
                </a:rPr>
                <a:t>trong</a:t>
              </a:r>
              <a:r>
                <a:rPr lang="en-US" altLang="en-US" dirty="0" smtClean="0">
                  <a:solidFill>
                    <a:srgbClr val="000000"/>
                  </a:solidFill>
                  <a:latin typeface="Arial" panose="020B0604020202020204" pitchFamily="34" charset="0"/>
                </a:rPr>
                <a:t> </a:t>
              </a:r>
              <a:r>
                <a:rPr lang="vi-VN" altLang="en-US" dirty="0" smtClean="0">
                  <a:solidFill>
                    <a:srgbClr val="000000"/>
                  </a:solidFill>
                  <a:latin typeface="Arial" panose="020B0604020202020204" pitchFamily="34" charset="0"/>
                </a:rPr>
                <a:t>2 phút</a:t>
              </a:r>
              <a:r>
                <a:rPr lang="en-US" altLang="en-US" dirty="0" smtClean="0">
                  <a:solidFill>
                    <a:srgbClr val="000000"/>
                  </a:solidFill>
                  <a:latin typeface="Arial" panose="020B0604020202020204" pitchFamily="34" charset="0"/>
                </a:rPr>
                <a:t>.</a:t>
              </a:r>
            </a:p>
            <a:p>
              <a:pPr algn="just">
                <a:spcBef>
                  <a:spcPct val="0"/>
                </a:spcBef>
                <a:buClrTx/>
                <a:buFontTx/>
                <a:buNone/>
              </a:pPr>
              <a:r>
                <a:rPr lang="en-US" altLang="en-US" dirty="0" smtClean="0">
                  <a:solidFill>
                    <a:srgbClr val="000000"/>
                  </a:solidFill>
                  <a:latin typeface="Arial" panose="020B0604020202020204" pitchFamily="34" charset="0"/>
                </a:rPr>
                <a:t> E</a:t>
              </a:r>
              <a:r>
                <a:rPr lang="vi-VN" altLang="en-US" dirty="0" smtClean="0">
                  <a:solidFill>
                    <a:srgbClr val="000000"/>
                  </a:solidFill>
                  <a:latin typeface="Arial" panose="020B0604020202020204" pitchFamily="34" charset="0"/>
                </a:rPr>
                <a:t>m hãy </a:t>
              </a:r>
              <a:r>
                <a:rPr lang="en-US" altLang="en-US" dirty="0" err="1" smtClean="0">
                  <a:solidFill>
                    <a:srgbClr val="000000"/>
                  </a:solidFill>
                  <a:latin typeface="Arial" panose="020B0604020202020204" pitchFamily="34" charset="0"/>
                </a:rPr>
                <a:t>cho</a:t>
              </a:r>
              <a:r>
                <a:rPr lang="en-US" altLang="en-US" dirty="0" smtClean="0">
                  <a:solidFill>
                    <a:srgbClr val="000000"/>
                  </a:solidFill>
                  <a:latin typeface="Arial" panose="020B0604020202020204" pitchFamily="34" charset="0"/>
                </a:rPr>
                <a:t> </a:t>
              </a:r>
              <a:r>
                <a:rPr lang="en-US" altLang="en-US" dirty="0" err="1" smtClean="0">
                  <a:solidFill>
                    <a:srgbClr val="000000"/>
                  </a:solidFill>
                  <a:latin typeface="Arial" panose="020B0604020202020204" pitchFamily="34" charset="0"/>
                </a:rPr>
                <a:t>biết</a:t>
              </a:r>
              <a:r>
                <a:rPr lang="en-US" altLang="en-US" dirty="0" smtClean="0">
                  <a:solidFill>
                    <a:srgbClr val="000000"/>
                  </a:solidFill>
                  <a:latin typeface="Arial" panose="020B0604020202020204" pitchFamily="34" charset="0"/>
                </a:rPr>
                <a:t> </a:t>
              </a:r>
              <a:r>
                <a:rPr lang="en-US" altLang="en-US" dirty="0" err="1" smtClean="0">
                  <a:solidFill>
                    <a:srgbClr val="000000"/>
                  </a:solidFill>
                  <a:latin typeface="Arial" panose="020B0604020202020204" pitchFamily="34" charset="0"/>
                </a:rPr>
                <a:t>nội</a:t>
              </a:r>
              <a:r>
                <a:rPr lang="en-US" altLang="en-US" dirty="0" smtClean="0">
                  <a:solidFill>
                    <a:srgbClr val="000000"/>
                  </a:solidFill>
                  <a:latin typeface="Arial" panose="020B0604020202020204" pitchFamily="34" charset="0"/>
                </a:rPr>
                <a:t> dung</a:t>
              </a:r>
              <a:r>
                <a:rPr lang="vi-VN" altLang="en-US" dirty="0" smtClean="0">
                  <a:solidFill>
                    <a:srgbClr val="000000"/>
                  </a:solidFill>
                  <a:latin typeface="Arial" panose="020B0604020202020204" pitchFamily="34" charset="0"/>
                </a:rPr>
                <a:t> trong đoạn video đó </a:t>
              </a:r>
              <a:r>
                <a:rPr lang="en-US" altLang="en-US" dirty="0" err="1" smtClean="0">
                  <a:solidFill>
                    <a:srgbClr val="000000"/>
                  </a:solidFill>
                  <a:latin typeface="Arial" panose="020B0604020202020204" pitchFamily="34" charset="0"/>
                </a:rPr>
                <a:t>là</a:t>
              </a:r>
              <a:r>
                <a:rPr lang="en-US" altLang="en-US" dirty="0" smtClean="0">
                  <a:solidFill>
                    <a:srgbClr val="000000"/>
                  </a:solidFill>
                  <a:latin typeface="Arial" panose="020B0604020202020204" pitchFamily="34" charset="0"/>
                </a:rPr>
                <a:t> </a:t>
              </a:r>
              <a:r>
                <a:rPr lang="en-US" altLang="en-US" dirty="0" err="1" smtClean="0">
                  <a:solidFill>
                    <a:srgbClr val="000000"/>
                  </a:solidFill>
                  <a:latin typeface="Arial" panose="020B0604020202020204" pitchFamily="34" charset="0"/>
                </a:rPr>
                <a:t>gì</a:t>
              </a:r>
              <a:r>
                <a:rPr lang="en-US" altLang="en-US" dirty="0" smtClean="0">
                  <a:solidFill>
                    <a:srgbClr val="000000"/>
                  </a:solidFill>
                  <a:latin typeface="Arial" panose="020B0604020202020204" pitchFamily="34" charset="0"/>
                </a:rPr>
                <a:t>?</a:t>
              </a:r>
              <a:endParaRPr lang="en-US" altLang="en-US" dirty="0">
                <a:solidFill>
                  <a:srgbClr val="000000"/>
                </a:solidFill>
                <a:latin typeface="Arial" panose="020B0604020202020204" pitchFamily="34" charset="0"/>
              </a:endParaRPr>
            </a:p>
          </p:txBody>
        </p:sp>
        <p:sp>
          <p:nvSpPr>
            <p:cNvPr id="4114" name="Text Box 50">
              <a:extLst>
                <a:ext uri="{FF2B5EF4-FFF2-40B4-BE49-F238E27FC236}">
                  <a16:creationId xmlns:a16="http://schemas.microsoft.com/office/drawing/2014/main" id="{4D131BF6-4CCA-44B0-B835-F9E168BC4E91}"/>
                </a:ext>
              </a:extLst>
            </p:cNvPr>
            <p:cNvSpPr txBox="1">
              <a:spLocks noChangeArrowheads="1"/>
            </p:cNvSpPr>
            <p:nvPr/>
          </p:nvSpPr>
          <p:spPr bwMode="gray">
            <a:xfrm>
              <a:off x="1298" y="1886"/>
              <a:ext cx="415" cy="2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92457" dir="9843276" algn="ctr" rotWithShape="0">
                      <a:schemeClr val="bg2"/>
                    </a:outerShdw>
                  </a:effectLst>
                </a14:hiddenEffects>
              </a:ext>
            </a:extLst>
          </p:spPr>
          <p:txBody>
            <a:bodyPr wrap="none">
              <a:spAutoFit/>
            </a:bodyPr>
            <a:lstStyle>
              <a:lvl1pPr>
                <a:spcBef>
                  <a:spcPct val="20000"/>
                </a:spcBef>
                <a:buClr>
                  <a:schemeClr val="hlink"/>
                </a:buClr>
                <a:buFont typeface="Wingdings" panose="05000000000000000000" pitchFamily="2" charset="2"/>
                <a:buChar char="v"/>
                <a:defRPr sz="2800" b="1">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US" altLang="en-US" sz="3600" b="0" dirty="0">
                  <a:solidFill>
                    <a:schemeClr val="bg1"/>
                  </a:solidFill>
                  <a:latin typeface="Arial" panose="020B0604020202020204" pitchFamily="34" charset="0"/>
                </a:rPr>
                <a:t>1</a:t>
              </a:r>
            </a:p>
          </p:txBody>
        </p:sp>
      </p:grpSp>
      <p:pic>
        <p:nvPicPr>
          <p:cNvPr id="2" name="Picture 1"/>
          <p:cNvPicPr>
            <a:picLocks noChangeAspect="1"/>
          </p:cNvPicPr>
          <p:nvPr/>
        </p:nvPicPr>
        <p:blipFill>
          <a:blip r:embed="rId4"/>
          <a:stretch>
            <a:fillRect/>
          </a:stretch>
        </p:blipFill>
        <p:spPr>
          <a:xfrm>
            <a:off x="0" y="5139964"/>
            <a:ext cx="3255429" cy="1650858"/>
          </a:xfrm>
          <a:prstGeom prst="rect">
            <a:avLst/>
          </a:prstGeom>
        </p:spPr>
      </p:pic>
      <p:pic>
        <p:nvPicPr>
          <p:cNvPr id="3" name="Picture 2"/>
          <p:cNvPicPr>
            <a:picLocks noChangeAspect="1"/>
          </p:cNvPicPr>
          <p:nvPr/>
        </p:nvPicPr>
        <p:blipFill>
          <a:blip r:embed="rId4"/>
          <a:stretch>
            <a:fillRect/>
          </a:stretch>
        </p:blipFill>
        <p:spPr>
          <a:xfrm flipH="1">
            <a:off x="8872026" y="5072786"/>
            <a:ext cx="3319974" cy="1718036"/>
          </a:xfrm>
          <a:prstGeom prst="rect">
            <a:avLst/>
          </a:prstGeom>
        </p:spPr>
      </p:pic>
      <p:sp>
        <p:nvSpPr>
          <p:cNvPr id="12" name="Rectangle 11"/>
          <p:cNvSpPr/>
          <p:nvPr/>
        </p:nvSpPr>
        <p:spPr>
          <a:xfrm>
            <a:off x="3537978" y="4533634"/>
            <a:ext cx="4824269" cy="369332"/>
          </a:xfrm>
          <a:prstGeom prst="rect">
            <a:avLst/>
          </a:prstGeom>
        </p:spPr>
        <p:txBody>
          <a:bodyPr wrap="none">
            <a:spAutoFit/>
          </a:bodyPr>
          <a:lstStyle/>
          <a:p>
            <a:r>
              <a:rPr lang="en-US" i="1" dirty="0">
                <a:solidFill>
                  <a:srgbClr val="000000"/>
                </a:solidFill>
                <a:latin typeface="Times New Roman" panose="02020603050405020304" pitchFamily="18" charset="0"/>
                <a:ea typeface="Times New Roman" panose="02020603050405020304" pitchFamily="18" charset="0"/>
              </a:rPr>
              <a:t>https://www.youtube.com/watch?v=9L5cPs7n6O0</a:t>
            </a:r>
            <a:endParaRPr lang="en-US" dirty="0"/>
          </a:p>
        </p:txBody>
      </p:sp>
    </p:spTree>
    <p:custDataLst>
      <p:tags r:id="rId1"/>
    </p:custDataLst>
    <p:extLst>
      <p:ext uri="{BB962C8B-B14F-4D97-AF65-F5344CB8AC3E}">
        <p14:creationId xmlns:p14="http://schemas.microsoft.com/office/powerpoint/2010/main" val="1308331206"/>
      </p:ext>
    </p:extLst>
  </p:cSld>
  <p:clrMapOvr>
    <a:masterClrMapping/>
  </p:clrMapOvr>
  <mc:AlternateContent xmlns:mc="http://schemas.openxmlformats.org/markup-compatibility/2006" xmlns:p14="http://schemas.microsoft.com/office/powerpoint/2010/main">
    <mc:Choice Requires="p14">
      <p:transition p14:dur="10" advTm="12000">
        <p14:prism/>
      </p:transition>
    </mc:Choice>
    <mc:Fallback xmlns="">
      <p:transition advTm="12000">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594"/>
            <a:ext cx="12193057" cy="6858594"/>
          </a:xfrm>
          <a:prstGeom prst="rect">
            <a:avLst/>
          </a:prstGeom>
        </p:spPr>
      </p:pic>
      <p:grpSp>
        <p:nvGrpSpPr>
          <p:cNvPr id="11" name="Group 10"/>
          <p:cNvGrpSpPr/>
          <p:nvPr/>
        </p:nvGrpSpPr>
        <p:grpSpPr>
          <a:xfrm>
            <a:off x="267286" y="0"/>
            <a:ext cx="8621907" cy="6858000"/>
            <a:chOff x="3302880" y="0"/>
            <a:chExt cx="8582731" cy="6923230"/>
          </a:xfrm>
        </p:grpSpPr>
        <p:pic>
          <p:nvPicPr>
            <p:cNvPr id="13" name="Picture 12"/>
            <p:cNvPicPr>
              <a:picLocks noChangeAspect="1"/>
            </p:cNvPicPr>
            <p:nvPr/>
          </p:nvPicPr>
          <p:blipFill>
            <a:blip r:embed="rId3"/>
            <a:stretch>
              <a:fillRect/>
            </a:stretch>
          </p:blipFill>
          <p:spPr>
            <a:xfrm>
              <a:off x="3302880" y="0"/>
              <a:ext cx="8582731" cy="6923230"/>
            </a:xfrm>
            <a:prstGeom prst="rect">
              <a:avLst/>
            </a:prstGeom>
          </p:spPr>
        </p:pic>
        <p:sp>
          <p:nvSpPr>
            <p:cNvPr id="14" name="Rectangle 13"/>
            <p:cNvSpPr/>
            <p:nvPr/>
          </p:nvSpPr>
          <p:spPr>
            <a:xfrm>
              <a:off x="5257446" y="3290885"/>
              <a:ext cx="1851376" cy="34145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err="1"/>
                <a:t>Cacbohydrat</a:t>
              </a:r>
              <a:endParaRPr lang="en-US" sz="2400" dirty="0"/>
            </a:p>
          </p:txBody>
        </p:sp>
        <p:sp>
          <p:nvSpPr>
            <p:cNvPr id="15" name="Rectangle 14"/>
            <p:cNvSpPr/>
            <p:nvPr/>
          </p:nvSpPr>
          <p:spPr>
            <a:xfrm>
              <a:off x="6871756" y="6264721"/>
              <a:ext cx="815977" cy="41995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smtClean="0"/>
                <a:t>Lipid</a:t>
              </a:r>
            </a:p>
          </p:txBody>
        </p:sp>
        <p:sp>
          <p:nvSpPr>
            <p:cNvPr id="16" name="Rectangle 15"/>
            <p:cNvSpPr/>
            <p:nvPr/>
          </p:nvSpPr>
          <p:spPr>
            <a:xfrm>
              <a:off x="7965375" y="3290885"/>
              <a:ext cx="1370536" cy="32155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err="1" smtClean="0"/>
                <a:t>Tinh</a:t>
              </a:r>
              <a:r>
                <a:rPr lang="en-US" sz="2400" dirty="0" smtClean="0"/>
                <a:t> </a:t>
              </a:r>
              <a:r>
                <a:rPr lang="en-US" sz="2400" dirty="0" err="1" smtClean="0"/>
                <a:t>bột</a:t>
              </a:r>
              <a:endParaRPr lang="en-US" sz="2400" dirty="0"/>
            </a:p>
          </p:txBody>
        </p:sp>
      </p:grpSp>
    </p:spTree>
    <p:extLst>
      <p:ext uri="{BB962C8B-B14F-4D97-AF65-F5344CB8AC3E}">
        <p14:creationId xmlns:p14="http://schemas.microsoft.com/office/powerpoint/2010/main" val="2768111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ircle(in)">
                                      <p:cBhvr>
                                        <p:cTn id="7"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0"/>
            <a:ext cx="12191999" cy="6866086"/>
          </a:xfrm>
          <a:prstGeom prst="rect">
            <a:avLst/>
          </a:prstGeom>
        </p:spPr>
      </p:pic>
      <p:graphicFrame>
        <p:nvGraphicFramePr>
          <p:cNvPr id="6" name="Table 5"/>
          <p:cNvGraphicFramePr>
            <a:graphicFrameLocks noGrp="1"/>
          </p:cNvGraphicFramePr>
          <p:nvPr>
            <p:extLst>
              <p:ext uri="{D42A27DB-BD31-4B8C-83A1-F6EECF244321}">
                <p14:modId xmlns:p14="http://schemas.microsoft.com/office/powerpoint/2010/main" val="383234236"/>
              </p:ext>
            </p:extLst>
          </p:nvPr>
        </p:nvGraphicFramePr>
        <p:xfrm>
          <a:off x="142738" y="1155818"/>
          <a:ext cx="11936372" cy="5632948"/>
        </p:xfrm>
        <a:graphic>
          <a:graphicData uri="http://schemas.openxmlformats.org/drawingml/2006/table">
            <a:tbl>
              <a:tblPr firstRow="1" firstCol="1" bandRow="1"/>
              <a:tblGrid>
                <a:gridCol w="1945706">
                  <a:extLst>
                    <a:ext uri="{9D8B030D-6E8A-4147-A177-3AD203B41FA5}">
                      <a16:colId xmlns:a16="http://schemas.microsoft.com/office/drawing/2014/main" val="3827019669"/>
                    </a:ext>
                  </a:extLst>
                </a:gridCol>
                <a:gridCol w="4373440">
                  <a:extLst>
                    <a:ext uri="{9D8B030D-6E8A-4147-A177-3AD203B41FA5}">
                      <a16:colId xmlns:a16="http://schemas.microsoft.com/office/drawing/2014/main" val="3016217738"/>
                    </a:ext>
                  </a:extLst>
                </a:gridCol>
                <a:gridCol w="2636960">
                  <a:extLst>
                    <a:ext uri="{9D8B030D-6E8A-4147-A177-3AD203B41FA5}">
                      <a16:colId xmlns:a16="http://schemas.microsoft.com/office/drawing/2014/main" val="3306026359"/>
                    </a:ext>
                  </a:extLst>
                </a:gridCol>
                <a:gridCol w="2980266">
                  <a:extLst>
                    <a:ext uri="{9D8B030D-6E8A-4147-A177-3AD203B41FA5}">
                      <a16:colId xmlns:a16="http://schemas.microsoft.com/office/drawing/2014/main" val="3120020449"/>
                    </a:ext>
                  </a:extLst>
                </a:gridCol>
              </a:tblGrid>
              <a:tr h="1202891">
                <a:tc>
                  <a:txBody>
                    <a:bodyPr/>
                    <a:lstStyle/>
                    <a:p>
                      <a:pPr algn="ctr">
                        <a:lnSpc>
                          <a:spcPct val="135000"/>
                        </a:lnSpc>
                        <a:spcBef>
                          <a:spcPts val="600"/>
                        </a:spcBef>
                        <a:spcAft>
                          <a:spcPts val="0"/>
                        </a:spcAft>
                      </a:pPr>
                      <a:r>
                        <a:rPr lang="en-US" sz="2000" b="1" dirty="0" err="1">
                          <a:effectLst/>
                          <a:latin typeface="Times New Roman" panose="02020603050405020304" pitchFamily="18" charset="0"/>
                          <a:ea typeface="Calibri" panose="020F0502020204030204" pitchFamily="34" charset="0"/>
                          <a:cs typeface="Times New Roman" panose="02020603050405020304" pitchFamily="18" charset="0"/>
                        </a:rPr>
                        <a:t>Chất</a:t>
                      </a: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effectLst/>
                          <a:latin typeface="Times New Roman" panose="02020603050405020304" pitchFamily="18" charset="0"/>
                          <a:ea typeface="Calibri" panose="020F0502020204030204" pitchFamily="34" charset="0"/>
                          <a:cs typeface="Times New Roman" panose="02020603050405020304" pitchFamily="18" charset="0"/>
                        </a:rPr>
                        <a:t>dinh</a:t>
                      </a: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effectLst/>
                          <a:latin typeface="Times New Roman" panose="02020603050405020304" pitchFamily="18" charset="0"/>
                          <a:ea typeface="Calibri" panose="020F0502020204030204" pitchFamily="34" charset="0"/>
                          <a:cs typeface="Times New Roman" panose="02020603050405020304" pitchFamily="18" charset="0"/>
                        </a:rPr>
                        <a:t>dưỡng</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9252" marR="39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5000"/>
                        </a:lnSpc>
                        <a:spcBef>
                          <a:spcPts val="600"/>
                        </a:spcBef>
                        <a:spcAft>
                          <a:spcPts val="0"/>
                        </a:spcAft>
                      </a:pPr>
                      <a:r>
                        <a:rPr lang="en-US" sz="2000" b="1">
                          <a:effectLst/>
                          <a:latin typeface="Times New Roman" panose="02020603050405020304" pitchFamily="18" charset="0"/>
                          <a:ea typeface="Calibri" panose="020F0502020204030204" pitchFamily="34" charset="0"/>
                          <a:cs typeface="Times New Roman" panose="02020603050405020304" pitchFamily="18" charset="0"/>
                        </a:rPr>
                        <a:t>Vai trò chính đối với cơ thể</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39252" marR="39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5000"/>
                        </a:lnSpc>
                        <a:spcBef>
                          <a:spcPts val="600"/>
                        </a:spcBef>
                        <a:spcAft>
                          <a:spcPts val="0"/>
                        </a:spcAft>
                      </a:pPr>
                      <a:r>
                        <a:rPr lang="en-US" sz="2000" b="1">
                          <a:effectLst/>
                          <a:latin typeface="Times New Roman" panose="02020603050405020304" pitchFamily="18" charset="0"/>
                          <a:ea typeface="Calibri" panose="020F0502020204030204" pitchFamily="34" charset="0"/>
                          <a:cs typeface="Times New Roman" panose="02020603050405020304" pitchFamily="18" charset="0"/>
                        </a:rPr>
                        <a:t>Thức ăn chứa nhiều chất dinh dưỡng</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39252" marR="39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5000"/>
                        </a:lnSpc>
                        <a:spcBef>
                          <a:spcPts val="600"/>
                        </a:spcBef>
                        <a:spcAft>
                          <a:spcPts val="0"/>
                        </a:spcAft>
                      </a:pPr>
                      <a:r>
                        <a:rPr lang="en-US" sz="2000" b="1">
                          <a:effectLst/>
                          <a:latin typeface="Times New Roman" panose="02020603050405020304" pitchFamily="18" charset="0"/>
                          <a:ea typeface="Calibri" panose="020F0502020204030204" pitchFamily="34" charset="0"/>
                          <a:cs typeface="Times New Roman" panose="02020603050405020304" pitchFamily="18" charset="0"/>
                        </a:rPr>
                        <a:t>Một số biểu hiện của cơ thể khi bị thiếu hoặc thừa dinh dưỡng</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39252" marR="39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00894000"/>
                  </a:ext>
                </a:extLst>
              </a:tr>
              <a:tr h="1447964">
                <a:tc>
                  <a:txBody>
                    <a:bodyPr/>
                    <a:lstStyle/>
                    <a:p>
                      <a:pPr algn="just">
                        <a:lnSpc>
                          <a:spcPct val="135000"/>
                        </a:lnSpc>
                        <a:spcBef>
                          <a:spcPts val="600"/>
                        </a:spcBef>
                        <a:spcAft>
                          <a:spcPts val="0"/>
                        </a:spcAft>
                      </a:pP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Protein</a:t>
                      </a:r>
                    </a:p>
                  </a:txBody>
                  <a:tcPr marL="39252" marR="39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5000"/>
                        </a:lnSpc>
                        <a:spcBef>
                          <a:spcPts val="600"/>
                        </a:spcBef>
                        <a:spcAft>
                          <a:spcPts val="0"/>
                        </a:spcAft>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Cấu</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tạo</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tế</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bào</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cơ</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thể</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35000"/>
                        </a:lnSpc>
                        <a:spcBef>
                          <a:spcPts val="600"/>
                        </a:spcBef>
                        <a:spcAft>
                          <a:spcPts val="0"/>
                        </a:spcAft>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Giúp</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quá</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trình</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trao</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đổi</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chất</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chuyển</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hoá</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năng</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lượng</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diễn</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ra</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thuận</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lợi</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9252" marR="39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5000"/>
                        </a:lnSpc>
                        <a:spcBef>
                          <a:spcPts val="600"/>
                        </a:spcBef>
                        <a:spcAft>
                          <a:spcPts val="0"/>
                        </a:spcAft>
                      </a:pP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9252" marR="39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5000"/>
                        </a:lnSpc>
                        <a:spcBef>
                          <a:spcPts val="600"/>
                        </a:spcBef>
                        <a:spcAft>
                          <a:spcPts val="0"/>
                        </a:spcAft>
                      </a:pP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39252" marR="39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44728634"/>
                  </a:ext>
                </a:extLst>
              </a:tr>
              <a:tr h="553156">
                <a:tc>
                  <a:txBody>
                    <a:bodyPr/>
                    <a:lstStyle/>
                    <a:p>
                      <a:pPr algn="just">
                        <a:lnSpc>
                          <a:spcPct val="135000"/>
                        </a:lnSpc>
                        <a:spcBef>
                          <a:spcPts val="600"/>
                        </a:spcBef>
                        <a:spcAft>
                          <a:spcPts val="0"/>
                        </a:spcAft>
                      </a:pP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Carbohydrate</a:t>
                      </a:r>
                    </a:p>
                  </a:txBody>
                  <a:tcPr marL="39252" marR="39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5000"/>
                        </a:lnSpc>
                        <a:spcBef>
                          <a:spcPts val="600"/>
                        </a:spcBef>
                        <a:spcAft>
                          <a:spcPts val="0"/>
                        </a:spcAft>
                      </a:pP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Nguồn</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cung</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cấp</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năng</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lượng</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chủ</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yếu</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9252" marR="39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5000"/>
                        </a:lnSpc>
                        <a:spcBef>
                          <a:spcPts val="600"/>
                        </a:spcBef>
                        <a:spcAft>
                          <a:spcPts val="0"/>
                        </a:spcAft>
                      </a:pP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9252" marR="39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5000"/>
                        </a:lnSpc>
                        <a:spcBef>
                          <a:spcPts val="600"/>
                        </a:spcBef>
                        <a:spcAft>
                          <a:spcPts val="0"/>
                        </a:spcAft>
                      </a:pP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39252" marR="39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71912240"/>
                  </a:ext>
                </a:extLst>
              </a:tr>
              <a:tr h="778933">
                <a:tc>
                  <a:txBody>
                    <a:bodyPr/>
                    <a:lstStyle/>
                    <a:p>
                      <a:pPr algn="just">
                        <a:lnSpc>
                          <a:spcPct val="135000"/>
                        </a:lnSpc>
                        <a:spcBef>
                          <a:spcPts val="600"/>
                        </a:spcBef>
                        <a:spcAft>
                          <a:spcPts val="0"/>
                        </a:spcAft>
                      </a:pP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Lipid</a:t>
                      </a:r>
                    </a:p>
                  </a:txBody>
                  <a:tcPr marL="39252" marR="39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2000" kern="1200" dirty="0" smtClean="0">
                          <a:solidFill>
                            <a:schemeClr val="tx1"/>
                          </a:solidFill>
                          <a:effectLst/>
                          <a:latin typeface="Times New Roman" panose="02020603050405020304" pitchFamily="18" charset="0"/>
                          <a:ea typeface="+mn-ea"/>
                          <a:cs typeface="Times New Roman" panose="02020603050405020304" pitchFamily="18" charset="0"/>
                        </a:rPr>
                        <a:t>- </a:t>
                      </a:r>
                      <a:r>
                        <a:rPr lang="en-US" sz="2000" kern="1200" dirty="0" err="1" smtClean="0">
                          <a:solidFill>
                            <a:schemeClr val="tx1"/>
                          </a:solidFill>
                          <a:effectLst/>
                          <a:latin typeface="Times New Roman" panose="02020603050405020304" pitchFamily="18" charset="0"/>
                          <a:ea typeface="+mn-ea"/>
                          <a:cs typeface="Times New Roman" panose="02020603050405020304" pitchFamily="18" charset="0"/>
                        </a:rPr>
                        <a:t>Dự</a:t>
                      </a:r>
                      <a:r>
                        <a:rPr lang="en-US" sz="2000" kern="1200" dirty="0" smtClean="0">
                          <a:solidFill>
                            <a:schemeClr val="tx1"/>
                          </a:solidFill>
                          <a:effectLst/>
                          <a:latin typeface="Times New Roman" panose="02020603050405020304" pitchFamily="18" charset="0"/>
                          <a:ea typeface="+mn-ea"/>
                          <a:cs typeface="Times New Roman" panose="02020603050405020304" pitchFamily="18" charset="0"/>
                        </a:rPr>
                        <a:t> </a:t>
                      </a:r>
                      <a:r>
                        <a:rPr lang="en-US" sz="2000" kern="1200" dirty="0" err="1" smtClean="0">
                          <a:solidFill>
                            <a:schemeClr val="tx1"/>
                          </a:solidFill>
                          <a:effectLst/>
                          <a:latin typeface="Times New Roman" panose="02020603050405020304" pitchFamily="18" charset="0"/>
                          <a:ea typeface="+mn-ea"/>
                          <a:cs typeface="Times New Roman" panose="02020603050405020304" pitchFamily="18" charset="0"/>
                        </a:rPr>
                        <a:t>trữ</a:t>
                      </a:r>
                      <a:r>
                        <a:rPr lang="en-US" sz="2000" kern="1200" dirty="0" smtClean="0">
                          <a:solidFill>
                            <a:schemeClr val="tx1"/>
                          </a:solidFill>
                          <a:effectLst/>
                          <a:latin typeface="Times New Roman" panose="02020603050405020304" pitchFamily="18" charset="0"/>
                          <a:ea typeface="+mn-ea"/>
                          <a:cs typeface="Times New Roman" panose="02020603050405020304" pitchFamily="18" charset="0"/>
                        </a:rPr>
                        <a:t> </a:t>
                      </a:r>
                      <a:r>
                        <a:rPr lang="en-US" sz="2000" kern="1200" dirty="0" err="1" smtClean="0">
                          <a:solidFill>
                            <a:schemeClr val="tx1"/>
                          </a:solidFill>
                          <a:effectLst/>
                          <a:latin typeface="Times New Roman" panose="02020603050405020304" pitchFamily="18" charset="0"/>
                          <a:ea typeface="+mn-ea"/>
                          <a:cs typeface="Times New Roman" panose="02020603050405020304" pitchFamily="18" charset="0"/>
                        </a:rPr>
                        <a:t>năng</a:t>
                      </a:r>
                      <a:r>
                        <a:rPr lang="en-US" sz="2000" kern="1200" dirty="0" smtClean="0">
                          <a:solidFill>
                            <a:schemeClr val="tx1"/>
                          </a:solidFill>
                          <a:effectLst/>
                          <a:latin typeface="Times New Roman" panose="02020603050405020304" pitchFamily="18" charset="0"/>
                          <a:ea typeface="+mn-ea"/>
                          <a:cs typeface="Times New Roman" panose="02020603050405020304" pitchFamily="18" charset="0"/>
                        </a:rPr>
                        <a:t> </a:t>
                      </a:r>
                      <a:r>
                        <a:rPr lang="en-US" sz="2000" kern="1200" dirty="0" err="1" smtClean="0">
                          <a:solidFill>
                            <a:schemeClr val="tx1"/>
                          </a:solidFill>
                          <a:effectLst/>
                          <a:latin typeface="Times New Roman" panose="02020603050405020304" pitchFamily="18" charset="0"/>
                          <a:ea typeface="+mn-ea"/>
                          <a:cs typeface="Times New Roman" panose="02020603050405020304" pitchFamily="18" charset="0"/>
                        </a:rPr>
                        <a:t>lượng</a:t>
                      </a:r>
                      <a:r>
                        <a:rPr lang="en-US" sz="2000" kern="1200" dirty="0" smtClean="0">
                          <a:solidFill>
                            <a:schemeClr val="tx1"/>
                          </a:solidFill>
                          <a:effectLst/>
                          <a:latin typeface="Times New Roman" panose="02020603050405020304" pitchFamily="18" charset="0"/>
                          <a:ea typeface="+mn-ea"/>
                          <a:cs typeface="Times New Roman" panose="02020603050405020304" pitchFamily="18" charset="0"/>
                        </a:rPr>
                        <a:t>, </a:t>
                      </a:r>
                      <a:r>
                        <a:rPr lang="en-US" sz="2000" kern="1200" dirty="0" err="1" smtClean="0">
                          <a:solidFill>
                            <a:schemeClr val="tx1"/>
                          </a:solidFill>
                          <a:effectLst/>
                          <a:latin typeface="Times New Roman" panose="02020603050405020304" pitchFamily="18" charset="0"/>
                          <a:ea typeface="+mn-ea"/>
                          <a:cs typeface="Times New Roman" panose="02020603050405020304" pitchFamily="18" charset="0"/>
                        </a:rPr>
                        <a:t>chống</a:t>
                      </a:r>
                      <a:r>
                        <a:rPr lang="en-US" sz="2000" kern="1200" dirty="0" smtClean="0">
                          <a:solidFill>
                            <a:schemeClr val="tx1"/>
                          </a:solidFill>
                          <a:effectLst/>
                          <a:latin typeface="Times New Roman" panose="02020603050405020304" pitchFamily="18" charset="0"/>
                          <a:ea typeface="+mn-ea"/>
                          <a:cs typeface="Times New Roman" panose="02020603050405020304" pitchFamily="18" charset="0"/>
                        </a:rPr>
                        <a:t> </a:t>
                      </a:r>
                      <a:r>
                        <a:rPr lang="en-US" sz="2000" kern="1200" dirty="0" err="1" smtClean="0">
                          <a:solidFill>
                            <a:schemeClr val="tx1"/>
                          </a:solidFill>
                          <a:effectLst/>
                          <a:latin typeface="Times New Roman" panose="02020603050405020304" pitchFamily="18" charset="0"/>
                          <a:ea typeface="+mn-ea"/>
                          <a:cs typeface="Times New Roman" panose="02020603050405020304" pitchFamily="18" charset="0"/>
                        </a:rPr>
                        <a:t>mất</a:t>
                      </a:r>
                      <a:r>
                        <a:rPr lang="en-US" sz="2000" kern="1200" dirty="0" smtClean="0">
                          <a:solidFill>
                            <a:schemeClr val="tx1"/>
                          </a:solidFill>
                          <a:effectLst/>
                          <a:latin typeface="Times New Roman" panose="02020603050405020304" pitchFamily="18" charset="0"/>
                          <a:ea typeface="+mn-ea"/>
                          <a:cs typeface="Times New Roman" panose="02020603050405020304" pitchFamily="18" charset="0"/>
                        </a:rPr>
                        <a:t> </a:t>
                      </a:r>
                      <a:r>
                        <a:rPr lang="en-US" sz="2000" kern="1200" dirty="0" err="1" smtClean="0">
                          <a:solidFill>
                            <a:schemeClr val="tx1"/>
                          </a:solidFill>
                          <a:effectLst/>
                          <a:latin typeface="Times New Roman" panose="02020603050405020304" pitchFamily="18" charset="0"/>
                          <a:ea typeface="+mn-ea"/>
                          <a:cs typeface="Times New Roman" panose="02020603050405020304" pitchFamily="18" charset="0"/>
                        </a:rPr>
                        <a:t>nhiệt</a:t>
                      </a:r>
                      <a:endParaRPr lang="en-US" sz="2000" kern="1200" dirty="0" smtClean="0">
                        <a:solidFill>
                          <a:schemeClr val="tx1"/>
                        </a:solidFill>
                        <a:effectLst/>
                        <a:latin typeface="Times New Roman" panose="02020603050405020304" pitchFamily="18" charset="0"/>
                        <a:ea typeface="+mn-ea"/>
                        <a:cs typeface="Times New Roman" panose="02020603050405020304" pitchFamily="18" charset="0"/>
                      </a:endParaRPr>
                    </a:p>
                    <a:p>
                      <a:r>
                        <a:rPr lang="en-US" sz="2000" kern="1200" dirty="0" smtClean="0">
                          <a:solidFill>
                            <a:schemeClr val="tx1"/>
                          </a:solidFill>
                          <a:effectLst/>
                          <a:latin typeface="Times New Roman" panose="02020603050405020304" pitchFamily="18" charset="0"/>
                          <a:ea typeface="+mn-ea"/>
                          <a:cs typeface="Times New Roman" panose="02020603050405020304" pitchFamily="18" charset="0"/>
                        </a:rPr>
                        <a:t>- </a:t>
                      </a:r>
                      <a:r>
                        <a:rPr lang="en-US" sz="2000" kern="1200" dirty="0" err="1" smtClean="0">
                          <a:solidFill>
                            <a:schemeClr val="tx1"/>
                          </a:solidFill>
                          <a:effectLst/>
                          <a:latin typeface="Times New Roman" panose="02020603050405020304" pitchFamily="18" charset="0"/>
                          <a:ea typeface="+mn-ea"/>
                          <a:cs typeface="Times New Roman" panose="02020603050405020304" pitchFamily="18" charset="0"/>
                        </a:rPr>
                        <a:t>Là</a:t>
                      </a:r>
                      <a:r>
                        <a:rPr lang="en-US" sz="2000" kern="1200" dirty="0" smtClean="0">
                          <a:solidFill>
                            <a:schemeClr val="tx1"/>
                          </a:solidFill>
                          <a:effectLst/>
                          <a:latin typeface="Times New Roman" panose="02020603050405020304" pitchFamily="18" charset="0"/>
                          <a:ea typeface="+mn-ea"/>
                          <a:cs typeface="Times New Roman" panose="02020603050405020304" pitchFamily="18" charset="0"/>
                        </a:rPr>
                        <a:t> dung </a:t>
                      </a:r>
                      <a:r>
                        <a:rPr lang="en-US" sz="2000" kern="1200" dirty="0" err="1" smtClean="0">
                          <a:solidFill>
                            <a:schemeClr val="tx1"/>
                          </a:solidFill>
                          <a:effectLst/>
                          <a:latin typeface="Times New Roman" panose="02020603050405020304" pitchFamily="18" charset="0"/>
                          <a:ea typeface="+mn-ea"/>
                          <a:cs typeface="Times New Roman" panose="02020603050405020304" pitchFamily="18" charset="0"/>
                        </a:rPr>
                        <a:t>môi</a:t>
                      </a:r>
                      <a:r>
                        <a:rPr lang="en-US" sz="2000" kern="1200" dirty="0" smtClean="0">
                          <a:solidFill>
                            <a:schemeClr val="tx1"/>
                          </a:solidFill>
                          <a:effectLst/>
                          <a:latin typeface="Times New Roman" panose="02020603050405020304" pitchFamily="18" charset="0"/>
                          <a:ea typeface="+mn-ea"/>
                          <a:cs typeface="Times New Roman" panose="02020603050405020304" pitchFamily="18" charset="0"/>
                        </a:rPr>
                        <a:t> </a:t>
                      </a:r>
                      <a:r>
                        <a:rPr lang="en-US" sz="2000" kern="1200" dirty="0" err="1" smtClean="0">
                          <a:solidFill>
                            <a:schemeClr val="tx1"/>
                          </a:solidFill>
                          <a:effectLst/>
                          <a:latin typeface="Times New Roman" panose="02020603050405020304" pitchFamily="18" charset="0"/>
                          <a:ea typeface="+mn-ea"/>
                          <a:cs typeface="Times New Roman" panose="02020603050405020304" pitchFamily="18" charset="0"/>
                        </a:rPr>
                        <a:t>hòa</a:t>
                      </a:r>
                      <a:r>
                        <a:rPr lang="en-US" sz="2000" kern="1200" dirty="0" smtClean="0">
                          <a:solidFill>
                            <a:schemeClr val="tx1"/>
                          </a:solidFill>
                          <a:effectLst/>
                          <a:latin typeface="Times New Roman" panose="02020603050405020304" pitchFamily="18" charset="0"/>
                          <a:ea typeface="+mn-ea"/>
                          <a:cs typeface="Times New Roman" panose="02020603050405020304" pitchFamily="18" charset="0"/>
                        </a:rPr>
                        <a:t> tan </a:t>
                      </a:r>
                      <a:r>
                        <a:rPr lang="en-US" sz="2000" kern="1200" dirty="0" err="1" smtClean="0">
                          <a:solidFill>
                            <a:schemeClr val="tx1"/>
                          </a:solidFill>
                          <a:effectLst/>
                          <a:latin typeface="Times New Roman" panose="02020603050405020304" pitchFamily="18" charset="0"/>
                          <a:ea typeface="+mn-ea"/>
                          <a:cs typeface="Times New Roman" panose="02020603050405020304" pitchFamily="18" charset="0"/>
                        </a:rPr>
                        <a:t>một</a:t>
                      </a:r>
                      <a:r>
                        <a:rPr lang="en-US" sz="2000" kern="1200" dirty="0" smtClean="0">
                          <a:solidFill>
                            <a:schemeClr val="tx1"/>
                          </a:solidFill>
                          <a:effectLst/>
                          <a:latin typeface="Times New Roman" panose="02020603050405020304" pitchFamily="18" charset="0"/>
                          <a:ea typeface="+mn-ea"/>
                          <a:cs typeface="Times New Roman" panose="02020603050405020304" pitchFamily="18" charset="0"/>
                        </a:rPr>
                        <a:t> </a:t>
                      </a:r>
                      <a:r>
                        <a:rPr lang="en-US" sz="2000" kern="1200" dirty="0" err="1" smtClean="0">
                          <a:solidFill>
                            <a:schemeClr val="tx1"/>
                          </a:solidFill>
                          <a:effectLst/>
                          <a:latin typeface="Times New Roman" panose="02020603050405020304" pitchFamily="18" charset="0"/>
                          <a:ea typeface="+mn-ea"/>
                          <a:cs typeface="Times New Roman" panose="02020603050405020304" pitchFamily="18" charset="0"/>
                        </a:rPr>
                        <a:t>số</a:t>
                      </a:r>
                      <a:r>
                        <a:rPr lang="en-US" sz="2000" kern="1200" dirty="0" smtClean="0">
                          <a:solidFill>
                            <a:schemeClr val="tx1"/>
                          </a:solidFill>
                          <a:effectLst/>
                          <a:latin typeface="Times New Roman" panose="02020603050405020304" pitchFamily="18" charset="0"/>
                          <a:ea typeface="+mn-ea"/>
                          <a:cs typeface="Times New Roman" panose="02020603050405020304" pitchFamily="18" charset="0"/>
                        </a:rPr>
                        <a:t> vitamin</a:t>
                      </a:r>
                      <a:endParaRPr lang="en-US" sz="2000" dirty="0" smtClean="0">
                        <a:effectLst/>
                        <a:latin typeface="Times New Roman" panose="02020603050405020304" pitchFamily="18" charset="0"/>
                        <a:ea typeface="Calibri" panose="020F0502020204030204" pitchFamily="34" charset="0"/>
                        <a:cs typeface="Times New Roman" panose="02020603050405020304" pitchFamily="18" charset="0"/>
                      </a:endParaRPr>
                    </a:p>
                  </a:txBody>
                  <a:tcPr marL="39252" marR="39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5000"/>
                        </a:lnSpc>
                        <a:spcBef>
                          <a:spcPts val="600"/>
                        </a:spcBef>
                        <a:spcAft>
                          <a:spcPts val="0"/>
                        </a:spcAft>
                      </a:pP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9252" marR="39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5000"/>
                        </a:lnSpc>
                        <a:spcBef>
                          <a:spcPts val="600"/>
                        </a:spcBef>
                        <a:spcAft>
                          <a:spcPts val="0"/>
                        </a:spcAft>
                      </a:pP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9252" marR="39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13194703"/>
                  </a:ext>
                </a:extLst>
              </a:tr>
              <a:tr h="1618455">
                <a:tc>
                  <a:txBody>
                    <a:bodyPr/>
                    <a:lstStyle/>
                    <a:p>
                      <a:pPr algn="just">
                        <a:lnSpc>
                          <a:spcPct val="135000"/>
                        </a:lnSpc>
                        <a:spcBef>
                          <a:spcPts val="600"/>
                        </a:spcBef>
                        <a:spcAft>
                          <a:spcPts val="0"/>
                        </a:spcAft>
                      </a:pP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Vitamin </a:t>
                      </a:r>
                      <a:r>
                        <a:rPr lang="en-US" sz="2000" b="1"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effectLst/>
                          <a:latin typeface="Times New Roman" panose="02020603050405020304" pitchFamily="18" charset="0"/>
                          <a:ea typeface="Calibri" panose="020F0502020204030204" pitchFamily="34" charset="0"/>
                          <a:cs typeface="Times New Roman" panose="02020603050405020304" pitchFamily="18" charset="0"/>
                        </a:rPr>
                        <a:t>muối</a:t>
                      </a: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effectLst/>
                          <a:latin typeface="Times New Roman" panose="02020603050405020304" pitchFamily="18" charset="0"/>
                          <a:ea typeface="Calibri" panose="020F0502020204030204" pitchFamily="34" charset="0"/>
                          <a:cs typeface="Times New Roman" panose="02020603050405020304" pitchFamily="18" charset="0"/>
                        </a:rPr>
                        <a:t>khoáng</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9252" marR="39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5000"/>
                        </a:lnSpc>
                        <a:spcBef>
                          <a:spcPts val="600"/>
                        </a:spcBef>
                        <a:spcAft>
                          <a:spcPts val="0"/>
                        </a:spcAft>
                      </a:pPr>
                      <a:r>
                        <a:rPr lang="en-US" sz="2000">
                          <a:effectLst/>
                          <a:latin typeface="Times New Roman" panose="02020603050405020304" pitchFamily="18" charset="0"/>
                          <a:ea typeface="Calibri" panose="020F0502020204030204" pitchFamily="34" charset="0"/>
                          <a:cs typeface="Times New Roman" panose="02020603050405020304" pitchFamily="18" charset="0"/>
                        </a:rPr>
                        <a:t>- Tham gia cấu tạo nên enzyme, xương răng. - - Tham gia các hoạt động trao đổi chất của cơ thể</a:t>
                      </a:r>
                    </a:p>
                  </a:txBody>
                  <a:tcPr marL="39252" marR="39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5000"/>
                        </a:lnSpc>
                        <a:spcBef>
                          <a:spcPts val="600"/>
                        </a:spcBef>
                        <a:spcAft>
                          <a:spcPts val="0"/>
                        </a:spcAft>
                      </a:pP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9252" marR="39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5000"/>
                        </a:lnSpc>
                        <a:spcBef>
                          <a:spcPts val="600"/>
                        </a:spcBef>
                        <a:spcAft>
                          <a:spcPts val="0"/>
                        </a:spcAft>
                      </a:pP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9252" marR="39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04566574"/>
                  </a:ext>
                </a:extLst>
              </a:tr>
            </a:tbl>
          </a:graphicData>
        </a:graphic>
      </p:graphicFrame>
      <p:sp>
        <p:nvSpPr>
          <p:cNvPr id="7" name="Rectangle 2"/>
          <p:cNvSpPr>
            <a:spLocks noChangeArrowheads="1"/>
          </p:cNvSpPr>
          <p:nvPr/>
        </p:nvSpPr>
        <p:spPr bwMode="auto">
          <a:xfrm>
            <a:off x="1275806" y="606184"/>
            <a:ext cx="8320163" cy="523220"/>
          </a:xfrm>
          <a:prstGeom prst="rect">
            <a:avLst/>
          </a:prstGeom>
          <a:solidFill>
            <a:schemeClr val="bg1"/>
          </a:solidFill>
          <a:ln>
            <a:noFill/>
          </a:ln>
          <a:effectLs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0" i="1"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Bảng</a:t>
            </a:r>
            <a:r>
              <a:rPr kumimoji="0" lang="en-US" altLang="en-US" sz="2800" b="0" i="1"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29.1: </a:t>
            </a:r>
            <a:r>
              <a:rPr kumimoji="0" lang="en-US" altLang="en-US" sz="2800" b="0" i="1"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Vai</a:t>
            </a:r>
            <a:r>
              <a:rPr kumimoji="0" lang="en-US" altLang="en-US" sz="2800" b="0" i="1"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1"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trò</a:t>
            </a:r>
            <a:r>
              <a:rPr kumimoji="0" lang="en-US" altLang="en-US" sz="2800" b="0" i="1"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1"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của</a:t>
            </a:r>
            <a:r>
              <a:rPr kumimoji="0" lang="en-US" altLang="en-US" sz="2800" b="0" i="1"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1"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chất</a:t>
            </a:r>
            <a:r>
              <a:rPr kumimoji="0" lang="en-US" altLang="en-US" sz="2800" b="0" i="1"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1"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dinh</a:t>
            </a:r>
            <a:r>
              <a:rPr kumimoji="0" lang="en-US" altLang="en-US" sz="2800" b="0" i="1"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1"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dưỡng</a:t>
            </a:r>
            <a:r>
              <a:rPr kumimoji="0" lang="en-US" altLang="en-US" sz="2800" b="0" i="1"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1"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đối</a:t>
            </a:r>
            <a:r>
              <a:rPr kumimoji="0" lang="en-US" altLang="en-US" sz="2800" b="0" i="1"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1"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với</a:t>
            </a:r>
            <a:r>
              <a:rPr kumimoji="0" lang="en-US" altLang="en-US" sz="2800" b="0" i="1"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1"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động</a:t>
            </a:r>
            <a:r>
              <a:rPr kumimoji="0" lang="en-US" altLang="en-US" sz="2800" b="0" i="1"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1"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vật</a:t>
            </a:r>
            <a:endParaRPr kumimoji="0" lang="en-US" altLang="en-US" sz="28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p:txBody>
      </p:sp>
      <p:sp>
        <p:nvSpPr>
          <p:cNvPr id="8" name="Snip Diagonal Corner Rectangle 7"/>
          <p:cNvSpPr/>
          <p:nvPr/>
        </p:nvSpPr>
        <p:spPr>
          <a:xfrm>
            <a:off x="1" y="22577"/>
            <a:ext cx="12191998" cy="562198"/>
          </a:xfrm>
          <a:prstGeom prst="snip2DiagRect">
            <a:avLst/>
          </a:prstGeom>
        </p:spPr>
        <p:style>
          <a:lnRef idx="1">
            <a:schemeClr val="accent6"/>
          </a:lnRef>
          <a:fillRef idx="2">
            <a:schemeClr val="accent6"/>
          </a:fillRef>
          <a:effectRef idx="1">
            <a:schemeClr val="accent6"/>
          </a:effectRef>
          <a:fontRef idx="minor">
            <a:schemeClr val="dk1"/>
          </a:fontRef>
        </p:style>
        <p:txBody>
          <a:bodyPr rtlCol="0" anchor="ctr"/>
          <a:lstStyle/>
          <a:p>
            <a:pPr lvl="0" algn="just">
              <a:lnSpc>
                <a:spcPct val="135000"/>
              </a:lnSpc>
              <a:spcBef>
                <a:spcPts val="600"/>
              </a:spcBef>
              <a:spcAft>
                <a:spcPts val="600"/>
              </a:spcAft>
            </a:pPr>
            <a:endParaRPr lang="en-US"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9" name="Rectangle 8"/>
          <p:cNvSpPr/>
          <p:nvPr/>
        </p:nvSpPr>
        <p:spPr>
          <a:xfrm>
            <a:off x="142738" y="-62126"/>
            <a:ext cx="7097456" cy="612732"/>
          </a:xfrm>
          <a:prstGeom prst="rect">
            <a:avLst/>
          </a:prstGeom>
        </p:spPr>
        <p:txBody>
          <a:bodyPr wrap="none">
            <a:spAutoFit/>
          </a:bodyPr>
          <a:lstStyle/>
          <a:p>
            <a:pPr algn="just">
              <a:lnSpc>
                <a:spcPct val="135000"/>
              </a:lnSpc>
              <a:spcBef>
                <a:spcPts val="600"/>
              </a:spcBef>
              <a:spcAft>
                <a:spcPts val="600"/>
              </a:spcAft>
            </a:pPr>
            <a:r>
              <a:rPr lang="en-US" sz="2800" b="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3.2</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Vai</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trò</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chất</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dinh</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dưỡng</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động</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vật</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6179161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0"/>
            <a:ext cx="12191999" cy="6866086"/>
          </a:xfrm>
          <a:prstGeom prst="rect">
            <a:avLst/>
          </a:prstGeom>
        </p:spPr>
      </p:pic>
      <p:graphicFrame>
        <p:nvGraphicFramePr>
          <p:cNvPr id="4" name="Table 3"/>
          <p:cNvGraphicFramePr>
            <a:graphicFrameLocks noGrp="1"/>
          </p:cNvGraphicFramePr>
          <p:nvPr>
            <p:extLst>
              <p:ext uri="{D42A27DB-BD31-4B8C-83A1-F6EECF244321}">
                <p14:modId xmlns:p14="http://schemas.microsoft.com/office/powerpoint/2010/main" val="1303067280"/>
              </p:ext>
            </p:extLst>
          </p:nvPr>
        </p:nvGraphicFramePr>
        <p:xfrm>
          <a:off x="127813" y="839729"/>
          <a:ext cx="11917431" cy="5764271"/>
        </p:xfrm>
        <a:graphic>
          <a:graphicData uri="http://schemas.openxmlformats.org/drawingml/2006/table">
            <a:tbl>
              <a:tblPr firstRow="1" firstCol="1" bandRow="1"/>
              <a:tblGrid>
                <a:gridCol w="1942618">
                  <a:extLst>
                    <a:ext uri="{9D8B030D-6E8A-4147-A177-3AD203B41FA5}">
                      <a16:colId xmlns:a16="http://schemas.microsoft.com/office/drawing/2014/main" val="3827019669"/>
                    </a:ext>
                  </a:extLst>
                </a:gridCol>
                <a:gridCol w="3212229">
                  <a:extLst>
                    <a:ext uri="{9D8B030D-6E8A-4147-A177-3AD203B41FA5}">
                      <a16:colId xmlns:a16="http://schemas.microsoft.com/office/drawing/2014/main" val="3016217738"/>
                    </a:ext>
                  </a:extLst>
                </a:gridCol>
                <a:gridCol w="3076976">
                  <a:extLst>
                    <a:ext uri="{9D8B030D-6E8A-4147-A177-3AD203B41FA5}">
                      <a16:colId xmlns:a16="http://schemas.microsoft.com/office/drawing/2014/main" val="3306026359"/>
                    </a:ext>
                  </a:extLst>
                </a:gridCol>
                <a:gridCol w="3685608">
                  <a:extLst>
                    <a:ext uri="{9D8B030D-6E8A-4147-A177-3AD203B41FA5}">
                      <a16:colId xmlns:a16="http://schemas.microsoft.com/office/drawing/2014/main" val="3120020449"/>
                    </a:ext>
                  </a:extLst>
                </a:gridCol>
              </a:tblGrid>
              <a:tr h="1531285">
                <a:tc>
                  <a:txBody>
                    <a:bodyPr/>
                    <a:lstStyle/>
                    <a:p>
                      <a:pPr algn="ctr">
                        <a:lnSpc>
                          <a:spcPct val="135000"/>
                        </a:lnSpc>
                        <a:spcBef>
                          <a:spcPts val="600"/>
                        </a:spcBef>
                        <a:spcAft>
                          <a:spcPts val="0"/>
                        </a:spcAft>
                      </a:pPr>
                      <a:r>
                        <a:rPr lang="en-US" sz="2400" b="1" dirty="0" err="1" smtClean="0">
                          <a:effectLst/>
                          <a:latin typeface="Times New Roman" panose="02020603050405020304" pitchFamily="18" charset="0"/>
                          <a:ea typeface="Calibri" panose="020F0502020204030204" pitchFamily="34" charset="0"/>
                          <a:cs typeface="Times New Roman" panose="02020603050405020304" pitchFamily="18" charset="0"/>
                        </a:rPr>
                        <a:t>Chất</a:t>
                      </a:r>
                      <a:r>
                        <a:rPr lang="en-US" sz="24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effectLst/>
                          <a:latin typeface="Times New Roman" panose="02020603050405020304" pitchFamily="18" charset="0"/>
                          <a:ea typeface="Calibri" panose="020F0502020204030204" pitchFamily="34" charset="0"/>
                          <a:cs typeface="Times New Roman" panose="02020603050405020304" pitchFamily="18" charset="0"/>
                        </a:rPr>
                        <a:t>dinh</a:t>
                      </a:r>
                      <a:r>
                        <a:rPr lang="en-US" sz="24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effectLst/>
                          <a:latin typeface="Times New Roman" panose="02020603050405020304" pitchFamily="18" charset="0"/>
                          <a:ea typeface="Calibri" panose="020F0502020204030204" pitchFamily="34" charset="0"/>
                          <a:cs typeface="Times New Roman" panose="02020603050405020304" pitchFamily="18" charset="0"/>
                        </a:rPr>
                        <a:t>dưỡng</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9252" marR="39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5000"/>
                        </a:lnSpc>
                        <a:spcBef>
                          <a:spcPts val="600"/>
                        </a:spcBef>
                        <a:spcAft>
                          <a:spcPts val="0"/>
                        </a:spcAft>
                      </a:pPr>
                      <a:r>
                        <a:rPr lang="en-US" sz="2400" b="1" dirty="0" err="1">
                          <a:effectLst/>
                          <a:latin typeface="Times New Roman" panose="02020603050405020304" pitchFamily="18" charset="0"/>
                          <a:ea typeface="Calibri" panose="020F0502020204030204" pitchFamily="34" charset="0"/>
                          <a:cs typeface="Times New Roman" panose="02020603050405020304" pitchFamily="18" charset="0"/>
                        </a:rPr>
                        <a:t>Vai</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effectLst/>
                          <a:latin typeface="Times New Roman" panose="02020603050405020304" pitchFamily="18" charset="0"/>
                          <a:ea typeface="Calibri" panose="020F0502020204030204" pitchFamily="34" charset="0"/>
                          <a:cs typeface="Times New Roman" panose="02020603050405020304" pitchFamily="18" charset="0"/>
                        </a:rPr>
                        <a:t>trò</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effectLst/>
                          <a:latin typeface="Times New Roman" panose="02020603050405020304" pitchFamily="18" charset="0"/>
                          <a:ea typeface="Calibri" panose="020F0502020204030204" pitchFamily="34" charset="0"/>
                          <a:cs typeface="Times New Roman" panose="02020603050405020304" pitchFamily="18" charset="0"/>
                        </a:rPr>
                        <a:t>chính</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effectLst/>
                          <a:latin typeface="Times New Roman" panose="02020603050405020304" pitchFamily="18" charset="0"/>
                          <a:ea typeface="Calibri" panose="020F0502020204030204" pitchFamily="34" charset="0"/>
                          <a:cs typeface="Times New Roman" panose="02020603050405020304" pitchFamily="18" charset="0"/>
                        </a:rPr>
                        <a:t>đối</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effectLst/>
                          <a:latin typeface="Times New Roman" panose="02020603050405020304" pitchFamily="18" charset="0"/>
                          <a:ea typeface="Calibri" panose="020F0502020204030204" pitchFamily="34" charset="0"/>
                          <a:cs typeface="Times New Roman" panose="02020603050405020304" pitchFamily="18" charset="0"/>
                        </a:rPr>
                        <a:t>với</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effectLst/>
                          <a:latin typeface="Times New Roman" panose="02020603050405020304" pitchFamily="18" charset="0"/>
                          <a:ea typeface="Calibri" panose="020F0502020204030204" pitchFamily="34" charset="0"/>
                          <a:cs typeface="Times New Roman" panose="02020603050405020304" pitchFamily="18" charset="0"/>
                        </a:rPr>
                        <a:t>cơ</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effectLst/>
                          <a:latin typeface="Times New Roman" panose="02020603050405020304" pitchFamily="18" charset="0"/>
                          <a:ea typeface="Calibri" panose="020F0502020204030204" pitchFamily="34" charset="0"/>
                          <a:cs typeface="Times New Roman" panose="02020603050405020304" pitchFamily="18" charset="0"/>
                        </a:rPr>
                        <a:t>thể</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9252" marR="39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5000"/>
                        </a:lnSpc>
                        <a:spcBef>
                          <a:spcPts val="600"/>
                        </a:spcBef>
                        <a:spcAft>
                          <a:spcPts val="0"/>
                        </a:spcAft>
                      </a:pPr>
                      <a:r>
                        <a:rPr lang="en-US" sz="2400" b="1">
                          <a:effectLst/>
                          <a:latin typeface="Times New Roman" panose="02020603050405020304" pitchFamily="18" charset="0"/>
                          <a:ea typeface="Calibri" panose="020F0502020204030204" pitchFamily="34" charset="0"/>
                          <a:cs typeface="Times New Roman" panose="02020603050405020304" pitchFamily="18" charset="0"/>
                        </a:rPr>
                        <a:t>Thức ăn chứa nhiều chất dinh dưỡng</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39252" marR="39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5000"/>
                        </a:lnSpc>
                        <a:spcBef>
                          <a:spcPts val="600"/>
                        </a:spcBef>
                        <a:spcAft>
                          <a:spcPts val="0"/>
                        </a:spcAft>
                      </a:pPr>
                      <a:r>
                        <a:rPr lang="en-US" sz="2400" b="1">
                          <a:effectLst/>
                          <a:latin typeface="Times New Roman" panose="02020603050405020304" pitchFamily="18" charset="0"/>
                          <a:ea typeface="Calibri" panose="020F0502020204030204" pitchFamily="34" charset="0"/>
                          <a:cs typeface="Times New Roman" panose="02020603050405020304" pitchFamily="18" charset="0"/>
                        </a:rPr>
                        <a:t>Một số biểu hiện của cơ thể khi bị thiếu hoặc thừa dinh dưỡng</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39252" marR="39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00894000"/>
                  </a:ext>
                </a:extLst>
              </a:tr>
              <a:tr h="2726637">
                <a:tc>
                  <a:txBody>
                    <a:bodyPr/>
                    <a:lstStyle/>
                    <a:p>
                      <a:pPr algn="just">
                        <a:lnSpc>
                          <a:spcPct val="135000"/>
                        </a:lnSpc>
                        <a:spcBef>
                          <a:spcPts val="600"/>
                        </a:spcBef>
                        <a:spcAft>
                          <a:spcPts val="0"/>
                        </a:spcAft>
                      </a:pP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Protein</a:t>
                      </a:r>
                    </a:p>
                  </a:txBody>
                  <a:tcPr marL="39252" marR="39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5000"/>
                        </a:lnSpc>
                        <a:spcBef>
                          <a:spcPts val="600"/>
                        </a:spcBef>
                        <a:spcAft>
                          <a:spcPts val="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Cấu</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tạo</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tế</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bào</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cơ</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thể</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35000"/>
                        </a:lnSpc>
                        <a:spcBef>
                          <a:spcPts val="600"/>
                        </a:spcBef>
                        <a:spcAft>
                          <a:spcPts val="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Giúp</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quá</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trình</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trao</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đổi</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chất</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chuyển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hoá</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năng</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lượng</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diễn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ra</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thuận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lợi</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9252" marR="39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5000"/>
                        </a:lnSpc>
                        <a:spcBef>
                          <a:spcPts val="600"/>
                        </a:spcBef>
                        <a:spcAft>
                          <a:spcPts val="0"/>
                        </a:spcAft>
                      </a:pP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5000"/>
                        </a:lnSpc>
                        <a:spcBef>
                          <a:spcPts val="600"/>
                        </a:spcBef>
                        <a:spcAft>
                          <a:spcPts val="0"/>
                        </a:spcAft>
                      </a:pP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44728634"/>
                  </a:ext>
                </a:extLst>
              </a:tr>
              <a:tr h="1506349">
                <a:tc>
                  <a:txBody>
                    <a:bodyPr/>
                    <a:lstStyle/>
                    <a:p>
                      <a:pPr algn="just">
                        <a:lnSpc>
                          <a:spcPct val="135000"/>
                        </a:lnSpc>
                        <a:spcBef>
                          <a:spcPts val="600"/>
                        </a:spcBef>
                        <a:spcAft>
                          <a:spcPts val="0"/>
                        </a:spcAft>
                      </a:pP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Carbohydrate</a:t>
                      </a:r>
                    </a:p>
                  </a:txBody>
                  <a:tcPr marL="39252" marR="39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5000"/>
                        </a:lnSpc>
                        <a:spcBef>
                          <a:spcPts val="600"/>
                        </a:spcBef>
                        <a:spcAft>
                          <a:spcPts val="0"/>
                        </a:spcAft>
                      </a:pP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Nguồn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cung</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cấp</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năng</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lượng</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chủ</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yếu</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9252" marR="39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5000"/>
                        </a:lnSpc>
                        <a:spcBef>
                          <a:spcPts val="600"/>
                        </a:spcBef>
                        <a:spcAft>
                          <a:spcPts val="0"/>
                        </a:spcAft>
                      </a:pP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5000"/>
                        </a:lnSpc>
                        <a:spcBef>
                          <a:spcPts val="600"/>
                        </a:spcBef>
                        <a:spcAft>
                          <a:spcPts val="0"/>
                        </a:spcAft>
                      </a:pP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71912240"/>
                  </a:ext>
                </a:extLst>
              </a:tr>
            </a:tbl>
          </a:graphicData>
        </a:graphic>
      </p:graphicFrame>
      <p:sp>
        <p:nvSpPr>
          <p:cNvPr id="2" name="TextBox 1"/>
          <p:cNvSpPr txBox="1"/>
          <p:nvPr/>
        </p:nvSpPr>
        <p:spPr>
          <a:xfrm>
            <a:off x="5328354" y="2427112"/>
            <a:ext cx="2991557" cy="1089529"/>
          </a:xfrm>
          <a:prstGeom prst="rect">
            <a:avLst/>
          </a:prstGeom>
          <a:noFill/>
        </p:spPr>
        <p:txBody>
          <a:bodyPr wrap="square" rtlCol="0">
            <a:spAutoFit/>
          </a:bodyPr>
          <a:lstStyle/>
          <a:p>
            <a:pPr lvl="0" algn="just">
              <a:lnSpc>
                <a:spcPct val="135000"/>
              </a:lnSpc>
              <a:spcBef>
                <a:spcPts val="600"/>
              </a:spcBef>
            </a:pPr>
            <a:r>
              <a:rPr lang="en-US" sz="2400" dirty="0" err="1"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Các</a:t>
            </a:r>
            <a:r>
              <a:rPr lang="en-US" sz="2400"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loại</a:t>
            </a:r>
            <a:r>
              <a:rPr lang="en-US" sz="2400"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thịt</a:t>
            </a:r>
            <a:r>
              <a:rPr lang="en-US" sz="2400"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cá</a:t>
            </a:r>
            <a:r>
              <a:rPr lang="en-US" sz="2400"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các</a:t>
            </a:r>
            <a:r>
              <a:rPr lang="en-US" sz="2400"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loại</a:t>
            </a:r>
            <a:r>
              <a:rPr lang="en-US" sz="2400"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đậu</a:t>
            </a:r>
            <a:r>
              <a:rPr lang="en-US" sz="2400"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a:t>
            </a:r>
            <a:endPar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7" name="TextBox 6"/>
          <p:cNvSpPr txBox="1"/>
          <p:nvPr/>
        </p:nvSpPr>
        <p:spPr>
          <a:xfrm>
            <a:off x="8386018" y="2274560"/>
            <a:ext cx="3785412" cy="2662267"/>
          </a:xfrm>
          <a:prstGeom prst="rect">
            <a:avLst/>
          </a:prstGeom>
          <a:noFill/>
        </p:spPr>
        <p:txBody>
          <a:bodyPr wrap="square" rtlCol="0">
            <a:spAutoFit/>
          </a:bodyPr>
          <a:lstStyle/>
          <a:p>
            <a:pPr algn="just">
              <a:lnSpc>
                <a:spcPct val="135000"/>
              </a:lnSpc>
              <a:spcBef>
                <a:spcPts val="600"/>
              </a:spcBef>
              <a:spcAft>
                <a:spcPts val="0"/>
              </a:spcAft>
            </a:pPr>
            <a:r>
              <a:rPr lang="en-US" sz="2400" dirty="0" smtClean="0">
                <a:latin typeface="Times New Roman" panose="02020603050405020304" pitchFamily="18" charset="0"/>
                <a:ea typeface="Calibri" panose="020F0502020204030204" pitchFamily="34" charset="0"/>
                <a:cs typeface="Times New Roman" panose="02020603050405020304" pitchFamily="18" charset="0"/>
              </a:rPr>
              <a:t>-</a:t>
            </a:r>
            <a:r>
              <a:rPr lang="en-US" sz="2400" dirty="0" err="1" smtClean="0">
                <a:latin typeface="Times New Roman" panose="02020603050405020304" pitchFamily="18" charset="0"/>
                <a:ea typeface="Calibri" panose="020F0502020204030204" pitchFamily="34" charset="0"/>
                <a:cs typeface="Times New Roman" panose="02020603050405020304" pitchFamily="18" charset="0"/>
              </a:rPr>
              <a:t>Thiếu</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cơ</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thể</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gầy</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còm</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chậm</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lớn</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khả</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năng</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đề</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kháng</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kém</a:t>
            </a: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35000"/>
              </a:lnSpc>
              <a:spcBef>
                <a:spcPts val="600"/>
              </a:spcBef>
              <a:spcAft>
                <a:spcPts val="0"/>
              </a:spcAft>
            </a:pP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Thừa</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tăng</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cân</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bất</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thường</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táo</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bón</a:t>
            </a:r>
            <a:r>
              <a:rPr lang="en-US" sz="2400" dirty="0" smtClean="0">
                <a:latin typeface="Times New Roman" panose="02020603050405020304" pitchFamily="18" charset="0"/>
                <a:ea typeface="Calibri" panose="020F0502020204030204" pitchFamily="34" charset="0"/>
                <a:cs typeface="Times New Roman" panose="02020603050405020304" pitchFamily="18" charset="0"/>
              </a:rPr>
              <a:t>...</a:t>
            </a: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TextBox 7"/>
          <p:cNvSpPr txBox="1"/>
          <p:nvPr/>
        </p:nvSpPr>
        <p:spPr>
          <a:xfrm>
            <a:off x="5367865" y="5114351"/>
            <a:ext cx="2991557" cy="1037015"/>
          </a:xfrm>
          <a:prstGeom prst="rect">
            <a:avLst/>
          </a:prstGeom>
          <a:noFill/>
        </p:spPr>
        <p:txBody>
          <a:bodyPr wrap="square" rtlCol="0">
            <a:spAutoFit/>
          </a:bodyPr>
          <a:lstStyle/>
          <a:p>
            <a:pPr algn="just">
              <a:lnSpc>
                <a:spcPct val="135000"/>
              </a:lnSpc>
              <a:spcBef>
                <a:spcPts val="600"/>
              </a:spcBef>
              <a:spcAft>
                <a:spcPts val="0"/>
              </a:spcAft>
            </a:pPr>
            <a:r>
              <a:rPr lang="en-US" sz="2400" dirty="0" err="1">
                <a:latin typeface="Times New Roman" panose="02020603050405020304" pitchFamily="18" charset="0"/>
                <a:ea typeface="Calibri" panose="020F0502020204030204" pitchFamily="34" charset="0"/>
                <a:cs typeface="Times New Roman" panose="02020603050405020304" pitchFamily="18" charset="0"/>
              </a:rPr>
              <a:t>Cơm</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bánh</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mì</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khoai</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lang</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khoai</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tây</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ngô</a:t>
            </a: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9" name="TextBox 8"/>
          <p:cNvSpPr txBox="1"/>
          <p:nvPr/>
        </p:nvSpPr>
        <p:spPr>
          <a:xfrm>
            <a:off x="8485608" y="4942395"/>
            <a:ext cx="3559636" cy="1665071"/>
          </a:xfrm>
          <a:prstGeom prst="rect">
            <a:avLst/>
          </a:prstGeom>
          <a:noFill/>
        </p:spPr>
        <p:txBody>
          <a:bodyPr wrap="square" rtlCol="0">
            <a:spAutoFit/>
          </a:bodyPr>
          <a:lstStyle/>
          <a:p>
            <a:pPr algn="just">
              <a:lnSpc>
                <a:spcPct val="135000"/>
              </a:lnSpc>
              <a:spcBef>
                <a:spcPts val="600"/>
              </a:spcBef>
              <a:spcAft>
                <a:spcPts val="0"/>
              </a:spcAft>
            </a:pPr>
            <a:r>
              <a:rPr lang="en-US" sz="2400" dirty="0">
                <a:latin typeface="Times New Roman" panose="02020603050405020304" pitchFamily="18" charset="0"/>
                <a:ea typeface="Calibri" panose="020F0502020204030204" pitchFamily="34" charset="0"/>
                <a:cs typeface="Times New Roman" panose="02020603050405020304" pitchFamily="18" charset="0"/>
              </a:rPr>
              <a:t>-</a:t>
            </a:r>
            <a:r>
              <a:rPr lang="en-US" sz="2400" dirty="0" err="1">
                <a:latin typeface="Times New Roman" panose="02020603050405020304" pitchFamily="18" charset="0"/>
                <a:ea typeface="Calibri" panose="020F0502020204030204" pitchFamily="34" charset="0"/>
                <a:cs typeface="Times New Roman" panose="02020603050405020304" pitchFamily="18" charset="0"/>
              </a:rPr>
              <a:t>Thiếu</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mệt</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mỗi</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khi</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năng</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tập</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trung</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giảm</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p>
          <a:p>
            <a:pPr algn="just">
              <a:lnSpc>
                <a:spcPct val="135000"/>
              </a:lnSpc>
              <a:spcBef>
                <a:spcPts val="600"/>
              </a:spcBef>
              <a:spcAft>
                <a:spcPts val="0"/>
              </a:spcAft>
            </a:pP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Thừa</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béo</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phì</a:t>
            </a:r>
            <a:r>
              <a:rPr lang="en-US" sz="2400" dirty="0">
                <a:latin typeface="Times New Roman" panose="02020603050405020304" pitchFamily="18" charset="0"/>
                <a:ea typeface="Calibri" panose="020F0502020204030204" pitchFamily="34" charset="0"/>
                <a:cs typeface="Times New Roman" panose="02020603050405020304" pitchFamily="18" charset="0"/>
              </a:rPr>
              <a:t>.</a:t>
            </a:r>
          </a:p>
        </p:txBody>
      </p:sp>
      <p:sp>
        <p:nvSpPr>
          <p:cNvPr id="3" name="5-Point Star 2">
            <a:hlinkClick r:id="rId3" action="ppaction://hlinksldjump"/>
          </p:cNvPr>
          <p:cNvSpPr/>
          <p:nvPr/>
        </p:nvSpPr>
        <p:spPr>
          <a:xfrm>
            <a:off x="11510009" y="6046470"/>
            <a:ext cx="390595" cy="407818"/>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2"/>
          <p:cNvSpPr>
            <a:spLocks noChangeArrowheads="1"/>
          </p:cNvSpPr>
          <p:nvPr/>
        </p:nvSpPr>
        <p:spPr bwMode="auto">
          <a:xfrm>
            <a:off x="1599363" y="158255"/>
            <a:ext cx="8320163" cy="523220"/>
          </a:xfrm>
          <a:prstGeom prst="rect">
            <a:avLst/>
          </a:prstGeom>
          <a:solidFill>
            <a:schemeClr val="bg1"/>
          </a:solidFill>
          <a:ln>
            <a:noFill/>
          </a:ln>
          <a:effectLs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0" i="1"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Bảng</a:t>
            </a:r>
            <a:r>
              <a:rPr kumimoji="0" lang="en-US" altLang="en-US" sz="2800" b="0" i="1"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29.1: </a:t>
            </a:r>
            <a:r>
              <a:rPr kumimoji="0" lang="en-US" altLang="en-US" sz="2800" b="0" i="1"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Vai</a:t>
            </a:r>
            <a:r>
              <a:rPr kumimoji="0" lang="en-US" altLang="en-US" sz="2800" b="0" i="1"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1"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trò</a:t>
            </a:r>
            <a:r>
              <a:rPr kumimoji="0" lang="en-US" altLang="en-US" sz="2800" b="0" i="1"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1"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của</a:t>
            </a:r>
            <a:r>
              <a:rPr kumimoji="0" lang="en-US" altLang="en-US" sz="2800" b="0" i="1"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1"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chất</a:t>
            </a:r>
            <a:r>
              <a:rPr kumimoji="0" lang="en-US" altLang="en-US" sz="2800" b="0" i="1"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1"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dinh</a:t>
            </a:r>
            <a:r>
              <a:rPr kumimoji="0" lang="en-US" altLang="en-US" sz="2800" b="0" i="1"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1"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dưỡng</a:t>
            </a:r>
            <a:r>
              <a:rPr kumimoji="0" lang="en-US" altLang="en-US" sz="2800" b="0" i="1"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1"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đối</a:t>
            </a:r>
            <a:r>
              <a:rPr kumimoji="0" lang="en-US" altLang="en-US" sz="2800" b="0" i="1"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1"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với</a:t>
            </a:r>
            <a:r>
              <a:rPr kumimoji="0" lang="en-US" altLang="en-US" sz="2800" b="0" i="1"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1"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động</a:t>
            </a:r>
            <a:r>
              <a:rPr kumimoji="0" lang="en-US" altLang="en-US" sz="2800" b="0" i="1"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1"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vật</a:t>
            </a:r>
            <a:endParaRPr kumimoji="0" lang="en-US" altLang="en-US" sz="28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88532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8" grpId="0"/>
      <p:bldP spid="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0"/>
            <a:ext cx="12191999" cy="6866086"/>
          </a:xfrm>
          <a:prstGeom prst="rect">
            <a:avLst/>
          </a:prstGeom>
        </p:spPr>
      </p:pic>
      <p:graphicFrame>
        <p:nvGraphicFramePr>
          <p:cNvPr id="2" name="Table 1"/>
          <p:cNvGraphicFramePr>
            <a:graphicFrameLocks noGrp="1"/>
          </p:cNvGraphicFramePr>
          <p:nvPr>
            <p:extLst>
              <p:ext uri="{D42A27DB-BD31-4B8C-83A1-F6EECF244321}">
                <p14:modId xmlns:p14="http://schemas.microsoft.com/office/powerpoint/2010/main" val="3748069071"/>
              </p:ext>
            </p:extLst>
          </p:nvPr>
        </p:nvGraphicFramePr>
        <p:xfrm>
          <a:off x="127813" y="0"/>
          <a:ext cx="11936372" cy="6851062"/>
        </p:xfrm>
        <a:graphic>
          <a:graphicData uri="http://schemas.openxmlformats.org/drawingml/2006/table">
            <a:tbl>
              <a:tblPr firstRow="1" firstCol="1" bandRow="1"/>
              <a:tblGrid>
                <a:gridCol w="1633254">
                  <a:extLst>
                    <a:ext uri="{9D8B030D-6E8A-4147-A177-3AD203B41FA5}">
                      <a16:colId xmlns:a16="http://schemas.microsoft.com/office/drawing/2014/main" val="356296095"/>
                    </a:ext>
                  </a:extLst>
                </a:gridCol>
                <a:gridCol w="2698044">
                  <a:extLst>
                    <a:ext uri="{9D8B030D-6E8A-4147-A177-3AD203B41FA5}">
                      <a16:colId xmlns:a16="http://schemas.microsoft.com/office/drawing/2014/main" val="3369540625"/>
                    </a:ext>
                  </a:extLst>
                </a:gridCol>
                <a:gridCol w="3002845">
                  <a:extLst>
                    <a:ext uri="{9D8B030D-6E8A-4147-A177-3AD203B41FA5}">
                      <a16:colId xmlns:a16="http://schemas.microsoft.com/office/drawing/2014/main" val="1388008247"/>
                    </a:ext>
                  </a:extLst>
                </a:gridCol>
                <a:gridCol w="4602229">
                  <a:extLst>
                    <a:ext uri="{9D8B030D-6E8A-4147-A177-3AD203B41FA5}">
                      <a16:colId xmlns:a16="http://schemas.microsoft.com/office/drawing/2014/main" val="4068285108"/>
                    </a:ext>
                  </a:extLst>
                </a:gridCol>
              </a:tblGrid>
              <a:tr h="1095022">
                <a:tc>
                  <a:txBody>
                    <a:bodyPr/>
                    <a:lstStyle/>
                    <a:p>
                      <a:pPr algn="ctr">
                        <a:lnSpc>
                          <a:spcPct val="135000"/>
                        </a:lnSpc>
                        <a:spcBef>
                          <a:spcPts val="600"/>
                        </a:spcBef>
                        <a:spcAft>
                          <a:spcPts val="0"/>
                        </a:spcAft>
                      </a:pPr>
                      <a:r>
                        <a:rPr lang="en-US" sz="2300" b="1" dirty="0" err="1">
                          <a:effectLst/>
                          <a:latin typeface="Times New Roman" panose="02020603050405020304" pitchFamily="18" charset="0"/>
                          <a:ea typeface="Calibri" panose="020F0502020204030204" pitchFamily="34" charset="0"/>
                          <a:cs typeface="Times New Roman" panose="02020603050405020304" pitchFamily="18" charset="0"/>
                        </a:rPr>
                        <a:t>Chất</a:t>
                      </a:r>
                      <a:r>
                        <a:rPr lang="en-US" sz="23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b="1" dirty="0" err="1">
                          <a:effectLst/>
                          <a:latin typeface="Times New Roman" panose="02020603050405020304" pitchFamily="18" charset="0"/>
                          <a:ea typeface="Calibri" panose="020F0502020204030204" pitchFamily="34" charset="0"/>
                          <a:cs typeface="Times New Roman" panose="02020603050405020304" pitchFamily="18" charset="0"/>
                        </a:rPr>
                        <a:t>dinh</a:t>
                      </a:r>
                      <a:r>
                        <a:rPr lang="en-US" sz="23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b="1" dirty="0" err="1">
                          <a:effectLst/>
                          <a:latin typeface="Times New Roman" panose="02020603050405020304" pitchFamily="18" charset="0"/>
                          <a:ea typeface="Calibri" panose="020F0502020204030204" pitchFamily="34" charset="0"/>
                          <a:cs typeface="Times New Roman" panose="02020603050405020304" pitchFamily="18" charset="0"/>
                        </a:rPr>
                        <a:t>dưỡng</a:t>
                      </a:r>
                      <a:endParaRPr lang="en-US" sz="23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9252" marR="39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5000"/>
                        </a:lnSpc>
                        <a:spcBef>
                          <a:spcPts val="600"/>
                        </a:spcBef>
                        <a:spcAft>
                          <a:spcPts val="0"/>
                        </a:spcAft>
                      </a:pPr>
                      <a:r>
                        <a:rPr lang="en-US" sz="2300" b="1" dirty="0" err="1">
                          <a:effectLst/>
                          <a:latin typeface="Times New Roman" panose="02020603050405020304" pitchFamily="18" charset="0"/>
                          <a:ea typeface="Calibri" panose="020F0502020204030204" pitchFamily="34" charset="0"/>
                          <a:cs typeface="Times New Roman" panose="02020603050405020304" pitchFamily="18" charset="0"/>
                        </a:rPr>
                        <a:t>Vai</a:t>
                      </a:r>
                      <a:r>
                        <a:rPr lang="en-US" sz="23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b="1" dirty="0" err="1">
                          <a:effectLst/>
                          <a:latin typeface="Times New Roman" panose="02020603050405020304" pitchFamily="18" charset="0"/>
                          <a:ea typeface="Calibri" panose="020F0502020204030204" pitchFamily="34" charset="0"/>
                          <a:cs typeface="Times New Roman" panose="02020603050405020304" pitchFamily="18" charset="0"/>
                        </a:rPr>
                        <a:t>trò</a:t>
                      </a:r>
                      <a:r>
                        <a:rPr lang="en-US" sz="23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b="1" dirty="0" err="1">
                          <a:effectLst/>
                          <a:latin typeface="Times New Roman" panose="02020603050405020304" pitchFamily="18" charset="0"/>
                          <a:ea typeface="Calibri" panose="020F0502020204030204" pitchFamily="34" charset="0"/>
                          <a:cs typeface="Times New Roman" panose="02020603050405020304" pitchFamily="18" charset="0"/>
                        </a:rPr>
                        <a:t>chính</a:t>
                      </a:r>
                      <a:r>
                        <a:rPr lang="en-US" sz="23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b="1" dirty="0" err="1">
                          <a:effectLst/>
                          <a:latin typeface="Times New Roman" panose="02020603050405020304" pitchFamily="18" charset="0"/>
                          <a:ea typeface="Calibri" panose="020F0502020204030204" pitchFamily="34" charset="0"/>
                          <a:cs typeface="Times New Roman" panose="02020603050405020304" pitchFamily="18" charset="0"/>
                        </a:rPr>
                        <a:t>đối</a:t>
                      </a:r>
                      <a:r>
                        <a:rPr lang="en-US" sz="23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b="1" dirty="0" err="1">
                          <a:effectLst/>
                          <a:latin typeface="Times New Roman" panose="02020603050405020304" pitchFamily="18" charset="0"/>
                          <a:ea typeface="Calibri" panose="020F0502020204030204" pitchFamily="34" charset="0"/>
                          <a:cs typeface="Times New Roman" panose="02020603050405020304" pitchFamily="18" charset="0"/>
                        </a:rPr>
                        <a:t>với</a:t>
                      </a:r>
                      <a:r>
                        <a:rPr lang="en-US" sz="23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b="1" dirty="0" err="1">
                          <a:effectLst/>
                          <a:latin typeface="Times New Roman" panose="02020603050405020304" pitchFamily="18" charset="0"/>
                          <a:ea typeface="Calibri" panose="020F0502020204030204" pitchFamily="34" charset="0"/>
                          <a:cs typeface="Times New Roman" panose="02020603050405020304" pitchFamily="18" charset="0"/>
                        </a:rPr>
                        <a:t>cơ</a:t>
                      </a:r>
                      <a:r>
                        <a:rPr lang="en-US" sz="23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b="1" dirty="0" err="1">
                          <a:effectLst/>
                          <a:latin typeface="Times New Roman" panose="02020603050405020304" pitchFamily="18" charset="0"/>
                          <a:ea typeface="Calibri" panose="020F0502020204030204" pitchFamily="34" charset="0"/>
                          <a:cs typeface="Times New Roman" panose="02020603050405020304" pitchFamily="18" charset="0"/>
                        </a:rPr>
                        <a:t>thể</a:t>
                      </a:r>
                      <a:endParaRPr lang="en-US" sz="23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9252" marR="39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5000"/>
                        </a:lnSpc>
                        <a:spcBef>
                          <a:spcPts val="600"/>
                        </a:spcBef>
                        <a:spcAft>
                          <a:spcPts val="0"/>
                        </a:spcAft>
                      </a:pPr>
                      <a:r>
                        <a:rPr lang="en-US" sz="2300" b="1" dirty="0" err="1">
                          <a:effectLst/>
                          <a:latin typeface="Times New Roman" panose="02020603050405020304" pitchFamily="18" charset="0"/>
                          <a:ea typeface="Calibri" panose="020F0502020204030204" pitchFamily="34" charset="0"/>
                          <a:cs typeface="Times New Roman" panose="02020603050405020304" pitchFamily="18" charset="0"/>
                        </a:rPr>
                        <a:t>Thức</a:t>
                      </a:r>
                      <a:r>
                        <a:rPr lang="en-US" sz="23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b="1" dirty="0" err="1">
                          <a:effectLst/>
                          <a:latin typeface="Times New Roman" panose="02020603050405020304" pitchFamily="18" charset="0"/>
                          <a:ea typeface="Calibri" panose="020F0502020204030204" pitchFamily="34" charset="0"/>
                          <a:cs typeface="Times New Roman" panose="02020603050405020304" pitchFamily="18" charset="0"/>
                        </a:rPr>
                        <a:t>ăn</a:t>
                      </a:r>
                      <a:r>
                        <a:rPr lang="en-US" sz="23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b="1" dirty="0" err="1">
                          <a:effectLst/>
                          <a:latin typeface="Times New Roman" panose="02020603050405020304" pitchFamily="18" charset="0"/>
                          <a:ea typeface="Calibri" panose="020F0502020204030204" pitchFamily="34" charset="0"/>
                          <a:cs typeface="Times New Roman" panose="02020603050405020304" pitchFamily="18" charset="0"/>
                        </a:rPr>
                        <a:t>chứa</a:t>
                      </a:r>
                      <a:r>
                        <a:rPr lang="en-US" sz="23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b="1" dirty="0" err="1">
                          <a:effectLst/>
                          <a:latin typeface="Times New Roman" panose="02020603050405020304" pitchFamily="18" charset="0"/>
                          <a:ea typeface="Calibri" panose="020F0502020204030204" pitchFamily="34" charset="0"/>
                          <a:cs typeface="Times New Roman" panose="02020603050405020304" pitchFamily="18" charset="0"/>
                        </a:rPr>
                        <a:t>nhiều</a:t>
                      </a:r>
                      <a:r>
                        <a:rPr lang="en-US" sz="23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b="1" dirty="0" err="1">
                          <a:effectLst/>
                          <a:latin typeface="Times New Roman" panose="02020603050405020304" pitchFamily="18" charset="0"/>
                          <a:ea typeface="Calibri" panose="020F0502020204030204" pitchFamily="34" charset="0"/>
                          <a:cs typeface="Times New Roman" panose="02020603050405020304" pitchFamily="18" charset="0"/>
                        </a:rPr>
                        <a:t>chất</a:t>
                      </a:r>
                      <a:r>
                        <a:rPr lang="en-US" sz="23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b="1" dirty="0" err="1">
                          <a:effectLst/>
                          <a:latin typeface="Times New Roman" panose="02020603050405020304" pitchFamily="18" charset="0"/>
                          <a:ea typeface="Calibri" panose="020F0502020204030204" pitchFamily="34" charset="0"/>
                          <a:cs typeface="Times New Roman" panose="02020603050405020304" pitchFamily="18" charset="0"/>
                        </a:rPr>
                        <a:t>dinh</a:t>
                      </a:r>
                      <a:r>
                        <a:rPr lang="en-US" sz="23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b="1" dirty="0" err="1">
                          <a:effectLst/>
                          <a:latin typeface="Times New Roman" panose="02020603050405020304" pitchFamily="18" charset="0"/>
                          <a:ea typeface="Calibri" panose="020F0502020204030204" pitchFamily="34" charset="0"/>
                          <a:cs typeface="Times New Roman" panose="02020603050405020304" pitchFamily="18" charset="0"/>
                        </a:rPr>
                        <a:t>dưỡng</a:t>
                      </a:r>
                      <a:endParaRPr lang="en-US" sz="23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9252" marR="39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5000"/>
                        </a:lnSpc>
                        <a:spcBef>
                          <a:spcPts val="600"/>
                        </a:spcBef>
                        <a:spcAft>
                          <a:spcPts val="0"/>
                        </a:spcAft>
                      </a:pPr>
                      <a:r>
                        <a:rPr lang="en-US" sz="2300" b="1">
                          <a:effectLst/>
                          <a:latin typeface="Times New Roman" panose="02020603050405020304" pitchFamily="18" charset="0"/>
                          <a:ea typeface="Calibri" panose="020F0502020204030204" pitchFamily="34" charset="0"/>
                          <a:cs typeface="Times New Roman" panose="02020603050405020304" pitchFamily="18" charset="0"/>
                        </a:rPr>
                        <a:t>Một số biểu hiện của cơ thể khi bị thiếu hoặc thừa dinh dưỡng</a:t>
                      </a:r>
                      <a:endParaRPr lang="en-US" sz="2300">
                        <a:effectLst/>
                        <a:latin typeface="Times New Roman" panose="02020603050405020304" pitchFamily="18" charset="0"/>
                        <a:ea typeface="Calibri" panose="020F0502020204030204" pitchFamily="34" charset="0"/>
                        <a:cs typeface="Times New Roman" panose="02020603050405020304" pitchFamily="18" charset="0"/>
                      </a:endParaRPr>
                    </a:p>
                  </a:txBody>
                  <a:tcPr marL="39252" marR="39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03388889"/>
                  </a:ext>
                </a:extLst>
              </a:tr>
              <a:tr h="2588203">
                <a:tc>
                  <a:txBody>
                    <a:bodyPr/>
                    <a:lstStyle/>
                    <a:p>
                      <a:pPr algn="just">
                        <a:lnSpc>
                          <a:spcPct val="135000"/>
                        </a:lnSpc>
                        <a:spcBef>
                          <a:spcPts val="600"/>
                        </a:spcBef>
                        <a:spcAft>
                          <a:spcPts val="0"/>
                        </a:spcAft>
                      </a:pPr>
                      <a:r>
                        <a:rPr lang="en-US" sz="2300" b="1" dirty="0">
                          <a:effectLst/>
                          <a:latin typeface="Times New Roman" panose="02020603050405020304" pitchFamily="18" charset="0"/>
                          <a:ea typeface="Calibri" panose="020F0502020204030204" pitchFamily="34" charset="0"/>
                          <a:cs typeface="Times New Roman" panose="02020603050405020304" pitchFamily="18" charset="0"/>
                        </a:rPr>
                        <a:t>Lipid</a:t>
                      </a:r>
                    </a:p>
                  </a:txBody>
                  <a:tcPr marL="39252" marR="39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2300" kern="1200" dirty="0" smtClean="0">
                          <a:solidFill>
                            <a:schemeClr val="tx1"/>
                          </a:solidFill>
                          <a:effectLst/>
                          <a:latin typeface="Times New Roman" panose="02020603050405020304" pitchFamily="18" charset="0"/>
                          <a:ea typeface="+mn-ea"/>
                          <a:cs typeface="Times New Roman" panose="02020603050405020304" pitchFamily="18" charset="0"/>
                        </a:rPr>
                        <a:t>- </a:t>
                      </a:r>
                      <a:r>
                        <a:rPr lang="en-US" sz="2300" kern="1200" dirty="0" err="1" smtClean="0">
                          <a:solidFill>
                            <a:schemeClr val="tx1"/>
                          </a:solidFill>
                          <a:effectLst/>
                          <a:latin typeface="Times New Roman" panose="02020603050405020304" pitchFamily="18" charset="0"/>
                          <a:ea typeface="+mn-ea"/>
                          <a:cs typeface="Times New Roman" panose="02020603050405020304" pitchFamily="18" charset="0"/>
                        </a:rPr>
                        <a:t>Dự</a:t>
                      </a:r>
                      <a:r>
                        <a:rPr lang="en-US" sz="2300" kern="1200" dirty="0" smtClean="0">
                          <a:solidFill>
                            <a:schemeClr val="tx1"/>
                          </a:solidFill>
                          <a:effectLst/>
                          <a:latin typeface="Times New Roman" panose="02020603050405020304" pitchFamily="18" charset="0"/>
                          <a:ea typeface="+mn-ea"/>
                          <a:cs typeface="Times New Roman" panose="02020603050405020304" pitchFamily="18" charset="0"/>
                        </a:rPr>
                        <a:t> </a:t>
                      </a:r>
                      <a:r>
                        <a:rPr lang="en-US" sz="2300" kern="1200" dirty="0" err="1" smtClean="0">
                          <a:solidFill>
                            <a:schemeClr val="tx1"/>
                          </a:solidFill>
                          <a:effectLst/>
                          <a:latin typeface="Times New Roman" panose="02020603050405020304" pitchFamily="18" charset="0"/>
                          <a:ea typeface="+mn-ea"/>
                          <a:cs typeface="Times New Roman" panose="02020603050405020304" pitchFamily="18" charset="0"/>
                        </a:rPr>
                        <a:t>trữ</a:t>
                      </a:r>
                      <a:r>
                        <a:rPr lang="en-US" sz="2300" kern="1200" dirty="0" smtClean="0">
                          <a:solidFill>
                            <a:schemeClr val="tx1"/>
                          </a:solidFill>
                          <a:effectLst/>
                          <a:latin typeface="Times New Roman" panose="02020603050405020304" pitchFamily="18" charset="0"/>
                          <a:ea typeface="+mn-ea"/>
                          <a:cs typeface="Times New Roman" panose="02020603050405020304" pitchFamily="18" charset="0"/>
                        </a:rPr>
                        <a:t> </a:t>
                      </a:r>
                      <a:r>
                        <a:rPr lang="en-US" sz="2300" kern="1200" dirty="0" err="1" smtClean="0">
                          <a:solidFill>
                            <a:schemeClr val="tx1"/>
                          </a:solidFill>
                          <a:effectLst/>
                          <a:latin typeface="Times New Roman" panose="02020603050405020304" pitchFamily="18" charset="0"/>
                          <a:ea typeface="+mn-ea"/>
                          <a:cs typeface="Times New Roman" panose="02020603050405020304" pitchFamily="18" charset="0"/>
                        </a:rPr>
                        <a:t>năng</a:t>
                      </a:r>
                      <a:r>
                        <a:rPr lang="en-US" sz="2300" kern="1200" dirty="0" smtClean="0">
                          <a:solidFill>
                            <a:schemeClr val="tx1"/>
                          </a:solidFill>
                          <a:effectLst/>
                          <a:latin typeface="Times New Roman" panose="02020603050405020304" pitchFamily="18" charset="0"/>
                          <a:ea typeface="+mn-ea"/>
                          <a:cs typeface="Times New Roman" panose="02020603050405020304" pitchFamily="18" charset="0"/>
                        </a:rPr>
                        <a:t> </a:t>
                      </a:r>
                      <a:r>
                        <a:rPr lang="en-US" sz="2300" kern="1200" dirty="0" err="1" smtClean="0">
                          <a:solidFill>
                            <a:schemeClr val="tx1"/>
                          </a:solidFill>
                          <a:effectLst/>
                          <a:latin typeface="Times New Roman" panose="02020603050405020304" pitchFamily="18" charset="0"/>
                          <a:ea typeface="+mn-ea"/>
                          <a:cs typeface="Times New Roman" panose="02020603050405020304" pitchFamily="18" charset="0"/>
                        </a:rPr>
                        <a:t>lượng</a:t>
                      </a:r>
                      <a:r>
                        <a:rPr lang="en-US" sz="2300" kern="1200" dirty="0" smtClean="0">
                          <a:solidFill>
                            <a:schemeClr val="tx1"/>
                          </a:solidFill>
                          <a:effectLst/>
                          <a:latin typeface="Times New Roman" panose="02020603050405020304" pitchFamily="18" charset="0"/>
                          <a:ea typeface="+mn-ea"/>
                          <a:cs typeface="Times New Roman" panose="02020603050405020304" pitchFamily="18" charset="0"/>
                        </a:rPr>
                        <a:t>, </a:t>
                      </a:r>
                      <a:r>
                        <a:rPr lang="en-US" sz="2300" kern="1200" dirty="0" err="1" smtClean="0">
                          <a:solidFill>
                            <a:schemeClr val="tx1"/>
                          </a:solidFill>
                          <a:effectLst/>
                          <a:latin typeface="Times New Roman" panose="02020603050405020304" pitchFamily="18" charset="0"/>
                          <a:ea typeface="+mn-ea"/>
                          <a:cs typeface="Times New Roman" panose="02020603050405020304" pitchFamily="18" charset="0"/>
                        </a:rPr>
                        <a:t>chống</a:t>
                      </a:r>
                      <a:r>
                        <a:rPr lang="en-US" sz="2300" kern="1200" dirty="0" smtClean="0">
                          <a:solidFill>
                            <a:schemeClr val="tx1"/>
                          </a:solidFill>
                          <a:effectLst/>
                          <a:latin typeface="Times New Roman" panose="02020603050405020304" pitchFamily="18" charset="0"/>
                          <a:ea typeface="+mn-ea"/>
                          <a:cs typeface="Times New Roman" panose="02020603050405020304" pitchFamily="18" charset="0"/>
                        </a:rPr>
                        <a:t> </a:t>
                      </a:r>
                      <a:r>
                        <a:rPr lang="en-US" sz="2300" kern="1200" dirty="0" err="1" smtClean="0">
                          <a:solidFill>
                            <a:schemeClr val="tx1"/>
                          </a:solidFill>
                          <a:effectLst/>
                          <a:latin typeface="Times New Roman" panose="02020603050405020304" pitchFamily="18" charset="0"/>
                          <a:ea typeface="+mn-ea"/>
                          <a:cs typeface="Times New Roman" panose="02020603050405020304" pitchFamily="18" charset="0"/>
                        </a:rPr>
                        <a:t>mất</a:t>
                      </a:r>
                      <a:r>
                        <a:rPr lang="en-US" sz="2300" kern="1200" dirty="0" smtClean="0">
                          <a:solidFill>
                            <a:schemeClr val="tx1"/>
                          </a:solidFill>
                          <a:effectLst/>
                          <a:latin typeface="Times New Roman" panose="02020603050405020304" pitchFamily="18" charset="0"/>
                          <a:ea typeface="+mn-ea"/>
                          <a:cs typeface="Times New Roman" panose="02020603050405020304" pitchFamily="18" charset="0"/>
                        </a:rPr>
                        <a:t> </a:t>
                      </a:r>
                      <a:r>
                        <a:rPr lang="en-US" sz="2300" kern="1200" dirty="0" err="1" smtClean="0">
                          <a:solidFill>
                            <a:schemeClr val="tx1"/>
                          </a:solidFill>
                          <a:effectLst/>
                          <a:latin typeface="Times New Roman" panose="02020603050405020304" pitchFamily="18" charset="0"/>
                          <a:ea typeface="+mn-ea"/>
                          <a:cs typeface="Times New Roman" panose="02020603050405020304" pitchFamily="18" charset="0"/>
                        </a:rPr>
                        <a:t>nhiệt</a:t>
                      </a:r>
                      <a:endParaRPr lang="en-US" sz="2300" kern="1200" dirty="0" smtClean="0">
                        <a:solidFill>
                          <a:schemeClr val="tx1"/>
                        </a:solidFill>
                        <a:effectLst/>
                        <a:latin typeface="Times New Roman" panose="02020603050405020304" pitchFamily="18" charset="0"/>
                        <a:ea typeface="+mn-ea"/>
                        <a:cs typeface="Times New Roman" panose="02020603050405020304" pitchFamily="18" charset="0"/>
                      </a:endParaRPr>
                    </a:p>
                    <a:p>
                      <a:r>
                        <a:rPr lang="en-US" sz="2300" kern="1200" dirty="0" smtClean="0">
                          <a:solidFill>
                            <a:schemeClr val="tx1"/>
                          </a:solidFill>
                          <a:effectLst/>
                          <a:latin typeface="Times New Roman" panose="02020603050405020304" pitchFamily="18" charset="0"/>
                          <a:ea typeface="+mn-ea"/>
                          <a:cs typeface="Times New Roman" panose="02020603050405020304" pitchFamily="18" charset="0"/>
                        </a:rPr>
                        <a:t>- </a:t>
                      </a:r>
                      <a:r>
                        <a:rPr lang="en-US" sz="2300" kern="1200" dirty="0" err="1" smtClean="0">
                          <a:solidFill>
                            <a:schemeClr val="tx1"/>
                          </a:solidFill>
                          <a:effectLst/>
                          <a:latin typeface="Times New Roman" panose="02020603050405020304" pitchFamily="18" charset="0"/>
                          <a:ea typeface="+mn-ea"/>
                          <a:cs typeface="Times New Roman" panose="02020603050405020304" pitchFamily="18" charset="0"/>
                        </a:rPr>
                        <a:t>Là</a:t>
                      </a:r>
                      <a:r>
                        <a:rPr lang="en-US" sz="2300" kern="1200" dirty="0" smtClean="0">
                          <a:solidFill>
                            <a:schemeClr val="tx1"/>
                          </a:solidFill>
                          <a:effectLst/>
                          <a:latin typeface="Times New Roman" panose="02020603050405020304" pitchFamily="18" charset="0"/>
                          <a:ea typeface="+mn-ea"/>
                          <a:cs typeface="Times New Roman" panose="02020603050405020304" pitchFamily="18" charset="0"/>
                        </a:rPr>
                        <a:t> dung </a:t>
                      </a:r>
                      <a:r>
                        <a:rPr lang="en-US" sz="2300" kern="1200" dirty="0" err="1" smtClean="0">
                          <a:solidFill>
                            <a:schemeClr val="tx1"/>
                          </a:solidFill>
                          <a:effectLst/>
                          <a:latin typeface="Times New Roman" panose="02020603050405020304" pitchFamily="18" charset="0"/>
                          <a:ea typeface="+mn-ea"/>
                          <a:cs typeface="Times New Roman" panose="02020603050405020304" pitchFamily="18" charset="0"/>
                        </a:rPr>
                        <a:t>môi</a:t>
                      </a:r>
                      <a:r>
                        <a:rPr lang="en-US" sz="2300" kern="1200" dirty="0" smtClean="0">
                          <a:solidFill>
                            <a:schemeClr val="tx1"/>
                          </a:solidFill>
                          <a:effectLst/>
                          <a:latin typeface="Times New Roman" panose="02020603050405020304" pitchFamily="18" charset="0"/>
                          <a:ea typeface="+mn-ea"/>
                          <a:cs typeface="Times New Roman" panose="02020603050405020304" pitchFamily="18" charset="0"/>
                        </a:rPr>
                        <a:t> </a:t>
                      </a:r>
                      <a:r>
                        <a:rPr lang="en-US" sz="2300" kern="1200" dirty="0" err="1" smtClean="0">
                          <a:solidFill>
                            <a:schemeClr val="tx1"/>
                          </a:solidFill>
                          <a:effectLst/>
                          <a:latin typeface="Times New Roman" panose="02020603050405020304" pitchFamily="18" charset="0"/>
                          <a:ea typeface="+mn-ea"/>
                          <a:cs typeface="Times New Roman" panose="02020603050405020304" pitchFamily="18" charset="0"/>
                        </a:rPr>
                        <a:t>hòa</a:t>
                      </a:r>
                      <a:r>
                        <a:rPr lang="en-US" sz="2300" kern="1200" dirty="0" smtClean="0">
                          <a:solidFill>
                            <a:schemeClr val="tx1"/>
                          </a:solidFill>
                          <a:effectLst/>
                          <a:latin typeface="Times New Roman" panose="02020603050405020304" pitchFamily="18" charset="0"/>
                          <a:ea typeface="+mn-ea"/>
                          <a:cs typeface="Times New Roman" panose="02020603050405020304" pitchFamily="18" charset="0"/>
                        </a:rPr>
                        <a:t> tan </a:t>
                      </a:r>
                      <a:r>
                        <a:rPr lang="en-US" sz="2300" kern="1200" dirty="0" err="1" smtClean="0">
                          <a:solidFill>
                            <a:schemeClr val="tx1"/>
                          </a:solidFill>
                          <a:effectLst/>
                          <a:latin typeface="Times New Roman" panose="02020603050405020304" pitchFamily="18" charset="0"/>
                          <a:ea typeface="+mn-ea"/>
                          <a:cs typeface="Times New Roman" panose="02020603050405020304" pitchFamily="18" charset="0"/>
                        </a:rPr>
                        <a:t>một</a:t>
                      </a:r>
                      <a:r>
                        <a:rPr lang="en-US" sz="2300" kern="1200" dirty="0" smtClean="0">
                          <a:solidFill>
                            <a:schemeClr val="tx1"/>
                          </a:solidFill>
                          <a:effectLst/>
                          <a:latin typeface="Times New Roman" panose="02020603050405020304" pitchFamily="18" charset="0"/>
                          <a:ea typeface="+mn-ea"/>
                          <a:cs typeface="Times New Roman" panose="02020603050405020304" pitchFamily="18" charset="0"/>
                        </a:rPr>
                        <a:t> </a:t>
                      </a:r>
                      <a:r>
                        <a:rPr lang="en-US" sz="2300" kern="1200" dirty="0" err="1" smtClean="0">
                          <a:solidFill>
                            <a:schemeClr val="tx1"/>
                          </a:solidFill>
                          <a:effectLst/>
                          <a:latin typeface="Times New Roman" panose="02020603050405020304" pitchFamily="18" charset="0"/>
                          <a:ea typeface="+mn-ea"/>
                          <a:cs typeface="Times New Roman" panose="02020603050405020304" pitchFamily="18" charset="0"/>
                        </a:rPr>
                        <a:t>số</a:t>
                      </a:r>
                      <a:r>
                        <a:rPr lang="en-US" sz="2300" kern="1200" dirty="0" smtClean="0">
                          <a:solidFill>
                            <a:schemeClr val="tx1"/>
                          </a:solidFill>
                          <a:effectLst/>
                          <a:latin typeface="Times New Roman" panose="02020603050405020304" pitchFamily="18" charset="0"/>
                          <a:ea typeface="+mn-ea"/>
                          <a:cs typeface="Times New Roman" panose="02020603050405020304" pitchFamily="18" charset="0"/>
                        </a:rPr>
                        <a:t> vitamin</a:t>
                      </a:r>
                      <a:endParaRPr lang="en-US" sz="2300" dirty="0" smtClean="0">
                        <a:effectLst/>
                        <a:latin typeface="Times New Roman" panose="02020603050405020304" pitchFamily="18" charset="0"/>
                        <a:ea typeface="Calibri" panose="020F0502020204030204" pitchFamily="34" charset="0"/>
                        <a:cs typeface="Times New Roman" panose="02020603050405020304" pitchFamily="18" charset="0"/>
                      </a:endParaRPr>
                    </a:p>
                  </a:txBody>
                  <a:tcPr marL="39252" marR="39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5000"/>
                        </a:lnSpc>
                        <a:spcBef>
                          <a:spcPts val="600"/>
                        </a:spcBef>
                        <a:spcAft>
                          <a:spcPts val="0"/>
                        </a:spcAft>
                      </a:pPr>
                      <a:r>
                        <a:rPr lang="en-US" sz="2300" dirty="0">
                          <a:effectLst/>
                          <a:latin typeface="Times New Roman" panose="02020603050405020304" pitchFamily="18"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5000"/>
                        </a:lnSpc>
                        <a:spcBef>
                          <a:spcPts val="600"/>
                        </a:spcBef>
                        <a:spcAft>
                          <a:spcPts val="0"/>
                        </a:spcAft>
                      </a:pPr>
                      <a:endParaRPr lang="en-US" sz="23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69153243"/>
                  </a:ext>
                </a:extLst>
              </a:tr>
              <a:tr h="3167837">
                <a:tc>
                  <a:txBody>
                    <a:bodyPr/>
                    <a:lstStyle/>
                    <a:p>
                      <a:pPr algn="just">
                        <a:lnSpc>
                          <a:spcPct val="135000"/>
                        </a:lnSpc>
                        <a:spcBef>
                          <a:spcPts val="600"/>
                        </a:spcBef>
                        <a:spcAft>
                          <a:spcPts val="0"/>
                        </a:spcAft>
                      </a:pPr>
                      <a:r>
                        <a:rPr lang="en-US" sz="2300" b="1" dirty="0">
                          <a:effectLst/>
                          <a:latin typeface="Times New Roman" panose="02020603050405020304" pitchFamily="18" charset="0"/>
                          <a:ea typeface="Calibri" panose="020F0502020204030204" pitchFamily="34" charset="0"/>
                          <a:cs typeface="Times New Roman" panose="02020603050405020304" pitchFamily="18" charset="0"/>
                        </a:rPr>
                        <a:t>Vitamin </a:t>
                      </a:r>
                      <a:r>
                        <a:rPr lang="en-US" sz="2300" b="1"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23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b="1" dirty="0" err="1">
                          <a:effectLst/>
                          <a:latin typeface="Times New Roman" panose="02020603050405020304" pitchFamily="18" charset="0"/>
                          <a:ea typeface="Calibri" panose="020F0502020204030204" pitchFamily="34" charset="0"/>
                          <a:cs typeface="Times New Roman" panose="02020603050405020304" pitchFamily="18" charset="0"/>
                        </a:rPr>
                        <a:t>muối</a:t>
                      </a:r>
                      <a:r>
                        <a:rPr lang="en-US" sz="23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b="1" dirty="0" err="1">
                          <a:effectLst/>
                          <a:latin typeface="Times New Roman" panose="02020603050405020304" pitchFamily="18" charset="0"/>
                          <a:ea typeface="Calibri" panose="020F0502020204030204" pitchFamily="34" charset="0"/>
                          <a:cs typeface="Times New Roman" panose="02020603050405020304" pitchFamily="18" charset="0"/>
                        </a:rPr>
                        <a:t>khoáng</a:t>
                      </a:r>
                      <a:endParaRPr lang="en-US" sz="23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9252" marR="39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0" algn="just">
                        <a:lnSpc>
                          <a:spcPct val="135000"/>
                        </a:lnSpc>
                        <a:spcBef>
                          <a:spcPts val="600"/>
                        </a:spcBef>
                        <a:spcAft>
                          <a:spcPts val="0"/>
                        </a:spcAft>
                        <a:buFontTx/>
                        <a:buNone/>
                      </a:pPr>
                      <a:r>
                        <a:rPr lang="en-US" sz="23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smtClean="0">
                          <a:effectLst/>
                          <a:latin typeface="Times New Roman" panose="02020603050405020304" pitchFamily="18" charset="0"/>
                          <a:ea typeface="Calibri" panose="020F0502020204030204" pitchFamily="34" charset="0"/>
                          <a:cs typeface="Times New Roman" panose="02020603050405020304" pitchFamily="18" charset="0"/>
                        </a:rPr>
                        <a:t>Tham</a:t>
                      </a:r>
                      <a:r>
                        <a:rPr lang="en-US" sz="23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effectLst/>
                          <a:latin typeface="Times New Roman" panose="02020603050405020304" pitchFamily="18" charset="0"/>
                          <a:ea typeface="Calibri" panose="020F0502020204030204" pitchFamily="34" charset="0"/>
                          <a:cs typeface="Times New Roman" panose="02020603050405020304" pitchFamily="18" charset="0"/>
                        </a:rPr>
                        <a:t>gia</a:t>
                      </a:r>
                      <a:r>
                        <a:rPr lang="en-US" sz="23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effectLst/>
                          <a:latin typeface="Times New Roman" panose="02020603050405020304" pitchFamily="18" charset="0"/>
                          <a:ea typeface="Calibri" panose="020F0502020204030204" pitchFamily="34" charset="0"/>
                          <a:cs typeface="Times New Roman" panose="02020603050405020304" pitchFamily="18" charset="0"/>
                        </a:rPr>
                        <a:t>cấu</a:t>
                      </a:r>
                      <a:r>
                        <a:rPr lang="en-US" sz="23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effectLst/>
                          <a:latin typeface="Times New Roman" panose="02020603050405020304" pitchFamily="18" charset="0"/>
                          <a:ea typeface="Calibri" panose="020F0502020204030204" pitchFamily="34" charset="0"/>
                          <a:cs typeface="Times New Roman" panose="02020603050405020304" pitchFamily="18" charset="0"/>
                        </a:rPr>
                        <a:t>tạo</a:t>
                      </a:r>
                      <a:r>
                        <a:rPr lang="en-US" sz="23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effectLst/>
                          <a:latin typeface="Times New Roman" panose="02020603050405020304" pitchFamily="18" charset="0"/>
                          <a:ea typeface="Calibri" panose="020F0502020204030204" pitchFamily="34" charset="0"/>
                          <a:cs typeface="Times New Roman" panose="02020603050405020304" pitchFamily="18" charset="0"/>
                        </a:rPr>
                        <a:t>nên</a:t>
                      </a:r>
                      <a:r>
                        <a:rPr lang="en-US" sz="2300" dirty="0">
                          <a:effectLst/>
                          <a:latin typeface="Times New Roman" panose="02020603050405020304" pitchFamily="18" charset="0"/>
                          <a:ea typeface="Calibri" panose="020F0502020204030204" pitchFamily="34" charset="0"/>
                          <a:cs typeface="Times New Roman" panose="02020603050405020304" pitchFamily="18" charset="0"/>
                        </a:rPr>
                        <a:t> enzyme, </a:t>
                      </a:r>
                      <a:r>
                        <a:rPr lang="en-US" sz="2300" dirty="0" err="1">
                          <a:effectLst/>
                          <a:latin typeface="Times New Roman" panose="02020603050405020304" pitchFamily="18" charset="0"/>
                          <a:ea typeface="Calibri" panose="020F0502020204030204" pitchFamily="34" charset="0"/>
                          <a:cs typeface="Times New Roman" panose="02020603050405020304" pitchFamily="18" charset="0"/>
                        </a:rPr>
                        <a:t>xương</a:t>
                      </a:r>
                      <a:r>
                        <a:rPr lang="en-US" sz="23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effectLst/>
                          <a:latin typeface="Times New Roman" panose="02020603050405020304" pitchFamily="18" charset="0"/>
                          <a:ea typeface="Calibri" panose="020F0502020204030204" pitchFamily="34" charset="0"/>
                          <a:cs typeface="Times New Roman" panose="02020603050405020304" pitchFamily="18" charset="0"/>
                        </a:rPr>
                        <a:t>răng</a:t>
                      </a:r>
                      <a:r>
                        <a:rPr lang="en-US" sz="23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3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just">
                        <a:lnSpc>
                          <a:spcPct val="135000"/>
                        </a:lnSpc>
                        <a:spcBef>
                          <a:spcPts val="600"/>
                        </a:spcBef>
                        <a:spcAft>
                          <a:spcPts val="0"/>
                        </a:spcAft>
                        <a:buFontTx/>
                        <a:buNone/>
                      </a:pPr>
                      <a:r>
                        <a:rPr lang="en-US" sz="23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effectLst/>
                          <a:latin typeface="Times New Roman" panose="02020603050405020304" pitchFamily="18" charset="0"/>
                          <a:ea typeface="Calibri" panose="020F0502020204030204" pitchFamily="34" charset="0"/>
                          <a:cs typeface="Times New Roman" panose="02020603050405020304" pitchFamily="18" charset="0"/>
                        </a:rPr>
                        <a:t>Tham</a:t>
                      </a:r>
                      <a:r>
                        <a:rPr lang="en-US" sz="23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effectLst/>
                          <a:latin typeface="Times New Roman" panose="02020603050405020304" pitchFamily="18" charset="0"/>
                          <a:ea typeface="Calibri" panose="020F0502020204030204" pitchFamily="34" charset="0"/>
                          <a:cs typeface="Times New Roman" panose="02020603050405020304" pitchFamily="18" charset="0"/>
                        </a:rPr>
                        <a:t>gia</a:t>
                      </a:r>
                      <a:r>
                        <a:rPr lang="en-US" sz="23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en-US" sz="23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effectLst/>
                          <a:latin typeface="Times New Roman" panose="02020603050405020304" pitchFamily="18" charset="0"/>
                          <a:ea typeface="Calibri" panose="020F0502020204030204" pitchFamily="34" charset="0"/>
                          <a:cs typeface="Times New Roman" panose="02020603050405020304" pitchFamily="18" charset="0"/>
                        </a:rPr>
                        <a:t>hoạt</a:t>
                      </a:r>
                      <a:r>
                        <a:rPr lang="en-US" sz="23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23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effectLst/>
                          <a:latin typeface="Times New Roman" panose="02020603050405020304" pitchFamily="18" charset="0"/>
                          <a:ea typeface="Calibri" panose="020F0502020204030204" pitchFamily="34" charset="0"/>
                          <a:cs typeface="Times New Roman" panose="02020603050405020304" pitchFamily="18" charset="0"/>
                        </a:rPr>
                        <a:t>trao</a:t>
                      </a:r>
                      <a:r>
                        <a:rPr lang="en-US" sz="23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effectLst/>
                          <a:latin typeface="Times New Roman" panose="02020603050405020304" pitchFamily="18" charset="0"/>
                          <a:ea typeface="Calibri" panose="020F0502020204030204" pitchFamily="34" charset="0"/>
                          <a:cs typeface="Times New Roman" panose="02020603050405020304" pitchFamily="18" charset="0"/>
                        </a:rPr>
                        <a:t>đổi</a:t>
                      </a:r>
                      <a:r>
                        <a:rPr lang="en-US" sz="23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effectLst/>
                          <a:latin typeface="Times New Roman" panose="02020603050405020304" pitchFamily="18" charset="0"/>
                          <a:ea typeface="Calibri" panose="020F0502020204030204" pitchFamily="34" charset="0"/>
                          <a:cs typeface="Times New Roman" panose="02020603050405020304" pitchFamily="18" charset="0"/>
                        </a:rPr>
                        <a:t>chất</a:t>
                      </a:r>
                      <a:r>
                        <a:rPr lang="en-US" sz="23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3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effectLst/>
                          <a:latin typeface="Times New Roman" panose="02020603050405020304" pitchFamily="18" charset="0"/>
                          <a:ea typeface="Calibri" panose="020F0502020204030204" pitchFamily="34" charset="0"/>
                          <a:cs typeface="Times New Roman" panose="02020603050405020304" pitchFamily="18" charset="0"/>
                        </a:rPr>
                        <a:t>cơ</a:t>
                      </a:r>
                      <a:r>
                        <a:rPr lang="en-US" sz="23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effectLst/>
                          <a:latin typeface="Times New Roman" panose="02020603050405020304" pitchFamily="18" charset="0"/>
                          <a:ea typeface="Calibri" panose="020F0502020204030204" pitchFamily="34" charset="0"/>
                          <a:cs typeface="Times New Roman" panose="02020603050405020304" pitchFamily="18" charset="0"/>
                        </a:rPr>
                        <a:t>thể</a:t>
                      </a:r>
                      <a:endParaRPr lang="en-US" sz="23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9252" marR="39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5000"/>
                        </a:lnSpc>
                        <a:spcBef>
                          <a:spcPts val="600"/>
                        </a:spcBef>
                        <a:spcAft>
                          <a:spcPts val="0"/>
                        </a:spcAft>
                      </a:pPr>
                      <a:r>
                        <a:rPr lang="en-US" sz="2300" dirty="0">
                          <a:effectLst/>
                          <a:latin typeface="Times New Roman" panose="02020603050405020304" pitchFamily="18" charset="0"/>
                          <a:ea typeface="Calibri" panose="020F0502020204030204" pitchFamily="34" charset="0"/>
                          <a:cs typeface="Times New Roman" panose="02020603050405020304" pitchFamily="18" charset="0"/>
                        </a:rPr>
                        <a:t> </a:t>
                      </a:r>
                    </a:p>
                    <a:p>
                      <a:pPr algn="just">
                        <a:lnSpc>
                          <a:spcPct val="135000"/>
                        </a:lnSpc>
                        <a:spcBef>
                          <a:spcPts val="600"/>
                        </a:spcBef>
                        <a:spcAft>
                          <a:spcPts val="0"/>
                        </a:spcAft>
                      </a:pPr>
                      <a:r>
                        <a:rPr lang="en-US" sz="2300" dirty="0">
                          <a:effectLst/>
                          <a:latin typeface="Times New Roman" panose="02020603050405020304" pitchFamily="18" charset="0"/>
                          <a:ea typeface="Calibri" panose="020F0502020204030204" pitchFamily="34" charset="0"/>
                          <a:cs typeface="Times New Roman" panose="02020603050405020304" pitchFamily="18" charset="0"/>
                        </a:rPr>
                        <a:t> </a:t>
                      </a:r>
                    </a:p>
                    <a:p>
                      <a:pPr algn="just">
                        <a:lnSpc>
                          <a:spcPct val="135000"/>
                        </a:lnSpc>
                        <a:spcBef>
                          <a:spcPts val="600"/>
                        </a:spcBef>
                        <a:spcAft>
                          <a:spcPts val="0"/>
                        </a:spcAft>
                      </a:pPr>
                      <a:r>
                        <a:rPr lang="en-US" sz="2300" dirty="0" smtClean="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3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5000"/>
                        </a:lnSpc>
                        <a:spcBef>
                          <a:spcPts val="600"/>
                        </a:spcBef>
                        <a:spcAft>
                          <a:spcPts val="0"/>
                        </a:spcAft>
                      </a:pPr>
                      <a:endParaRPr lang="en-US" sz="23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25787831"/>
                  </a:ext>
                </a:extLst>
              </a:tr>
            </a:tbl>
          </a:graphicData>
        </a:graphic>
      </p:graphicFrame>
      <p:sp>
        <p:nvSpPr>
          <p:cNvPr id="3" name="TextBox 2"/>
          <p:cNvSpPr txBox="1"/>
          <p:nvPr/>
        </p:nvSpPr>
        <p:spPr>
          <a:xfrm>
            <a:off x="4470399" y="1151467"/>
            <a:ext cx="2867379" cy="1525802"/>
          </a:xfrm>
          <a:prstGeom prst="rect">
            <a:avLst/>
          </a:prstGeom>
          <a:noFill/>
        </p:spPr>
        <p:txBody>
          <a:bodyPr wrap="square" rtlCol="0">
            <a:spAutoFit/>
          </a:bodyPr>
          <a:lstStyle/>
          <a:p>
            <a:pPr lvl="0" algn="just">
              <a:lnSpc>
                <a:spcPct val="135000"/>
              </a:lnSpc>
              <a:spcBef>
                <a:spcPts val="600"/>
              </a:spcBef>
            </a:pPr>
            <a:r>
              <a:rPr lang="en-US" sz="23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Dầu</a:t>
            </a:r>
            <a:r>
              <a:rPr lang="en-US" sz="23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thực</a:t>
            </a:r>
            <a:r>
              <a:rPr lang="en-US" sz="23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vật</a:t>
            </a:r>
            <a:r>
              <a:rPr lang="en-US" sz="23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mở</a:t>
            </a:r>
            <a:r>
              <a:rPr lang="en-US" sz="23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động</a:t>
            </a:r>
            <a:r>
              <a:rPr lang="en-US" sz="23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vật</a:t>
            </a:r>
            <a:r>
              <a:rPr lang="en-US" sz="23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trứng</a:t>
            </a:r>
            <a:r>
              <a:rPr lang="en-US" sz="23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quả</a:t>
            </a:r>
            <a:r>
              <a:rPr lang="en-US" sz="23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ba</a:t>
            </a:r>
            <a:r>
              <a:rPr lang="en-US" sz="23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hạt</a:t>
            </a:r>
            <a:r>
              <a:rPr lang="en-US" sz="23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hướng</a:t>
            </a:r>
            <a:r>
              <a:rPr lang="en-US" sz="23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dương</a:t>
            </a:r>
            <a:r>
              <a:rPr lang="en-US" sz="23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a:t>
            </a:r>
          </a:p>
        </p:txBody>
      </p:sp>
      <p:sp>
        <p:nvSpPr>
          <p:cNvPr id="6" name="TextBox 5"/>
          <p:cNvSpPr txBox="1"/>
          <p:nvPr/>
        </p:nvSpPr>
        <p:spPr>
          <a:xfrm>
            <a:off x="7614353" y="3766520"/>
            <a:ext cx="4173254" cy="3667927"/>
          </a:xfrm>
          <a:prstGeom prst="rect">
            <a:avLst/>
          </a:prstGeom>
          <a:noFill/>
        </p:spPr>
        <p:txBody>
          <a:bodyPr wrap="square" rtlCol="0">
            <a:spAutoFit/>
          </a:bodyPr>
          <a:lstStyle/>
          <a:p>
            <a:pPr algn="just">
              <a:lnSpc>
                <a:spcPct val="135000"/>
              </a:lnSpc>
              <a:spcBef>
                <a:spcPts val="600"/>
              </a:spcBef>
              <a:spcAft>
                <a:spcPts val="0"/>
              </a:spcAft>
            </a:pPr>
            <a:r>
              <a:rPr lang="en-US" sz="2300" dirty="0">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latin typeface="Times New Roman" panose="02020603050405020304" pitchFamily="18" charset="0"/>
                <a:ea typeface="Calibri" panose="020F0502020204030204" pitchFamily="34" charset="0"/>
                <a:cs typeface="Times New Roman" panose="02020603050405020304" pitchFamily="18" charset="0"/>
              </a:rPr>
              <a:t>Thiếu</a:t>
            </a:r>
            <a:r>
              <a:rPr lang="en-US" sz="2300" dirty="0">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latin typeface="Times New Roman" panose="02020603050405020304" pitchFamily="18" charset="0"/>
                <a:ea typeface="Calibri" panose="020F0502020204030204" pitchFamily="34" charset="0"/>
                <a:cs typeface="Times New Roman" panose="02020603050405020304" pitchFamily="18" charset="0"/>
              </a:rPr>
              <a:t>cơ</a:t>
            </a:r>
            <a:r>
              <a:rPr lang="en-US" sz="2300" dirty="0">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latin typeface="Times New Roman" panose="02020603050405020304" pitchFamily="18" charset="0"/>
                <a:ea typeface="Calibri" panose="020F0502020204030204" pitchFamily="34" charset="0"/>
                <a:cs typeface="Times New Roman" panose="02020603050405020304" pitchFamily="18" charset="0"/>
              </a:rPr>
              <a:t>thể</a:t>
            </a:r>
            <a:r>
              <a:rPr lang="en-US" sz="2300" dirty="0">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latin typeface="Times New Roman" panose="02020603050405020304" pitchFamily="18" charset="0"/>
                <a:ea typeface="Calibri" panose="020F0502020204030204" pitchFamily="34" charset="0"/>
                <a:cs typeface="Times New Roman" panose="02020603050405020304" pitchFamily="18" charset="0"/>
              </a:rPr>
              <a:t>gầy</a:t>
            </a:r>
            <a:r>
              <a:rPr lang="en-US" sz="2300" dirty="0">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latin typeface="Times New Roman" panose="02020603050405020304" pitchFamily="18" charset="0"/>
                <a:ea typeface="Calibri" panose="020F0502020204030204" pitchFamily="34" charset="0"/>
                <a:cs typeface="Times New Roman" panose="02020603050405020304" pitchFamily="18" charset="0"/>
              </a:rPr>
              <a:t>còm</a:t>
            </a:r>
            <a:r>
              <a:rPr lang="en-US" sz="2300" dirty="0">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latin typeface="Times New Roman" panose="02020603050405020304" pitchFamily="18" charset="0"/>
                <a:ea typeface="Calibri" panose="020F0502020204030204" pitchFamily="34" charset="0"/>
                <a:cs typeface="Times New Roman" panose="02020603050405020304" pitchFamily="18" charset="0"/>
              </a:rPr>
              <a:t>chậm</a:t>
            </a:r>
            <a:r>
              <a:rPr lang="en-US" sz="2300" dirty="0">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latin typeface="Times New Roman" panose="02020603050405020304" pitchFamily="18" charset="0"/>
                <a:ea typeface="Calibri" panose="020F0502020204030204" pitchFamily="34" charset="0"/>
                <a:cs typeface="Times New Roman" panose="02020603050405020304" pitchFamily="18" charset="0"/>
              </a:rPr>
              <a:t>lớn</a:t>
            </a:r>
            <a:r>
              <a:rPr lang="en-US" sz="2300" dirty="0">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35000"/>
              </a:lnSpc>
              <a:spcBef>
                <a:spcPts val="600"/>
              </a:spcBef>
              <a:spcAft>
                <a:spcPts val="0"/>
              </a:spcAft>
            </a:pPr>
            <a:r>
              <a:rPr lang="en-US" sz="2300" dirty="0">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latin typeface="Times New Roman" panose="02020603050405020304" pitchFamily="18" charset="0"/>
                <a:ea typeface="Calibri" panose="020F0502020204030204" pitchFamily="34" charset="0"/>
                <a:cs typeface="Times New Roman" panose="02020603050405020304" pitchFamily="18" charset="0"/>
              </a:rPr>
              <a:t>Thiếu</a:t>
            </a:r>
            <a:r>
              <a:rPr lang="en-US" sz="2300" dirty="0">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latin typeface="Times New Roman" panose="02020603050405020304" pitchFamily="18" charset="0"/>
                <a:ea typeface="Calibri" panose="020F0502020204030204" pitchFamily="34" charset="0"/>
                <a:cs typeface="Times New Roman" panose="02020603050405020304" pitchFamily="18" charset="0"/>
              </a:rPr>
              <a:t>hoặc</a:t>
            </a:r>
            <a:r>
              <a:rPr lang="en-US" sz="2300" dirty="0">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latin typeface="Times New Roman" panose="02020603050405020304" pitchFamily="18" charset="0"/>
                <a:ea typeface="Calibri" panose="020F0502020204030204" pitchFamily="34" charset="0"/>
                <a:cs typeface="Times New Roman" panose="02020603050405020304" pitchFamily="18" charset="0"/>
              </a:rPr>
              <a:t>thừa</a:t>
            </a:r>
            <a:r>
              <a:rPr lang="en-US" sz="2300" dirty="0">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latin typeface="Times New Roman" panose="02020603050405020304" pitchFamily="18" charset="0"/>
                <a:ea typeface="Calibri" panose="020F0502020204030204" pitchFamily="34" charset="0"/>
                <a:cs typeface="Times New Roman" panose="02020603050405020304" pitchFamily="18" charset="0"/>
              </a:rPr>
              <a:t>đều</a:t>
            </a:r>
            <a:r>
              <a:rPr lang="en-US" sz="2300" dirty="0">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latin typeface="Times New Roman" panose="02020603050405020304" pitchFamily="18" charset="0"/>
                <a:ea typeface="Calibri" panose="020F0502020204030204" pitchFamily="34" charset="0"/>
                <a:cs typeface="Times New Roman" panose="02020603050405020304" pitchFamily="18" charset="0"/>
              </a:rPr>
              <a:t>gây</a:t>
            </a:r>
            <a:r>
              <a:rPr lang="en-US" sz="2300" dirty="0">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latin typeface="Times New Roman" panose="02020603050405020304" pitchFamily="18" charset="0"/>
                <a:ea typeface="Calibri" panose="020F0502020204030204" pitchFamily="34" charset="0"/>
                <a:cs typeface="Times New Roman" panose="02020603050405020304" pitchFamily="18" charset="0"/>
              </a:rPr>
              <a:t>rối</a:t>
            </a:r>
            <a:r>
              <a:rPr lang="en-US" sz="2300" dirty="0">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latin typeface="Times New Roman" panose="02020603050405020304" pitchFamily="18" charset="0"/>
                <a:ea typeface="Calibri" panose="020F0502020204030204" pitchFamily="34" charset="0"/>
                <a:cs typeface="Times New Roman" panose="02020603050405020304" pitchFamily="18" charset="0"/>
              </a:rPr>
              <a:t>loạn</a:t>
            </a:r>
            <a:r>
              <a:rPr lang="en-US" sz="2300" dirty="0">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latin typeface="Times New Roman" panose="02020603050405020304" pitchFamily="18" charset="0"/>
                <a:ea typeface="Calibri" panose="020F0502020204030204" pitchFamily="34" charset="0"/>
                <a:cs typeface="Times New Roman" panose="02020603050405020304" pitchFamily="18" charset="0"/>
              </a:rPr>
              <a:t>cho</a:t>
            </a:r>
            <a:r>
              <a:rPr lang="en-US" sz="2300" dirty="0">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latin typeface="Times New Roman" panose="02020603050405020304" pitchFamily="18" charset="0"/>
                <a:ea typeface="Calibri" panose="020F0502020204030204" pitchFamily="34" charset="0"/>
                <a:cs typeface="Times New Roman" panose="02020603050405020304" pitchFamily="18" charset="0"/>
              </a:rPr>
              <a:t>các</a:t>
            </a:r>
            <a:r>
              <a:rPr lang="en-US" sz="2300" dirty="0">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latin typeface="Times New Roman" panose="02020603050405020304" pitchFamily="18" charset="0"/>
                <a:ea typeface="Calibri" panose="020F0502020204030204" pitchFamily="34" charset="0"/>
                <a:cs typeface="Times New Roman" panose="02020603050405020304" pitchFamily="18" charset="0"/>
              </a:rPr>
              <a:t>quá</a:t>
            </a:r>
            <a:r>
              <a:rPr lang="en-US" sz="2300" dirty="0">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latin typeface="Times New Roman" panose="02020603050405020304" pitchFamily="18" charset="0"/>
                <a:ea typeface="Calibri" panose="020F0502020204030204" pitchFamily="34" charset="0"/>
                <a:cs typeface="Times New Roman" panose="02020603050405020304" pitchFamily="18" charset="0"/>
              </a:rPr>
              <a:t>trình</a:t>
            </a:r>
            <a:r>
              <a:rPr lang="en-US" sz="2300" dirty="0">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latin typeface="Times New Roman" panose="02020603050405020304" pitchFamily="18" charset="0"/>
                <a:ea typeface="Calibri" panose="020F0502020204030204" pitchFamily="34" charset="0"/>
                <a:cs typeface="Times New Roman" panose="02020603050405020304" pitchFamily="18" charset="0"/>
              </a:rPr>
              <a:t>sống</a:t>
            </a:r>
            <a:r>
              <a:rPr lang="en-US" sz="2300" dirty="0">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35000"/>
              </a:lnSpc>
              <a:spcBef>
                <a:spcPts val="600"/>
              </a:spcBef>
              <a:spcAft>
                <a:spcPts val="0"/>
              </a:spcAft>
            </a:pPr>
            <a:r>
              <a:rPr lang="en-US" sz="2300" dirty="0" err="1">
                <a:latin typeface="Times New Roman" panose="02020603050405020304" pitchFamily="18" charset="0"/>
                <a:ea typeface="Calibri" panose="020F0502020204030204" pitchFamily="34" charset="0"/>
                <a:cs typeface="Times New Roman" panose="02020603050405020304" pitchFamily="18" charset="0"/>
              </a:rPr>
              <a:t>Ví</a:t>
            </a:r>
            <a:r>
              <a:rPr lang="en-US" sz="2300" dirty="0">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latin typeface="Times New Roman" panose="02020603050405020304" pitchFamily="18" charset="0"/>
                <a:ea typeface="Calibri" panose="020F0502020204030204" pitchFamily="34" charset="0"/>
                <a:cs typeface="Times New Roman" panose="02020603050405020304" pitchFamily="18" charset="0"/>
              </a:rPr>
              <a:t>dụ</a:t>
            </a:r>
            <a:r>
              <a:rPr lang="en-US" sz="2300" dirty="0">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latin typeface="Times New Roman" panose="02020603050405020304" pitchFamily="18" charset="0"/>
                <a:ea typeface="Calibri" panose="020F0502020204030204" pitchFamily="34" charset="0"/>
                <a:cs typeface="Times New Roman" panose="02020603050405020304" pitchFamily="18" charset="0"/>
              </a:rPr>
              <a:t>Thiếu</a:t>
            </a:r>
            <a:r>
              <a:rPr lang="en-US" sz="2300" dirty="0">
                <a:latin typeface="Times New Roman" panose="02020603050405020304" pitchFamily="18" charset="0"/>
                <a:ea typeface="Calibri" panose="020F0502020204030204" pitchFamily="34" charset="0"/>
                <a:cs typeface="Times New Roman" panose="02020603050405020304" pitchFamily="18" charset="0"/>
              </a:rPr>
              <a:t> vitamin D </a:t>
            </a:r>
            <a:r>
              <a:rPr lang="en-US" sz="2300" dirty="0" err="1">
                <a:latin typeface="Times New Roman" panose="02020603050405020304" pitchFamily="18" charset="0"/>
                <a:ea typeface="Calibri" panose="020F0502020204030204" pitchFamily="34" charset="0"/>
                <a:cs typeface="Times New Roman" panose="02020603050405020304" pitchFamily="18" charset="0"/>
              </a:rPr>
              <a:t>gầy</a:t>
            </a:r>
            <a:r>
              <a:rPr lang="en-US" sz="2300" dirty="0">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latin typeface="Times New Roman" panose="02020603050405020304" pitchFamily="18" charset="0"/>
                <a:ea typeface="Calibri" panose="020F0502020204030204" pitchFamily="34" charset="0"/>
                <a:cs typeface="Times New Roman" panose="02020603050405020304" pitchFamily="18" charset="0"/>
              </a:rPr>
              <a:t>còi</a:t>
            </a:r>
            <a:r>
              <a:rPr lang="en-US" sz="2300" dirty="0">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latin typeface="Times New Roman" panose="02020603050405020304" pitchFamily="18" charset="0"/>
                <a:ea typeface="Calibri" panose="020F0502020204030204" pitchFamily="34" charset="0"/>
                <a:cs typeface="Times New Roman" panose="02020603050405020304" pitchFamily="18" charset="0"/>
              </a:rPr>
              <a:t>xương</a:t>
            </a:r>
            <a:endParaRPr lang="en-US" sz="2300" dirty="0">
              <a:latin typeface="Times New Roman" panose="02020603050405020304" pitchFamily="18" charset="0"/>
              <a:ea typeface="Calibri" panose="020F0502020204030204" pitchFamily="34" charset="0"/>
              <a:cs typeface="Times New Roman" panose="02020603050405020304" pitchFamily="18" charset="0"/>
            </a:endParaRPr>
          </a:p>
          <a:p>
            <a:pPr lvl="0" algn="just">
              <a:lnSpc>
                <a:spcPct val="135000"/>
              </a:lnSpc>
              <a:spcBef>
                <a:spcPts val="600"/>
              </a:spcBef>
            </a:pPr>
            <a:endParaRPr lang="en-US" sz="23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TextBox 7"/>
          <p:cNvSpPr txBox="1"/>
          <p:nvPr/>
        </p:nvSpPr>
        <p:spPr>
          <a:xfrm>
            <a:off x="4470399" y="3766520"/>
            <a:ext cx="2867379" cy="997645"/>
          </a:xfrm>
          <a:prstGeom prst="rect">
            <a:avLst/>
          </a:prstGeom>
          <a:noFill/>
        </p:spPr>
        <p:txBody>
          <a:bodyPr wrap="square" rtlCol="0">
            <a:spAutoFit/>
          </a:bodyPr>
          <a:lstStyle/>
          <a:p>
            <a:pPr algn="just">
              <a:lnSpc>
                <a:spcPct val="135000"/>
              </a:lnSpc>
              <a:spcBef>
                <a:spcPts val="600"/>
              </a:spcBef>
              <a:spcAft>
                <a:spcPts val="0"/>
              </a:spcAft>
            </a:pPr>
            <a:r>
              <a:rPr lang="en-US" sz="2300" dirty="0">
                <a:latin typeface="Times New Roman" panose="02020603050405020304" pitchFamily="18" charset="0"/>
                <a:ea typeface="Calibri" panose="020F0502020204030204" pitchFamily="34" charset="0"/>
                <a:cs typeface="Times New Roman" panose="02020603050405020304" pitchFamily="18" charset="0"/>
              </a:rPr>
              <a:t>Rau, </a:t>
            </a:r>
            <a:r>
              <a:rPr lang="en-US" sz="2300" dirty="0" err="1">
                <a:latin typeface="Times New Roman" panose="02020603050405020304" pitchFamily="18" charset="0"/>
                <a:ea typeface="Calibri" panose="020F0502020204030204" pitchFamily="34" charset="0"/>
                <a:cs typeface="Times New Roman" panose="02020603050405020304" pitchFamily="18" charset="0"/>
              </a:rPr>
              <a:t>củ</a:t>
            </a:r>
            <a:r>
              <a:rPr lang="en-US" sz="2300" dirty="0">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latin typeface="Times New Roman" panose="02020603050405020304" pitchFamily="18" charset="0"/>
                <a:ea typeface="Calibri" panose="020F0502020204030204" pitchFamily="34" charset="0"/>
                <a:cs typeface="Times New Roman" panose="02020603050405020304" pitchFamily="18" charset="0"/>
              </a:rPr>
              <a:t>quả</a:t>
            </a:r>
            <a:r>
              <a:rPr lang="en-US" sz="2300" dirty="0">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latin typeface="Times New Roman" panose="02020603050405020304" pitchFamily="18" charset="0"/>
                <a:ea typeface="Calibri" panose="020F0502020204030204" pitchFamily="34" charset="0"/>
                <a:cs typeface="Times New Roman" panose="02020603050405020304" pitchFamily="18" charset="0"/>
              </a:rPr>
              <a:t>trứng</a:t>
            </a:r>
            <a:r>
              <a:rPr lang="en-US" sz="2300" dirty="0">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latin typeface="Times New Roman" panose="02020603050405020304" pitchFamily="18" charset="0"/>
                <a:ea typeface="Calibri" panose="020F0502020204030204" pitchFamily="34" charset="0"/>
                <a:cs typeface="Times New Roman" panose="02020603050405020304" pitchFamily="18" charset="0"/>
              </a:rPr>
              <a:t>sữa</a:t>
            </a:r>
            <a:r>
              <a:rPr lang="en-US" sz="2300" dirty="0">
                <a:latin typeface="Times New Roman" panose="02020603050405020304" pitchFamily="18" charset="0"/>
                <a:ea typeface="Calibri" panose="020F0502020204030204" pitchFamily="34" charset="0"/>
                <a:cs typeface="Times New Roman" panose="02020603050405020304" pitchFamily="18" charset="0"/>
              </a:rPr>
              <a:t>,…</a:t>
            </a:r>
          </a:p>
        </p:txBody>
      </p:sp>
      <p:sp>
        <p:nvSpPr>
          <p:cNvPr id="4" name="TextBox 3"/>
          <p:cNvSpPr txBox="1"/>
          <p:nvPr/>
        </p:nvSpPr>
        <p:spPr>
          <a:xfrm>
            <a:off x="7510119" y="1151467"/>
            <a:ext cx="4560713" cy="2558393"/>
          </a:xfrm>
          <a:prstGeom prst="rect">
            <a:avLst/>
          </a:prstGeom>
          <a:noFill/>
        </p:spPr>
        <p:txBody>
          <a:bodyPr wrap="square" rtlCol="0">
            <a:spAutoFit/>
          </a:bodyPr>
          <a:lstStyle/>
          <a:p>
            <a:pPr lvl="0" algn="just">
              <a:lnSpc>
                <a:spcPct val="135000"/>
              </a:lnSpc>
              <a:spcBef>
                <a:spcPts val="600"/>
              </a:spcBef>
            </a:pPr>
            <a:r>
              <a:rPr lang="en-US" sz="2300"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Thiếu</a:t>
            </a:r>
            <a:r>
              <a:rPr lang="en-US" sz="23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Khả</a:t>
            </a:r>
            <a:r>
              <a:rPr lang="en-US" sz="23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năng</a:t>
            </a:r>
            <a:r>
              <a:rPr lang="en-US" sz="23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chịu</a:t>
            </a:r>
            <a:r>
              <a:rPr lang="en-US" sz="23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lạnh</a:t>
            </a:r>
            <a:r>
              <a:rPr lang="en-US" sz="23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kém</a:t>
            </a:r>
            <a:r>
              <a:rPr lang="en-US" sz="23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thiếu</a:t>
            </a:r>
            <a:r>
              <a:rPr lang="en-US" sz="23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một</a:t>
            </a:r>
            <a:r>
              <a:rPr lang="en-US" sz="23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số</a:t>
            </a:r>
            <a:r>
              <a:rPr lang="en-US" sz="23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vitamin do </a:t>
            </a:r>
            <a:r>
              <a:rPr lang="en-US" sz="23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cơ</a:t>
            </a:r>
            <a:r>
              <a:rPr lang="en-US" sz="23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thể</a:t>
            </a:r>
            <a:r>
              <a:rPr lang="en-US" sz="23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không</a:t>
            </a:r>
            <a:r>
              <a:rPr lang="en-US" sz="23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hấp</a:t>
            </a:r>
            <a:r>
              <a:rPr lang="en-US" sz="23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thụ</a:t>
            </a:r>
            <a:r>
              <a:rPr lang="en-US" sz="23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được</a:t>
            </a:r>
            <a:r>
              <a:rPr lang="en-US" sz="23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a:t>
            </a:r>
          </a:p>
          <a:p>
            <a:pPr lvl="0" algn="just">
              <a:lnSpc>
                <a:spcPct val="135000"/>
              </a:lnSpc>
              <a:spcBef>
                <a:spcPts val="600"/>
              </a:spcBef>
            </a:pPr>
            <a:r>
              <a:rPr lang="en-US" sz="23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Thừa</a:t>
            </a:r>
            <a:r>
              <a:rPr lang="en-US" sz="23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béo</a:t>
            </a:r>
            <a:r>
              <a:rPr lang="en-US" sz="23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phì</a:t>
            </a:r>
            <a:r>
              <a:rPr lang="en-US" sz="23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xơ</a:t>
            </a:r>
            <a:r>
              <a:rPr lang="en-US" sz="23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vữa</a:t>
            </a:r>
            <a:r>
              <a:rPr lang="en-US" sz="23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 </a:t>
            </a:r>
            <a:r>
              <a:rPr lang="en-US" sz="23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mạch</a:t>
            </a:r>
            <a:r>
              <a:rPr lang="en-US" sz="23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máu</a:t>
            </a:r>
            <a:r>
              <a:rPr lang="en-US" sz="23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gan</a:t>
            </a:r>
            <a:r>
              <a:rPr lang="en-US" sz="23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nhiễm</a:t>
            </a:r>
            <a:r>
              <a:rPr lang="en-US" sz="23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mo....</a:t>
            </a:r>
            <a:endParaRPr lang="en-US" dirty="0"/>
          </a:p>
        </p:txBody>
      </p:sp>
    </p:spTree>
    <p:extLst>
      <p:ext uri="{BB962C8B-B14F-4D97-AF65-F5344CB8AC3E}">
        <p14:creationId xmlns:p14="http://schemas.microsoft.com/office/powerpoint/2010/main" val="1198259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8" grpId="0"/>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0"/>
            <a:ext cx="12191999" cy="6866086"/>
          </a:xfrm>
          <a:prstGeom prst="rect">
            <a:avLst/>
          </a:prstGeom>
        </p:spPr>
      </p:pic>
      <p:pic>
        <p:nvPicPr>
          <p:cNvPr id="3" name="Picture 2"/>
          <p:cNvPicPr>
            <a:picLocks noChangeAspect="1"/>
          </p:cNvPicPr>
          <p:nvPr/>
        </p:nvPicPr>
        <p:blipFill>
          <a:blip r:embed="rId3"/>
          <a:stretch>
            <a:fillRect/>
          </a:stretch>
        </p:blipFill>
        <p:spPr>
          <a:xfrm>
            <a:off x="1268730" y="92710"/>
            <a:ext cx="9942195" cy="6628130"/>
          </a:xfrm>
          <a:prstGeom prst="rect">
            <a:avLst/>
          </a:prstGeom>
        </p:spPr>
      </p:pic>
    </p:spTree>
    <p:extLst>
      <p:ext uri="{BB962C8B-B14F-4D97-AF65-F5344CB8AC3E}">
        <p14:creationId xmlns:p14="http://schemas.microsoft.com/office/powerpoint/2010/main" val="411492950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0"/>
            <a:ext cx="12191999" cy="6866086"/>
          </a:xfrm>
          <a:prstGeom prst="rect">
            <a:avLst/>
          </a:prstGeom>
        </p:spPr>
      </p:pic>
      <p:pic>
        <p:nvPicPr>
          <p:cNvPr id="2" name="Picture 1"/>
          <p:cNvPicPr>
            <a:picLocks noChangeAspect="1"/>
          </p:cNvPicPr>
          <p:nvPr/>
        </p:nvPicPr>
        <p:blipFill>
          <a:blip r:embed="rId3"/>
          <a:stretch>
            <a:fillRect/>
          </a:stretch>
        </p:blipFill>
        <p:spPr>
          <a:xfrm>
            <a:off x="124178" y="76934"/>
            <a:ext cx="11909777" cy="6712218"/>
          </a:xfrm>
          <a:prstGeom prst="rect">
            <a:avLst/>
          </a:prstGeom>
        </p:spPr>
      </p:pic>
    </p:spTree>
    <p:extLst>
      <p:ext uri="{BB962C8B-B14F-4D97-AF65-F5344CB8AC3E}">
        <p14:creationId xmlns:p14="http://schemas.microsoft.com/office/powerpoint/2010/main" val="249537202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loud 2"/>
          <p:cNvSpPr/>
          <p:nvPr/>
        </p:nvSpPr>
        <p:spPr>
          <a:xfrm>
            <a:off x="2484120" y="641783"/>
            <a:ext cx="6896100" cy="3810000"/>
          </a:xfrm>
          <a:prstGeom prst="cloud">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400" b="1" dirty="0">
              <a:solidFill>
                <a:srgbClr val="FFFF00"/>
              </a:solidFill>
              <a:effectLst>
                <a:outerShdw blurRad="38100" dist="38100" dir="2700000" algn="tl">
                  <a:srgbClr val="000000">
                    <a:alpha val="43137"/>
                  </a:srgbClr>
                </a:outerShdw>
              </a:effectLst>
            </a:endParaRPr>
          </a:p>
        </p:txBody>
      </p:sp>
      <p:sp>
        <p:nvSpPr>
          <p:cNvPr id="5" name="Rectangle 4"/>
          <p:cNvSpPr/>
          <p:nvPr/>
        </p:nvSpPr>
        <p:spPr>
          <a:xfrm>
            <a:off x="4395764" y="1953809"/>
            <a:ext cx="3301673" cy="923330"/>
          </a:xfrm>
          <a:prstGeom prst="rect">
            <a:avLst/>
          </a:prstGeom>
          <a:solidFill>
            <a:srgbClr val="FFFF00"/>
          </a:solidFill>
        </p:spPr>
        <p:txBody>
          <a:bodyPr wrap="none" lIns="91440" tIns="45720" rIns="91440" bIns="45720">
            <a:spAutoFit/>
          </a:bodyPr>
          <a:lstStyle/>
          <a:p>
            <a:pPr algn="ctr"/>
            <a:r>
              <a:rPr lang="en-US" sz="5400" b="1"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LUYỆN TẬP</a:t>
            </a:r>
            <a:endParaRPr lang="en-US" sz="54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Tree>
    <p:extLst>
      <p:ext uri="{BB962C8B-B14F-4D97-AF65-F5344CB8AC3E}">
        <p14:creationId xmlns:p14="http://schemas.microsoft.com/office/powerpoint/2010/main" val="37163559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Kết quả hình ảnh cho hình nền màu xanh ngọ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Kết quả hình ảnh cho virut corona"/>
          <p:cNvPicPr>
            <a:picLocks noChangeAspect="1" noChangeArrowheads="1"/>
          </p:cNvPicPr>
          <p:nvPr/>
        </p:nvPicPr>
        <p:blipFill rotWithShape="1">
          <a:blip r:embed="rId5">
            <a:extLst>
              <a:ext uri="{28A0092B-C50C-407E-A947-70E740481C1C}">
                <a14:useLocalDpi xmlns:a14="http://schemas.microsoft.com/office/drawing/2010/main" val="0"/>
              </a:ext>
            </a:extLst>
          </a:blip>
          <a:srcRect r="52634"/>
          <a:stretch/>
        </p:blipFill>
        <p:spPr bwMode="auto">
          <a:xfrm>
            <a:off x="1551199" y="1562102"/>
            <a:ext cx="3744687" cy="52959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Kết quả hình ảnh cho virut corona"/>
          <p:cNvPicPr>
            <a:picLocks noChangeAspect="1" noChangeArrowheads="1"/>
          </p:cNvPicPr>
          <p:nvPr/>
        </p:nvPicPr>
        <p:blipFill rotWithShape="1">
          <a:blip r:embed="rId6">
            <a:extLst>
              <a:ext uri="{28A0092B-C50C-407E-A947-70E740481C1C}">
                <a14:useLocalDpi xmlns:a14="http://schemas.microsoft.com/office/drawing/2010/main" val="0"/>
              </a:ext>
            </a:extLst>
          </a:blip>
          <a:srcRect l="45255" t="7066" r="20597" b="40313"/>
          <a:stretch/>
        </p:blipFill>
        <p:spPr bwMode="auto">
          <a:xfrm>
            <a:off x="6270173" y="2960917"/>
            <a:ext cx="2699657" cy="278674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Kết quả hình ảnh cho virut corona"/>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ackgroundRemoval t="10432" b="59892" l="42892" r="77349"/>
                    </a14:imgEffect>
                  </a14:imgLayer>
                </a14:imgProps>
              </a:ext>
              <a:ext uri="{28A0092B-C50C-407E-A947-70E740481C1C}">
                <a14:useLocalDpi xmlns:a14="http://schemas.microsoft.com/office/drawing/2010/main" val="0"/>
              </a:ext>
            </a:extLst>
          </a:blip>
          <a:srcRect l="45255" t="7066" r="20597" b="40313"/>
          <a:stretch/>
        </p:blipFill>
        <p:spPr bwMode="auto">
          <a:xfrm>
            <a:off x="6270172" y="2079989"/>
            <a:ext cx="986973" cy="101881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Kết quả hình ảnh cho virut corona"/>
          <p:cNvPicPr>
            <a:picLocks noChangeAspect="1" noChangeArrowheads="1"/>
          </p:cNvPicPr>
          <p:nvPr/>
        </p:nvPicPr>
        <p:blipFill rotWithShape="1">
          <a:blip r:embed="rId6">
            <a:extLst>
              <a:ext uri="{28A0092B-C50C-407E-A947-70E740481C1C}">
                <a14:useLocalDpi xmlns:a14="http://schemas.microsoft.com/office/drawing/2010/main" val="0"/>
              </a:ext>
            </a:extLst>
          </a:blip>
          <a:srcRect l="45255" t="7066" r="20597" b="40313"/>
          <a:stretch/>
        </p:blipFill>
        <p:spPr bwMode="auto">
          <a:xfrm>
            <a:off x="8939883" y="261003"/>
            <a:ext cx="1370919" cy="141514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Kết quả hình ảnh cho virut corona"/>
          <p:cNvPicPr>
            <a:picLocks noChangeAspect="1" noChangeArrowheads="1"/>
          </p:cNvPicPr>
          <p:nvPr/>
        </p:nvPicPr>
        <p:blipFill rotWithShape="1">
          <a:blip r:embed="rId6">
            <a:extLst>
              <a:ext uri="{28A0092B-C50C-407E-A947-70E740481C1C}">
                <a14:useLocalDpi xmlns:a14="http://schemas.microsoft.com/office/drawing/2010/main" val="0"/>
              </a:ext>
            </a:extLst>
          </a:blip>
          <a:srcRect l="45255" t="7066" r="20597" b="40313"/>
          <a:stretch/>
        </p:blipFill>
        <p:spPr bwMode="auto">
          <a:xfrm>
            <a:off x="9067768" y="2046517"/>
            <a:ext cx="1659165" cy="1712687"/>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Kết quả hình ảnh cho virut corona"/>
          <p:cNvPicPr>
            <a:picLocks noChangeAspect="1" noChangeArrowheads="1"/>
          </p:cNvPicPr>
          <p:nvPr/>
        </p:nvPicPr>
        <p:blipFill rotWithShape="1">
          <a:blip r:embed="rId6">
            <a:extLst>
              <a:ext uri="{28A0092B-C50C-407E-A947-70E740481C1C}">
                <a14:useLocalDpi xmlns:a14="http://schemas.microsoft.com/office/drawing/2010/main" val="0"/>
              </a:ext>
            </a:extLst>
          </a:blip>
          <a:srcRect l="45255" t="7066" r="20597" b="40313"/>
          <a:stretch/>
        </p:blipFill>
        <p:spPr bwMode="auto">
          <a:xfrm>
            <a:off x="8712171" y="5167089"/>
            <a:ext cx="1370919" cy="141514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Kết quả hình ảnh cho virut corona"/>
          <p:cNvPicPr>
            <a:picLocks noChangeAspect="1" noChangeArrowheads="1"/>
          </p:cNvPicPr>
          <p:nvPr/>
        </p:nvPicPr>
        <p:blipFill rotWithShape="1">
          <a:blip r:embed="rId6">
            <a:extLst>
              <a:ext uri="{28A0092B-C50C-407E-A947-70E740481C1C}">
                <a14:useLocalDpi xmlns:a14="http://schemas.microsoft.com/office/drawing/2010/main" val="0"/>
              </a:ext>
            </a:extLst>
          </a:blip>
          <a:srcRect l="45255" t="7066" r="20597" b="40313"/>
          <a:stretch/>
        </p:blipFill>
        <p:spPr bwMode="auto">
          <a:xfrm>
            <a:off x="7690517" y="1989630"/>
            <a:ext cx="1278627" cy="1319873"/>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6" descr="Kết quả hình ảnh cho bắn súng png"/>
          <p:cNvPicPr>
            <a:picLocks noChangeAspect="1" noChangeArrowheads="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290981" y="4444099"/>
            <a:ext cx="1503135" cy="1503135"/>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Kết quả hình ảnh cho tiêu diệt png">
            <a:hlinkClick r:id="" action="ppaction://noaction"/>
          </p:cNvPr>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8423" t="10158" r="7352" b="9652"/>
          <a:stretch/>
        </p:blipFill>
        <p:spPr bwMode="auto">
          <a:xfrm>
            <a:off x="5643892" y="102475"/>
            <a:ext cx="904216" cy="860900"/>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p:cNvSpPr/>
          <p:nvPr/>
        </p:nvSpPr>
        <p:spPr>
          <a:xfrm>
            <a:off x="1793716" y="302221"/>
            <a:ext cx="4032725" cy="933587"/>
          </a:xfrm>
          <a:prstGeom prst="rect">
            <a:avLst/>
          </a:prstGeom>
          <a:noFill/>
        </p:spPr>
        <p:txBody>
          <a:bodyPr wrap="none" lIns="91436" tIns="45718" rIns="91436" bIns="45718">
            <a:spAutoFit/>
          </a:bodyPr>
          <a:lstStyle/>
          <a:p>
            <a:pPr algn="ctr">
              <a:buClr>
                <a:srgbClr val="000000"/>
              </a:buClr>
              <a:buFont typeface="Arial"/>
              <a:buNone/>
            </a:pPr>
            <a:r>
              <a:rPr lang="en-US" sz="5500" b="1" kern="0" spc="51" dirty="0">
                <a:ln w="9525" cmpd="sng">
                  <a:solidFill>
                    <a:srgbClr val="F7DBB3"/>
                  </a:solidFill>
                  <a:prstDash val="solid"/>
                </a:ln>
                <a:solidFill>
                  <a:srgbClr val="FFFF00"/>
                </a:solidFill>
                <a:effectLst>
                  <a:glow rad="38100">
                    <a:srgbClr val="F7DBB3">
                      <a:alpha val="40000"/>
                    </a:srgbClr>
                  </a:glow>
                </a:effectLst>
                <a:latin typeface="Times New Roman" panose="02020603050405020304" pitchFamily="18" charset="0"/>
                <a:cs typeface="Times New Roman" panose="02020603050405020304" pitchFamily="18" charset="0"/>
                <a:sym typeface="Arial"/>
              </a:rPr>
              <a:t>TIÊU DIỆT </a:t>
            </a:r>
          </a:p>
        </p:txBody>
      </p:sp>
      <p:sp>
        <p:nvSpPr>
          <p:cNvPr id="13" name="Rectangle 12"/>
          <p:cNvSpPr/>
          <p:nvPr/>
        </p:nvSpPr>
        <p:spPr>
          <a:xfrm>
            <a:off x="2133999" y="1150241"/>
            <a:ext cx="5658384" cy="933587"/>
          </a:xfrm>
          <a:prstGeom prst="rect">
            <a:avLst/>
          </a:prstGeom>
          <a:noFill/>
        </p:spPr>
        <p:txBody>
          <a:bodyPr wrap="none" lIns="91436" tIns="45718" rIns="91436" bIns="45718">
            <a:spAutoFit/>
          </a:bodyPr>
          <a:lstStyle/>
          <a:p>
            <a:pPr algn="ctr">
              <a:buClr>
                <a:srgbClr val="000000"/>
              </a:buClr>
              <a:buFont typeface="Arial"/>
              <a:buNone/>
            </a:pPr>
            <a:r>
              <a:rPr lang="en-US" sz="5500" b="1" kern="0" dirty="0">
                <a:ln w="12700" cmpd="sng">
                  <a:solidFill>
                    <a:srgbClr val="456860"/>
                  </a:solidFill>
                  <a:prstDash val="solid"/>
                </a:ln>
                <a:gradFill>
                  <a:gsLst>
                    <a:gs pos="0">
                      <a:srgbClr val="456860"/>
                    </a:gs>
                    <a:gs pos="4000">
                      <a:srgbClr val="456860">
                        <a:lumMod val="60000"/>
                        <a:lumOff val="40000"/>
                      </a:srgbClr>
                    </a:gs>
                    <a:gs pos="87000">
                      <a:srgbClr val="456860">
                        <a:lumMod val="20000"/>
                        <a:lumOff val="80000"/>
                      </a:srgbClr>
                    </a:gs>
                  </a:gsLst>
                  <a:lin ang="5400000"/>
                </a:gradFill>
                <a:latin typeface="Times New Roman" panose="02020603050405020304" pitchFamily="18" charset="0"/>
                <a:cs typeface="Times New Roman" panose="02020603050405020304" pitchFamily="18" charset="0"/>
                <a:sym typeface="Arial"/>
              </a:rPr>
              <a:t>CORONA VIRUS</a:t>
            </a:r>
            <a:endParaRPr lang="en-US" sz="5500" b="1" kern="0" dirty="0">
              <a:ln w="12700" cmpd="sng">
                <a:solidFill>
                  <a:srgbClr val="456860"/>
                </a:solidFill>
                <a:prstDash val="solid"/>
              </a:ln>
              <a:gradFill>
                <a:gsLst>
                  <a:gs pos="0">
                    <a:srgbClr val="456860"/>
                  </a:gs>
                  <a:gs pos="4000">
                    <a:srgbClr val="456860">
                      <a:lumMod val="60000"/>
                      <a:lumOff val="40000"/>
                    </a:srgbClr>
                  </a:gs>
                  <a:gs pos="87000">
                    <a:srgbClr val="456860">
                      <a:lumMod val="20000"/>
                      <a:lumOff val="80000"/>
                    </a:srgbClr>
                  </a:gs>
                </a:gsLst>
                <a:lin ang="5400000"/>
              </a:gradFill>
              <a:cs typeface="Arial"/>
              <a:sym typeface="Arial"/>
            </a:endParaRPr>
          </a:p>
        </p:txBody>
      </p:sp>
      <p:pic>
        <p:nvPicPr>
          <p:cNvPr id="3078" name="Picture 6" descr="Kết quả hình ảnh cho play png">
            <a:hlinkClick r:id="rId11" action="ppaction://hlinksldjump"/>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975541" y="5874661"/>
            <a:ext cx="895817" cy="895817"/>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hlinkClick r:id="" action="ppaction://hlinkshowjump?jump=nextslide"/>
          </p:cNvPr>
          <p:cNvSpPr txBox="1"/>
          <p:nvPr/>
        </p:nvSpPr>
        <p:spPr>
          <a:xfrm>
            <a:off x="5794115" y="6029408"/>
            <a:ext cx="1463031" cy="553997"/>
          </a:xfrm>
          <a:prstGeom prst="rect">
            <a:avLst/>
          </a:prstGeom>
          <a:noFill/>
        </p:spPr>
        <p:txBody>
          <a:bodyPr wrap="square" lIns="121914" tIns="60957" rIns="121914" bIns="60957" rtlCol="0">
            <a:spAutoFit/>
          </a:bodyPr>
          <a:lstStyle/>
          <a:p>
            <a:pPr>
              <a:buClr>
                <a:srgbClr val="000000"/>
              </a:buClr>
              <a:buFont typeface="Arial"/>
              <a:buNone/>
            </a:pPr>
            <a:r>
              <a:rPr lang="en-US" sz="2800" b="1" kern="0" dirty="0">
                <a:solidFill>
                  <a:srgbClr val="FF0000"/>
                </a:solidFill>
                <a:latin typeface="Times New Roman" panose="02020603050405020304" pitchFamily="18" charset="0"/>
                <a:cs typeface="Times New Roman" panose="02020603050405020304" pitchFamily="18" charset="0"/>
                <a:sym typeface="Arial"/>
              </a:rPr>
              <a:t>PLAY</a:t>
            </a:r>
          </a:p>
        </p:txBody>
      </p:sp>
      <p:pic>
        <p:nvPicPr>
          <p:cNvPr id="2" name="nhạc nền trò chơi3316628">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2970523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par>
                                <p:cTn id="7" presetID="26" presetClass="emph" presetSubtype="0" repeatCount="indefinite" fill="hold" grpId="0" nodeType="withEffect">
                                  <p:stCondLst>
                                    <p:cond delay="0"/>
                                  </p:stCondLst>
                                  <p:childTnLst>
                                    <p:animEffect transition="out" filter="fade">
                                      <p:cBhvr>
                                        <p:cTn id="8" dur="500" tmFilter="0, 0; .2, .5; .8, .5; 1, 0"/>
                                        <p:tgtEl>
                                          <p:spTgt spid="14"/>
                                        </p:tgtEl>
                                      </p:cBhvr>
                                    </p:animEffect>
                                    <p:animScale>
                                      <p:cBhvr>
                                        <p:cTn id="9" dur="250" autoRev="1" fill="hold"/>
                                        <p:tgtEl>
                                          <p:spTgt spid="14"/>
                                        </p:tgtEl>
                                      </p:cBhvr>
                                      <p:by x="105000" y="105000"/>
                                    </p:animScale>
                                  </p:childTnLst>
                                </p:cTn>
                              </p:par>
                              <p:par>
                                <p:cTn id="10" presetID="26" presetClass="emph" presetSubtype="0" repeatCount="indefinite" fill="hold" grpId="0" nodeType="withEffect">
                                  <p:stCondLst>
                                    <p:cond delay="0"/>
                                  </p:stCondLst>
                                  <p:childTnLst>
                                    <p:animEffect transition="out" filter="fade">
                                      <p:cBhvr>
                                        <p:cTn id="11" dur="500" tmFilter="0, 0; .2, .5; .8, .5; 1, 0"/>
                                        <p:tgtEl>
                                          <p:spTgt spid="13"/>
                                        </p:tgtEl>
                                      </p:cBhvr>
                                    </p:animEffect>
                                    <p:animScale>
                                      <p:cBhvr>
                                        <p:cTn id="12" dur="250" autoRev="1" fill="hold"/>
                                        <p:tgtEl>
                                          <p:spTgt spid="13"/>
                                        </p:tgtEl>
                                      </p:cBhvr>
                                      <p:by x="105000" y="105000"/>
                                    </p:animScale>
                                  </p:childTnLst>
                                </p:cTn>
                              </p:par>
                              <p:par>
                                <p:cTn id="13" presetID="26" presetClass="emph" presetSubtype="0" repeatCount="indefinite" fill="hold" nodeType="withEffect">
                                  <p:stCondLst>
                                    <p:cond delay="0"/>
                                  </p:stCondLst>
                                  <p:childTnLst>
                                    <p:animEffect transition="out" filter="fade">
                                      <p:cBhvr>
                                        <p:cTn id="14" dur="500" tmFilter="0, 0; .2, .5; .8, .5; 1, 0"/>
                                        <p:tgtEl>
                                          <p:spTgt spid="6"/>
                                        </p:tgtEl>
                                      </p:cBhvr>
                                    </p:animEffect>
                                    <p:animScale>
                                      <p:cBhvr>
                                        <p:cTn id="15" dur="250" autoRev="1" fill="hold"/>
                                        <p:tgtEl>
                                          <p:spTgt spid="6"/>
                                        </p:tgtEl>
                                      </p:cBhvr>
                                      <p:by x="105000" y="105000"/>
                                    </p:animScale>
                                  </p:childTnLst>
                                </p:cTn>
                              </p:par>
                              <p:par>
                                <p:cTn id="16" presetID="26" presetClass="emph" presetSubtype="0" repeatCount="indefinite" fill="hold" nodeType="withEffect">
                                  <p:stCondLst>
                                    <p:cond delay="0"/>
                                  </p:stCondLst>
                                  <p:childTnLst>
                                    <p:animEffect transition="out" filter="fade">
                                      <p:cBhvr>
                                        <p:cTn id="17" dur="500" tmFilter="0, 0; .2, .5; .8, .5; 1, 0"/>
                                        <p:tgtEl>
                                          <p:spTgt spid="9"/>
                                        </p:tgtEl>
                                      </p:cBhvr>
                                    </p:animEffect>
                                    <p:animScale>
                                      <p:cBhvr>
                                        <p:cTn id="18" dur="250" autoRev="1" fill="hold"/>
                                        <p:tgtEl>
                                          <p:spTgt spid="9"/>
                                        </p:tgtEl>
                                      </p:cBhvr>
                                      <p:by x="105000" y="105000"/>
                                    </p:animScale>
                                  </p:childTnLst>
                                </p:cTn>
                              </p:par>
                              <p:par>
                                <p:cTn id="19" presetID="6" presetClass="emph" presetSubtype="0" repeatCount="indefinite" fill="hold" nodeType="withEffect">
                                  <p:stCondLst>
                                    <p:cond delay="0"/>
                                  </p:stCondLst>
                                  <p:childTnLst>
                                    <p:animScale>
                                      <p:cBhvr>
                                        <p:cTn id="20" dur="2000" fill="hold"/>
                                        <p:tgtEl>
                                          <p:spTgt spid="11"/>
                                        </p:tgtEl>
                                      </p:cBhvr>
                                      <p:by x="150000" y="150000"/>
                                    </p:animScale>
                                  </p:childTnLst>
                                </p:cTn>
                              </p:par>
                              <p:par>
                                <p:cTn id="21" presetID="6" presetClass="emph" presetSubtype="0" repeatCount="indefinite" fill="hold" nodeType="withEffect">
                                  <p:stCondLst>
                                    <p:cond delay="0"/>
                                  </p:stCondLst>
                                  <p:childTnLst>
                                    <p:animScale>
                                      <p:cBhvr>
                                        <p:cTn id="22" dur="2000" fill="hold"/>
                                        <p:tgtEl>
                                          <p:spTgt spid="10"/>
                                        </p:tgtEl>
                                      </p:cBhvr>
                                      <p:by x="150000" y="150000"/>
                                    </p:animScale>
                                  </p:childTnLst>
                                </p:cTn>
                              </p:par>
                              <p:par>
                                <p:cTn id="23" presetID="8" presetClass="emph" presetSubtype="0" repeatCount="indefinite" fill="hold" nodeType="withEffect">
                                  <p:stCondLst>
                                    <p:cond delay="0"/>
                                  </p:stCondLst>
                                  <p:childTnLst>
                                    <p:animRot by="21600000">
                                      <p:cBhvr>
                                        <p:cTn id="24" dur="2000" fill="hold"/>
                                        <p:tgtEl>
                                          <p:spTgt spid="7"/>
                                        </p:tgtEl>
                                        <p:attrNameLst>
                                          <p:attrName>r</p:attrName>
                                        </p:attrNameLst>
                                      </p:cBhvr>
                                    </p:animRot>
                                  </p:childTnLst>
                                </p:cTn>
                              </p:par>
                              <p:par>
                                <p:cTn id="25" presetID="8" presetClass="emph" presetSubtype="0" repeatCount="indefinite" fill="hold" nodeType="withEffect">
                                  <p:stCondLst>
                                    <p:cond delay="0"/>
                                  </p:stCondLst>
                                  <p:childTnLst>
                                    <p:animRot by="21600000">
                                      <p:cBhvr>
                                        <p:cTn id="26" dur="2000" fill="hold"/>
                                        <p:tgtEl>
                                          <p:spTgt spid="8"/>
                                        </p:tgtEl>
                                        <p:attrNameLst>
                                          <p:attrName>r</p:attrName>
                                        </p:attrNameLst>
                                      </p:cBhvr>
                                    </p:animRot>
                                  </p:childTnLst>
                                </p:cTn>
                              </p:par>
                              <p:par>
                                <p:cTn id="27" presetID="26" presetClass="emph" presetSubtype="0" repeatCount="indefinite" fill="hold" nodeType="withEffect">
                                  <p:stCondLst>
                                    <p:cond delay="0"/>
                                  </p:stCondLst>
                                  <p:childTnLst>
                                    <p:animEffect transition="out" filter="fade">
                                      <p:cBhvr>
                                        <p:cTn id="28" dur="500" tmFilter="0, 0; .2, .5; .8, .5; 1, 0"/>
                                        <p:tgtEl>
                                          <p:spTgt spid="5"/>
                                        </p:tgtEl>
                                      </p:cBhvr>
                                    </p:animEffect>
                                    <p:animScale>
                                      <p:cBhvr>
                                        <p:cTn id="29" dur="250" autoRev="1" fill="hold"/>
                                        <p:tgtEl>
                                          <p:spTgt spid="5"/>
                                        </p:tgtEl>
                                      </p:cBhvr>
                                      <p:by x="105000" y="105000"/>
                                    </p:animScale>
                                  </p:childTnLst>
                                </p:cTn>
                              </p:par>
                              <p:par>
                                <p:cTn id="30" presetID="17" presetClass="path" presetSubtype="0" repeatCount="indefinite" accel="50000" decel="50000" fill="hold" nodeType="withEffect">
                                  <p:stCondLst>
                                    <p:cond delay="0"/>
                                  </p:stCondLst>
                                  <p:childTnLst>
                                    <p:animMotion origin="layout" path="M 0.09236 -0.42894 L 0.20903 -0.42894 L 0.29184 -0.53033 L 0.3724 -0.42894 L 0.48906 -0.42894 L 0.48906 -0.28611 L 0.56962 -0.18542 L 0.48906 -0.08635 L 0.48906 0.05648 L 0.3724 0.05648 L 0.29184 0.15486 L 0.20903 0.05648 L 0.09236 0.05648 L 0.09236 -0.08635 L 0.00955 -0.18542 L 0.09236 -0.28611 L 0.09236 -0.42894 Z " pathEditMode="relative" rAng="0" ptsTypes="AAAAAAAAAAAAAAAAA">
                                      <p:cBhvr>
                                        <p:cTn id="31" dur="3000" fill="hold"/>
                                        <p:tgtEl>
                                          <p:spTgt spid="12"/>
                                        </p:tgtEl>
                                        <p:attrNameLst>
                                          <p:attrName>ppt_x</p:attrName>
                                          <p:attrName>ppt_y</p:attrName>
                                        </p:attrNameLst>
                                      </p:cBhvr>
                                      <p:rCtr x="19722" y="24120"/>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numSld="4" showWhenStopped="0">
                <p:cTn id="32" repeatCount="indefinite" fill="hold" display="0">
                  <p:stCondLst>
                    <p:cond delay="indefinite"/>
                  </p:stCondLst>
                  <p:endCondLst>
                    <p:cond evt="onStopAudio" delay="0">
                      <p:tgtEl>
                        <p:sldTgt/>
                      </p:tgtEl>
                    </p:cond>
                  </p:endCondLst>
                </p:cTn>
                <p:tgtEl>
                  <p:spTgt spid="2"/>
                </p:tgtEl>
              </p:cMediaNode>
            </p:audio>
          </p:childTnLst>
        </p:cTn>
      </p:par>
    </p:tnLst>
    <p:bldLst>
      <p:bldP spid="14" grpId="0"/>
      <p:bldP spid="1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708151" y="2103329"/>
            <a:ext cx="9472613" cy="3387909"/>
          </a:xfrm>
          <a:prstGeom prst="rect">
            <a:avLst/>
          </a:prstGeom>
        </p:spPr>
        <p:txBody>
          <a:bodyPr wrap="square" lIns="121914" tIns="60957" rIns="121914" bIns="60957">
            <a:spAutoFit/>
          </a:bodyPr>
          <a:lstStyle/>
          <a:p>
            <a:pPr algn="just">
              <a:lnSpc>
                <a:spcPct val="150000"/>
              </a:lnSpc>
              <a:buClr>
                <a:srgbClr val="000000"/>
              </a:buClr>
              <a:buFont typeface="Arial"/>
              <a:buNone/>
            </a:pPr>
            <a:r>
              <a:rPr lang="vi-VN" sz="2400" b="1" kern="0" dirty="0">
                <a:solidFill>
                  <a:srgbClr val="000000"/>
                </a:solidFill>
                <a:latin typeface="Times New Roman"/>
                <a:cs typeface="Arial"/>
                <a:sym typeface="Arial"/>
              </a:rPr>
              <a:t>Dịch virus corona Vũ Hán 2019–20</a:t>
            </a:r>
            <a:r>
              <a:rPr lang="vi-VN" sz="2400" kern="0" dirty="0">
                <a:solidFill>
                  <a:srgbClr val="000000"/>
                </a:solidFill>
                <a:latin typeface="Times New Roman"/>
                <a:cs typeface="Arial"/>
                <a:sym typeface="Arial"/>
              </a:rPr>
              <a:t>, còn được gọi là </a:t>
            </a:r>
            <a:r>
              <a:rPr lang="vi-VN" sz="2400" b="1" kern="0" dirty="0">
                <a:solidFill>
                  <a:srgbClr val="000000"/>
                </a:solidFill>
                <a:latin typeface="Times New Roman"/>
                <a:cs typeface="Arial"/>
                <a:sym typeface="Arial"/>
              </a:rPr>
              <a:t>dịch viêm phổi cấp do chủng mới của virus corona</a:t>
            </a:r>
            <a:r>
              <a:rPr lang="vi-VN" sz="2400" kern="0" dirty="0">
                <a:solidFill>
                  <a:srgbClr val="000000"/>
                </a:solidFill>
                <a:latin typeface="Times New Roman"/>
                <a:cs typeface="Arial"/>
                <a:sym typeface="Arial"/>
              </a:rPr>
              <a:t> hay </a:t>
            </a:r>
            <a:r>
              <a:rPr lang="vi-VN" sz="2400" b="1" kern="0" dirty="0">
                <a:solidFill>
                  <a:srgbClr val="000000"/>
                </a:solidFill>
                <a:latin typeface="Times New Roman"/>
                <a:cs typeface="Arial"/>
                <a:sym typeface="Arial"/>
              </a:rPr>
              <a:t>dịch viêm phổi Vũ Hán</a:t>
            </a:r>
            <a:r>
              <a:rPr lang="vi-VN" sz="2400" kern="0" dirty="0">
                <a:solidFill>
                  <a:srgbClr val="000000"/>
                </a:solidFill>
                <a:latin typeface="Times New Roman"/>
                <a:cs typeface="Arial"/>
                <a:sym typeface="Arial"/>
              </a:rPr>
              <a:t> (bệnh được gọi chính thức là </a:t>
            </a:r>
            <a:r>
              <a:rPr lang="vi-VN" sz="2400" b="1" kern="0" dirty="0">
                <a:solidFill>
                  <a:srgbClr val="000000"/>
                </a:solidFill>
                <a:latin typeface="Times New Roman"/>
                <a:cs typeface="Arial"/>
                <a:sym typeface="Arial"/>
              </a:rPr>
              <a:t>COVID-19</a:t>
            </a:r>
            <a:r>
              <a:rPr lang="vi-VN" sz="2400" kern="0" dirty="0">
                <a:solidFill>
                  <a:srgbClr val="000000"/>
                </a:solidFill>
                <a:latin typeface="Times New Roman"/>
                <a:cs typeface="Arial"/>
                <a:sym typeface="Arial"/>
              </a:rPr>
              <a:t> bởi WHO) là một dịch bệnh truyền nhiễm gây ra bởi virus SARS 2 (SARS-CoV 2) đang ảnh hưởng đến Trung Quốc đại lục, cùng với các trường hợp bị cô lập ở 27 quốc gia và vùng lãnh thổ khác, bắt đầu bùng phát vào giữa tháng 12 năm 2019 tại thành phố Vũ Hán</a:t>
            </a:r>
            <a:r>
              <a:rPr lang="en-US" sz="2400" kern="0" dirty="0">
                <a:solidFill>
                  <a:srgbClr val="000000"/>
                </a:solidFill>
                <a:cs typeface="Arial"/>
                <a:sym typeface="Arial"/>
              </a:rPr>
              <a:t>.</a:t>
            </a:r>
            <a:endParaRPr lang="en-US" sz="2400" b="1" kern="0" dirty="0">
              <a:solidFill>
                <a:srgbClr val="333333"/>
              </a:solidFill>
              <a:cs typeface="Arial"/>
              <a:sym typeface="Arial"/>
            </a:endParaRPr>
          </a:p>
        </p:txBody>
      </p:sp>
      <p:sp>
        <p:nvSpPr>
          <p:cNvPr id="6" name="Rounded Rectangle 5"/>
          <p:cNvSpPr/>
          <p:nvPr/>
        </p:nvSpPr>
        <p:spPr>
          <a:xfrm>
            <a:off x="3798922" y="628837"/>
            <a:ext cx="6037943" cy="776904"/>
          </a:xfrm>
          <a:prstGeom prst="roundRect">
            <a:avLst/>
          </a:prstGeom>
          <a:solidFill>
            <a:srgbClr val="FFFF00"/>
          </a:solidFill>
        </p:spPr>
        <p:style>
          <a:lnRef idx="1">
            <a:schemeClr val="accent4"/>
          </a:lnRef>
          <a:fillRef idx="2">
            <a:schemeClr val="accent4"/>
          </a:fillRef>
          <a:effectRef idx="1">
            <a:schemeClr val="accent4"/>
          </a:effectRef>
          <a:fontRef idx="minor">
            <a:schemeClr val="dk1"/>
          </a:fontRef>
        </p:style>
        <p:txBody>
          <a:bodyPr lIns="121914" tIns="60957" rIns="121914" bIns="60957" rtlCol="0" anchor="ctr"/>
          <a:lstStyle/>
          <a:p>
            <a:pPr algn="ctr">
              <a:buClr>
                <a:srgbClr val="000000"/>
              </a:buClr>
              <a:buFont typeface="Arial"/>
              <a:buNone/>
            </a:pPr>
            <a:r>
              <a:rPr lang="en-US" sz="3600" b="1" kern="0" dirty="0">
                <a:solidFill>
                  <a:srgbClr val="FF0000"/>
                </a:solidFill>
                <a:latin typeface="Times New Roman" panose="02020603050405020304" pitchFamily="18" charset="0"/>
                <a:cs typeface="Times New Roman" panose="02020603050405020304" pitchFamily="18" charset="0"/>
                <a:sym typeface="Arial"/>
              </a:rPr>
              <a:t>GIỚI THIỆU</a:t>
            </a:r>
          </a:p>
        </p:txBody>
      </p:sp>
      <p:pic>
        <p:nvPicPr>
          <p:cNvPr id="12294" name="Picture 6" descr="Kết quả hình ảnh cho địa cầu pn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708151" y="312628"/>
            <a:ext cx="1866900" cy="17907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840548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846311" y="1667720"/>
            <a:ext cx="8540880" cy="3447091"/>
          </a:xfrm>
          <a:prstGeom prst="rect">
            <a:avLst/>
          </a:prstGeom>
        </p:spPr>
        <p:txBody>
          <a:bodyPr wrap="square" lIns="121914" tIns="60957" rIns="121914" bIns="60957">
            <a:spAutoFit/>
          </a:bodyPr>
          <a:lstStyle/>
          <a:p>
            <a:pPr algn="just">
              <a:lnSpc>
                <a:spcPct val="150000"/>
              </a:lnSpc>
              <a:buClr>
                <a:srgbClr val="000000"/>
              </a:buClr>
              <a:buFont typeface="Arial"/>
              <a:buNone/>
            </a:pPr>
            <a:r>
              <a:rPr lang="en-US" sz="2400" kern="0" dirty="0">
                <a:latin typeface="Times New Roman" panose="02020603050405020304" pitchFamily="18" charset="0"/>
                <a:cs typeface="Times New Roman" panose="02020603050405020304" pitchFamily="18" charset="0"/>
                <a:sym typeface="Arial"/>
              </a:rPr>
              <a:t>- </a:t>
            </a:r>
            <a:r>
              <a:rPr lang="en-US" sz="2400" kern="0" dirty="0" err="1">
                <a:latin typeface="Times New Roman" panose="02020603050405020304" pitchFamily="18" charset="0"/>
                <a:cs typeface="Times New Roman" panose="02020603050405020304" pitchFamily="18" charset="0"/>
                <a:sym typeface="Arial"/>
              </a:rPr>
              <a:t>Giả</a:t>
            </a:r>
            <a:r>
              <a:rPr lang="en-US" sz="2400" kern="0" dirty="0">
                <a:latin typeface="Times New Roman" panose="02020603050405020304" pitchFamily="18" charset="0"/>
                <a:cs typeface="Times New Roman" panose="02020603050405020304" pitchFamily="18" charset="0"/>
                <a:sym typeface="Arial"/>
              </a:rPr>
              <a:t> </a:t>
            </a:r>
            <a:r>
              <a:rPr lang="en-US" sz="2400" kern="0" dirty="0" err="1">
                <a:latin typeface="Times New Roman" panose="02020603050405020304" pitchFamily="18" charset="0"/>
                <a:cs typeface="Times New Roman" panose="02020603050405020304" pitchFamily="18" charset="0"/>
                <a:sym typeface="Arial"/>
              </a:rPr>
              <a:t>sử</a:t>
            </a:r>
            <a:r>
              <a:rPr lang="en-US" sz="2400" kern="0" dirty="0">
                <a:latin typeface="Times New Roman" panose="02020603050405020304" pitchFamily="18" charset="0"/>
                <a:cs typeface="Times New Roman" panose="02020603050405020304" pitchFamily="18" charset="0"/>
                <a:sym typeface="Arial"/>
              </a:rPr>
              <a:t> </a:t>
            </a:r>
            <a:r>
              <a:rPr lang="en-US" sz="2400" kern="0" dirty="0" err="1">
                <a:latin typeface="Times New Roman" panose="02020603050405020304" pitchFamily="18" charset="0"/>
                <a:cs typeface="Times New Roman" panose="02020603050405020304" pitchFamily="18" charset="0"/>
                <a:sym typeface="Arial"/>
              </a:rPr>
              <a:t>với</a:t>
            </a:r>
            <a:r>
              <a:rPr lang="en-US" sz="2400" kern="0" dirty="0">
                <a:latin typeface="Times New Roman" panose="02020603050405020304" pitchFamily="18" charset="0"/>
                <a:cs typeface="Times New Roman" panose="02020603050405020304" pitchFamily="18" charset="0"/>
                <a:sym typeface="Arial"/>
              </a:rPr>
              <a:t> </a:t>
            </a:r>
            <a:r>
              <a:rPr lang="en-US" sz="2400" kern="0" dirty="0" err="1">
                <a:latin typeface="Times New Roman" panose="02020603050405020304" pitchFamily="18" charset="0"/>
                <a:cs typeface="Times New Roman" panose="02020603050405020304" pitchFamily="18" charset="0"/>
                <a:sym typeface="Arial"/>
              </a:rPr>
              <a:t>mỗi</a:t>
            </a:r>
            <a:r>
              <a:rPr lang="en-US" sz="2400" kern="0" dirty="0">
                <a:latin typeface="Times New Roman" panose="02020603050405020304" pitchFamily="18" charset="0"/>
                <a:cs typeface="Times New Roman" panose="02020603050405020304" pitchFamily="18" charset="0"/>
                <a:sym typeface="Arial"/>
              </a:rPr>
              <a:t> </a:t>
            </a:r>
            <a:r>
              <a:rPr lang="en-US" sz="2400" kern="0" dirty="0" err="1">
                <a:latin typeface="Times New Roman" panose="02020603050405020304" pitchFamily="18" charset="0"/>
                <a:cs typeface="Times New Roman" panose="02020603050405020304" pitchFamily="18" charset="0"/>
                <a:sym typeface="Arial"/>
              </a:rPr>
              <a:t>câu</a:t>
            </a:r>
            <a:r>
              <a:rPr lang="en-US" sz="2400" kern="0" dirty="0">
                <a:latin typeface="Times New Roman" panose="02020603050405020304" pitchFamily="18" charset="0"/>
                <a:cs typeface="Times New Roman" panose="02020603050405020304" pitchFamily="18" charset="0"/>
                <a:sym typeface="Arial"/>
              </a:rPr>
              <a:t> </a:t>
            </a:r>
            <a:r>
              <a:rPr lang="en-US" sz="2400" kern="0" dirty="0" err="1">
                <a:latin typeface="Times New Roman" panose="02020603050405020304" pitchFamily="18" charset="0"/>
                <a:cs typeface="Times New Roman" panose="02020603050405020304" pitchFamily="18" charset="0"/>
                <a:sym typeface="Arial"/>
              </a:rPr>
              <a:t>trả</a:t>
            </a:r>
            <a:r>
              <a:rPr lang="en-US" sz="2400" kern="0" dirty="0">
                <a:latin typeface="Times New Roman" panose="02020603050405020304" pitchFamily="18" charset="0"/>
                <a:cs typeface="Times New Roman" panose="02020603050405020304" pitchFamily="18" charset="0"/>
                <a:sym typeface="Arial"/>
              </a:rPr>
              <a:t> </a:t>
            </a:r>
            <a:r>
              <a:rPr lang="en-US" sz="2400" kern="0" dirty="0" err="1">
                <a:latin typeface="Times New Roman" panose="02020603050405020304" pitchFamily="18" charset="0"/>
                <a:cs typeface="Times New Roman" panose="02020603050405020304" pitchFamily="18" charset="0"/>
                <a:sym typeface="Arial"/>
              </a:rPr>
              <a:t>lời</a:t>
            </a:r>
            <a:r>
              <a:rPr lang="en-US" sz="2400" kern="0" dirty="0">
                <a:latin typeface="Times New Roman" panose="02020603050405020304" pitchFamily="18" charset="0"/>
                <a:cs typeface="Times New Roman" panose="02020603050405020304" pitchFamily="18" charset="0"/>
                <a:sym typeface="Arial"/>
              </a:rPr>
              <a:t> </a:t>
            </a:r>
            <a:r>
              <a:rPr lang="en-US" sz="2400" kern="0" dirty="0" err="1">
                <a:latin typeface="Times New Roman" panose="02020603050405020304" pitchFamily="18" charset="0"/>
                <a:cs typeface="Times New Roman" panose="02020603050405020304" pitchFamily="18" charset="0"/>
                <a:sym typeface="Arial"/>
              </a:rPr>
              <a:t>đúng</a:t>
            </a:r>
            <a:r>
              <a:rPr lang="en-US" sz="2400" kern="0" dirty="0">
                <a:latin typeface="Times New Roman" panose="02020603050405020304" pitchFamily="18" charset="0"/>
                <a:cs typeface="Times New Roman" panose="02020603050405020304" pitchFamily="18" charset="0"/>
                <a:sym typeface="Arial"/>
              </a:rPr>
              <a:t>, </a:t>
            </a:r>
            <a:r>
              <a:rPr lang="en-US" sz="2400" kern="0" dirty="0" err="1">
                <a:latin typeface="Times New Roman" panose="02020603050405020304" pitchFamily="18" charset="0"/>
                <a:cs typeface="Times New Roman" panose="02020603050405020304" pitchFamily="18" charset="0"/>
                <a:sym typeface="Arial"/>
              </a:rPr>
              <a:t>em</a:t>
            </a:r>
            <a:r>
              <a:rPr lang="en-US" sz="2400" kern="0" dirty="0">
                <a:latin typeface="Times New Roman" panose="02020603050405020304" pitchFamily="18" charset="0"/>
                <a:cs typeface="Times New Roman" panose="02020603050405020304" pitchFamily="18" charset="0"/>
                <a:sym typeface="Arial"/>
              </a:rPr>
              <a:t> </a:t>
            </a:r>
            <a:r>
              <a:rPr lang="en-US" sz="2400" kern="0" dirty="0" err="1">
                <a:latin typeface="Times New Roman" panose="02020603050405020304" pitchFamily="18" charset="0"/>
                <a:cs typeface="Times New Roman" panose="02020603050405020304" pitchFamily="18" charset="0"/>
                <a:sym typeface="Arial"/>
              </a:rPr>
              <a:t>sẽ</a:t>
            </a:r>
            <a:r>
              <a:rPr lang="en-US" sz="2400" kern="0" dirty="0">
                <a:latin typeface="Times New Roman" panose="02020603050405020304" pitchFamily="18" charset="0"/>
                <a:cs typeface="Times New Roman" panose="02020603050405020304" pitchFamily="18" charset="0"/>
                <a:sym typeface="Arial"/>
              </a:rPr>
              <a:t> </a:t>
            </a:r>
            <a:r>
              <a:rPr lang="en-US" sz="2400" kern="0" dirty="0" err="1">
                <a:latin typeface="Times New Roman" panose="02020603050405020304" pitchFamily="18" charset="0"/>
                <a:cs typeface="Times New Roman" panose="02020603050405020304" pitchFamily="18" charset="0"/>
                <a:sym typeface="Arial"/>
              </a:rPr>
              <a:t>tiêu</a:t>
            </a:r>
            <a:r>
              <a:rPr lang="en-US" sz="2400" kern="0" dirty="0">
                <a:latin typeface="Times New Roman" panose="02020603050405020304" pitchFamily="18" charset="0"/>
                <a:cs typeface="Times New Roman" panose="02020603050405020304" pitchFamily="18" charset="0"/>
                <a:sym typeface="Arial"/>
              </a:rPr>
              <a:t> </a:t>
            </a:r>
            <a:r>
              <a:rPr lang="en-US" sz="2400" kern="0" dirty="0" err="1">
                <a:latin typeface="Times New Roman" panose="02020603050405020304" pitchFamily="18" charset="0"/>
                <a:cs typeface="Times New Roman" panose="02020603050405020304" pitchFamily="18" charset="0"/>
                <a:sym typeface="Arial"/>
              </a:rPr>
              <a:t>diệt</a:t>
            </a:r>
            <a:r>
              <a:rPr lang="en-US" sz="2400" kern="0" dirty="0">
                <a:latin typeface="Times New Roman" panose="02020603050405020304" pitchFamily="18" charset="0"/>
                <a:cs typeface="Times New Roman" panose="02020603050405020304" pitchFamily="18" charset="0"/>
                <a:sym typeface="Arial"/>
              </a:rPr>
              <a:t> </a:t>
            </a:r>
            <a:r>
              <a:rPr lang="vi-VN" sz="2400" kern="0" dirty="0">
                <a:latin typeface="Times New Roman" panose="02020603050405020304" pitchFamily="18" charset="0"/>
                <a:cs typeface="Times New Roman" panose="02020603050405020304" pitchFamily="18" charset="0"/>
                <a:sym typeface="Arial"/>
              </a:rPr>
              <a:t>đượ</a:t>
            </a:r>
            <a:r>
              <a:rPr lang="en-US" sz="2400" kern="0" dirty="0">
                <a:latin typeface="Times New Roman" panose="02020603050405020304" pitchFamily="18" charset="0"/>
                <a:cs typeface="Times New Roman" panose="02020603050405020304" pitchFamily="18" charset="0"/>
                <a:sym typeface="Arial"/>
              </a:rPr>
              <a:t>c </a:t>
            </a:r>
            <a:r>
              <a:rPr lang="en-US" sz="2400" kern="0" dirty="0" err="1" smtClean="0">
                <a:latin typeface="Times New Roman" panose="02020603050405020304" pitchFamily="18" charset="0"/>
                <a:cs typeface="Times New Roman" panose="02020603050405020304" pitchFamily="18" charset="0"/>
                <a:sym typeface="Arial"/>
              </a:rPr>
              <a:t>một</a:t>
            </a:r>
            <a:r>
              <a:rPr lang="en-US" sz="2400" kern="0" dirty="0" smtClean="0">
                <a:latin typeface="Times New Roman" panose="02020603050405020304" pitchFamily="18" charset="0"/>
                <a:cs typeface="Times New Roman" panose="02020603050405020304" pitchFamily="18" charset="0"/>
                <a:sym typeface="Arial"/>
              </a:rPr>
              <a:t> </a:t>
            </a:r>
            <a:r>
              <a:rPr lang="en-US" sz="2400" kern="0" dirty="0">
                <a:latin typeface="Times New Roman" panose="02020603050405020304" pitchFamily="18" charset="0"/>
                <a:cs typeface="Times New Roman" panose="02020603050405020304" pitchFamily="18" charset="0"/>
                <a:sym typeface="Arial"/>
              </a:rPr>
              <a:t>virus corona</a:t>
            </a:r>
            <a:r>
              <a:rPr lang="en-US" sz="2400" kern="0" dirty="0" smtClean="0">
                <a:latin typeface="Times New Roman" panose="02020603050405020304" pitchFamily="18" charset="0"/>
                <a:cs typeface="Times New Roman" panose="02020603050405020304" pitchFamily="18" charset="0"/>
                <a:sym typeface="Arial"/>
              </a:rPr>
              <a:t>.</a:t>
            </a:r>
            <a:r>
              <a:rPr lang="vi-VN" sz="2400" kern="0" dirty="0" smtClean="0">
                <a:latin typeface="Times New Roman" panose="02020603050405020304" pitchFamily="18" charset="0"/>
                <a:cs typeface="Times New Roman" panose="02020603050405020304" pitchFamily="18" charset="0"/>
                <a:sym typeface="Arial"/>
              </a:rPr>
              <a:t> Mỗi virut được tiêu diệt tương ứng vớ</a:t>
            </a:r>
            <a:r>
              <a:rPr lang="en-US" sz="2400" kern="0" dirty="0" err="1" smtClean="0">
                <a:latin typeface="Times New Roman" panose="02020603050405020304" pitchFamily="18" charset="0"/>
                <a:cs typeface="Times New Roman" panose="02020603050405020304" pitchFamily="18" charset="0"/>
                <a:sym typeface="Arial"/>
              </a:rPr>
              <a:t>i</a:t>
            </a:r>
            <a:r>
              <a:rPr lang="vi-VN" sz="2400" kern="0" dirty="0" smtClean="0">
                <a:latin typeface="Times New Roman" panose="02020603050405020304" pitchFamily="18" charset="0"/>
                <a:cs typeface="Times New Roman" panose="02020603050405020304" pitchFamily="18" charset="0"/>
                <a:sym typeface="Arial"/>
              </a:rPr>
              <a:t> 10 điểm.</a:t>
            </a:r>
            <a:endParaRPr lang="en-US" sz="2400" kern="0" dirty="0">
              <a:latin typeface="Times New Roman" panose="02020603050405020304" pitchFamily="18" charset="0"/>
              <a:cs typeface="Times New Roman" panose="02020603050405020304" pitchFamily="18" charset="0"/>
              <a:sym typeface="Arial"/>
            </a:endParaRPr>
          </a:p>
          <a:p>
            <a:pPr algn="just">
              <a:lnSpc>
                <a:spcPct val="150000"/>
              </a:lnSpc>
              <a:buClr>
                <a:srgbClr val="000000"/>
              </a:buClr>
              <a:buFont typeface="Arial"/>
              <a:buNone/>
            </a:pPr>
            <a:r>
              <a:rPr lang="en-US" sz="2400" kern="0" dirty="0">
                <a:latin typeface="Times New Roman" panose="02020603050405020304" pitchFamily="18" charset="0"/>
                <a:cs typeface="Times New Roman" panose="02020603050405020304" pitchFamily="18" charset="0"/>
                <a:sym typeface="Arial"/>
              </a:rPr>
              <a:t>- </a:t>
            </a:r>
            <a:r>
              <a:rPr lang="en-US" sz="2400" kern="0" dirty="0" err="1">
                <a:latin typeface="Times New Roman" panose="02020603050405020304" pitchFamily="18" charset="0"/>
                <a:cs typeface="Times New Roman" panose="02020603050405020304" pitchFamily="18" charset="0"/>
                <a:sym typeface="Arial"/>
              </a:rPr>
              <a:t>Hãy</a:t>
            </a:r>
            <a:r>
              <a:rPr lang="en-US" sz="2400" kern="0" dirty="0">
                <a:latin typeface="Times New Roman" panose="02020603050405020304" pitchFamily="18" charset="0"/>
                <a:cs typeface="Times New Roman" panose="02020603050405020304" pitchFamily="18" charset="0"/>
                <a:sym typeface="Arial"/>
              </a:rPr>
              <a:t> </a:t>
            </a:r>
            <a:r>
              <a:rPr lang="en-US" sz="2400" kern="0" dirty="0" err="1">
                <a:latin typeface="Times New Roman" panose="02020603050405020304" pitchFamily="18" charset="0"/>
                <a:cs typeface="Times New Roman" panose="02020603050405020304" pitchFamily="18" charset="0"/>
                <a:sym typeface="Arial"/>
              </a:rPr>
              <a:t>tiêu</a:t>
            </a:r>
            <a:r>
              <a:rPr lang="en-US" sz="2400" kern="0" dirty="0">
                <a:latin typeface="Times New Roman" panose="02020603050405020304" pitchFamily="18" charset="0"/>
                <a:cs typeface="Times New Roman" panose="02020603050405020304" pitchFamily="18" charset="0"/>
                <a:sym typeface="Arial"/>
              </a:rPr>
              <a:t> </a:t>
            </a:r>
            <a:r>
              <a:rPr lang="en-US" sz="2400" kern="0" dirty="0" err="1">
                <a:latin typeface="Times New Roman" panose="02020603050405020304" pitchFamily="18" charset="0"/>
                <a:cs typeface="Times New Roman" panose="02020603050405020304" pitchFamily="18" charset="0"/>
                <a:sym typeface="Arial"/>
              </a:rPr>
              <a:t>diệt</a:t>
            </a:r>
            <a:r>
              <a:rPr lang="en-US" sz="2400" kern="0" dirty="0">
                <a:latin typeface="Times New Roman" panose="02020603050405020304" pitchFamily="18" charset="0"/>
                <a:cs typeface="Times New Roman" panose="02020603050405020304" pitchFamily="18" charset="0"/>
                <a:sym typeface="Arial"/>
              </a:rPr>
              <a:t> </a:t>
            </a:r>
            <a:r>
              <a:rPr lang="en-US" sz="2400" kern="0" dirty="0" err="1">
                <a:latin typeface="Times New Roman" panose="02020603050405020304" pitchFamily="18" charset="0"/>
                <a:cs typeface="Times New Roman" panose="02020603050405020304" pitchFamily="18" charset="0"/>
                <a:sym typeface="Arial"/>
              </a:rPr>
              <a:t>hết</a:t>
            </a:r>
            <a:r>
              <a:rPr lang="en-US" sz="2400" kern="0" dirty="0">
                <a:latin typeface="Times New Roman" panose="02020603050405020304" pitchFamily="18" charset="0"/>
                <a:cs typeface="Times New Roman" panose="02020603050405020304" pitchFamily="18" charset="0"/>
                <a:sym typeface="Arial"/>
              </a:rPr>
              <a:t> </a:t>
            </a:r>
            <a:r>
              <a:rPr lang="en-US" sz="2400" kern="0" dirty="0" err="1">
                <a:latin typeface="Times New Roman" panose="02020603050405020304" pitchFamily="18" charset="0"/>
                <a:cs typeface="Times New Roman" panose="02020603050405020304" pitchFamily="18" charset="0"/>
                <a:sym typeface="Arial"/>
              </a:rPr>
              <a:t>tất</a:t>
            </a:r>
            <a:r>
              <a:rPr lang="en-US" sz="2400" kern="0" dirty="0">
                <a:latin typeface="Times New Roman" panose="02020603050405020304" pitchFamily="18" charset="0"/>
                <a:cs typeface="Times New Roman" panose="02020603050405020304" pitchFamily="18" charset="0"/>
                <a:sym typeface="Arial"/>
              </a:rPr>
              <a:t> </a:t>
            </a:r>
            <a:r>
              <a:rPr lang="en-US" sz="2400" kern="0" dirty="0" err="1">
                <a:latin typeface="Times New Roman" panose="02020603050405020304" pitchFamily="18" charset="0"/>
                <a:cs typeface="Times New Roman" panose="02020603050405020304" pitchFamily="18" charset="0"/>
                <a:sym typeface="Arial"/>
              </a:rPr>
              <a:t>cả</a:t>
            </a:r>
            <a:r>
              <a:rPr lang="en-US" sz="2400" kern="0" dirty="0">
                <a:latin typeface="Times New Roman" panose="02020603050405020304" pitchFamily="18" charset="0"/>
                <a:cs typeface="Times New Roman" panose="02020603050405020304" pitchFamily="18" charset="0"/>
                <a:sym typeface="Arial"/>
              </a:rPr>
              <a:t> </a:t>
            </a:r>
            <a:r>
              <a:rPr lang="en-US" sz="2400" kern="0" dirty="0" err="1" smtClean="0">
                <a:latin typeface="Times New Roman" panose="02020603050405020304" pitchFamily="18" charset="0"/>
                <a:cs typeface="Times New Roman" panose="02020603050405020304" pitchFamily="18" charset="0"/>
                <a:sym typeface="Arial"/>
              </a:rPr>
              <a:t>các</a:t>
            </a:r>
            <a:r>
              <a:rPr lang="en-US" sz="2400" kern="0" dirty="0" smtClean="0">
                <a:latin typeface="Times New Roman" panose="02020603050405020304" pitchFamily="18" charset="0"/>
                <a:cs typeface="Times New Roman" panose="02020603050405020304" pitchFamily="18" charset="0"/>
                <a:sym typeface="Arial"/>
              </a:rPr>
              <a:t> </a:t>
            </a:r>
            <a:r>
              <a:rPr lang="en-US" sz="2400" kern="0" dirty="0">
                <a:latin typeface="Times New Roman" panose="02020603050405020304" pitchFamily="18" charset="0"/>
                <a:cs typeface="Times New Roman" panose="02020603050405020304" pitchFamily="18" charset="0"/>
                <a:sym typeface="Arial"/>
              </a:rPr>
              <a:t>virus </a:t>
            </a:r>
            <a:r>
              <a:rPr lang="en-US" sz="2400" kern="0" dirty="0" err="1">
                <a:latin typeface="Times New Roman" panose="02020603050405020304" pitchFamily="18" charset="0"/>
                <a:cs typeface="Times New Roman" panose="02020603050405020304" pitchFamily="18" charset="0"/>
                <a:sym typeface="Arial"/>
              </a:rPr>
              <a:t>này</a:t>
            </a:r>
            <a:r>
              <a:rPr lang="en-US" sz="2400" kern="0" dirty="0">
                <a:latin typeface="Times New Roman" panose="02020603050405020304" pitchFamily="18" charset="0"/>
                <a:cs typeface="Times New Roman" panose="02020603050405020304" pitchFamily="18" charset="0"/>
                <a:sym typeface="Arial"/>
              </a:rPr>
              <a:t> </a:t>
            </a:r>
            <a:r>
              <a:rPr lang="en-US" sz="2400" kern="0" dirty="0" err="1">
                <a:latin typeface="Times New Roman" panose="02020603050405020304" pitchFamily="18" charset="0"/>
                <a:cs typeface="Times New Roman" panose="02020603050405020304" pitchFamily="18" charset="0"/>
                <a:sym typeface="Arial"/>
              </a:rPr>
              <a:t>và</a:t>
            </a:r>
            <a:r>
              <a:rPr lang="en-US" sz="2400" kern="0" dirty="0">
                <a:latin typeface="Times New Roman" panose="02020603050405020304" pitchFamily="18" charset="0"/>
                <a:cs typeface="Times New Roman" panose="02020603050405020304" pitchFamily="18" charset="0"/>
                <a:sym typeface="Arial"/>
              </a:rPr>
              <a:t> </a:t>
            </a:r>
            <a:r>
              <a:rPr lang="en-US" sz="2400" kern="0" dirty="0" err="1">
                <a:latin typeface="Times New Roman" panose="02020603050405020304" pitchFamily="18" charset="0"/>
                <a:cs typeface="Times New Roman" panose="02020603050405020304" pitchFamily="18" charset="0"/>
                <a:sym typeface="Arial"/>
              </a:rPr>
              <a:t>giúp</a:t>
            </a:r>
            <a:r>
              <a:rPr lang="en-US" sz="2400" kern="0" dirty="0">
                <a:latin typeface="Times New Roman" panose="02020603050405020304" pitchFamily="18" charset="0"/>
                <a:cs typeface="Times New Roman" panose="02020603050405020304" pitchFamily="18" charset="0"/>
                <a:sym typeface="Arial"/>
              </a:rPr>
              <a:t> </a:t>
            </a:r>
            <a:r>
              <a:rPr lang="en-US" sz="2400" kern="0" dirty="0" err="1">
                <a:latin typeface="Times New Roman" panose="02020603050405020304" pitchFamily="18" charset="0"/>
                <a:cs typeface="Times New Roman" panose="02020603050405020304" pitchFamily="18" charset="0"/>
                <a:sym typeface="Arial"/>
              </a:rPr>
              <a:t>thế</a:t>
            </a:r>
            <a:r>
              <a:rPr lang="en-US" sz="2400" kern="0" dirty="0">
                <a:latin typeface="Times New Roman" panose="02020603050405020304" pitchFamily="18" charset="0"/>
                <a:cs typeface="Times New Roman" panose="02020603050405020304" pitchFamily="18" charset="0"/>
                <a:sym typeface="Arial"/>
              </a:rPr>
              <a:t> </a:t>
            </a:r>
            <a:r>
              <a:rPr lang="en-US" sz="2400" kern="0" dirty="0" err="1">
                <a:latin typeface="Times New Roman" panose="02020603050405020304" pitchFamily="18" charset="0"/>
                <a:cs typeface="Times New Roman" panose="02020603050405020304" pitchFamily="18" charset="0"/>
                <a:sym typeface="Arial"/>
              </a:rPr>
              <a:t>giới</a:t>
            </a:r>
            <a:r>
              <a:rPr lang="en-US" sz="2400" kern="0" dirty="0">
                <a:latin typeface="Times New Roman" panose="02020603050405020304" pitchFamily="18" charset="0"/>
                <a:cs typeface="Times New Roman" panose="02020603050405020304" pitchFamily="18" charset="0"/>
                <a:sym typeface="Arial"/>
              </a:rPr>
              <a:t> </a:t>
            </a:r>
            <a:r>
              <a:rPr lang="en-US" sz="2400" kern="0" dirty="0" err="1">
                <a:latin typeface="Times New Roman" panose="02020603050405020304" pitchFamily="18" charset="0"/>
                <a:cs typeface="Times New Roman" panose="02020603050405020304" pitchFamily="18" charset="0"/>
                <a:sym typeface="Arial"/>
              </a:rPr>
              <a:t>của</a:t>
            </a:r>
            <a:r>
              <a:rPr lang="en-US" sz="2400" kern="0" dirty="0">
                <a:latin typeface="Times New Roman" panose="02020603050405020304" pitchFamily="18" charset="0"/>
                <a:cs typeface="Times New Roman" panose="02020603050405020304" pitchFamily="18" charset="0"/>
                <a:sym typeface="Arial"/>
              </a:rPr>
              <a:t> </a:t>
            </a:r>
            <a:r>
              <a:rPr lang="en-US" sz="2400" kern="0" dirty="0" err="1">
                <a:latin typeface="Times New Roman" panose="02020603050405020304" pitchFamily="18" charset="0"/>
                <a:cs typeface="Times New Roman" panose="02020603050405020304" pitchFamily="18" charset="0"/>
                <a:sym typeface="Arial"/>
              </a:rPr>
              <a:t>chúng</a:t>
            </a:r>
            <a:r>
              <a:rPr lang="en-US" sz="2400" kern="0" dirty="0">
                <a:latin typeface="Times New Roman" panose="02020603050405020304" pitchFamily="18" charset="0"/>
                <a:cs typeface="Times New Roman" panose="02020603050405020304" pitchFamily="18" charset="0"/>
                <a:sym typeface="Arial"/>
              </a:rPr>
              <a:t> ta </a:t>
            </a:r>
            <a:r>
              <a:rPr lang="en-US" sz="2400" kern="0" dirty="0" err="1">
                <a:latin typeface="Times New Roman" panose="02020603050405020304" pitchFamily="18" charset="0"/>
                <a:cs typeface="Times New Roman" panose="02020603050405020304" pitchFamily="18" charset="0"/>
                <a:sym typeface="Arial"/>
              </a:rPr>
              <a:t>trở</a:t>
            </a:r>
            <a:r>
              <a:rPr lang="en-US" sz="2400" kern="0" dirty="0">
                <a:latin typeface="Times New Roman" panose="02020603050405020304" pitchFamily="18" charset="0"/>
                <a:cs typeface="Times New Roman" panose="02020603050405020304" pitchFamily="18" charset="0"/>
                <a:sym typeface="Arial"/>
              </a:rPr>
              <a:t> </a:t>
            </a:r>
            <a:r>
              <a:rPr lang="en-US" sz="2400" kern="0" dirty="0" err="1">
                <a:latin typeface="Times New Roman" panose="02020603050405020304" pitchFamily="18" charset="0"/>
                <a:cs typeface="Times New Roman" panose="02020603050405020304" pitchFamily="18" charset="0"/>
                <a:sym typeface="Arial"/>
              </a:rPr>
              <a:t>nên</a:t>
            </a:r>
            <a:r>
              <a:rPr lang="en-US" sz="2400" kern="0" dirty="0">
                <a:latin typeface="Times New Roman" panose="02020603050405020304" pitchFamily="18" charset="0"/>
                <a:cs typeface="Times New Roman" panose="02020603050405020304" pitchFamily="18" charset="0"/>
                <a:sym typeface="Arial"/>
              </a:rPr>
              <a:t> an </a:t>
            </a:r>
            <a:r>
              <a:rPr lang="en-US" sz="2400" kern="0" dirty="0" err="1">
                <a:latin typeface="Times New Roman" panose="02020603050405020304" pitchFamily="18" charset="0"/>
                <a:cs typeface="Times New Roman" panose="02020603050405020304" pitchFamily="18" charset="0"/>
                <a:sym typeface="Arial"/>
              </a:rPr>
              <a:t>toàn</a:t>
            </a:r>
            <a:r>
              <a:rPr lang="en-US" sz="2400" kern="0" dirty="0">
                <a:latin typeface="Times New Roman" panose="02020603050405020304" pitchFamily="18" charset="0"/>
                <a:cs typeface="Times New Roman" panose="02020603050405020304" pitchFamily="18" charset="0"/>
                <a:sym typeface="Arial"/>
              </a:rPr>
              <a:t> h</a:t>
            </a:r>
            <a:r>
              <a:rPr lang="vi-VN" sz="2400" kern="0" dirty="0">
                <a:latin typeface="Times New Roman" panose="02020603050405020304" pitchFamily="18" charset="0"/>
                <a:cs typeface="Times New Roman" panose="02020603050405020304" pitchFamily="18" charset="0"/>
                <a:sym typeface="Arial"/>
              </a:rPr>
              <a:t>ơ</a:t>
            </a:r>
            <a:r>
              <a:rPr lang="en-US" sz="2400" kern="0" dirty="0">
                <a:latin typeface="Times New Roman" panose="02020603050405020304" pitchFamily="18" charset="0"/>
                <a:cs typeface="Times New Roman" panose="02020603050405020304" pitchFamily="18" charset="0"/>
                <a:sym typeface="Arial"/>
              </a:rPr>
              <a:t>n.</a:t>
            </a:r>
          </a:p>
          <a:p>
            <a:pPr marL="342882" indent="-342882" algn="just">
              <a:lnSpc>
                <a:spcPct val="150000"/>
              </a:lnSpc>
              <a:buClr>
                <a:srgbClr val="000000"/>
              </a:buClr>
              <a:buFontTx/>
              <a:buChar char="-"/>
            </a:pPr>
            <a:r>
              <a:rPr lang="en-US" sz="2400" kern="0" dirty="0" err="1">
                <a:latin typeface="Times New Roman" panose="02020603050405020304" pitchFamily="18" charset="0"/>
                <a:cs typeface="Times New Roman" panose="02020603050405020304" pitchFamily="18" charset="0"/>
                <a:sym typeface="Arial"/>
              </a:rPr>
              <a:t>Thời</a:t>
            </a:r>
            <a:r>
              <a:rPr lang="en-US" sz="2400" kern="0" dirty="0">
                <a:latin typeface="Times New Roman" panose="02020603050405020304" pitchFamily="18" charset="0"/>
                <a:cs typeface="Times New Roman" panose="02020603050405020304" pitchFamily="18" charset="0"/>
                <a:sym typeface="Arial"/>
              </a:rPr>
              <a:t> </a:t>
            </a:r>
            <a:r>
              <a:rPr lang="en-US" sz="2400" kern="0" dirty="0" err="1">
                <a:latin typeface="Times New Roman" panose="02020603050405020304" pitchFamily="18" charset="0"/>
                <a:cs typeface="Times New Roman" panose="02020603050405020304" pitchFamily="18" charset="0"/>
                <a:sym typeface="Arial"/>
              </a:rPr>
              <a:t>gian</a:t>
            </a:r>
            <a:r>
              <a:rPr lang="en-US" sz="2400" kern="0" dirty="0">
                <a:latin typeface="Times New Roman" panose="02020603050405020304" pitchFamily="18" charset="0"/>
                <a:cs typeface="Times New Roman" panose="02020603050405020304" pitchFamily="18" charset="0"/>
                <a:sym typeface="Arial"/>
              </a:rPr>
              <a:t> </a:t>
            </a:r>
            <a:r>
              <a:rPr lang="en-US" sz="2400" kern="0" dirty="0" err="1">
                <a:latin typeface="Times New Roman" panose="02020603050405020304" pitchFamily="18" charset="0"/>
                <a:cs typeface="Times New Roman" panose="02020603050405020304" pitchFamily="18" charset="0"/>
                <a:sym typeface="Arial"/>
              </a:rPr>
              <a:t>suy</a:t>
            </a:r>
            <a:r>
              <a:rPr lang="en-US" sz="2400" kern="0" dirty="0">
                <a:latin typeface="Times New Roman" panose="02020603050405020304" pitchFamily="18" charset="0"/>
                <a:cs typeface="Times New Roman" panose="02020603050405020304" pitchFamily="18" charset="0"/>
                <a:sym typeface="Arial"/>
              </a:rPr>
              <a:t> </a:t>
            </a:r>
            <a:r>
              <a:rPr lang="en-US" sz="2400" kern="0" dirty="0" err="1">
                <a:latin typeface="Times New Roman" panose="02020603050405020304" pitchFamily="18" charset="0"/>
                <a:cs typeface="Times New Roman" panose="02020603050405020304" pitchFamily="18" charset="0"/>
                <a:sym typeface="Arial"/>
              </a:rPr>
              <a:t>nghĩ</a:t>
            </a:r>
            <a:r>
              <a:rPr lang="en-US" sz="2400" kern="0" dirty="0">
                <a:latin typeface="Times New Roman" panose="02020603050405020304" pitchFamily="18" charset="0"/>
                <a:cs typeface="Times New Roman" panose="02020603050405020304" pitchFamily="18" charset="0"/>
                <a:sym typeface="Arial"/>
              </a:rPr>
              <a:t> </a:t>
            </a:r>
            <a:r>
              <a:rPr lang="en-US" sz="2400" kern="0" dirty="0" err="1">
                <a:latin typeface="Times New Roman" panose="02020603050405020304" pitchFamily="18" charset="0"/>
                <a:cs typeface="Times New Roman" panose="02020603050405020304" pitchFamily="18" charset="0"/>
                <a:sym typeface="Arial"/>
              </a:rPr>
              <a:t>cho</a:t>
            </a:r>
            <a:r>
              <a:rPr lang="en-US" sz="2400" kern="0" dirty="0">
                <a:latin typeface="Times New Roman" panose="02020603050405020304" pitchFamily="18" charset="0"/>
                <a:cs typeface="Times New Roman" panose="02020603050405020304" pitchFamily="18" charset="0"/>
                <a:sym typeface="Arial"/>
              </a:rPr>
              <a:t> </a:t>
            </a:r>
            <a:r>
              <a:rPr lang="en-US" sz="2400" kern="0" dirty="0" err="1">
                <a:latin typeface="Times New Roman" panose="02020603050405020304" pitchFamily="18" charset="0"/>
                <a:cs typeface="Times New Roman" panose="02020603050405020304" pitchFamily="18" charset="0"/>
                <a:sym typeface="Arial"/>
              </a:rPr>
              <a:t>mỗi</a:t>
            </a:r>
            <a:r>
              <a:rPr lang="en-US" sz="2400" kern="0" dirty="0">
                <a:latin typeface="Times New Roman" panose="02020603050405020304" pitchFamily="18" charset="0"/>
                <a:cs typeface="Times New Roman" panose="02020603050405020304" pitchFamily="18" charset="0"/>
                <a:sym typeface="Arial"/>
              </a:rPr>
              <a:t> </a:t>
            </a:r>
            <a:r>
              <a:rPr lang="en-US" sz="2400" kern="0" dirty="0" err="1">
                <a:latin typeface="Times New Roman" panose="02020603050405020304" pitchFamily="18" charset="0"/>
                <a:cs typeface="Times New Roman" panose="02020603050405020304" pitchFamily="18" charset="0"/>
                <a:sym typeface="Arial"/>
              </a:rPr>
              <a:t>câu</a:t>
            </a:r>
            <a:r>
              <a:rPr lang="en-US" sz="2400" kern="0" dirty="0">
                <a:latin typeface="Times New Roman" panose="02020603050405020304" pitchFamily="18" charset="0"/>
                <a:cs typeface="Times New Roman" panose="02020603050405020304" pitchFamily="18" charset="0"/>
                <a:sym typeface="Arial"/>
              </a:rPr>
              <a:t> </a:t>
            </a:r>
            <a:r>
              <a:rPr lang="en-US" sz="2400" kern="0" dirty="0" err="1">
                <a:latin typeface="Times New Roman" panose="02020603050405020304" pitchFamily="18" charset="0"/>
                <a:cs typeface="Times New Roman" panose="02020603050405020304" pitchFamily="18" charset="0"/>
                <a:sym typeface="Arial"/>
              </a:rPr>
              <a:t>trả</a:t>
            </a:r>
            <a:r>
              <a:rPr lang="en-US" sz="2400" kern="0" dirty="0">
                <a:latin typeface="Times New Roman" panose="02020603050405020304" pitchFamily="18" charset="0"/>
                <a:cs typeface="Times New Roman" panose="02020603050405020304" pitchFamily="18" charset="0"/>
                <a:sym typeface="Arial"/>
              </a:rPr>
              <a:t> </a:t>
            </a:r>
            <a:r>
              <a:rPr lang="en-US" sz="2400" kern="0" dirty="0" err="1">
                <a:latin typeface="Times New Roman" panose="02020603050405020304" pitchFamily="18" charset="0"/>
                <a:cs typeface="Times New Roman" panose="02020603050405020304" pitchFamily="18" charset="0"/>
                <a:sym typeface="Arial"/>
              </a:rPr>
              <a:t>lời</a:t>
            </a:r>
            <a:r>
              <a:rPr lang="en-US" sz="2400" kern="0" dirty="0">
                <a:latin typeface="Times New Roman" panose="02020603050405020304" pitchFamily="18" charset="0"/>
                <a:cs typeface="Times New Roman" panose="02020603050405020304" pitchFamily="18" charset="0"/>
                <a:sym typeface="Arial"/>
              </a:rPr>
              <a:t> </a:t>
            </a:r>
            <a:r>
              <a:rPr lang="en-US" sz="2400" kern="0" dirty="0" err="1">
                <a:latin typeface="Times New Roman" panose="02020603050405020304" pitchFamily="18" charset="0"/>
                <a:cs typeface="Times New Roman" panose="02020603050405020304" pitchFamily="18" charset="0"/>
                <a:sym typeface="Arial"/>
              </a:rPr>
              <a:t>là</a:t>
            </a:r>
            <a:r>
              <a:rPr lang="en-US" sz="2400" kern="0" dirty="0">
                <a:latin typeface="Times New Roman" panose="02020603050405020304" pitchFamily="18" charset="0"/>
                <a:cs typeface="Times New Roman" panose="02020603050405020304" pitchFamily="18" charset="0"/>
                <a:sym typeface="Arial"/>
              </a:rPr>
              <a:t> 20 </a:t>
            </a:r>
            <a:r>
              <a:rPr lang="en-US" sz="2400" kern="0" dirty="0" err="1">
                <a:latin typeface="Times New Roman" panose="02020603050405020304" pitchFamily="18" charset="0"/>
                <a:cs typeface="Times New Roman" panose="02020603050405020304" pitchFamily="18" charset="0"/>
                <a:sym typeface="Arial"/>
              </a:rPr>
              <a:t>giây</a:t>
            </a:r>
            <a:r>
              <a:rPr lang="en-US" sz="2400" kern="0" dirty="0">
                <a:latin typeface="Times New Roman" panose="02020603050405020304" pitchFamily="18" charset="0"/>
                <a:cs typeface="Times New Roman" panose="02020603050405020304" pitchFamily="18" charset="0"/>
                <a:sym typeface="Arial"/>
              </a:rPr>
              <a:t>.</a:t>
            </a:r>
          </a:p>
          <a:p>
            <a:pPr marL="342882" indent="-342882" algn="just">
              <a:lnSpc>
                <a:spcPct val="150000"/>
              </a:lnSpc>
              <a:buClr>
                <a:srgbClr val="000000"/>
              </a:buClr>
              <a:buFontTx/>
              <a:buChar char="-"/>
            </a:pPr>
            <a:r>
              <a:rPr lang="en-US" sz="2400" kern="0" dirty="0" err="1">
                <a:latin typeface="Times New Roman" panose="02020603050405020304" pitchFamily="18" charset="0"/>
                <a:cs typeface="Times New Roman" panose="02020603050405020304" pitchFamily="18" charset="0"/>
                <a:sym typeface="Arial"/>
              </a:rPr>
              <a:t>Chúc</a:t>
            </a:r>
            <a:r>
              <a:rPr lang="en-US" sz="2400" kern="0" dirty="0">
                <a:latin typeface="Times New Roman" panose="02020603050405020304" pitchFamily="18" charset="0"/>
                <a:cs typeface="Times New Roman" panose="02020603050405020304" pitchFamily="18" charset="0"/>
                <a:sym typeface="Arial"/>
              </a:rPr>
              <a:t> </a:t>
            </a:r>
            <a:r>
              <a:rPr lang="en-US" sz="2400" kern="0" dirty="0" err="1">
                <a:latin typeface="Times New Roman" panose="02020603050405020304" pitchFamily="18" charset="0"/>
                <a:cs typeface="Times New Roman" panose="02020603050405020304" pitchFamily="18" charset="0"/>
                <a:sym typeface="Arial"/>
              </a:rPr>
              <a:t>các</a:t>
            </a:r>
            <a:r>
              <a:rPr lang="en-US" sz="2400" kern="0" dirty="0">
                <a:latin typeface="Times New Roman" panose="02020603050405020304" pitchFamily="18" charset="0"/>
                <a:cs typeface="Times New Roman" panose="02020603050405020304" pitchFamily="18" charset="0"/>
                <a:sym typeface="Arial"/>
              </a:rPr>
              <a:t> </a:t>
            </a:r>
            <a:r>
              <a:rPr lang="en-US" sz="2400" kern="0" dirty="0" err="1">
                <a:latin typeface="Times New Roman" panose="02020603050405020304" pitchFamily="18" charset="0"/>
                <a:cs typeface="Times New Roman" panose="02020603050405020304" pitchFamily="18" charset="0"/>
                <a:sym typeface="Arial"/>
              </a:rPr>
              <a:t>em</a:t>
            </a:r>
            <a:r>
              <a:rPr lang="en-US" sz="2400" kern="0" dirty="0">
                <a:latin typeface="Times New Roman" panose="02020603050405020304" pitchFamily="18" charset="0"/>
                <a:cs typeface="Times New Roman" panose="02020603050405020304" pitchFamily="18" charset="0"/>
                <a:sym typeface="Arial"/>
              </a:rPr>
              <a:t> </a:t>
            </a:r>
            <a:r>
              <a:rPr lang="en-US" sz="2400" kern="0" dirty="0" err="1">
                <a:latin typeface="Times New Roman" panose="02020603050405020304" pitchFamily="18" charset="0"/>
                <a:cs typeface="Times New Roman" panose="02020603050405020304" pitchFamily="18" charset="0"/>
                <a:sym typeface="Arial"/>
              </a:rPr>
              <a:t>thành</a:t>
            </a:r>
            <a:r>
              <a:rPr lang="en-US" sz="2400" kern="0" dirty="0">
                <a:latin typeface="Times New Roman" panose="02020603050405020304" pitchFamily="18" charset="0"/>
                <a:cs typeface="Times New Roman" panose="02020603050405020304" pitchFamily="18" charset="0"/>
                <a:sym typeface="Arial"/>
              </a:rPr>
              <a:t> </a:t>
            </a:r>
            <a:r>
              <a:rPr lang="en-US" sz="2400" kern="0" dirty="0" err="1">
                <a:latin typeface="Times New Roman" panose="02020603050405020304" pitchFamily="18" charset="0"/>
                <a:cs typeface="Times New Roman" panose="02020603050405020304" pitchFamily="18" charset="0"/>
                <a:sym typeface="Arial"/>
              </a:rPr>
              <a:t>công</a:t>
            </a:r>
            <a:r>
              <a:rPr lang="en-US" sz="2400" kern="0" dirty="0">
                <a:latin typeface="Times New Roman" panose="02020603050405020304" pitchFamily="18" charset="0"/>
                <a:cs typeface="Times New Roman" panose="02020603050405020304" pitchFamily="18" charset="0"/>
                <a:sym typeface="Arial"/>
              </a:rPr>
              <a:t>.</a:t>
            </a:r>
          </a:p>
        </p:txBody>
      </p:sp>
      <p:sp>
        <p:nvSpPr>
          <p:cNvPr id="5" name="Rounded Rectangle 4"/>
          <p:cNvSpPr/>
          <p:nvPr/>
        </p:nvSpPr>
        <p:spPr>
          <a:xfrm>
            <a:off x="2180774" y="570269"/>
            <a:ext cx="6037943" cy="776904"/>
          </a:xfrm>
          <a:prstGeom prst="roundRect">
            <a:avLst/>
          </a:prstGeom>
          <a:solidFill>
            <a:srgbClr val="FFFF00"/>
          </a:solidFill>
        </p:spPr>
        <p:style>
          <a:lnRef idx="1">
            <a:schemeClr val="accent4"/>
          </a:lnRef>
          <a:fillRef idx="2">
            <a:schemeClr val="accent4"/>
          </a:fillRef>
          <a:effectRef idx="1">
            <a:schemeClr val="accent4"/>
          </a:effectRef>
          <a:fontRef idx="minor">
            <a:schemeClr val="dk1"/>
          </a:fontRef>
        </p:style>
        <p:txBody>
          <a:bodyPr lIns="121914" tIns="60957" rIns="121914" bIns="60957" rtlCol="0" anchor="ctr"/>
          <a:lstStyle/>
          <a:p>
            <a:pPr algn="ctr">
              <a:buClr>
                <a:srgbClr val="000000"/>
              </a:buClr>
              <a:buFont typeface="Arial"/>
              <a:buNone/>
            </a:pPr>
            <a:r>
              <a:rPr lang="en-US" sz="3600" b="1" kern="0" dirty="0">
                <a:solidFill>
                  <a:srgbClr val="FF0000"/>
                </a:solidFill>
                <a:latin typeface="Times New Roman" panose="02020603050405020304" pitchFamily="18" charset="0"/>
                <a:cs typeface="Times New Roman" panose="02020603050405020304" pitchFamily="18" charset="0"/>
                <a:sym typeface="Arial"/>
              </a:rPr>
              <a:t>CÁCH CH</a:t>
            </a:r>
            <a:r>
              <a:rPr lang="vi-VN" sz="3600" b="1" kern="0" dirty="0">
                <a:solidFill>
                  <a:srgbClr val="FF0000"/>
                </a:solidFill>
                <a:latin typeface="Times New Roman" panose="02020603050405020304" pitchFamily="18" charset="0"/>
                <a:cs typeface="Times New Roman" panose="02020603050405020304" pitchFamily="18" charset="0"/>
                <a:sym typeface="Arial"/>
              </a:rPr>
              <a:t>ƠI</a:t>
            </a:r>
            <a:endParaRPr lang="en-US" sz="3600" b="1" kern="0" dirty="0">
              <a:solidFill>
                <a:srgbClr val="FF0000"/>
              </a:solidFill>
              <a:latin typeface="Times New Roman" panose="02020603050405020304" pitchFamily="18" charset="0"/>
              <a:cs typeface="Times New Roman" panose="02020603050405020304" pitchFamily="18" charset="0"/>
              <a:sym typeface="Arial"/>
            </a:endParaRPr>
          </a:p>
        </p:txBody>
      </p:sp>
      <p:pic>
        <p:nvPicPr>
          <p:cNvPr id="11266" name="Picture 2" descr="Kết quả hình ảnh cho start png">
            <a:hlinkClick r:id="" action="ppaction://hlinkshowjump?jump=nextslide"/>
          </p:cNvPr>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657046" y="4927184"/>
            <a:ext cx="2919415" cy="168543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Kết quả hình ảnh cho địa cầu png"/>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801102" y="63372"/>
            <a:ext cx="1866900" cy="17907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214872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61732" y="6488668"/>
            <a:ext cx="4824269" cy="369332"/>
          </a:xfrm>
          <a:prstGeom prst="rect">
            <a:avLst/>
          </a:prstGeom>
        </p:spPr>
        <p:txBody>
          <a:bodyPr wrap="none">
            <a:spAutoFit/>
          </a:bodyPr>
          <a:lstStyle/>
          <a:p>
            <a:r>
              <a:rPr lang="en-US" i="1" dirty="0">
                <a:solidFill>
                  <a:srgbClr val="000000"/>
                </a:solidFill>
                <a:latin typeface="Times New Roman" panose="02020603050405020304" pitchFamily="18" charset="0"/>
                <a:ea typeface="Times New Roman" panose="02020603050405020304" pitchFamily="18" charset="0"/>
              </a:rPr>
              <a:t>https://www.youtube.com/watch?v=9L5cPs7n6O0</a:t>
            </a:r>
            <a:endParaRPr lang="en-US" dirty="0"/>
          </a:p>
        </p:txBody>
      </p:sp>
      <p:pic>
        <p:nvPicPr>
          <p:cNvPr id="2" name="Picture 1"/>
          <p:cNvPicPr>
            <a:picLocks noChangeAspect="1"/>
          </p:cNvPicPr>
          <p:nvPr/>
        </p:nvPicPr>
        <p:blipFill>
          <a:blip r:embed="rId2"/>
          <a:stretch>
            <a:fillRect/>
          </a:stretch>
        </p:blipFill>
        <p:spPr>
          <a:xfrm>
            <a:off x="0" y="0"/>
            <a:ext cx="12157332" cy="6488669"/>
          </a:xfrm>
          <a:prstGeom prst="rect">
            <a:avLst/>
          </a:prstGeom>
        </p:spPr>
      </p:pic>
    </p:spTree>
    <p:extLst>
      <p:ext uri="{BB962C8B-B14F-4D97-AF65-F5344CB8AC3E}">
        <p14:creationId xmlns:p14="http://schemas.microsoft.com/office/powerpoint/2010/main" val="231865013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Kết quả hình ảnh cho hình nền màu xanh ngọ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Kết quả hình ảnh cho virut corona"/>
          <p:cNvPicPr>
            <a:picLocks noChangeAspect="1" noChangeArrowheads="1"/>
          </p:cNvPicPr>
          <p:nvPr/>
        </p:nvPicPr>
        <p:blipFill rotWithShape="1">
          <a:blip r:embed="rId3">
            <a:extLst>
              <a:ext uri="{28A0092B-C50C-407E-A947-70E740481C1C}">
                <a14:useLocalDpi xmlns:a14="http://schemas.microsoft.com/office/drawing/2010/main" val="0"/>
              </a:ext>
            </a:extLst>
          </a:blip>
          <a:srcRect r="52634"/>
          <a:stretch/>
        </p:blipFill>
        <p:spPr bwMode="auto">
          <a:xfrm>
            <a:off x="1551200" y="3098801"/>
            <a:ext cx="2658099" cy="3759201"/>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Kết quả hình ảnh cho tiêu diệt png">
            <a:hlinkClick r:id="" action="ppaction://noaction"/>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8423" t="10158" r="7352" b="9652"/>
          <a:stretch/>
        </p:blipFill>
        <p:spPr bwMode="auto">
          <a:xfrm>
            <a:off x="5643892" y="102475"/>
            <a:ext cx="904216" cy="860900"/>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p:cNvSpPr/>
          <p:nvPr/>
        </p:nvSpPr>
        <p:spPr>
          <a:xfrm>
            <a:off x="1793716" y="302221"/>
            <a:ext cx="4032725" cy="933587"/>
          </a:xfrm>
          <a:prstGeom prst="rect">
            <a:avLst/>
          </a:prstGeom>
          <a:noFill/>
        </p:spPr>
        <p:txBody>
          <a:bodyPr wrap="none" lIns="91436" tIns="45718" rIns="91436" bIns="45718">
            <a:spAutoFit/>
          </a:bodyPr>
          <a:lstStyle/>
          <a:p>
            <a:pPr algn="ctr">
              <a:buClr>
                <a:srgbClr val="000000"/>
              </a:buClr>
              <a:buFont typeface="Arial"/>
              <a:buNone/>
            </a:pPr>
            <a:r>
              <a:rPr lang="en-US" sz="5500" b="1" kern="0" spc="51" dirty="0">
                <a:ln w="9525" cmpd="sng">
                  <a:solidFill>
                    <a:srgbClr val="F7DBB3"/>
                  </a:solidFill>
                  <a:prstDash val="solid"/>
                </a:ln>
                <a:solidFill>
                  <a:srgbClr val="FFFF00"/>
                </a:solidFill>
                <a:effectLst>
                  <a:glow rad="38100">
                    <a:srgbClr val="F7DBB3">
                      <a:alpha val="40000"/>
                    </a:srgbClr>
                  </a:glow>
                </a:effectLst>
                <a:latin typeface="Times New Roman" panose="02020603050405020304" pitchFamily="18" charset="0"/>
                <a:cs typeface="Times New Roman" panose="02020603050405020304" pitchFamily="18" charset="0"/>
                <a:sym typeface="Arial"/>
              </a:rPr>
              <a:t>TIÊU DIỆT </a:t>
            </a:r>
          </a:p>
        </p:txBody>
      </p:sp>
      <p:sp>
        <p:nvSpPr>
          <p:cNvPr id="13" name="Rectangle 12"/>
          <p:cNvSpPr/>
          <p:nvPr/>
        </p:nvSpPr>
        <p:spPr>
          <a:xfrm>
            <a:off x="1768171" y="1163121"/>
            <a:ext cx="5658384" cy="933587"/>
          </a:xfrm>
          <a:prstGeom prst="rect">
            <a:avLst/>
          </a:prstGeom>
          <a:noFill/>
        </p:spPr>
        <p:txBody>
          <a:bodyPr wrap="none" lIns="91436" tIns="45718" rIns="91436" bIns="45718">
            <a:spAutoFit/>
          </a:bodyPr>
          <a:lstStyle/>
          <a:p>
            <a:pPr algn="ctr">
              <a:buClr>
                <a:srgbClr val="000000"/>
              </a:buClr>
              <a:buFont typeface="Arial"/>
              <a:buNone/>
            </a:pPr>
            <a:r>
              <a:rPr lang="en-US" sz="5500" b="1" kern="0" dirty="0">
                <a:ln w="12700" cmpd="sng">
                  <a:solidFill>
                    <a:srgbClr val="456860"/>
                  </a:solidFill>
                  <a:prstDash val="solid"/>
                </a:ln>
                <a:gradFill>
                  <a:gsLst>
                    <a:gs pos="0">
                      <a:srgbClr val="456860"/>
                    </a:gs>
                    <a:gs pos="4000">
                      <a:srgbClr val="456860">
                        <a:lumMod val="60000"/>
                        <a:lumOff val="40000"/>
                      </a:srgbClr>
                    </a:gs>
                    <a:gs pos="87000">
                      <a:srgbClr val="456860">
                        <a:lumMod val="20000"/>
                        <a:lumOff val="80000"/>
                      </a:srgbClr>
                    </a:gs>
                  </a:gsLst>
                  <a:lin ang="5400000"/>
                </a:gradFill>
                <a:latin typeface="Times New Roman" panose="02020603050405020304" pitchFamily="18" charset="0"/>
                <a:cs typeface="Times New Roman" panose="02020603050405020304" pitchFamily="18" charset="0"/>
                <a:sym typeface="Arial"/>
              </a:rPr>
              <a:t>CORONA VIRUS</a:t>
            </a:r>
            <a:endParaRPr lang="en-US" sz="5500" b="1" kern="0" dirty="0">
              <a:ln w="12700" cmpd="sng">
                <a:solidFill>
                  <a:srgbClr val="456860"/>
                </a:solidFill>
                <a:prstDash val="solid"/>
              </a:ln>
              <a:gradFill>
                <a:gsLst>
                  <a:gs pos="0">
                    <a:srgbClr val="456860"/>
                  </a:gs>
                  <a:gs pos="4000">
                    <a:srgbClr val="456860">
                      <a:lumMod val="60000"/>
                      <a:lumOff val="40000"/>
                    </a:srgbClr>
                  </a:gs>
                  <a:gs pos="87000">
                    <a:srgbClr val="456860">
                      <a:lumMod val="20000"/>
                      <a:lumOff val="80000"/>
                    </a:srgbClr>
                  </a:gs>
                </a:gsLst>
                <a:lin ang="5400000"/>
              </a:gradFill>
              <a:cs typeface="Arial"/>
              <a:sym typeface="Arial"/>
            </a:endParaRPr>
          </a:p>
        </p:txBody>
      </p:sp>
      <p:pic>
        <p:nvPicPr>
          <p:cNvPr id="18" name="V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91715" y="2147485"/>
            <a:ext cx="1987468" cy="1950889"/>
          </a:xfrm>
          <a:prstGeom prst="rect">
            <a:avLst/>
          </a:prstGeom>
        </p:spPr>
      </p:pic>
      <p:pic>
        <p:nvPicPr>
          <p:cNvPr id="19" name="V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72458" y="2666324"/>
            <a:ext cx="1553955" cy="1525355"/>
          </a:xfrm>
          <a:prstGeom prst="rect">
            <a:avLst/>
          </a:prstGeom>
        </p:spPr>
      </p:pic>
      <p:pic>
        <p:nvPicPr>
          <p:cNvPr id="21" name="V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485346" y="4680842"/>
            <a:ext cx="1881655" cy="1847023"/>
          </a:xfrm>
          <a:prstGeom prst="rect">
            <a:avLst/>
          </a:prstGeom>
        </p:spPr>
      </p:pic>
      <p:pic>
        <p:nvPicPr>
          <p:cNvPr id="22" name="V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176822" y="5035708"/>
            <a:ext cx="1201063" cy="1178957"/>
          </a:xfrm>
          <a:prstGeom prst="rect">
            <a:avLst/>
          </a:prstGeom>
        </p:spPr>
      </p:pic>
      <p:sp>
        <p:nvSpPr>
          <p:cNvPr id="24" name="Oval 23">
            <a:hlinkClick r:id="rId9" action="ppaction://hlinksldjump"/>
          </p:cNvPr>
          <p:cNvSpPr/>
          <p:nvPr/>
        </p:nvSpPr>
        <p:spPr>
          <a:xfrm>
            <a:off x="1721268" y="2096709"/>
            <a:ext cx="760348" cy="708640"/>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lIns="121914" tIns="60957" rIns="121914" bIns="60957" rtlCol="0" anchor="ctr"/>
          <a:lstStyle/>
          <a:p>
            <a:pPr algn="ctr">
              <a:buClr>
                <a:srgbClr val="000000"/>
              </a:buClr>
              <a:buFont typeface="Arial"/>
              <a:buNone/>
            </a:pPr>
            <a:r>
              <a:rPr lang="en-US" sz="2400" b="1" kern="0" dirty="0">
                <a:solidFill>
                  <a:srgbClr val="FFFFFF"/>
                </a:solidFill>
                <a:sym typeface="Arial"/>
              </a:rPr>
              <a:t>1</a:t>
            </a:r>
          </a:p>
        </p:txBody>
      </p:sp>
      <p:sp>
        <p:nvSpPr>
          <p:cNvPr id="31" name="Oval 30">
            <a:hlinkClick r:id="rId10" action="ppaction://hlinksldjump"/>
          </p:cNvPr>
          <p:cNvSpPr/>
          <p:nvPr/>
        </p:nvSpPr>
        <p:spPr>
          <a:xfrm>
            <a:off x="2908986" y="2086049"/>
            <a:ext cx="782155" cy="796198"/>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lIns="121914" tIns="60957" rIns="121914" bIns="60957" rtlCol="0" anchor="ctr"/>
          <a:lstStyle/>
          <a:p>
            <a:pPr algn="ctr">
              <a:buClr>
                <a:srgbClr val="000000"/>
              </a:buClr>
              <a:buFont typeface="Arial"/>
              <a:buNone/>
            </a:pPr>
            <a:r>
              <a:rPr lang="en-US" sz="2400" b="1" kern="0" dirty="0">
                <a:solidFill>
                  <a:srgbClr val="FFFFFF"/>
                </a:solidFill>
                <a:sym typeface="Arial"/>
              </a:rPr>
              <a:t>2</a:t>
            </a:r>
          </a:p>
        </p:txBody>
      </p:sp>
      <p:sp>
        <p:nvSpPr>
          <p:cNvPr id="32" name="Oval 31">
            <a:hlinkClick r:id="rId11" action="ppaction://hlinksldjump"/>
          </p:cNvPr>
          <p:cNvSpPr/>
          <p:nvPr/>
        </p:nvSpPr>
        <p:spPr>
          <a:xfrm flipH="1">
            <a:off x="2099241" y="3028973"/>
            <a:ext cx="823008" cy="708640"/>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lIns="121914" tIns="60957" rIns="121914" bIns="60957" rtlCol="0" anchor="ctr"/>
          <a:lstStyle/>
          <a:p>
            <a:pPr algn="ctr">
              <a:buClr>
                <a:srgbClr val="000000"/>
              </a:buClr>
              <a:buFont typeface="Arial"/>
              <a:buNone/>
            </a:pPr>
            <a:r>
              <a:rPr lang="en-US" sz="2400" b="1" kern="0" dirty="0" smtClean="0">
                <a:solidFill>
                  <a:schemeClr val="bg1"/>
                </a:solidFill>
                <a:sym typeface="Arial"/>
              </a:rPr>
              <a:t>3</a:t>
            </a:r>
            <a:endParaRPr lang="en-US" sz="2400" b="1" kern="0" dirty="0">
              <a:solidFill>
                <a:schemeClr val="bg1"/>
              </a:solidFill>
              <a:sym typeface="Arial"/>
            </a:endParaRPr>
          </a:p>
        </p:txBody>
      </p:sp>
      <p:sp>
        <p:nvSpPr>
          <p:cNvPr id="33" name="Oval 32">
            <a:hlinkClick r:id="rId12" action="ppaction://hlinksldjump"/>
          </p:cNvPr>
          <p:cNvSpPr/>
          <p:nvPr/>
        </p:nvSpPr>
        <p:spPr>
          <a:xfrm>
            <a:off x="3349620" y="2882247"/>
            <a:ext cx="859680" cy="793994"/>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lIns="121914" tIns="60957" rIns="121914" bIns="60957" rtlCol="0" anchor="ctr"/>
          <a:lstStyle/>
          <a:p>
            <a:pPr algn="ctr">
              <a:buClr>
                <a:srgbClr val="000000"/>
              </a:buClr>
              <a:buFont typeface="Arial"/>
              <a:buNone/>
            </a:pPr>
            <a:r>
              <a:rPr lang="en-US" sz="2400" b="1" kern="0" dirty="0">
                <a:solidFill>
                  <a:srgbClr val="FFFFFF"/>
                </a:solidFill>
                <a:sym typeface="Arial"/>
              </a:rPr>
              <a:t>4</a:t>
            </a:r>
          </a:p>
        </p:txBody>
      </p:sp>
      <p:pic>
        <p:nvPicPr>
          <p:cNvPr id="38" name="4" descr="Kết quả hình ảnh cho bắn súng png">
            <a:hlinkClick r:id="rId12" action="ppaction://hlinksldjump"/>
          </p:cNvPr>
          <p:cNvPicPr>
            <a:picLocks noChangeAspect="1" noChangeArrowheads="1"/>
          </p:cNvPicPr>
          <p:nvPr/>
        </p:nvPicPr>
        <p:blipFill>
          <a:blip r:embed="rId1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018421" y="4912725"/>
            <a:ext cx="1383251" cy="1383251"/>
          </a:xfrm>
          <a:prstGeom prst="rect">
            <a:avLst/>
          </a:prstGeom>
          <a:noFill/>
          <a:extLst>
            <a:ext uri="{909E8E84-426E-40DD-AFC4-6F175D3DCCD1}">
              <a14:hiddenFill xmlns:a14="http://schemas.microsoft.com/office/drawing/2010/main">
                <a:solidFill>
                  <a:srgbClr val="FFFFFF"/>
                </a:solidFill>
              </a14:hiddenFill>
            </a:ext>
          </a:extLst>
        </p:spPr>
      </p:pic>
      <p:pic>
        <p:nvPicPr>
          <p:cNvPr id="39" name="3" descr="Kết quả hình ảnh cho bắn súng png">
            <a:hlinkClick r:id="rId14" action="ppaction://hlinksldjump"/>
          </p:cNvPr>
          <p:cNvPicPr>
            <a:picLocks noChangeAspect="1" noChangeArrowheads="1"/>
          </p:cNvPicPr>
          <p:nvPr/>
        </p:nvPicPr>
        <p:blipFill>
          <a:blip r:embed="rId1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617323" y="4912727"/>
            <a:ext cx="1503135" cy="1503135"/>
          </a:xfrm>
          <a:prstGeom prst="rect">
            <a:avLst/>
          </a:prstGeom>
          <a:noFill/>
          <a:extLst>
            <a:ext uri="{909E8E84-426E-40DD-AFC4-6F175D3DCCD1}">
              <a14:hiddenFill xmlns:a14="http://schemas.microsoft.com/office/drawing/2010/main">
                <a:solidFill>
                  <a:srgbClr val="FFFFFF"/>
                </a:solidFill>
              </a14:hiddenFill>
            </a:ext>
          </a:extLst>
        </p:spPr>
      </p:pic>
      <p:pic>
        <p:nvPicPr>
          <p:cNvPr id="40" name="2" descr="Kết quả hình ảnh cho bắn súng png">
            <a:hlinkClick r:id="rId10" action="ppaction://hlinksldjump"/>
          </p:cNvPr>
          <p:cNvPicPr>
            <a:picLocks noChangeAspect="1" noChangeArrowheads="1"/>
          </p:cNvPicPr>
          <p:nvPr/>
        </p:nvPicPr>
        <p:blipFill>
          <a:blip r:embed="rId1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120459" y="2588569"/>
            <a:ext cx="1503135" cy="1503135"/>
          </a:xfrm>
          <a:prstGeom prst="rect">
            <a:avLst/>
          </a:prstGeom>
          <a:noFill/>
          <a:extLst>
            <a:ext uri="{909E8E84-426E-40DD-AFC4-6F175D3DCCD1}">
              <a14:hiddenFill xmlns:a14="http://schemas.microsoft.com/office/drawing/2010/main">
                <a:solidFill>
                  <a:srgbClr val="FFFFFF"/>
                </a:solidFill>
              </a14:hiddenFill>
            </a:ext>
          </a:extLst>
        </p:spPr>
      </p:pic>
      <p:pic>
        <p:nvPicPr>
          <p:cNvPr id="41" name="1" descr="Kết quả hình ảnh cho bắn súng png">
            <a:hlinkClick r:id="rId9" action="ppaction://hlinksldjump"/>
          </p:cNvPr>
          <p:cNvPicPr>
            <a:picLocks noChangeAspect="1" noChangeArrowheads="1"/>
          </p:cNvPicPr>
          <p:nvPr/>
        </p:nvPicPr>
        <p:blipFill>
          <a:blip r:embed="rId1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50573" y="2440226"/>
            <a:ext cx="1503135" cy="15031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7922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grpId="0" nodeType="withEffect">
                                  <p:stCondLst>
                                    <p:cond delay="0"/>
                                  </p:stCondLst>
                                  <p:childTnLst>
                                    <p:animEffect transition="out" filter="fade">
                                      <p:cBhvr>
                                        <p:cTn id="6" dur="500" tmFilter="0, 0; .2, .5; .8, .5; 1, 0"/>
                                        <p:tgtEl>
                                          <p:spTgt spid="14"/>
                                        </p:tgtEl>
                                      </p:cBhvr>
                                    </p:animEffect>
                                    <p:animScale>
                                      <p:cBhvr>
                                        <p:cTn id="7" dur="250" autoRev="1" fill="hold"/>
                                        <p:tgtEl>
                                          <p:spTgt spid="14"/>
                                        </p:tgtEl>
                                      </p:cBhvr>
                                      <p:by x="105000" y="105000"/>
                                    </p:animScale>
                                  </p:childTnLst>
                                </p:cTn>
                              </p:par>
                              <p:par>
                                <p:cTn id="8" presetID="26" presetClass="emph" presetSubtype="0" repeatCount="indefinite" fill="hold" grpId="0" nodeType="withEffect">
                                  <p:stCondLst>
                                    <p:cond delay="0"/>
                                  </p:stCondLst>
                                  <p:childTnLst>
                                    <p:animEffect transition="out" filter="fade">
                                      <p:cBhvr>
                                        <p:cTn id="9" dur="500" tmFilter="0, 0; .2, .5; .8, .5; 1, 0"/>
                                        <p:tgtEl>
                                          <p:spTgt spid="13"/>
                                        </p:tgtEl>
                                      </p:cBhvr>
                                    </p:animEffect>
                                    <p:animScale>
                                      <p:cBhvr>
                                        <p:cTn id="10" dur="250" autoRev="1" fill="hold"/>
                                        <p:tgtEl>
                                          <p:spTgt spid="13"/>
                                        </p:tgtEl>
                                      </p:cBhvr>
                                      <p:by x="105000" y="105000"/>
                                    </p:animScale>
                                  </p:childTnLst>
                                </p:cTn>
                              </p:par>
                              <p:par>
                                <p:cTn id="11" presetID="26" presetClass="emph" presetSubtype="0" repeatCount="indefinite" fill="hold" nodeType="withEffect">
                                  <p:stCondLst>
                                    <p:cond delay="0"/>
                                  </p:stCondLst>
                                  <p:childTnLst>
                                    <p:animEffect transition="out" filter="fade">
                                      <p:cBhvr>
                                        <p:cTn id="12" dur="500" tmFilter="0, 0; .2, .5; .8, .5; 1, 0"/>
                                        <p:tgtEl>
                                          <p:spTgt spid="5"/>
                                        </p:tgtEl>
                                      </p:cBhvr>
                                    </p:animEffect>
                                    <p:animScale>
                                      <p:cBhvr>
                                        <p:cTn id="13" dur="250" autoRev="1" fill="hold"/>
                                        <p:tgtEl>
                                          <p:spTgt spid="5"/>
                                        </p:tgtEl>
                                      </p:cBhvr>
                                      <p:by x="105000" y="105000"/>
                                    </p:animScale>
                                  </p:childTnLst>
                                </p:cTn>
                              </p:par>
                              <p:par>
                                <p:cTn id="14" presetID="6" presetClass="emph" presetSubtype="0" repeatCount="indefinite" fill="hold" nodeType="withEffect">
                                  <p:stCondLst>
                                    <p:cond delay="0"/>
                                  </p:stCondLst>
                                  <p:childTnLst>
                                    <p:animScale>
                                      <p:cBhvr>
                                        <p:cTn id="15" dur="2000" fill="hold"/>
                                        <p:tgtEl>
                                          <p:spTgt spid="22"/>
                                        </p:tgtEl>
                                      </p:cBhvr>
                                      <p:by x="150000" y="150000"/>
                                    </p:animScale>
                                  </p:childTnLst>
                                </p:cTn>
                              </p:par>
                              <p:par>
                                <p:cTn id="16" presetID="8" presetClass="emph" presetSubtype="0" repeatCount="indefinite" fill="hold" nodeType="withEffect">
                                  <p:stCondLst>
                                    <p:cond delay="0"/>
                                  </p:stCondLst>
                                  <p:childTnLst>
                                    <p:animRot by="21600000">
                                      <p:cBhvr>
                                        <p:cTn id="17" dur="2000" fill="hold"/>
                                        <p:tgtEl>
                                          <p:spTgt spid="18"/>
                                        </p:tgtEl>
                                        <p:attrNameLst>
                                          <p:attrName>r</p:attrName>
                                        </p:attrNameLst>
                                      </p:cBhvr>
                                    </p:animRot>
                                  </p:childTnLst>
                                </p:cTn>
                              </p:par>
                              <p:par>
                                <p:cTn id="18" presetID="8" presetClass="emph" presetSubtype="0" repeatCount="indefinite" fill="hold" nodeType="withEffect">
                                  <p:stCondLst>
                                    <p:cond delay="0"/>
                                  </p:stCondLst>
                                  <p:childTnLst>
                                    <p:animRot by="21600000">
                                      <p:cBhvr>
                                        <p:cTn id="19" dur="2000" fill="hold"/>
                                        <p:tgtEl>
                                          <p:spTgt spid="21"/>
                                        </p:tgtEl>
                                        <p:attrNameLst>
                                          <p:attrName>r</p:attrName>
                                        </p:attrNameLst>
                                      </p:cBhvr>
                                    </p:animRot>
                                  </p:childTnLst>
                                </p:cTn>
                              </p:par>
                              <p:par>
                                <p:cTn id="20" presetID="26" presetClass="emph" presetSubtype="0" repeatCount="indefinite" fill="hold" nodeType="withEffect">
                                  <p:stCondLst>
                                    <p:cond delay="0"/>
                                  </p:stCondLst>
                                  <p:childTnLst>
                                    <p:animEffect transition="out" filter="fade">
                                      <p:cBhvr>
                                        <p:cTn id="21" dur="500" tmFilter="0, 0; .2, .5; .8, .5; 1, 0"/>
                                        <p:tgtEl>
                                          <p:spTgt spid="19"/>
                                        </p:tgtEl>
                                      </p:cBhvr>
                                    </p:animEffect>
                                    <p:animScale>
                                      <p:cBhvr>
                                        <p:cTn id="22" dur="250" autoRev="1" fill="hold"/>
                                        <p:tgtEl>
                                          <p:spTgt spid="1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seq concurrent="1" nextAc="seek">
              <p:cTn id="23" restart="whenNotActive" fill="hold" evtFilter="cancelBubble" nodeType="interactiveSeq">
                <p:stCondLst>
                  <p:cond evt="onClick" delay="0">
                    <p:tgtEl>
                      <p:spTgt spid="24"/>
                    </p:tgtEl>
                  </p:cond>
                </p:stCondLst>
                <p:endSync evt="end" delay="0">
                  <p:rtn val="all"/>
                </p:endSync>
                <p:childTnLst>
                  <p:par>
                    <p:cTn id="24" fill="hold">
                      <p:stCondLst>
                        <p:cond delay="0"/>
                      </p:stCondLst>
                      <p:childTnLst>
                        <p:par>
                          <p:cTn id="25" fill="hold">
                            <p:stCondLst>
                              <p:cond delay="0"/>
                            </p:stCondLst>
                            <p:childTnLst>
                              <p:par>
                                <p:cTn id="26" presetID="53" presetClass="exit" presetSubtype="32" fill="hold" grpId="0" nodeType="clickEffect">
                                  <p:stCondLst>
                                    <p:cond delay="0"/>
                                  </p:stCondLst>
                                  <p:childTnLst>
                                    <p:anim calcmode="lin" valueType="num">
                                      <p:cBhvr>
                                        <p:cTn id="27" dur="500"/>
                                        <p:tgtEl>
                                          <p:spTgt spid="24"/>
                                        </p:tgtEl>
                                        <p:attrNameLst>
                                          <p:attrName>ppt_w</p:attrName>
                                        </p:attrNameLst>
                                      </p:cBhvr>
                                      <p:tavLst>
                                        <p:tav tm="0">
                                          <p:val>
                                            <p:strVal val="ppt_w"/>
                                          </p:val>
                                        </p:tav>
                                        <p:tav tm="100000">
                                          <p:val>
                                            <p:fltVal val="0"/>
                                          </p:val>
                                        </p:tav>
                                      </p:tavLst>
                                    </p:anim>
                                    <p:anim calcmode="lin" valueType="num">
                                      <p:cBhvr>
                                        <p:cTn id="28" dur="500"/>
                                        <p:tgtEl>
                                          <p:spTgt spid="24"/>
                                        </p:tgtEl>
                                        <p:attrNameLst>
                                          <p:attrName>ppt_h</p:attrName>
                                        </p:attrNameLst>
                                      </p:cBhvr>
                                      <p:tavLst>
                                        <p:tav tm="0">
                                          <p:val>
                                            <p:strVal val="ppt_h"/>
                                          </p:val>
                                        </p:tav>
                                        <p:tav tm="100000">
                                          <p:val>
                                            <p:fltVal val="0"/>
                                          </p:val>
                                        </p:tav>
                                      </p:tavLst>
                                    </p:anim>
                                    <p:animEffect transition="out" filter="fade">
                                      <p:cBhvr>
                                        <p:cTn id="29" dur="500"/>
                                        <p:tgtEl>
                                          <p:spTgt spid="24"/>
                                        </p:tgtEl>
                                      </p:cBhvr>
                                    </p:animEffect>
                                    <p:set>
                                      <p:cBhvr>
                                        <p:cTn id="30" dur="1" fill="hold">
                                          <p:stCondLst>
                                            <p:cond delay="499"/>
                                          </p:stCondLst>
                                        </p:cTn>
                                        <p:tgtEl>
                                          <p:spTgt spid="24"/>
                                        </p:tgtEl>
                                        <p:attrNameLst>
                                          <p:attrName>style.visibility</p:attrName>
                                        </p:attrNameLst>
                                      </p:cBhvr>
                                      <p:to>
                                        <p:strVal val="hidden"/>
                                      </p:to>
                                    </p:set>
                                  </p:childTnLst>
                                </p:cTn>
                              </p:par>
                              <p:par>
                                <p:cTn id="31" presetID="42" presetClass="entr" presetSubtype="0" fill="hold" nodeType="withEffect">
                                  <p:stCondLst>
                                    <p:cond delay="0"/>
                                  </p:stCondLst>
                                  <p:childTnLst>
                                    <p:set>
                                      <p:cBhvr>
                                        <p:cTn id="32" dur="1" fill="hold">
                                          <p:stCondLst>
                                            <p:cond delay="0"/>
                                          </p:stCondLst>
                                        </p:cTn>
                                        <p:tgtEl>
                                          <p:spTgt spid="41"/>
                                        </p:tgtEl>
                                        <p:attrNameLst>
                                          <p:attrName>style.visibility</p:attrName>
                                        </p:attrNameLst>
                                      </p:cBhvr>
                                      <p:to>
                                        <p:strVal val="visible"/>
                                      </p:to>
                                    </p:set>
                                    <p:animEffect transition="in" filter="fade">
                                      <p:cBhvr>
                                        <p:cTn id="33" dur="1000"/>
                                        <p:tgtEl>
                                          <p:spTgt spid="41"/>
                                        </p:tgtEl>
                                      </p:cBhvr>
                                    </p:animEffect>
                                    <p:anim calcmode="lin" valueType="num">
                                      <p:cBhvr>
                                        <p:cTn id="34" dur="1000" fill="hold"/>
                                        <p:tgtEl>
                                          <p:spTgt spid="41"/>
                                        </p:tgtEl>
                                        <p:attrNameLst>
                                          <p:attrName>ppt_x</p:attrName>
                                        </p:attrNameLst>
                                      </p:cBhvr>
                                      <p:tavLst>
                                        <p:tav tm="0">
                                          <p:val>
                                            <p:strVal val="#ppt_x"/>
                                          </p:val>
                                        </p:tav>
                                        <p:tav tm="100000">
                                          <p:val>
                                            <p:strVal val="#ppt_x"/>
                                          </p:val>
                                        </p:tav>
                                      </p:tavLst>
                                    </p:anim>
                                    <p:anim calcmode="lin" valueType="num">
                                      <p:cBhvr>
                                        <p:cTn id="35" dur="1000" fill="hold"/>
                                        <p:tgtEl>
                                          <p:spTgt spid="41"/>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24"/>
                  </p:tgtEl>
                </p:cond>
              </p:nextCondLst>
            </p:seq>
            <p:seq concurrent="1" nextAc="seek">
              <p:cTn id="36" restart="whenNotActive" fill="hold" evtFilter="cancelBubble" nodeType="interactiveSeq">
                <p:stCondLst>
                  <p:cond evt="onClick" delay="0">
                    <p:tgtEl>
                      <p:spTgt spid="31"/>
                    </p:tgtEl>
                  </p:cond>
                </p:stCondLst>
                <p:endSync evt="end" delay="0">
                  <p:rtn val="all"/>
                </p:endSync>
                <p:childTnLst>
                  <p:par>
                    <p:cTn id="37" fill="hold">
                      <p:stCondLst>
                        <p:cond delay="0"/>
                      </p:stCondLst>
                      <p:childTnLst>
                        <p:par>
                          <p:cTn id="38" fill="hold">
                            <p:stCondLst>
                              <p:cond delay="0"/>
                            </p:stCondLst>
                            <p:childTnLst>
                              <p:par>
                                <p:cTn id="39" presetID="53" presetClass="exit" presetSubtype="32" fill="hold" grpId="0" nodeType="clickEffect">
                                  <p:stCondLst>
                                    <p:cond delay="0"/>
                                  </p:stCondLst>
                                  <p:childTnLst>
                                    <p:anim calcmode="lin" valueType="num">
                                      <p:cBhvr>
                                        <p:cTn id="40" dur="500"/>
                                        <p:tgtEl>
                                          <p:spTgt spid="31"/>
                                        </p:tgtEl>
                                        <p:attrNameLst>
                                          <p:attrName>ppt_w</p:attrName>
                                        </p:attrNameLst>
                                      </p:cBhvr>
                                      <p:tavLst>
                                        <p:tav tm="0">
                                          <p:val>
                                            <p:strVal val="ppt_w"/>
                                          </p:val>
                                        </p:tav>
                                        <p:tav tm="100000">
                                          <p:val>
                                            <p:fltVal val="0"/>
                                          </p:val>
                                        </p:tav>
                                      </p:tavLst>
                                    </p:anim>
                                    <p:anim calcmode="lin" valueType="num">
                                      <p:cBhvr>
                                        <p:cTn id="41" dur="500"/>
                                        <p:tgtEl>
                                          <p:spTgt spid="31"/>
                                        </p:tgtEl>
                                        <p:attrNameLst>
                                          <p:attrName>ppt_h</p:attrName>
                                        </p:attrNameLst>
                                      </p:cBhvr>
                                      <p:tavLst>
                                        <p:tav tm="0">
                                          <p:val>
                                            <p:strVal val="ppt_h"/>
                                          </p:val>
                                        </p:tav>
                                        <p:tav tm="100000">
                                          <p:val>
                                            <p:fltVal val="0"/>
                                          </p:val>
                                        </p:tav>
                                      </p:tavLst>
                                    </p:anim>
                                    <p:animEffect transition="out" filter="fade">
                                      <p:cBhvr>
                                        <p:cTn id="42" dur="500"/>
                                        <p:tgtEl>
                                          <p:spTgt spid="31"/>
                                        </p:tgtEl>
                                      </p:cBhvr>
                                    </p:animEffect>
                                    <p:set>
                                      <p:cBhvr>
                                        <p:cTn id="43" dur="1" fill="hold">
                                          <p:stCondLst>
                                            <p:cond delay="499"/>
                                          </p:stCondLst>
                                        </p:cTn>
                                        <p:tgtEl>
                                          <p:spTgt spid="31"/>
                                        </p:tgtEl>
                                        <p:attrNameLst>
                                          <p:attrName>style.visibility</p:attrName>
                                        </p:attrNameLst>
                                      </p:cBhvr>
                                      <p:to>
                                        <p:strVal val="hidden"/>
                                      </p:to>
                                    </p:set>
                                  </p:childTnLst>
                                </p:cTn>
                              </p:par>
                              <p:par>
                                <p:cTn id="44" presetID="16" presetClass="entr" presetSubtype="21" fill="hold" nodeType="withEffect">
                                  <p:stCondLst>
                                    <p:cond delay="0"/>
                                  </p:stCondLst>
                                  <p:childTnLst>
                                    <p:set>
                                      <p:cBhvr>
                                        <p:cTn id="45" dur="1" fill="hold">
                                          <p:stCondLst>
                                            <p:cond delay="0"/>
                                          </p:stCondLst>
                                        </p:cTn>
                                        <p:tgtEl>
                                          <p:spTgt spid="40"/>
                                        </p:tgtEl>
                                        <p:attrNameLst>
                                          <p:attrName>style.visibility</p:attrName>
                                        </p:attrNameLst>
                                      </p:cBhvr>
                                      <p:to>
                                        <p:strVal val="visible"/>
                                      </p:to>
                                    </p:set>
                                    <p:animEffect transition="in" filter="barn(inVertical)">
                                      <p:cBhvr>
                                        <p:cTn id="46" dur="500"/>
                                        <p:tgtEl>
                                          <p:spTgt spid="40"/>
                                        </p:tgtEl>
                                      </p:cBhvr>
                                    </p:animEffect>
                                  </p:childTnLst>
                                </p:cTn>
                              </p:par>
                            </p:childTnLst>
                          </p:cTn>
                        </p:par>
                      </p:childTnLst>
                    </p:cTn>
                  </p:par>
                </p:childTnLst>
              </p:cTn>
              <p:nextCondLst>
                <p:cond evt="onClick" delay="0">
                  <p:tgtEl>
                    <p:spTgt spid="31"/>
                  </p:tgtEl>
                </p:cond>
              </p:nextCondLst>
            </p:seq>
            <p:seq concurrent="1" nextAc="seek">
              <p:cTn id="47" restart="whenNotActive" fill="hold" evtFilter="cancelBubble" nodeType="interactiveSeq">
                <p:stCondLst>
                  <p:cond evt="onClick" delay="0">
                    <p:tgtEl>
                      <p:spTgt spid="32"/>
                    </p:tgtEl>
                  </p:cond>
                </p:stCondLst>
                <p:endSync evt="end" delay="0">
                  <p:rtn val="all"/>
                </p:endSync>
                <p:childTnLst>
                  <p:par>
                    <p:cTn id="48" fill="hold">
                      <p:stCondLst>
                        <p:cond delay="0"/>
                      </p:stCondLst>
                      <p:childTnLst>
                        <p:par>
                          <p:cTn id="49" fill="hold">
                            <p:stCondLst>
                              <p:cond delay="0"/>
                            </p:stCondLst>
                            <p:childTnLst>
                              <p:par>
                                <p:cTn id="50" presetID="53" presetClass="exit" presetSubtype="32" fill="hold" grpId="0" nodeType="clickEffect">
                                  <p:stCondLst>
                                    <p:cond delay="0"/>
                                  </p:stCondLst>
                                  <p:childTnLst>
                                    <p:anim calcmode="lin" valueType="num">
                                      <p:cBhvr>
                                        <p:cTn id="51" dur="500"/>
                                        <p:tgtEl>
                                          <p:spTgt spid="32"/>
                                        </p:tgtEl>
                                        <p:attrNameLst>
                                          <p:attrName>ppt_w</p:attrName>
                                        </p:attrNameLst>
                                      </p:cBhvr>
                                      <p:tavLst>
                                        <p:tav tm="0">
                                          <p:val>
                                            <p:strVal val="ppt_w"/>
                                          </p:val>
                                        </p:tav>
                                        <p:tav tm="100000">
                                          <p:val>
                                            <p:fltVal val="0"/>
                                          </p:val>
                                        </p:tav>
                                      </p:tavLst>
                                    </p:anim>
                                    <p:anim calcmode="lin" valueType="num">
                                      <p:cBhvr>
                                        <p:cTn id="52" dur="500"/>
                                        <p:tgtEl>
                                          <p:spTgt spid="32"/>
                                        </p:tgtEl>
                                        <p:attrNameLst>
                                          <p:attrName>ppt_h</p:attrName>
                                        </p:attrNameLst>
                                      </p:cBhvr>
                                      <p:tavLst>
                                        <p:tav tm="0">
                                          <p:val>
                                            <p:strVal val="ppt_h"/>
                                          </p:val>
                                        </p:tav>
                                        <p:tav tm="100000">
                                          <p:val>
                                            <p:fltVal val="0"/>
                                          </p:val>
                                        </p:tav>
                                      </p:tavLst>
                                    </p:anim>
                                    <p:animEffect transition="out" filter="fade">
                                      <p:cBhvr>
                                        <p:cTn id="53" dur="500"/>
                                        <p:tgtEl>
                                          <p:spTgt spid="32"/>
                                        </p:tgtEl>
                                      </p:cBhvr>
                                    </p:animEffect>
                                    <p:set>
                                      <p:cBhvr>
                                        <p:cTn id="54" dur="1" fill="hold">
                                          <p:stCondLst>
                                            <p:cond delay="499"/>
                                          </p:stCondLst>
                                        </p:cTn>
                                        <p:tgtEl>
                                          <p:spTgt spid="32"/>
                                        </p:tgtEl>
                                        <p:attrNameLst>
                                          <p:attrName>style.visibility</p:attrName>
                                        </p:attrNameLst>
                                      </p:cBhvr>
                                      <p:to>
                                        <p:strVal val="hidden"/>
                                      </p:to>
                                    </p:set>
                                  </p:childTnLst>
                                </p:cTn>
                              </p:par>
                              <p:par>
                                <p:cTn id="55" presetID="47" presetClass="entr" presetSubtype="0" fill="hold" nodeType="withEffect">
                                  <p:stCondLst>
                                    <p:cond delay="0"/>
                                  </p:stCondLst>
                                  <p:childTnLst>
                                    <p:set>
                                      <p:cBhvr>
                                        <p:cTn id="56" dur="1" fill="hold">
                                          <p:stCondLst>
                                            <p:cond delay="0"/>
                                          </p:stCondLst>
                                        </p:cTn>
                                        <p:tgtEl>
                                          <p:spTgt spid="39"/>
                                        </p:tgtEl>
                                        <p:attrNameLst>
                                          <p:attrName>style.visibility</p:attrName>
                                        </p:attrNameLst>
                                      </p:cBhvr>
                                      <p:to>
                                        <p:strVal val="visible"/>
                                      </p:to>
                                    </p:set>
                                    <p:animEffect transition="in" filter="fade">
                                      <p:cBhvr>
                                        <p:cTn id="57" dur="1000"/>
                                        <p:tgtEl>
                                          <p:spTgt spid="39"/>
                                        </p:tgtEl>
                                      </p:cBhvr>
                                    </p:animEffect>
                                    <p:anim calcmode="lin" valueType="num">
                                      <p:cBhvr>
                                        <p:cTn id="58" dur="1000" fill="hold"/>
                                        <p:tgtEl>
                                          <p:spTgt spid="39"/>
                                        </p:tgtEl>
                                        <p:attrNameLst>
                                          <p:attrName>ppt_x</p:attrName>
                                        </p:attrNameLst>
                                      </p:cBhvr>
                                      <p:tavLst>
                                        <p:tav tm="0">
                                          <p:val>
                                            <p:strVal val="#ppt_x"/>
                                          </p:val>
                                        </p:tav>
                                        <p:tav tm="100000">
                                          <p:val>
                                            <p:strVal val="#ppt_x"/>
                                          </p:val>
                                        </p:tav>
                                      </p:tavLst>
                                    </p:anim>
                                    <p:anim calcmode="lin" valueType="num">
                                      <p:cBhvr>
                                        <p:cTn id="59" dur="1000" fill="hold"/>
                                        <p:tgtEl>
                                          <p:spTgt spid="39"/>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32"/>
                  </p:tgtEl>
                </p:cond>
              </p:nextCondLst>
            </p:seq>
            <p:seq concurrent="1" nextAc="seek">
              <p:cTn id="60" restart="whenNotActive" fill="hold" evtFilter="cancelBubble" nodeType="interactiveSeq">
                <p:stCondLst>
                  <p:cond evt="onClick" delay="0">
                    <p:tgtEl>
                      <p:spTgt spid="33"/>
                    </p:tgtEl>
                  </p:cond>
                </p:stCondLst>
                <p:endSync evt="end" delay="0">
                  <p:rtn val="all"/>
                </p:endSync>
                <p:childTnLst>
                  <p:par>
                    <p:cTn id="61" fill="hold">
                      <p:stCondLst>
                        <p:cond delay="0"/>
                      </p:stCondLst>
                      <p:childTnLst>
                        <p:par>
                          <p:cTn id="62" fill="hold">
                            <p:stCondLst>
                              <p:cond delay="0"/>
                            </p:stCondLst>
                            <p:childTnLst>
                              <p:par>
                                <p:cTn id="63" presetID="53" presetClass="exit" presetSubtype="32" fill="hold" grpId="0" nodeType="clickEffect">
                                  <p:stCondLst>
                                    <p:cond delay="0"/>
                                  </p:stCondLst>
                                  <p:childTnLst>
                                    <p:anim calcmode="lin" valueType="num">
                                      <p:cBhvr>
                                        <p:cTn id="64" dur="500"/>
                                        <p:tgtEl>
                                          <p:spTgt spid="33"/>
                                        </p:tgtEl>
                                        <p:attrNameLst>
                                          <p:attrName>ppt_w</p:attrName>
                                        </p:attrNameLst>
                                      </p:cBhvr>
                                      <p:tavLst>
                                        <p:tav tm="0">
                                          <p:val>
                                            <p:strVal val="ppt_w"/>
                                          </p:val>
                                        </p:tav>
                                        <p:tav tm="100000">
                                          <p:val>
                                            <p:fltVal val="0"/>
                                          </p:val>
                                        </p:tav>
                                      </p:tavLst>
                                    </p:anim>
                                    <p:anim calcmode="lin" valueType="num">
                                      <p:cBhvr>
                                        <p:cTn id="65" dur="500"/>
                                        <p:tgtEl>
                                          <p:spTgt spid="33"/>
                                        </p:tgtEl>
                                        <p:attrNameLst>
                                          <p:attrName>ppt_h</p:attrName>
                                        </p:attrNameLst>
                                      </p:cBhvr>
                                      <p:tavLst>
                                        <p:tav tm="0">
                                          <p:val>
                                            <p:strVal val="ppt_h"/>
                                          </p:val>
                                        </p:tav>
                                        <p:tav tm="100000">
                                          <p:val>
                                            <p:fltVal val="0"/>
                                          </p:val>
                                        </p:tav>
                                      </p:tavLst>
                                    </p:anim>
                                    <p:animEffect transition="out" filter="fade">
                                      <p:cBhvr>
                                        <p:cTn id="66" dur="500"/>
                                        <p:tgtEl>
                                          <p:spTgt spid="33"/>
                                        </p:tgtEl>
                                      </p:cBhvr>
                                    </p:animEffect>
                                    <p:set>
                                      <p:cBhvr>
                                        <p:cTn id="67" dur="1" fill="hold">
                                          <p:stCondLst>
                                            <p:cond delay="499"/>
                                          </p:stCondLst>
                                        </p:cTn>
                                        <p:tgtEl>
                                          <p:spTgt spid="33"/>
                                        </p:tgtEl>
                                        <p:attrNameLst>
                                          <p:attrName>style.visibility</p:attrName>
                                        </p:attrNameLst>
                                      </p:cBhvr>
                                      <p:to>
                                        <p:strVal val="hidden"/>
                                      </p:to>
                                    </p:set>
                                  </p:childTnLst>
                                </p:cTn>
                              </p:par>
                              <p:par>
                                <p:cTn id="68" presetID="31" presetClass="entr" presetSubtype="0" fill="hold" nodeType="withEffect">
                                  <p:stCondLst>
                                    <p:cond delay="0"/>
                                  </p:stCondLst>
                                  <p:childTnLst>
                                    <p:set>
                                      <p:cBhvr>
                                        <p:cTn id="69" dur="1" fill="hold">
                                          <p:stCondLst>
                                            <p:cond delay="0"/>
                                          </p:stCondLst>
                                        </p:cTn>
                                        <p:tgtEl>
                                          <p:spTgt spid="38"/>
                                        </p:tgtEl>
                                        <p:attrNameLst>
                                          <p:attrName>style.visibility</p:attrName>
                                        </p:attrNameLst>
                                      </p:cBhvr>
                                      <p:to>
                                        <p:strVal val="visible"/>
                                      </p:to>
                                    </p:set>
                                    <p:anim calcmode="lin" valueType="num">
                                      <p:cBhvr>
                                        <p:cTn id="70" dur="1000" fill="hold"/>
                                        <p:tgtEl>
                                          <p:spTgt spid="38"/>
                                        </p:tgtEl>
                                        <p:attrNameLst>
                                          <p:attrName>ppt_w</p:attrName>
                                        </p:attrNameLst>
                                      </p:cBhvr>
                                      <p:tavLst>
                                        <p:tav tm="0">
                                          <p:val>
                                            <p:fltVal val="0"/>
                                          </p:val>
                                        </p:tav>
                                        <p:tav tm="100000">
                                          <p:val>
                                            <p:strVal val="#ppt_w"/>
                                          </p:val>
                                        </p:tav>
                                      </p:tavLst>
                                    </p:anim>
                                    <p:anim calcmode="lin" valueType="num">
                                      <p:cBhvr>
                                        <p:cTn id="71" dur="1000" fill="hold"/>
                                        <p:tgtEl>
                                          <p:spTgt spid="38"/>
                                        </p:tgtEl>
                                        <p:attrNameLst>
                                          <p:attrName>ppt_h</p:attrName>
                                        </p:attrNameLst>
                                      </p:cBhvr>
                                      <p:tavLst>
                                        <p:tav tm="0">
                                          <p:val>
                                            <p:fltVal val="0"/>
                                          </p:val>
                                        </p:tav>
                                        <p:tav tm="100000">
                                          <p:val>
                                            <p:strVal val="#ppt_h"/>
                                          </p:val>
                                        </p:tav>
                                      </p:tavLst>
                                    </p:anim>
                                    <p:anim calcmode="lin" valueType="num">
                                      <p:cBhvr>
                                        <p:cTn id="72" dur="1000" fill="hold"/>
                                        <p:tgtEl>
                                          <p:spTgt spid="38"/>
                                        </p:tgtEl>
                                        <p:attrNameLst>
                                          <p:attrName>style.rotation</p:attrName>
                                        </p:attrNameLst>
                                      </p:cBhvr>
                                      <p:tavLst>
                                        <p:tav tm="0">
                                          <p:val>
                                            <p:fltVal val="90"/>
                                          </p:val>
                                        </p:tav>
                                        <p:tav tm="100000">
                                          <p:val>
                                            <p:fltVal val="0"/>
                                          </p:val>
                                        </p:tav>
                                      </p:tavLst>
                                    </p:anim>
                                    <p:animEffect transition="in" filter="fade">
                                      <p:cBhvr>
                                        <p:cTn id="73" dur="1000"/>
                                        <p:tgtEl>
                                          <p:spTgt spid="38"/>
                                        </p:tgtEl>
                                      </p:cBhvr>
                                    </p:animEffect>
                                  </p:childTnLst>
                                </p:cTn>
                              </p:par>
                            </p:childTnLst>
                          </p:cTn>
                        </p:par>
                      </p:childTnLst>
                    </p:cTn>
                  </p:par>
                </p:childTnLst>
              </p:cTn>
              <p:nextCondLst>
                <p:cond evt="onClick" delay="0">
                  <p:tgtEl>
                    <p:spTgt spid="33"/>
                  </p:tgtEl>
                </p:cond>
              </p:nextCondLst>
            </p:seq>
            <p:seq concurrent="1" nextAc="seek">
              <p:cTn id="74" restart="whenNotActive" fill="hold" evtFilter="cancelBubble" nodeType="interactiveSeq">
                <p:stCondLst>
                  <p:cond evt="onClick" delay="0">
                    <p:tgtEl>
                      <p:spTgt spid="41"/>
                    </p:tgtEl>
                  </p:cond>
                </p:stCondLst>
                <p:endSync evt="end" delay="0">
                  <p:rtn val="all"/>
                </p:endSync>
                <p:childTnLst>
                  <p:par>
                    <p:cTn id="75" fill="hold">
                      <p:stCondLst>
                        <p:cond delay="0"/>
                      </p:stCondLst>
                      <p:childTnLst>
                        <p:par>
                          <p:cTn id="76" fill="hold">
                            <p:stCondLst>
                              <p:cond delay="0"/>
                            </p:stCondLst>
                            <p:childTnLst>
                              <p:par>
                                <p:cTn id="77" presetID="35" presetClass="exit" presetSubtype="0" fill="hold" nodeType="clickEffect">
                                  <p:stCondLst>
                                    <p:cond delay="0"/>
                                  </p:stCondLst>
                                  <p:childTnLst>
                                    <p:animEffect transition="out" filter="fade">
                                      <p:cBhvr>
                                        <p:cTn id="78" dur="2000"/>
                                        <p:tgtEl>
                                          <p:spTgt spid="18"/>
                                        </p:tgtEl>
                                      </p:cBhvr>
                                    </p:animEffect>
                                    <p:anim calcmode="lin" valueType="num">
                                      <p:cBhvr>
                                        <p:cTn id="79" dur="2000"/>
                                        <p:tgtEl>
                                          <p:spTgt spid="18"/>
                                        </p:tgtEl>
                                        <p:attrNameLst>
                                          <p:attrName>style.rotation</p:attrName>
                                        </p:attrNameLst>
                                      </p:cBhvr>
                                      <p:tavLst>
                                        <p:tav tm="0">
                                          <p:val>
                                            <p:fltVal val="0"/>
                                          </p:val>
                                        </p:tav>
                                        <p:tav tm="100000">
                                          <p:val>
                                            <p:fltVal val="720"/>
                                          </p:val>
                                        </p:tav>
                                      </p:tavLst>
                                    </p:anim>
                                    <p:anim calcmode="lin" valueType="num">
                                      <p:cBhvr>
                                        <p:cTn id="80" dur="2000"/>
                                        <p:tgtEl>
                                          <p:spTgt spid="18"/>
                                        </p:tgtEl>
                                        <p:attrNameLst>
                                          <p:attrName>ppt_h</p:attrName>
                                        </p:attrNameLst>
                                      </p:cBhvr>
                                      <p:tavLst>
                                        <p:tav tm="0">
                                          <p:val>
                                            <p:strVal val="ppt_h"/>
                                          </p:val>
                                        </p:tav>
                                        <p:tav tm="100000">
                                          <p:val>
                                            <p:fltVal val="0"/>
                                          </p:val>
                                        </p:tav>
                                      </p:tavLst>
                                    </p:anim>
                                    <p:anim calcmode="lin" valueType="num">
                                      <p:cBhvr>
                                        <p:cTn id="81" dur="2000"/>
                                        <p:tgtEl>
                                          <p:spTgt spid="18"/>
                                        </p:tgtEl>
                                        <p:attrNameLst>
                                          <p:attrName>ppt_w</p:attrName>
                                        </p:attrNameLst>
                                      </p:cBhvr>
                                      <p:tavLst>
                                        <p:tav tm="0">
                                          <p:val>
                                            <p:strVal val="ppt_w"/>
                                          </p:val>
                                        </p:tav>
                                        <p:tav tm="100000">
                                          <p:val>
                                            <p:fltVal val="0"/>
                                          </p:val>
                                        </p:tav>
                                      </p:tavLst>
                                    </p:anim>
                                    <p:set>
                                      <p:cBhvr>
                                        <p:cTn id="82" dur="1" fill="hold">
                                          <p:stCondLst>
                                            <p:cond delay="1999"/>
                                          </p:stCondLst>
                                        </p:cTn>
                                        <p:tgtEl>
                                          <p:spTgt spid="18"/>
                                        </p:tgtEl>
                                        <p:attrNameLst>
                                          <p:attrName>style.visibility</p:attrName>
                                        </p:attrNameLst>
                                      </p:cBhvr>
                                      <p:to>
                                        <p:strVal val="hidden"/>
                                      </p:to>
                                    </p:set>
                                  </p:childTnLst>
                                </p:cTn>
                              </p:par>
                            </p:childTnLst>
                          </p:cTn>
                        </p:par>
                        <p:par>
                          <p:cTn id="83" fill="hold">
                            <p:stCondLst>
                              <p:cond delay="2000"/>
                            </p:stCondLst>
                            <p:childTnLst>
                              <p:par>
                                <p:cTn id="84" presetID="31" presetClass="exit" presetSubtype="0" fill="hold" nodeType="afterEffect">
                                  <p:stCondLst>
                                    <p:cond delay="0"/>
                                  </p:stCondLst>
                                  <p:childTnLst>
                                    <p:anim calcmode="lin" valueType="num">
                                      <p:cBhvr>
                                        <p:cTn id="85" dur="1000"/>
                                        <p:tgtEl>
                                          <p:spTgt spid="41"/>
                                        </p:tgtEl>
                                        <p:attrNameLst>
                                          <p:attrName>ppt_w</p:attrName>
                                        </p:attrNameLst>
                                      </p:cBhvr>
                                      <p:tavLst>
                                        <p:tav tm="0">
                                          <p:val>
                                            <p:strVal val="ppt_w"/>
                                          </p:val>
                                        </p:tav>
                                        <p:tav tm="100000">
                                          <p:val>
                                            <p:fltVal val="0"/>
                                          </p:val>
                                        </p:tav>
                                      </p:tavLst>
                                    </p:anim>
                                    <p:anim calcmode="lin" valueType="num">
                                      <p:cBhvr>
                                        <p:cTn id="86" dur="1000"/>
                                        <p:tgtEl>
                                          <p:spTgt spid="41"/>
                                        </p:tgtEl>
                                        <p:attrNameLst>
                                          <p:attrName>ppt_h</p:attrName>
                                        </p:attrNameLst>
                                      </p:cBhvr>
                                      <p:tavLst>
                                        <p:tav tm="0">
                                          <p:val>
                                            <p:strVal val="ppt_h"/>
                                          </p:val>
                                        </p:tav>
                                        <p:tav tm="100000">
                                          <p:val>
                                            <p:fltVal val="0"/>
                                          </p:val>
                                        </p:tav>
                                      </p:tavLst>
                                    </p:anim>
                                    <p:anim calcmode="lin" valueType="num">
                                      <p:cBhvr>
                                        <p:cTn id="87" dur="1000"/>
                                        <p:tgtEl>
                                          <p:spTgt spid="41"/>
                                        </p:tgtEl>
                                        <p:attrNameLst>
                                          <p:attrName>style.rotation</p:attrName>
                                        </p:attrNameLst>
                                      </p:cBhvr>
                                      <p:tavLst>
                                        <p:tav tm="0">
                                          <p:val>
                                            <p:fltVal val="0"/>
                                          </p:val>
                                        </p:tav>
                                        <p:tav tm="100000">
                                          <p:val>
                                            <p:fltVal val="90"/>
                                          </p:val>
                                        </p:tav>
                                      </p:tavLst>
                                    </p:anim>
                                    <p:animEffect transition="out" filter="fade">
                                      <p:cBhvr>
                                        <p:cTn id="88" dur="1000"/>
                                        <p:tgtEl>
                                          <p:spTgt spid="41"/>
                                        </p:tgtEl>
                                      </p:cBhvr>
                                    </p:animEffect>
                                    <p:set>
                                      <p:cBhvr>
                                        <p:cTn id="89" dur="1" fill="hold">
                                          <p:stCondLst>
                                            <p:cond delay="999"/>
                                          </p:stCondLst>
                                        </p:cTn>
                                        <p:tgtEl>
                                          <p:spTgt spid="41"/>
                                        </p:tgtEl>
                                        <p:attrNameLst>
                                          <p:attrName>style.visibility</p:attrName>
                                        </p:attrNameLst>
                                      </p:cBhvr>
                                      <p:to>
                                        <p:strVal val="hidden"/>
                                      </p:to>
                                    </p:set>
                                  </p:childTnLst>
                                </p:cTn>
                              </p:par>
                            </p:childTnLst>
                          </p:cTn>
                        </p:par>
                      </p:childTnLst>
                    </p:cTn>
                  </p:par>
                </p:childTnLst>
              </p:cTn>
              <p:nextCondLst>
                <p:cond evt="onClick" delay="0">
                  <p:tgtEl>
                    <p:spTgt spid="41"/>
                  </p:tgtEl>
                </p:cond>
              </p:nextCondLst>
            </p:seq>
            <p:seq concurrent="1" nextAc="seek">
              <p:cTn id="90" restart="whenNotActive" fill="hold" evtFilter="cancelBubble" nodeType="interactiveSeq">
                <p:stCondLst>
                  <p:cond evt="onClick" delay="0">
                    <p:tgtEl>
                      <p:spTgt spid="40"/>
                    </p:tgtEl>
                  </p:cond>
                </p:stCondLst>
                <p:endSync evt="end" delay="0">
                  <p:rtn val="all"/>
                </p:endSync>
                <p:childTnLst>
                  <p:par>
                    <p:cTn id="91" fill="hold">
                      <p:stCondLst>
                        <p:cond delay="0"/>
                      </p:stCondLst>
                      <p:childTnLst>
                        <p:par>
                          <p:cTn id="92" fill="hold">
                            <p:stCondLst>
                              <p:cond delay="0"/>
                            </p:stCondLst>
                            <p:childTnLst>
                              <p:par>
                                <p:cTn id="93" presetID="35" presetClass="exit" presetSubtype="0" fill="hold" nodeType="clickEffect">
                                  <p:stCondLst>
                                    <p:cond delay="0"/>
                                  </p:stCondLst>
                                  <p:childTnLst>
                                    <p:animEffect transition="out" filter="fade">
                                      <p:cBhvr>
                                        <p:cTn id="94" dur="2000"/>
                                        <p:tgtEl>
                                          <p:spTgt spid="19"/>
                                        </p:tgtEl>
                                      </p:cBhvr>
                                    </p:animEffect>
                                    <p:anim calcmode="lin" valueType="num">
                                      <p:cBhvr>
                                        <p:cTn id="95" dur="2000"/>
                                        <p:tgtEl>
                                          <p:spTgt spid="19"/>
                                        </p:tgtEl>
                                        <p:attrNameLst>
                                          <p:attrName>style.rotation</p:attrName>
                                        </p:attrNameLst>
                                      </p:cBhvr>
                                      <p:tavLst>
                                        <p:tav tm="0">
                                          <p:val>
                                            <p:fltVal val="0"/>
                                          </p:val>
                                        </p:tav>
                                        <p:tav tm="100000">
                                          <p:val>
                                            <p:fltVal val="720"/>
                                          </p:val>
                                        </p:tav>
                                      </p:tavLst>
                                    </p:anim>
                                    <p:anim calcmode="lin" valueType="num">
                                      <p:cBhvr>
                                        <p:cTn id="96" dur="2000"/>
                                        <p:tgtEl>
                                          <p:spTgt spid="19"/>
                                        </p:tgtEl>
                                        <p:attrNameLst>
                                          <p:attrName>ppt_h</p:attrName>
                                        </p:attrNameLst>
                                      </p:cBhvr>
                                      <p:tavLst>
                                        <p:tav tm="0">
                                          <p:val>
                                            <p:strVal val="ppt_h"/>
                                          </p:val>
                                        </p:tav>
                                        <p:tav tm="100000">
                                          <p:val>
                                            <p:fltVal val="0"/>
                                          </p:val>
                                        </p:tav>
                                      </p:tavLst>
                                    </p:anim>
                                    <p:anim calcmode="lin" valueType="num">
                                      <p:cBhvr>
                                        <p:cTn id="97" dur="2000"/>
                                        <p:tgtEl>
                                          <p:spTgt spid="19"/>
                                        </p:tgtEl>
                                        <p:attrNameLst>
                                          <p:attrName>ppt_w</p:attrName>
                                        </p:attrNameLst>
                                      </p:cBhvr>
                                      <p:tavLst>
                                        <p:tav tm="0">
                                          <p:val>
                                            <p:strVal val="ppt_w"/>
                                          </p:val>
                                        </p:tav>
                                        <p:tav tm="100000">
                                          <p:val>
                                            <p:fltVal val="0"/>
                                          </p:val>
                                        </p:tav>
                                      </p:tavLst>
                                    </p:anim>
                                    <p:set>
                                      <p:cBhvr>
                                        <p:cTn id="98" dur="1" fill="hold">
                                          <p:stCondLst>
                                            <p:cond delay="1999"/>
                                          </p:stCondLst>
                                        </p:cTn>
                                        <p:tgtEl>
                                          <p:spTgt spid="19"/>
                                        </p:tgtEl>
                                        <p:attrNameLst>
                                          <p:attrName>style.visibility</p:attrName>
                                        </p:attrNameLst>
                                      </p:cBhvr>
                                      <p:to>
                                        <p:strVal val="hidden"/>
                                      </p:to>
                                    </p:set>
                                  </p:childTnLst>
                                </p:cTn>
                              </p:par>
                            </p:childTnLst>
                          </p:cTn>
                        </p:par>
                        <p:par>
                          <p:cTn id="99" fill="hold">
                            <p:stCondLst>
                              <p:cond delay="2000"/>
                            </p:stCondLst>
                            <p:childTnLst>
                              <p:par>
                                <p:cTn id="100" presetID="53" presetClass="exit" presetSubtype="32" fill="hold" nodeType="afterEffect">
                                  <p:stCondLst>
                                    <p:cond delay="0"/>
                                  </p:stCondLst>
                                  <p:childTnLst>
                                    <p:anim calcmode="lin" valueType="num">
                                      <p:cBhvr>
                                        <p:cTn id="101" dur="500"/>
                                        <p:tgtEl>
                                          <p:spTgt spid="40"/>
                                        </p:tgtEl>
                                        <p:attrNameLst>
                                          <p:attrName>ppt_w</p:attrName>
                                        </p:attrNameLst>
                                      </p:cBhvr>
                                      <p:tavLst>
                                        <p:tav tm="0">
                                          <p:val>
                                            <p:strVal val="ppt_w"/>
                                          </p:val>
                                        </p:tav>
                                        <p:tav tm="100000">
                                          <p:val>
                                            <p:fltVal val="0"/>
                                          </p:val>
                                        </p:tav>
                                      </p:tavLst>
                                    </p:anim>
                                    <p:anim calcmode="lin" valueType="num">
                                      <p:cBhvr>
                                        <p:cTn id="102" dur="500"/>
                                        <p:tgtEl>
                                          <p:spTgt spid="40"/>
                                        </p:tgtEl>
                                        <p:attrNameLst>
                                          <p:attrName>ppt_h</p:attrName>
                                        </p:attrNameLst>
                                      </p:cBhvr>
                                      <p:tavLst>
                                        <p:tav tm="0">
                                          <p:val>
                                            <p:strVal val="ppt_h"/>
                                          </p:val>
                                        </p:tav>
                                        <p:tav tm="100000">
                                          <p:val>
                                            <p:fltVal val="0"/>
                                          </p:val>
                                        </p:tav>
                                      </p:tavLst>
                                    </p:anim>
                                    <p:animEffect transition="out" filter="fade">
                                      <p:cBhvr>
                                        <p:cTn id="103" dur="500"/>
                                        <p:tgtEl>
                                          <p:spTgt spid="40"/>
                                        </p:tgtEl>
                                      </p:cBhvr>
                                    </p:animEffect>
                                    <p:set>
                                      <p:cBhvr>
                                        <p:cTn id="104" dur="1" fill="hold">
                                          <p:stCondLst>
                                            <p:cond delay="499"/>
                                          </p:stCondLst>
                                        </p:cTn>
                                        <p:tgtEl>
                                          <p:spTgt spid="40"/>
                                        </p:tgtEl>
                                        <p:attrNameLst>
                                          <p:attrName>style.visibility</p:attrName>
                                        </p:attrNameLst>
                                      </p:cBhvr>
                                      <p:to>
                                        <p:strVal val="hidden"/>
                                      </p:to>
                                    </p:set>
                                  </p:childTnLst>
                                </p:cTn>
                              </p:par>
                            </p:childTnLst>
                          </p:cTn>
                        </p:par>
                      </p:childTnLst>
                    </p:cTn>
                  </p:par>
                </p:childTnLst>
              </p:cTn>
              <p:nextCondLst>
                <p:cond evt="onClick" delay="0">
                  <p:tgtEl>
                    <p:spTgt spid="40"/>
                  </p:tgtEl>
                </p:cond>
              </p:nextCondLst>
            </p:seq>
            <p:seq concurrent="1" nextAc="seek">
              <p:cTn id="105" restart="whenNotActive" fill="hold" evtFilter="cancelBubble" nodeType="interactiveSeq">
                <p:stCondLst>
                  <p:cond evt="onClick" delay="0">
                    <p:tgtEl>
                      <p:spTgt spid="38"/>
                    </p:tgtEl>
                  </p:cond>
                </p:stCondLst>
                <p:endSync evt="end" delay="0">
                  <p:rtn val="all"/>
                </p:endSync>
                <p:childTnLst>
                  <p:par>
                    <p:cTn id="106" fill="hold">
                      <p:stCondLst>
                        <p:cond delay="0"/>
                      </p:stCondLst>
                      <p:childTnLst>
                        <p:par>
                          <p:cTn id="107" fill="hold">
                            <p:stCondLst>
                              <p:cond delay="0"/>
                            </p:stCondLst>
                            <p:childTnLst>
                              <p:par>
                                <p:cTn id="108" presetID="35" presetClass="exit" presetSubtype="0" fill="hold" nodeType="clickEffect">
                                  <p:stCondLst>
                                    <p:cond delay="0"/>
                                  </p:stCondLst>
                                  <p:childTnLst>
                                    <p:animEffect transition="out" filter="fade">
                                      <p:cBhvr>
                                        <p:cTn id="109" dur="2000"/>
                                        <p:tgtEl>
                                          <p:spTgt spid="22"/>
                                        </p:tgtEl>
                                      </p:cBhvr>
                                    </p:animEffect>
                                    <p:anim calcmode="lin" valueType="num">
                                      <p:cBhvr>
                                        <p:cTn id="110" dur="2000"/>
                                        <p:tgtEl>
                                          <p:spTgt spid="22"/>
                                        </p:tgtEl>
                                        <p:attrNameLst>
                                          <p:attrName>style.rotation</p:attrName>
                                        </p:attrNameLst>
                                      </p:cBhvr>
                                      <p:tavLst>
                                        <p:tav tm="0">
                                          <p:val>
                                            <p:fltVal val="0"/>
                                          </p:val>
                                        </p:tav>
                                        <p:tav tm="100000">
                                          <p:val>
                                            <p:fltVal val="720"/>
                                          </p:val>
                                        </p:tav>
                                      </p:tavLst>
                                    </p:anim>
                                    <p:anim calcmode="lin" valueType="num">
                                      <p:cBhvr>
                                        <p:cTn id="111" dur="2000"/>
                                        <p:tgtEl>
                                          <p:spTgt spid="22"/>
                                        </p:tgtEl>
                                        <p:attrNameLst>
                                          <p:attrName>ppt_h</p:attrName>
                                        </p:attrNameLst>
                                      </p:cBhvr>
                                      <p:tavLst>
                                        <p:tav tm="0">
                                          <p:val>
                                            <p:strVal val="ppt_h"/>
                                          </p:val>
                                        </p:tav>
                                        <p:tav tm="100000">
                                          <p:val>
                                            <p:fltVal val="0"/>
                                          </p:val>
                                        </p:tav>
                                      </p:tavLst>
                                    </p:anim>
                                    <p:anim calcmode="lin" valueType="num">
                                      <p:cBhvr>
                                        <p:cTn id="112" dur="2000"/>
                                        <p:tgtEl>
                                          <p:spTgt spid="22"/>
                                        </p:tgtEl>
                                        <p:attrNameLst>
                                          <p:attrName>ppt_w</p:attrName>
                                        </p:attrNameLst>
                                      </p:cBhvr>
                                      <p:tavLst>
                                        <p:tav tm="0">
                                          <p:val>
                                            <p:strVal val="ppt_w"/>
                                          </p:val>
                                        </p:tav>
                                        <p:tav tm="100000">
                                          <p:val>
                                            <p:fltVal val="0"/>
                                          </p:val>
                                        </p:tav>
                                      </p:tavLst>
                                    </p:anim>
                                    <p:set>
                                      <p:cBhvr>
                                        <p:cTn id="113" dur="1" fill="hold">
                                          <p:stCondLst>
                                            <p:cond delay="1999"/>
                                          </p:stCondLst>
                                        </p:cTn>
                                        <p:tgtEl>
                                          <p:spTgt spid="22"/>
                                        </p:tgtEl>
                                        <p:attrNameLst>
                                          <p:attrName>style.visibility</p:attrName>
                                        </p:attrNameLst>
                                      </p:cBhvr>
                                      <p:to>
                                        <p:strVal val="hidden"/>
                                      </p:to>
                                    </p:set>
                                  </p:childTnLst>
                                </p:cTn>
                              </p:par>
                            </p:childTnLst>
                          </p:cTn>
                        </p:par>
                        <p:par>
                          <p:cTn id="114" fill="hold">
                            <p:stCondLst>
                              <p:cond delay="2000"/>
                            </p:stCondLst>
                            <p:childTnLst>
                              <p:par>
                                <p:cTn id="115" presetID="10" presetClass="exit" presetSubtype="0" fill="hold" nodeType="afterEffect">
                                  <p:stCondLst>
                                    <p:cond delay="0"/>
                                  </p:stCondLst>
                                  <p:childTnLst>
                                    <p:animEffect transition="out" filter="fade">
                                      <p:cBhvr>
                                        <p:cTn id="116" dur="500"/>
                                        <p:tgtEl>
                                          <p:spTgt spid="38"/>
                                        </p:tgtEl>
                                      </p:cBhvr>
                                    </p:animEffect>
                                    <p:set>
                                      <p:cBhvr>
                                        <p:cTn id="117" dur="1" fill="hold">
                                          <p:stCondLst>
                                            <p:cond delay="499"/>
                                          </p:stCondLst>
                                        </p:cTn>
                                        <p:tgtEl>
                                          <p:spTgt spid="38"/>
                                        </p:tgtEl>
                                        <p:attrNameLst>
                                          <p:attrName>style.visibility</p:attrName>
                                        </p:attrNameLst>
                                      </p:cBhvr>
                                      <p:to>
                                        <p:strVal val="hidden"/>
                                      </p:to>
                                    </p:set>
                                  </p:childTnLst>
                                </p:cTn>
                              </p:par>
                            </p:childTnLst>
                          </p:cTn>
                        </p:par>
                      </p:childTnLst>
                    </p:cTn>
                  </p:par>
                </p:childTnLst>
              </p:cTn>
              <p:nextCondLst>
                <p:cond evt="onClick" delay="0">
                  <p:tgtEl>
                    <p:spTgt spid="38"/>
                  </p:tgtEl>
                </p:cond>
              </p:nextCondLst>
            </p:seq>
            <p:seq concurrent="1" nextAc="seek">
              <p:cTn id="118" restart="whenNotActive" fill="hold" evtFilter="cancelBubble" nodeType="interactiveSeq">
                <p:stCondLst>
                  <p:cond evt="onClick" delay="0">
                    <p:tgtEl>
                      <p:spTgt spid="39"/>
                    </p:tgtEl>
                  </p:cond>
                </p:stCondLst>
                <p:endSync evt="end" delay="0">
                  <p:rtn val="all"/>
                </p:endSync>
                <p:childTnLst>
                  <p:par>
                    <p:cTn id="119" fill="hold">
                      <p:stCondLst>
                        <p:cond delay="0"/>
                      </p:stCondLst>
                      <p:childTnLst>
                        <p:par>
                          <p:cTn id="120" fill="hold">
                            <p:stCondLst>
                              <p:cond delay="0"/>
                            </p:stCondLst>
                            <p:childTnLst>
                              <p:par>
                                <p:cTn id="121" presetID="35" presetClass="exit" presetSubtype="0" fill="hold" nodeType="clickEffect">
                                  <p:stCondLst>
                                    <p:cond delay="0"/>
                                  </p:stCondLst>
                                  <p:childTnLst>
                                    <p:animEffect transition="out" filter="fade">
                                      <p:cBhvr>
                                        <p:cTn id="122" dur="2000"/>
                                        <p:tgtEl>
                                          <p:spTgt spid="21"/>
                                        </p:tgtEl>
                                      </p:cBhvr>
                                    </p:animEffect>
                                    <p:anim calcmode="lin" valueType="num">
                                      <p:cBhvr>
                                        <p:cTn id="123" dur="2000"/>
                                        <p:tgtEl>
                                          <p:spTgt spid="21"/>
                                        </p:tgtEl>
                                        <p:attrNameLst>
                                          <p:attrName>style.rotation</p:attrName>
                                        </p:attrNameLst>
                                      </p:cBhvr>
                                      <p:tavLst>
                                        <p:tav tm="0">
                                          <p:val>
                                            <p:fltVal val="0"/>
                                          </p:val>
                                        </p:tav>
                                        <p:tav tm="100000">
                                          <p:val>
                                            <p:fltVal val="720"/>
                                          </p:val>
                                        </p:tav>
                                      </p:tavLst>
                                    </p:anim>
                                    <p:anim calcmode="lin" valueType="num">
                                      <p:cBhvr>
                                        <p:cTn id="124" dur="2000"/>
                                        <p:tgtEl>
                                          <p:spTgt spid="21"/>
                                        </p:tgtEl>
                                        <p:attrNameLst>
                                          <p:attrName>ppt_h</p:attrName>
                                        </p:attrNameLst>
                                      </p:cBhvr>
                                      <p:tavLst>
                                        <p:tav tm="0">
                                          <p:val>
                                            <p:strVal val="ppt_h"/>
                                          </p:val>
                                        </p:tav>
                                        <p:tav tm="100000">
                                          <p:val>
                                            <p:fltVal val="0"/>
                                          </p:val>
                                        </p:tav>
                                      </p:tavLst>
                                    </p:anim>
                                    <p:anim calcmode="lin" valueType="num">
                                      <p:cBhvr>
                                        <p:cTn id="125" dur="2000"/>
                                        <p:tgtEl>
                                          <p:spTgt spid="21"/>
                                        </p:tgtEl>
                                        <p:attrNameLst>
                                          <p:attrName>ppt_w</p:attrName>
                                        </p:attrNameLst>
                                      </p:cBhvr>
                                      <p:tavLst>
                                        <p:tav tm="0">
                                          <p:val>
                                            <p:strVal val="ppt_w"/>
                                          </p:val>
                                        </p:tav>
                                        <p:tav tm="100000">
                                          <p:val>
                                            <p:fltVal val="0"/>
                                          </p:val>
                                        </p:tav>
                                      </p:tavLst>
                                    </p:anim>
                                    <p:set>
                                      <p:cBhvr>
                                        <p:cTn id="126" dur="1" fill="hold">
                                          <p:stCondLst>
                                            <p:cond delay="1999"/>
                                          </p:stCondLst>
                                        </p:cTn>
                                        <p:tgtEl>
                                          <p:spTgt spid="21"/>
                                        </p:tgtEl>
                                        <p:attrNameLst>
                                          <p:attrName>style.visibility</p:attrName>
                                        </p:attrNameLst>
                                      </p:cBhvr>
                                      <p:to>
                                        <p:strVal val="hidden"/>
                                      </p:to>
                                    </p:set>
                                  </p:childTnLst>
                                </p:cTn>
                              </p:par>
                            </p:childTnLst>
                          </p:cTn>
                        </p:par>
                        <p:par>
                          <p:cTn id="127" fill="hold">
                            <p:stCondLst>
                              <p:cond delay="2000"/>
                            </p:stCondLst>
                            <p:childTnLst>
                              <p:par>
                                <p:cTn id="128" presetID="10" presetClass="exit" presetSubtype="0" fill="hold" nodeType="afterEffect">
                                  <p:stCondLst>
                                    <p:cond delay="0"/>
                                  </p:stCondLst>
                                  <p:childTnLst>
                                    <p:animEffect transition="out" filter="fade">
                                      <p:cBhvr>
                                        <p:cTn id="129" dur="500"/>
                                        <p:tgtEl>
                                          <p:spTgt spid="39"/>
                                        </p:tgtEl>
                                      </p:cBhvr>
                                    </p:animEffect>
                                    <p:set>
                                      <p:cBhvr>
                                        <p:cTn id="130" dur="1" fill="hold">
                                          <p:stCondLst>
                                            <p:cond delay="499"/>
                                          </p:stCondLst>
                                        </p:cTn>
                                        <p:tgtEl>
                                          <p:spTgt spid="39"/>
                                        </p:tgtEl>
                                        <p:attrNameLst>
                                          <p:attrName>style.visibility</p:attrName>
                                        </p:attrNameLst>
                                      </p:cBhvr>
                                      <p:to>
                                        <p:strVal val="hidden"/>
                                      </p:to>
                                    </p:set>
                                  </p:childTnLst>
                                </p:cTn>
                              </p:par>
                            </p:childTnLst>
                          </p:cTn>
                        </p:par>
                      </p:childTnLst>
                    </p:cTn>
                  </p:par>
                </p:childTnLst>
              </p:cTn>
              <p:nextCondLst>
                <p:cond evt="onClick" delay="0">
                  <p:tgtEl>
                    <p:spTgt spid="39"/>
                  </p:tgtEl>
                </p:cond>
              </p:nextCondLst>
            </p:seq>
          </p:childTnLst>
        </p:cTn>
      </p:par>
    </p:tnLst>
    <p:bldLst>
      <p:bldP spid="14" grpId="0"/>
      <p:bldP spid="13" grpId="0"/>
      <p:bldP spid="24" grpId="0" animBg="1"/>
      <p:bldP spid="31" grpId="0" animBg="1"/>
      <p:bldP spid="32" grpId="0" animBg="1"/>
      <p:bldP spid="33"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Kết quả hình ảnh cho home png">
            <a:hlinkClick r:id="rId3" action="ppaction://hlinksldjump"/>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056297" y="248800"/>
            <a:ext cx="783773" cy="78377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Kết quả hình ảnh cho virut corona"/>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9532" b="100000" l="0" r="45422">
                        <a14:foregroundMark x1="36024" y1="22122" x2="36024" y2="22122"/>
                        <a14:foregroundMark x1="41084" y1="37950" x2="41084" y2="37950"/>
                      </a14:backgroundRemoval>
                    </a14:imgEffect>
                  </a14:imgLayer>
                </a14:imgProps>
              </a:ext>
              <a:ext uri="{28A0092B-C50C-407E-A947-70E740481C1C}">
                <a14:useLocalDpi xmlns:a14="http://schemas.microsoft.com/office/drawing/2010/main" val="0"/>
              </a:ext>
            </a:extLst>
          </a:blip>
          <a:srcRect r="52634"/>
          <a:stretch/>
        </p:blipFill>
        <p:spPr bwMode="auto">
          <a:xfrm>
            <a:off x="1576156" y="-124955"/>
            <a:ext cx="1282709" cy="1814064"/>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descr="Kết quả hình ảnh cho virut corona"/>
          <p:cNvPicPr>
            <a:picLocks noChangeAspect="1" noChangeArrowheads="1"/>
          </p:cNvPicPr>
          <p:nvPr/>
        </p:nvPicPr>
        <p:blipFill rotWithShape="1">
          <a:blip r:embed="rId7" cstate="print">
            <a:duotone>
              <a:schemeClr val="accent5">
                <a:shade val="45000"/>
                <a:satMod val="135000"/>
              </a:schemeClr>
              <a:prstClr val="white"/>
            </a:duotone>
            <a:extLst>
              <a:ext uri="{28A0092B-C50C-407E-A947-70E740481C1C}">
                <a14:useLocalDpi xmlns:a14="http://schemas.microsoft.com/office/drawing/2010/main" val="0"/>
              </a:ext>
            </a:extLst>
          </a:blip>
          <a:srcRect l="28884" t="20229" r="28889" b="18928"/>
          <a:stretch/>
        </p:blipFill>
        <p:spPr bwMode="auto">
          <a:xfrm>
            <a:off x="2911023" y="209728"/>
            <a:ext cx="635327" cy="613229"/>
          </a:xfrm>
          <a:prstGeom prst="rect">
            <a:avLst/>
          </a:prstGeom>
          <a:noFill/>
          <a:extLst>
            <a:ext uri="{909E8E84-426E-40DD-AFC4-6F175D3DCCD1}">
              <a14:hiddenFill xmlns:a14="http://schemas.microsoft.com/office/drawing/2010/main">
                <a:solidFill>
                  <a:srgbClr val="FFFFFF"/>
                </a:solidFill>
              </a14:hiddenFill>
            </a:ext>
          </a:extLst>
        </p:spPr>
      </p:pic>
      <p:sp>
        <p:nvSpPr>
          <p:cNvPr id="16" name="Rounded Rectangle 15"/>
          <p:cNvSpPr/>
          <p:nvPr/>
        </p:nvSpPr>
        <p:spPr>
          <a:xfrm>
            <a:off x="2911021" y="1032573"/>
            <a:ext cx="10668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rtlCol="0" anchor="ctr"/>
          <a:lstStyle/>
          <a:p>
            <a:pPr algn="ctr">
              <a:buClr>
                <a:srgbClr val="000000"/>
              </a:buClr>
              <a:buFont typeface="Arial"/>
              <a:buNone/>
            </a:pPr>
            <a:r>
              <a:rPr lang="en-US" sz="2800" kern="0">
                <a:solidFill>
                  <a:srgbClr val="FFFFFF"/>
                </a:solidFill>
                <a:sym typeface="Arial"/>
              </a:rPr>
              <a:t>20</a:t>
            </a:r>
          </a:p>
        </p:txBody>
      </p:sp>
      <p:sp>
        <p:nvSpPr>
          <p:cNvPr id="17" name="Rounded Rectangle 16"/>
          <p:cNvSpPr/>
          <p:nvPr/>
        </p:nvSpPr>
        <p:spPr>
          <a:xfrm>
            <a:off x="2911021" y="1032573"/>
            <a:ext cx="10668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rtlCol="0" anchor="ctr"/>
          <a:lstStyle/>
          <a:p>
            <a:pPr algn="ctr">
              <a:buClr>
                <a:srgbClr val="000000"/>
              </a:buClr>
              <a:buFont typeface="Arial"/>
              <a:buNone/>
            </a:pPr>
            <a:r>
              <a:rPr lang="en-US" sz="2800" kern="0">
                <a:solidFill>
                  <a:srgbClr val="FFFFFF"/>
                </a:solidFill>
                <a:sym typeface="Arial"/>
              </a:rPr>
              <a:t>19</a:t>
            </a:r>
          </a:p>
        </p:txBody>
      </p:sp>
      <p:sp>
        <p:nvSpPr>
          <p:cNvPr id="18" name="Rounded Rectangle 17"/>
          <p:cNvSpPr/>
          <p:nvPr/>
        </p:nvSpPr>
        <p:spPr>
          <a:xfrm>
            <a:off x="2911021" y="1032573"/>
            <a:ext cx="10668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rtlCol="0" anchor="ctr"/>
          <a:lstStyle/>
          <a:p>
            <a:pPr algn="ctr">
              <a:buClr>
                <a:srgbClr val="000000"/>
              </a:buClr>
              <a:buFont typeface="Arial"/>
              <a:buNone/>
            </a:pPr>
            <a:r>
              <a:rPr lang="en-US" sz="2800" kern="0">
                <a:solidFill>
                  <a:srgbClr val="FFFFFF"/>
                </a:solidFill>
                <a:sym typeface="Arial"/>
              </a:rPr>
              <a:t>18</a:t>
            </a:r>
          </a:p>
        </p:txBody>
      </p:sp>
      <p:sp>
        <p:nvSpPr>
          <p:cNvPr id="19" name="Rounded Rectangle 18"/>
          <p:cNvSpPr/>
          <p:nvPr/>
        </p:nvSpPr>
        <p:spPr>
          <a:xfrm>
            <a:off x="2911021" y="1032573"/>
            <a:ext cx="10668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rtlCol="0" anchor="ctr"/>
          <a:lstStyle/>
          <a:p>
            <a:pPr algn="ctr">
              <a:buClr>
                <a:srgbClr val="000000"/>
              </a:buClr>
              <a:buFont typeface="Arial"/>
              <a:buNone/>
            </a:pPr>
            <a:r>
              <a:rPr lang="en-US" sz="2800" kern="0">
                <a:solidFill>
                  <a:srgbClr val="FFFFFF"/>
                </a:solidFill>
                <a:sym typeface="Arial"/>
              </a:rPr>
              <a:t>17</a:t>
            </a:r>
          </a:p>
        </p:txBody>
      </p:sp>
      <p:sp>
        <p:nvSpPr>
          <p:cNvPr id="20" name="Rounded Rectangle 19"/>
          <p:cNvSpPr/>
          <p:nvPr/>
        </p:nvSpPr>
        <p:spPr>
          <a:xfrm>
            <a:off x="2911021" y="1032573"/>
            <a:ext cx="10668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rtlCol="0" anchor="ctr"/>
          <a:lstStyle/>
          <a:p>
            <a:pPr algn="ctr">
              <a:buClr>
                <a:srgbClr val="000000"/>
              </a:buClr>
              <a:buFont typeface="Arial"/>
              <a:buNone/>
            </a:pPr>
            <a:r>
              <a:rPr lang="en-US" sz="2800" kern="0">
                <a:solidFill>
                  <a:srgbClr val="FFFFFF"/>
                </a:solidFill>
                <a:sym typeface="Arial"/>
              </a:rPr>
              <a:t>16</a:t>
            </a:r>
          </a:p>
        </p:txBody>
      </p:sp>
      <p:sp>
        <p:nvSpPr>
          <p:cNvPr id="21" name="Rounded Rectangle 20"/>
          <p:cNvSpPr/>
          <p:nvPr/>
        </p:nvSpPr>
        <p:spPr>
          <a:xfrm>
            <a:off x="2911021" y="1032573"/>
            <a:ext cx="10668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rtlCol="0" anchor="ctr"/>
          <a:lstStyle/>
          <a:p>
            <a:pPr algn="ctr">
              <a:buClr>
                <a:srgbClr val="000000"/>
              </a:buClr>
              <a:buFont typeface="Arial"/>
              <a:buNone/>
            </a:pPr>
            <a:r>
              <a:rPr lang="en-US" sz="2800" kern="0">
                <a:solidFill>
                  <a:srgbClr val="FFFFFF"/>
                </a:solidFill>
                <a:sym typeface="Arial"/>
              </a:rPr>
              <a:t>15</a:t>
            </a:r>
          </a:p>
        </p:txBody>
      </p:sp>
      <p:sp>
        <p:nvSpPr>
          <p:cNvPr id="22" name="Rounded Rectangle 21"/>
          <p:cNvSpPr/>
          <p:nvPr/>
        </p:nvSpPr>
        <p:spPr>
          <a:xfrm>
            <a:off x="2911021" y="1032573"/>
            <a:ext cx="10668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rtlCol="0" anchor="ctr"/>
          <a:lstStyle/>
          <a:p>
            <a:pPr algn="ctr">
              <a:buClr>
                <a:srgbClr val="000000"/>
              </a:buClr>
              <a:buFont typeface="Arial"/>
              <a:buNone/>
            </a:pPr>
            <a:r>
              <a:rPr lang="en-US" sz="2800" kern="0">
                <a:solidFill>
                  <a:srgbClr val="FFFFFF"/>
                </a:solidFill>
                <a:sym typeface="Arial"/>
              </a:rPr>
              <a:t>14</a:t>
            </a:r>
          </a:p>
        </p:txBody>
      </p:sp>
      <p:sp>
        <p:nvSpPr>
          <p:cNvPr id="23" name="Rounded Rectangle 22"/>
          <p:cNvSpPr/>
          <p:nvPr/>
        </p:nvSpPr>
        <p:spPr>
          <a:xfrm>
            <a:off x="2911021" y="1032573"/>
            <a:ext cx="10668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rtlCol="0" anchor="ctr"/>
          <a:lstStyle/>
          <a:p>
            <a:pPr algn="ctr">
              <a:buClr>
                <a:srgbClr val="000000"/>
              </a:buClr>
              <a:buFont typeface="Arial"/>
              <a:buNone/>
            </a:pPr>
            <a:r>
              <a:rPr lang="en-US" sz="2800" kern="0">
                <a:solidFill>
                  <a:srgbClr val="FFFFFF"/>
                </a:solidFill>
                <a:sym typeface="Arial"/>
              </a:rPr>
              <a:t>13</a:t>
            </a:r>
          </a:p>
        </p:txBody>
      </p:sp>
      <p:sp>
        <p:nvSpPr>
          <p:cNvPr id="24" name="Rounded Rectangle 23"/>
          <p:cNvSpPr/>
          <p:nvPr/>
        </p:nvSpPr>
        <p:spPr>
          <a:xfrm>
            <a:off x="2911021" y="1032573"/>
            <a:ext cx="10668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rtlCol="0" anchor="ctr"/>
          <a:lstStyle/>
          <a:p>
            <a:pPr algn="ctr">
              <a:buClr>
                <a:srgbClr val="000000"/>
              </a:buClr>
              <a:buFont typeface="Arial"/>
              <a:buNone/>
            </a:pPr>
            <a:r>
              <a:rPr lang="en-US" sz="2800" kern="0">
                <a:solidFill>
                  <a:srgbClr val="FFFFFF"/>
                </a:solidFill>
                <a:sym typeface="Arial"/>
              </a:rPr>
              <a:t>12</a:t>
            </a:r>
          </a:p>
        </p:txBody>
      </p:sp>
      <p:sp>
        <p:nvSpPr>
          <p:cNvPr id="25" name="Rounded Rectangle 24"/>
          <p:cNvSpPr/>
          <p:nvPr/>
        </p:nvSpPr>
        <p:spPr>
          <a:xfrm>
            <a:off x="2911021" y="1032573"/>
            <a:ext cx="10668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rtlCol="0" anchor="ctr"/>
          <a:lstStyle/>
          <a:p>
            <a:pPr algn="ctr">
              <a:buClr>
                <a:srgbClr val="000000"/>
              </a:buClr>
              <a:buFont typeface="Arial"/>
              <a:buNone/>
            </a:pPr>
            <a:r>
              <a:rPr lang="en-US" sz="2800" kern="0">
                <a:solidFill>
                  <a:srgbClr val="FFFFFF"/>
                </a:solidFill>
                <a:sym typeface="Arial"/>
              </a:rPr>
              <a:t>11</a:t>
            </a:r>
          </a:p>
        </p:txBody>
      </p:sp>
      <p:sp>
        <p:nvSpPr>
          <p:cNvPr id="26" name="Rounded Rectangle 25"/>
          <p:cNvSpPr/>
          <p:nvPr/>
        </p:nvSpPr>
        <p:spPr>
          <a:xfrm>
            <a:off x="2911021" y="1032573"/>
            <a:ext cx="10668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rtlCol="0" anchor="ctr"/>
          <a:lstStyle/>
          <a:p>
            <a:pPr algn="ctr">
              <a:buClr>
                <a:srgbClr val="000000"/>
              </a:buClr>
              <a:buFont typeface="Arial"/>
              <a:buNone/>
            </a:pPr>
            <a:r>
              <a:rPr lang="en-US" sz="2800" kern="0">
                <a:solidFill>
                  <a:srgbClr val="FFFFFF"/>
                </a:solidFill>
                <a:sym typeface="Arial"/>
              </a:rPr>
              <a:t>10</a:t>
            </a:r>
          </a:p>
        </p:txBody>
      </p:sp>
      <p:sp>
        <p:nvSpPr>
          <p:cNvPr id="27" name="Rounded Rectangle 26"/>
          <p:cNvSpPr/>
          <p:nvPr/>
        </p:nvSpPr>
        <p:spPr>
          <a:xfrm>
            <a:off x="2911021" y="1032573"/>
            <a:ext cx="10668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rtlCol="0" anchor="ctr"/>
          <a:lstStyle/>
          <a:p>
            <a:pPr algn="ctr">
              <a:buClr>
                <a:srgbClr val="000000"/>
              </a:buClr>
              <a:buFont typeface="Arial"/>
              <a:buNone/>
            </a:pPr>
            <a:r>
              <a:rPr lang="en-US" sz="2800" kern="0">
                <a:solidFill>
                  <a:srgbClr val="FFFFFF"/>
                </a:solidFill>
                <a:sym typeface="Arial"/>
              </a:rPr>
              <a:t>09</a:t>
            </a:r>
          </a:p>
        </p:txBody>
      </p:sp>
      <p:sp>
        <p:nvSpPr>
          <p:cNvPr id="28" name="Rounded Rectangle 27"/>
          <p:cNvSpPr/>
          <p:nvPr/>
        </p:nvSpPr>
        <p:spPr>
          <a:xfrm>
            <a:off x="2911021" y="1032573"/>
            <a:ext cx="10668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rtlCol="0" anchor="ctr"/>
          <a:lstStyle/>
          <a:p>
            <a:pPr algn="ctr">
              <a:buClr>
                <a:srgbClr val="000000"/>
              </a:buClr>
              <a:buFont typeface="Arial"/>
              <a:buNone/>
            </a:pPr>
            <a:r>
              <a:rPr lang="en-US" sz="2800" kern="0">
                <a:solidFill>
                  <a:srgbClr val="FFFFFF"/>
                </a:solidFill>
                <a:sym typeface="Arial"/>
              </a:rPr>
              <a:t>08</a:t>
            </a:r>
          </a:p>
        </p:txBody>
      </p:sp>
      <p:sp>
        <p:nvSpPr>
          <p:cNvPr id="29" name="Rounded Rectangle 28"/>
          <p:cNvSpPr/>
          <p:nvPr/>
        </p:nvSpPr>
        <p:spPr>
          <a:xfrm>
            <a:off x="2911021" y="1032573"/>
            <a:ext cx="10668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rtlCol="0" anchor="ctr"/>
          <a:lstStyle/>
          <a:p>
            <a:pPr algn="ctr">
              <a:buClr>
                <a:srgbClr val="000000"/>
              </a:buClr>
              <a:buFont typeface="Arial"/>
              <a:buNone/>
            </a:pPr>
            <a:r>
              <a:rPr lang="en-US" sz="2800" kern="0">
                <a:solidFill>
                  <a:srgbClr val="FFFFFF"/>
                </a:solidFill>
                <a:sym typeface="Arial"/>
              </a:rPr>
              <a:t>07</a:t>
            </a:r>
          </a:p>
        </p:txBody>
      </p:sp>
      <p:sp>
        <p:nvSpPr>
          <p:cNvPr id="30" name="Rounded Rectangle 29"/>
          <p:cNvSpPr/>
          <p:nvPr/>
        </p:nvSpPr>
        <p:spPr>
          <a:xfrm>
            <a:off x="2911021" y="1032573"/>
            <a:ext cx="10668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rtlCol="0" anchor="ctr"/>
          <a:lstStyle/>
          <a:p>
            <a:pPr algn="ctr">
              <a:buClr>
                <a:srgbClr val="000000"/>
              </a:buClr>
              <a:buFont typeface="Arial"/>
              <a:buNone/>
            </a:pPr>
            <a:r>
              <a:rPr lang="en-US" sz="2800" kern="0">
                <a:solidFill>
                  <a:srgbClr val="FFFFFF"/>
                </a:solidFill>
                <a:sym typeface="Arial"/>
              </a:rPr>
              <a:t>06</a:t>
            </a:r>
          </a:p>
        </p:txBody>
      </p:sp>
      <p:sp>
        <p:nvSpPr>
          <p:cNvPr id="31" name="Rounded Rectangle 30"/>
          <p:cNvSpPr/>
          <p:nvPr/>
        </p:nvSpPr>
        <p:spPr>
          <a:xfrm>
            <a:off x="2911021" y="1032573"/>
            <a:ext cx="10668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rtlCol="0" anchor="ctr"/>
          <a:lstStyle/>
          <a:p>
            <a:pPr algn="ctr">
              <a:buClr>
                <a:srgbClr val="000000"/>
              </a:buClr>
              <a:buFont typeface="Arial"/>
              <a:buNone/>
            </a:pPr>
            <a:r>
              <a:rPr lang="en-US" sz="2800" kern="0">
                <a:solidFill>
                  <a:srgbClr val="FFFFFF"/>
                </a:solidFill>
                <a:sym typeface="Arial"/>
              </a:rPr>
              <a:t>05</a:t>
            </a:r>
          </a:p>
        </p:txBody>
      </p:sp>
      <p:sp>
        <p:nvSpPr>
          <p:cNvPr id="32" name="Rounded Rectangle 31"/>
          <p:cNvSpPr/>
          <p:nvPr/>
        </p:nvSpPr>
        <p:spPr>
          <a:xfrm>
            <a:off x="2911021" y="1032573"/>
            <a:ext cx="10668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rtlCol="0" anchor="ctr"/>
          <a:lstStyle/>
          <a:p>
            <a:pPr algn="ctr">
              <a:buClr>
                <a:srgbClr val="000000"/>
              </a:buClr>
              <a:buFont typeface="Arial"/>
              <a:buNone/>
            </a:pPr>
            <a:r>
              <a:rPr lang="en-US" sz="2800" kern="0">
                <a:solidFill>
                  <a:srgbClr val="FFFFFF"/>
                </a:solidFill>
                <a:sym typeface="Arial"/>
              </a:rPr>
              <a:t>04</a:t>
            </a:r>
          </a:p>
        </p:txBody>
      </p:sp>
      <p:sp>
        <p:nvSpPr>
          <p:cNvPr id="33" name="Rounded Rectangle 32"/>
          <p:cNvSpPr/>
          <p:nvPr/>
        </p:nvSpPr>
        <p:spPr>
          <a:xfrm>
            <a:off x="2911021" y="1032573"/>
            <a:ext cx="10668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rtlCol="0" anchor="ctr"/>
          <a:lstStyle/>
          <a:p>
            <a:pPr algn="ctr">
              <a:buClr>
                <a:srgbClr val="000000"/>
              </a:buClr>
              <a:buFont typeface="Arial"/>
              <a:buNone/>
            </a:pPr>
            <a:r>
              <a:rPr lang="en-US" sz="2800" kern="0">
                <a:solidFill>
                  <a:srgbClr val="FFFFFF"/>
                </a:solidFill>
                <a:sym typeface="Arial"/>
              </a:rPr>
              <a:t>03</a:t>
            </a:r>
          </a:p>
        </p:txBody>
      </p:sp>
      <p:sp>
        <p:nvSpPr>
          <p:cNvPr id="34" name="Rounded Rectangle 33"/>
          <p:cNvSpPr/>
          <p:nvPr/>
        </p:nvSpPr>
        <p:spPr>
          <a:xfrm>
            <a:off x="2911021" y="1032573"/>
            <a:ext cx="10668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rtlCol="0" anchor="ctr"/>
          <a:lstStyle/>
          <a:p>
            <a:pPr algn="ctr">
              <a:buClr>
                <a:srgbClr val="000000"/>
              </a:buClr>
              <a:buFont typeface="Arial"/>
              <a:buNone/>
            </a:pPr>
            <a:r>
              <a:rPr lang="en-US" sz="2800" kern="0">
                <a:solidFill>
                  <a:srgbClr val="FFFFFF"/>
                </a:solidFill>
                <a:sym typeface="Arial"/>
              </a:rPr>
              <a:t>02</a:t>
            </a:r>
          </a:p>
        </p:txBody>
      </p:sp>
      <p:sp>
        <p:nvSpPr>
          <p:cNvPr id="35" name="Rounded Rectangle 34"/>
          <p:cNvSpPr/>
          <p:nvPr/>
        </p:nvSpPr>
        <p:spPr>
          <a:xfrm>
            <a:off x="2911021" y="1032573"/>
            <a:ext cx="10668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rtlCol="0" anchor="ctr"/>
          <a:lstStyle/>
          <a:p>
            <a:pPr algn="ctr">
              <a:buClr>
                <a:srgbClr val="000000"/>
              </a:buClr>
              <a:buFont typeface="Arial"/>
              <a:buNone/>
            </a:pPr>
            <a:r>
              <a:rPr lang="en-US" sz="2800" kern="0">
                <a:solidFill>
                  <a:srgbClr val="FFFFFF"/>
                </a:solidFill>
                <a:sym typeface="Arial"/>
              </a:rPr>
              <a:t>01</a:t>
            </a:r>
          </a:p>
        </p:txBody>
      </p:sp>
      <p:sp>
        <p:nvSpPr>
          <p:cNvPr id="36" name="Rounded Rectangle 35"/>
          <p:cNvSpPr/>
          <p:nvPr/>
        </p:nvSpPr>
        <p:spPr>
          <a:xfrm>
            <a:off x="2911021" y="1032573"/>
            <a:ext cx="10668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rtlCol="0" anchor="ctr"/>
          <a:lstStyle/>
          <a:p>
            <a:pPr algn="ctr">
              <a:buClr>
                <a:srgbClr val="000000"/>
              </a:buClr>
              <a:buFont typeface="Arial"/>
              <a:buNone/>
            </a:pPr>
            <a:r>
              <a:rPr lang="en-US" sz="2800" kern="0" dirty="0">
                <a:solidFill>
                  <a:srgbClr val="FFFFFF"/>
                </a:solidFill>
                <a:sym typeface="Arial"/>
              </a:rPr>
              <a:t>00</a:t>
            </a:r>
          </a:p>
        </p:txBody>
      </p:sp>
      <p:sp>
        <p:nvSpPr>
          <p:cNvPr id="37" name="Title 1">
            <a:extLst>
              <a:ext uri="{FF2B5EF4-FFF2-40B4-BE49-F238E27FC236}">
                <a16:creationId xmlns:a16="http://schemas.microsoft.com/office/drawing/2014/main" id="{1D085526-B611-42F2-B16F-4DB729BD14B5}"/>
              </a:ext>
            </a:extLst>
          </p:cNvPr>
          <p:cNvSpPr txBox="1">
            <a:spLocks/>
          </p:cNvSpPr>
          <p:nvPr/>
        </p:nvSpPr>
        <p:spPr>
          <a:xfrm>
            <a:off x="260588" y="1795758"/>
            <a:ext cx="11804803" cy="870601"/>
          </a:xfrm>
          <a:prstGeom prst="rect">
            <a:avLst/>
          </a:prstGeom>
          <a:noFill/>
          <a:ln>
            <a:noFill/>
          </a:ln>
        </p:spPr>
        <p:txBody>
          <a:bodyPr spcFirstLastPara="1" wrap="square" lIns="121894" tIns="121894" rIns="121894" bIns="121894"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5"/>
              </a:buClr>
              <a:buSzPts val="2800"/>
              <a:buFont typeface="Mountains of Christmas"/>
              <a:buNone/>
              <a:defRPr sz="2800" b="1" i="0" u="none" strike="noStrike" cap="none">
                <a:solidFill>
                  <a:schemeClr val="accent5"/>
                </a:solidFill>
                <a:latin typeface="Mountains of Christmas"/>
                <a:ea typeface="Mountains of Christmas"/>
                <a:cs typeface="Mountains of Christmas"/>
                <a:sym typeface="Mountains of Christmas"/>
              </a:defRPr>
            </a:lvl1pPr>
            <a:lvl2pPr marR="0" lvl="1" algn="l" rtl="0">
              <a:lnSpc>
                <a:spcPct val="100000"/>
              </a:lnSpc>
              <a:spcBef>
                <a:spcPts val="0"/>
              </a:spcBef>
              <a:spcAft>
                <a:spcPts val="0"/>
              </a:spcAft>
              <a:buClr>
                <a:schemeClr val="accent5"/>
              </a:buClr>
              <a:buSzPts val="2800"/>
              <a:buFont typeface="Mountains of Christmas"/>
              <a:buNone/>
              <a:defRPr sz="2800" b="1" i="0" u="none" strike="noStrike" cap="none">
                <a:solidFill>
                  <a:schemeClr val="accent5"/>
                </a:solidFill>
                <a:latin typeface="Mountains of Christmas"/>
                <a:ea typeface="Mountains of Christmas"/>
                <a:cs typeface="Mountains of Christmas"/>
                <a:sym typeface="Mountains of Christmas"/>
              </a:defRPr>
            </a:lvl2pPr>
            <a:lvl3pPr marR="0" lvl="2" algn="l" rtl="0">
              <a:lnSpc>
                <a:spcPct val="100000"/>
              </a:lnSpc>
              <a:spcBef>
                <a:spcPts val="0"/>
              </a:spcBef>
              <a:spcAft>
                <a:spcPts val="0"/>
              </a:spcAft>
              <a:buClr>
                <a:schemeClr val="accent5"/>
              </a:buClr>
              <a:buSzPts val="2800"/>
              <a:buFont typeface="Mountains of Christmas"/>
              <a:buNone/>
              <a:defRPr sz="2800" b="1" i="0" u="none" strike="noStrike" cap="none">
                <a:solidFill>
                  <a:schemeClr val="accent5"/>
                </a:solidFill>
                <a:latin typeface="Mountains of Christmas"/>
                <a:ea typeface="Mountains of Christmas"/>
                <a:cs typeface="Mountains of Christmas"/>
                <a:sym typeface="Mountains of Christmas"/>
              </a:defRPr>
            </a:lvl3pPr>
            <a:lvl4pPr marR="0" lvl="3" algn="l" rtl="0">
              <a:lnSpc>
                <a:spcPct val="100000"/>
              </a:lnSpc>
              <a:spcBef>
                <a:spcPts val="0"/>
              </a:spcBef>
              <a:spcAft>
                <a:spcPts val="0"/>
              </a:spcAft>
              <a:buClr>
                <a:schemeClr val="accent5"/>
              </a:buClr>
              <a:buSzPts val="2800"/>
              <a:buFont typeface="Mountains of Christmas"/>
              <a:buNone/>
              <a:defRPr sz="2800" b="1" i="0" u="none" strike="noStrike" cap="none">
                <a:solidFill>
                  <a:schemeClr val="accent5"/>
                </a:solidFill>
                <a:latin typeface="Mountains of Christmas"/>
                <a:ea typeface="Mountains of Christmas"/>
                <a:cs typeface="Mountains of Christmas"/>
                <a:sym typeface="Mountains of Christmas"/>
              </a:defRPr>
            </a:lvl4pPr>
            <a:lvl5pPr marR="0" lvl="4" algn="l" rtl="0">
              <a:lnSpc>
                <a:spcPct val="100000"/>
              </a:lnSpc>
              <a:spcBef>
                <a:spcPts val="0"/>
              </a:spcBef>
              <a:spcAft>
                <a:spcPts val="0"/>
              </a:spcAft>
              <a:buClr>
                <a:schemeClr val="accent5"/>
              </a:buClr>
              <a:buSzPts val="2800"/>
              <a:buFont typeface="Mountains of Christmas"/>
              <a:buNone/>
              <a:defRPr sz="2800" b="1" i="0" u="none" strike="noStrike" cap="none">
                <a:solidFill>
                  <a:schemeClr val="accent5"/>
                </a:solidFill>
                <a:latin typeface="Mountains of Christmas"/>
                <a:ea typeface="Mountains of Christmas"/>
                <a:cs typeface="Mountains of Christmas"/>
                <a:sym typeface="Mountains of Christmas"/>
              </a:defRPr>
            </a:lvl5pPr>
            <a:lvl6pPr marR="0" lvl="5" algn="l" rtl="0">
              <a:lnSpc>
                <a:spcPct val="100000"/>
              </a:lnSpc>
              <a:spcBef>
                <a:spcPts val="0"/>
              </a:spcBef>
              <a:spcAft>
                <a:spcPts val="0"/>
              </a:spcAft>
              <a:buClr>
                <a:schemeClr val="accent5"/>
              </a:buClr>
              <a:buSzPts val="2800"/>
              <a:buFont typeface="Mountains of Christmas"/>
              <a:buNone/>
              <a:defRPr sz="2800" b="1" i="0" u="none" strike="noStrike" cap="none">
                <a:solidFill>
                  <a:schemeClr val="accent5"/>
                </a:solidFill>
                <a:latin typeface="Mountains of Christmas"/>
                <a:ea typeface="Mountains of Christmas"/>
                <a:cs typeface="Mountains of Christmas"/>
                <a:sym typeface="Mountains of Christmas"/>
              </a:defRPr>
            </a:lvl6pPr>
            <a:lvl7pPr marR="0" lvl="6" algn="l" rtl="0">
              <a:lnSpc>
                <a:spcPct val="100000"/>
              </a:lnSpc>
              <a:spcBef>
                <a:spcPts val="0"/>
              </a:spcBef>
              <a:spcAft>
                <a:spcPts val="0"/>
              </a:spcAft>
              <a:buClr>
                <a:schemeClr val="accent5"/>
              </a:buClr>
              <a:buSzPts val="2800"/>
              <a:buFont typeface="Mountains of Christmas"/>
              <a:buNone/>
              <a:defRPr sz="2800" b="1" i="0" u="none" strike="noStrike" cap="none">
                <a:solidFill>
                  <a:schemeClr val="accent5"/>
                </a:solidFill>
                <a:latin typeface="Mountains of Christmas"/>
                <a:ea typeface="Mountains of Christmas"/>
                <a:cs typeface="Mountains of Christmas"/>
                <a:sym typeface="Mountains of Christmas"/>
              </a:defRPr>
            </a:lvl7pPr>
            <a:lvl8pPr marR="0" lvl="7" algn="l" rtl="0">
              <a:lnSpc>
                <a:spcPct val="100000"/>
              </a:lnSpc>
              <a:spcBef>
                <a:spcPts val="0"/>
              </a:spcBef>
              <a:spcAft>
                <a:spcPts val="0"/>
              </a:spcAft>
              <a:buClr>
                <a:schemeClr val="accent5"/>
              </a:buClr>
              <a:buSzPts val="2800"/>
              <a:buFont typeface="Mountains of Christmas"/>
              <a:buNone/>
              <a:defRPr sz="2800" b="1" i="0" u="none" strike="noStrike" cap="none">
                <a:solidFill>
                  <a:schemeClr val="accent5"/>
                </a:solidFill>
                <a:latin typeface="Mountains of Christmas"/>
                <a:ea typeface="Mountains of Christmas"/>
                <a:cs typeface="Mountains of Christmas"/>
                <a:sym typeface="Mountains of Christmas"/>
              </a:defRPr>
            </a:lvl8pPr>
            <a:lvl9pPr marR="0" lvl="8" algn="l" rtl="0">
              <a:lnSpc>
                <a:spcPct val="100000"/>
              </a:lnSpc>
              <a:spcBef>
                <a:spcPts val="0"/>
              </a:spcBef>
              <a:spcAft>
                <a:spcPts val="0"/>
              </a:spcAft>
              <a:buClr>
                <a:schemeClr val="accent5"/>
              </a:buClr>
              <a:buSzPts val="2800"/>
              <a:buFont typeface="Mountains of Christmas"/>
              <a:buNone/>
              <a:defRPr sz="2800" b="1" i="0" u="none" strike="noStrike" cap="none">
                <a:solidFill>
                  <a:schemeClr val="accent5"/>
                </a:solidFill>
                <a:latin typeface="Mountains of Christmas"/>
                <a:ea typeface="Mountains of Christmas"/>
                <a:cs typeface="Mountains of Christmas"/>
                <a:sym typeface="Mountains of Christmas"/>
              </a:defRPr>
            </a:lvl9pPr>
          </a:lstStyle>
          <a:p>
            <a:pPr>
              <a:buClr>
                <a:srgbClr val="122F35"/>
              </a:buClr>
            </a:pPr>
            <a:r>
              <a:rPr lang="en-US" altLang="en-US" sz="3200" kern="0" dirty="0" err="1">
                <a:solidFill>
                  <a:srgbClr val="C00000"/>
                </a:solidFill>
                <a:latin typeface="Times New Roman" panose="02020603050405020304" pitchFamily="18" charset="0"/>
                <a:cs typeface="Times New Roman" panose="02020603050405020304" pitchFamily="18" charset="0"/>
              </a:rPr>
              <a:t>Câu</a:t>
            </a:r>
            <a:r>
              <a:rPr lang="en-US" altLang="en-US" sz="3200" kern="0" dirty="0">
                <a:solidFill>
                  <a:srgbClr val="C00000"/>
                </a:solidFill>
                <a:latin typeface="Times New Roman" panose="02020603050405020304" pitchFamily="18" charset="0"/>
                <a:cs typeface="Times New Roman" panose="02020603050405020304" pitchFamily="18" charset="0"/>
              </a:rPr>
              <a:t> </a:t>
            </a:r>
            <a:r>
              <a:rPr lang="en-US" altLang="en-US" sz="3200" kern="0" dirty="0" smtClean="0">
                <a:solidFill>
                  <a:srgbClr val="C00000"/>
                </a:solidFill>
                <a:latin typeface="Times New Roman" panose="02020603050405020304" pitchFamily="18" charset="0"/>
                <a:cs typeface="Times New Roman" panose="02020603050405020304" pitchFamily="18" charset="0"/>
              </a:rPr>
              <a:t>1</a:t>
            </a:r>
            <a:r>
              <a:rPr lang="vi-VN" altLang="en-US" sz="3200" kern="0" dirty="0" smtClean="0">
                <a:solidFill>
                  <a:srgbClr val="C00000"/>
                </a:solidFill>
                <a:latin typeface="Times New Roman" panose="02020603050405020304" pitchFamily="18" charset="0"/>
                <a:cs typeface="Times New Roman" panose="02020603050405020304" pitchFamily="18" charset="0"/>
              </a:rPr>
              <a:t>: </a:t>
            </a:r>
            <a:r>
              <a:rPr lang="en-US" altLang="en-US" sz="3200" kern="0" dirty="0" err="1" smtClean="0">
                <a:solidFill>
                  <a:srgbClr val="C00000"/>
                </a:solidFill>
                <a:latin typeface="Times New Roman" panose="02020603050405020304" pitchFamily="18" charset="0"/>
                <a:cs typeface="Times New Roman" panose="02020603050405020304" pitchFamily="18" charset="0"/>
              </a:rPr>
              <a:t>Khi</a:t>
            </a:r>
            <a:r>
              <a:rPr lang="en-US" altLang="en-US" sz="3200" kern="0" dirty="0" smtClean="0">
                <a:solidFill>
                  <a:srgbClr val="C00000"/>
                </a:solidFill>
                <a:latin typeface="Times New Roman" panose="02020603050405020304" pitchFamily="18" charset="0"/>
                <a:cs typeface="Times New Roman" panose="02020603050405020304" pitchFamily="18" charset="0"/>
              </a:rPr>
              <a:t> </a:t>
            </a:r>
            <a:r>
              <a:rPr lang="en-US" altLang="en-US" sz="3200" kern="0" dirty="0" err="1" smtClean="0">
                <a:solidFill>
                  <a:srgbClr val="C00000"/>
                </a:solidFill>
                <a:latin typeface="Times New Roman" panose="02020603050405020304" pitchFamily="18" charset="0"/>
                <a:cs typeface="Times New Roman" panose="02020603050405020304" pitchFamily="18" charset="0"/>
              </a:rPr>
              <a:t>tìm</a:t>
            </a:r>
            <a:r>
              <a:rPr lang="en-US" altLang="en-US" sz="3200" kern="0" dirty="0" smtClean="0">
                <a:solidFill>
                  <a:srgbClr val="C00000"/>
                </a:solidFill>
                <a:latin typeface="Times New Roman" panose="02020603050405020304" pitchFamily="18" charset="0"/>
                <a:cs typeface="Times New Roman" panose="02020603050405020304" pitchFamily="18" charset="0"/>
              </a:rPr>
              <a:t> </a:t>
            </a:r>
            <a:r>
              <a:rPr lang="en-US" altLang="en-US" sz="3200" kern="0" dirty="0" err="1" smtClean="0">
                <a:solidFill>
                  <a:srgbClr val="C00000"/>
                </a:solidFill>
                <a:latin typeface="Times New Roman" panose="02020603050405020304" pitchFamily="18" charset="0"/>
                <a:cs typeface="Times New Roman" panose="02020603050405020304" pitchFamily="18" charset="0"/>
              </a:rPr>
              <a:t>kiếm</a:t>
            </a:r>
            <a:r>
              <a:rPr lang="en-US" altLang="en-US" sz="3200" kern="0" dirty="0" smtClean="0">
                <a:solidFill>
                  <a:srgbClr val="C00000"/>
                </a:solidFill>
                <a:latin typeface="Times New Roman" panose="02020603050405020304" pitchFamily="18" charset="0"/>
                <a:cs typeface="Times New Roman" panose="02020603050405020304" pitchFamily="18" charset="0"/>
              </a:rPr>
              <a:t> </a:t>
            </a:r>
            <a:r>
              <a:rPr lang="en-US" altLang="en-US" sz="3200" kern="0" dirty="0" err="1" smtClean="0">
                <a:solidFill>
                  <a:srgbClr val="C00000"/>
                </a:solidFill>
                <a:latin typeface="Times New Roman" panose="02020603050405020304" pitchFamily="18" charset="0"/>
                <a:cs typeface="Times New Roman" panose="02020603050405020304" pitchFamily="18" charset="0"/>
              </a:rPr>
              <a:t>sự</a:t>
            </a:r>
            <a:r>
              <a:rPr lang="en-US" altLang="en-US" sz="3200" kern="0" dirty="0" smtClean="0">
                <a:solidFill>
                  <a:srgbClr val="C00000"/>
                </a:solidFill>
                <a:latin typeface="Times New Roman" panose="02020603050405020304" pitchFamily="18" charset="0"/>
                <a:cs typeface="Times New Roman" panose="02020603050405020304" pitchFamily="18" charset="0"/>
              </a:rPr>
              <a:t> </a:t>
            </a:r>
            <a:r>
              <a:rPr lang="en-US" altLang="en-US" sz="3200" kern="0" dirty="0" err="1" smtClean="0">
                <a:solidFill>
                  <a:srgbClr val="C00000"/>
                </a:solidFill>
                <a:latin typeface="Times New Roman" panose="02020603050405020304" pitchFamily="18" charset="0"/>
                <a:cs typeface="Times New Roman" panose="02020603050405020304" pitchFamily="18" charset="0"/>
              </a:rPr>
              <a:t>sống</a:t>
            </a:r>
            <a:r>
              <a:rPr lang="en-US" altLang="en-US" sz="3200" kern="0" dirty="0" smtClean="0">
                <a:solidFill>
                  <a:srgbClr val="C00000"/>
                </a:solidFill>
                <a:latin typeface="Times New Roman" panose="02020603050405020304" pitchFamily="18" charset="0"/>
                <a:cs typeface="Times New Roman" panose="02020603050405020304" pitchFamily="18" charset="0"/>
              </a:rPr>
              <a:t> ở </a:t>
            </a:r>
            <a:r>
              <a:rPr lang="en-US" altLang="en-US" sz="3200" kern="0" dirty="0" err="1" smtClean="0">
                <a:solidFill>
                  <a:srgbClr val="C00000"/>
                </a:solidFill>
                <a:latin typeface="Times New Roman" panose="02020603050405020304" pitchFamily="18" charset="0"/>
                <a:cs typeface="Times New Roman" panose="02020603050405020304" pitchFamily="18" charset="0"/>
              </a:rPr>
              <a:t>các</a:t>
            </a:r>
            <a:r>
              <a:rPr lang="en-US" altLang="en-US" sz="3200" kern="0" dirty="0" smtClean="0">
                <a:solidFill>
                  <a:srgbClr val="C00000"/>
                </a:solidFill>
                <a:latin typeface="Times New Roman" panose="02020603050405020304" pitchFamily="18" charset="0"/>
                <a:cs typeface="Times New Roman" panose="02020603050405020304" pitchFamily="18" charset="0"/>
              </a:rPr>
              <a:t> </a:t>
            </a:r>
            <a:r>
              <a:rPr lang="en-US" altLang="en-US" sz="3200" kern="0" dirty="0" err="1" smtClean="0">
                <a:solidFill>
                  <a:srgbClr val="C00000"/>
                </a:solidFill>
                <a:latin typeface="Times New Roman" panose="02020603050405020304" pitchFamily="18" charset="0"/>
                <a:cs typeface="Times New Roman" panose="02020603050405020304" pitchFamily="18" charset="0"/>
              </a:rPr>
              <a:t>hành</a:t>
            </a:r>
            <a:r>
              <a:rPr lang="en-US" altLang="en-US" sz="3200" kern="0" dirty="0" smtClean="0">
                <a:solidFill>
                  <a:srgbClr val="C00000"/>
                </a:solidFill>
                <a:latin typeface="Times New Roman" panose="02020603050405020304" pitchFamily="18" charset="0"/>
                <a:cs typeface="Times New Roman" panose="02020603050405020304" pitchFamily="18" charset="0"/>
              </a:rPr>
              <a:t> </a:t>
            </a:r>
            <a:r>
              <a:rPr lang="en-US" altLang="en-US" sz="3200" kern="0" dirty="0" err="1" smtClean="0">
                <a:solidFill>
                  <a:srgbClr val="C00000"/>
                </a:solidFill>
                <a:latin typeface="Times New Roman" panose="02020603050405020304" pitchFamily="18" charset="0"/>
                <a:cs typeface="Times New Roman" panose="02020603050405020304" pitchFamily="18" charset="0"/>
              </a:rPr>
              <a:t>tinh</a:t>
            </a:r>
            <a:r>
              <a:rPr lang="en-US" altLang="en-US" sz="3200" kern="0" dirty="0" smtClean="0">
                <a:solidFill>
                  <a:srgbClr val="C00000"/>
                </a:solidFill>
                <a:latin typeface="Times New Roman" panose="02020603050405020304" pitchFamily="18" charset="0"/>
                <a:cs typeface="Times New Roman" panose="02020603050405020304" pitchFamily="18" charset="0"/>
              </a:rPr>
              <a:t> </a:t>
            </a:r>
            <a:r>
              <a:rPr lang="en-US" altLang="en-US" sz="3200" kern="0" dirty="0" err="1" smtClean="0">
                <a:solidFill>
                  <a:srgbClr val="C00000"/>
                </a:solidFill>
                <a:latin typeface="Times New Roman" panose="02020603050405020304" pitchFamily="18" charset="0"/>
                <a:cs typeface="Times New Roman" panose="02020603050405020304" pitchFamily="18" charset="0"/>
              </a:rPr>
              <a:t>trong</a:t>
            </a:r>
            <a:r>
              <a:rPr lang="en-US" altLang="en-US" sz="3200" kern="0" dirty="0" smtClean="0">
                <a:solidFill>
                  <a:srgbClr val="C00000"/>
                </a:solidFill>
                <a:latin typeface="Times New Roman" panose="02020603050405020304" pitchFamily="18" charset="0"/>
                <a:cs typeface="Times New Roman" panose="02020603050405020304" pitchFamily="18" charset="0"/>
              </a:rPr>
              <a:t> </a:t>
            </a:r>
            <a:r>
              <a:rPr lang="en-US" altLang="en-US" sz="3200" kern="0" dirty="0" err="1" smtClean="0">
                <a:solidFill>
                  <a:srgbClr val="C00000"/>
                </a:solidFill>
                <a:latin typeface="Times New Roman" panose="02020603050405020304" pitchFamily="18" charset="0"/>
                <a:cs typeface="Times New Roman" panose="02020603050405020304" pitchFamily="18" charset="0"/>
              </a:rPr>
              <a:t>vũ</a:t>
            </a:r>
            <a:r>
              <a:rPr lang="en-US" altLang="en-US" sz="3200" kern="0" dirty="0" smtClean="0">
                <a:solidFill>
                  <a:srgbClr val="C00000"/>
                </a:solidFill>
                <a:latin typeface="Times New Roman" panose="02020603050405020304" pitchFamily="18" charset="0"/>
                <a:cs typeface="Times New Roman" panose="02020603050405020304" pitchFamily="18" charset="0"/>
              </a:rPr>
              <a:t> </a:t>
            </a:r>
            <a:r>
              <a:rPr lang="en-US" altLang="en-US" sz="3200" kern="0" dirty="0" err="1" smtClean="0">
                <a:solidFill>
                  <a:srgbClr val="C00000"/>
                </a:solidFill>
                <a:latin typeface="Times New Roman" panose="02020603050405020304" pitchFamily="18" charset="0"/>
                <a:cs typeface="Times New Roman" panose="02020603050405020304" pitchFamily="18" charset="0"/>
              </a:rPr>
              <a:t>trụ</a:t>
            </a:r>
            <a:r>
              <a:rPr lang="en-US" altLang="en-US" sz="3200" kern="0" dirty="0" smtClean="0">
                <a:solidFill>
                  <a:srgbClr val="C00000"/>
                </a:solidFill>
                <a:latin typeface="Times New Roman" panose="02020603050405020304" pitchFamily="18" charset="0"/>
                <a:cs typeface="Times New Roman" panose="02020603050405020304" pitchFamily="18" charset="0"/>
              </a:rPr>
              <a:t>, </a:t>
            </a:r>
            <a:r>
              <a:rPr lang="en-US" altLang="en-US" sz="3200" kern="0" dirty="0" err="1" smtClean="0">
                <a:solidFill>
                  <a:srgbClr val="C00000"/>
                </a:solidFill>
                <a:latin typeface="Times New Roman" panose="02020603050405020304" pitchFamily="18" charset="0"/>
                <a:cs typeface="Times New Roman" panose="02020603050405020304" pitchFamily="18" charset="0"/>
              </a:rPr>
              <a:t>các</a:t>
            </a:r>
            <a:r>
              <a:rPr lang="en-US" altLang="en-US" sz="3200" kern="0" dirty="0" smtClean="0">
                <a:solidFill>
                  <a:srgbClr val="C00000"/>
                </a:solidFill>
                <a:latin typeface="Times New Roman" panose="02020603050405020304" pitchFamily="18" charset="0"/>
                <a:cs typeface="Times New Roman" panose="02020603050405020304" pitchFamily="18" charset="0"/>
              </a:rPr>
              <a:t> </a:t>
            </a:r>
            <a:r>
              <a:rPr lang="en-US" altLang="en-US" sz="3200" kern="0" dirty="0" err="1" smtClean="0">
                <a:solidFill>
                  <a:srgbClr val="C00000"/>
                </a:solidFill>
                <a:latin typeface="Times New Roman" panose="02020603050405020304" pitchFamily="18" charset="0"/>
                <a:cs typeface="Times New Roman" panose="02020603050405020304" pitchFamily="18" charset="0"/>
              </a:rPr>
              <a:t>nhà</a:t>
            </a:r>
            <a:r>
              <a:rPr lang="en-US" altLang="en-US" sz="3200" kern="0" dirty="0" smtClean="0">
                <a:solidFill>
                  <a:srgbClr val="C00000"/>
                </a:solidFill>
                <a:latin typeface="Times New Roman" panose="02020603050405020304" pitchFamily="18" charset="0"/>
                <a:cs typeface="Times New Roman" panose="02020603050405020304" pitchFamily="18" charset="0"/>
              </a:rPr>
              <a:t> </a:t>
            </a:r>
            <a:r>
              <a:rPr lang="en-US" altLang="en-US" sz="3200" kern="0" dirty="0" err="1" smtClean="0">
                <a:solidFill>
                  <a:srgbClr val="C00000"/>
                </a:solidFill>
                <a:latin typeface="Times New Roman" panose="02020603050405020304" pitchFamily="18" charset="0"/>
                <a:cs typeface="Times New Roman" panose="02020603050405020304" pitchFamily="18" charset="0"/>
              </a:rPr>
              <a:t>khoa</a:t>
            </a:r>
            <a:r>
              <a:rPr lang="en-US" altLang="en-US" sz="3200" kern="0" dirty="0" smtClean="0">
                <a:solidFill>
                  <a:srgbClr val="C00000"/>
                </a:solidFill>
                <a:latin typeface="Times New Roman" panose="02020603050405020304" pitchFamily="18" charset="0"/>
                <a:cs typeface="Times New Roman" panose="02020603050405020304" pitchFamily="18" charset="0"/>
              </a:rPr>
              <a:t> </a:t>
            </a:r>
            <a:r>
              <a:rPr lang="en-US" altLang="en-US" sz="3200" kern="0" dirty="0" err="1" smtClean="0">
                <a:solidFill>
                  <a:srgbClr val="C00000"/>
                </a:solidFill>
                <a:latin typeface="Times New Roman" panose="02020603050405020304" pitchFamily="18" charset="0"/>
                <a:cs typeface="Times New Roman" panose="02020603050405020304" pitchFamily="18" charset="0"/>
              </a:rPr>
              <a:t>học</a:t>
            </a:r>
            <a:r>
              <a:rPr lang="en-US" altLang="en-US" sz="3200" kern="0" dirty="0" smtClean="0">
                <a:solidFill>
                  <a:srgbClr val="C00000"/>
                </a:solidFill>
                <a:latin typeface="Times New Roman" panose="02020603050405020304" pitchFamily="18" charset="0"/>
                <a:cs typeface="Times New Roman" panose="02020603050405020304" pitchFamily="18" charset="0"/>
              </a:rPr>
              <a:t> </a:t>
            </a:r>
            <a:r>
              <a:rPr lang="en-US" altLang="en-US" sz="3200" kern="0" dirty="0" err="1" smtClean="0">
                <a:solidFill>
                  <a:srgbClr val="C00000"/>
                </a:solidFill>
                <a:latin typeface="Times New Roman" panose="02020603050405020304" pitchFamily="18" charset="0"/>
                <a:cs typeface="Times New Roman" panose="02020603050405020304" pitchFamily="18" charset="0"/>
              </a:rPr>
              <a:t>trước</a:t>
            </a:r>
            <a:r>
              <a:rPr lang="en-US" altLang="en-US" sz="3200" kern="0" dirty="0" smtClean="0">
                <a:solidFill>
                  <a:srgbClr val="C00000"/>
                </a:solidFill>
                <a:latin typeface="Times New Roman" panose="02020603050405020304" pitchFamily="18" charset="0"/>
                <a:cs typeface="Times New Roman" panose="02020603050405020304" pitchFamily="18" charset="0"/>
              </a:rPr>
              <a:t> </a:t>
            </a:r>
            <a:r>
              <a:rPr lang="en-US" altLang="en-US" sz="3200" kern="0" dirty="0" err="1" smtClean="0">
                <a:solidFill>
                  <a:srgbClr val="C00000"/>
                </a:solidFill>
                <a:latin typeface="Times New Roman" panose="02020603050405020304" pitchFamily="18" charset="0"/>
                <a:cs typeface="Times New Roman" panose="02020603050405020304" pitchFamily="18" charset="0"/>
              </a:rPr>
              <a:t>hết</a:t>
            </a:r>
            <a:r>
              <a:rPr lang="en-US" altLang="en-US" sz="3200" kern="0" dirty="0" smtClean="0">
                <a:solidFill>
                  <a:srgbClr val="C00000"/>
                </a:solidFill>
                <a:latin typeface="Times New Roman" panose="02020603050405020304" pitchFamily="18" charset="0"/>
                <a:cs typeface="Times New Roman" panose="02020603050405020304" pitchFamily="18" charset="0"/>
              </a:rPr>
              <a:t> </a:t>
            </a:r>
            <a:r>
              <a:rPr lang="en-US" altLang="en-US" sz="3200" kern="0" dirty="0" err="1" smtClean="0">
                <a:solidFill>
                  <a:srgbClr val="C00000"/>
                </a:solidFill>
                <a:latin typeface="Times New Roman" panose="02020603050405020304" pitchFamily="18" charset="0"/>
                <a:cs typeface="Times New Roman" panose="02020603050405020304" pitchFamily="18" charset="0"/>
              </a:rPr>
              <a:t>tìm</a:t>
            </a:r>
            <a:r>
              <a:rPr lang="en-US" altLang="en-US" sz="3200" kern="0" dirty="0" smtClean="0">
                <a:solidFill>
                  <a:srgbClr val="C00000"/>
                </a:solidFill>
                <a:latin typeface="Times New Roman" panose="02020603050405020304" pitchFamily="18" charset="0"/>
                <a:cs typeface="Times New Roman" panose="02020603050405020304" pitchFamily="18" charset="0"/>
              </a:rPr>
              <a:t> </a:t>
            </a:r>
            <a:r>
              <a:rPr lang="en-US" altLang="en-US" sz="3200" kern="0" dirty="0" err="1" smtClean="0">
                <a:solidFill>
                  <a:srgbClr val="C00000"/>
                </a:solidFill>
                <a:latin typeface="Times New Roman" panose="02020603050405020304" pitchFamily="18" charset="0"/>
                <a:cs typeface="Times New Roman" panose="02020603050405020304" pitchFamily="18" charset="0"/>
              </a:rPr>
              <a:t>kiếm</a:t>
            </a:r>
            <a:r>
              <a:rPr lang="en-US" altLang="en-US" sz="3200" kern="0" dirty="0" smtClean="0">
                <a:solidFill>
                  <a:srgbClr val="C00000"/>
                </a:solidFill>
                <a:latin typeface="Times New Roman" panose="02020603050405020304" pitchFamily="18" charset="0"/>
                <a:cs typeface="Times New Roman" panose="02020603050405020304" pitchFamily="18" charset="0"/>
              </a:rPr>
              <a:t> </a:t>
            </a:r>
            <a:r>
              <a:rPr lang="en-US" altLang="en-US" sz="3200" kern="0" dirty="0" err="1" smtClean="0">
                <a:solidFill>
                  <a:srgbClr val="C00000"/>
                </a:solidFill>
                <a:latin typeface="Times New Roman" panose="02020603050405020304" pitchFamily="18" charset="0"/>
                <a:cs typeface="Times New Roman" panose="02020603050405020304" pitchFamily="18" charset="0"/>
              </a:rPr>
              <a:t>xem</a:t>
            </a:r>
            <a:r>
              <a:rPr lang="en-US" altLang="en-US" sz="3200" kern="0" dirty="0" smtClean="0">
                <a:solidFill>
                  <a:srgbClr val="C00000"/>
                </a:solidFill>
                <a:latin typeface="Times New Roman" panose="02020603050405020304" pitchFamily="18" charset="0"/>
                <a:cs typeface="Times New Roman" panose="02020603050405020304" pitchFamily="18" charset="0"/>
              </a:rPr>
              <a:t> ở </a:t>
            </a:r>
            <a:r>
              <a:rPr lang="en-US" altLang="en-US" sz="3200" kern="0" dirty="0" err="1" smtClean="0">
                <a:solidFill>
                  <a:srgbClr val="C00000"/>
                </a:solidFill>
                <a:latin typeface="Times New Roman" panose="02020603050405020304" pitchFamily="18" charset="0"/>
                <a:cs typeface="Times New Roman" panose="02020603050405020304" pitchFamily="18" charset="0"/>
              </a:rPr>
              <a:t>đó</a:t>
            </a:r>
            <a:r>
              <a:rPr lang="en-US" altLang="en-US" sz="3200" kern="0" dirty="0" smtClean="0">
                <a:solidFill>
                  <a:srgbClr val="C00000"/>
                </a:solidFill>
                <a:latin typeface="Times New Roman" panose="02020603050405020304" pitchFamily="18" charset="0"/>
                <a:cs typeface="Times New Roman" panose="02020603050405020304" pitchFamily="18" charset="0"/>
              </a:rPr>
              <a:t> </a:t>
            </a:r>
            <a:r>
              <a:rPr lang="en-US" altLang="en-US" sz="3200" kern="0" dirty="0" err="1" smtClean="0">
                <a:solidFill>
                  <a:srgbClr val="C00000"/>
                </a:solidFill>
                <a:latin typeface="Times New Roman" panose="02020603050405020304" pitchFamily="18" charset="0"/>
                <a:cs typeface="Times New Roman" panose="02020603050405020304" pitchFamily="18" charset="0"/>
              </a:rPr>
              <a:t>có</a:t>
            </a:r>
            <a:r>
              <a:rPr lang="en-US" altLang="en-US" sz="3200" kern="0" dirty="0" smtClean="0">
                <a:solidFill>
                  <a:srgbClr val="C00000"/>
                </a:solidFill>
                <a:latin typeface="Times New Roman" panose="02020603050405020304" pitchFamily="18" charset="0"/>
                <a:cs typeface="Times New Roman" panose="02020603050405020304" pitchFamily="18" charset="0"/>
              </a:rPr>
              <a:t> </a:t>
            </a:r>
            <a:r>
              <a:rPr lang="en-US" altLang="en-US" sz="3200" kern="0" dirty="0" err="1" smtClean="0">
                <a:solidFill>
                  <a:srgbClr val="C00000"/>
                </a:solidFill>
                <a:latin typeface="Times New Roman" panose="02020603050405020304" pitchFamily="18" charset="0"/>
                <a:cs typeface="Times New Roman" panose="02020603050405020304" pitchFamily="18" charset="0"/>
              </a:rPr>
              <a:t>nước</a:t>
            </a:r>
            <a:r>
              <a:rPr lang="en-US" altLang="en-US" sz="3200" kern="0" dirty="0" smtClean="0">
                <a:solidFill>
                  <a:srgbClr val="C00000"/>
                </a:solidFill>
                <a:latin typeface="Times New Roman" panose="02020603050405020304" pitchFamily="18" charset="0"/>
                <a:cs typeface="Times New Roman" panose="02020603050405020304" pitchFamily="18" charset="0"/>
              </a:rPr>
              <a:t> hay </a:t>
            </a:r>
            <a:r>
              <a:rPr lang="en-US" altLang="en-US" sz="3200" kern="0" dirty="0" err="1" smtClean="0">
                <a:solidFill>
                  <a:srgbClr val="C00000"/>
                </a:solidFill>
                <a:latin typeface="Times New Roman" panose="02020603050405020304" pitchFamily="18" charset="0"/>
                <a:cs typeface="Times New Roman" panose="02020603050405020304" pitchFamily="18" charset="0"/>
              </a:rPr>
              <a:t>không</a:t>
            </a:r>
            <a:r>
              <a:rPr lang="en-US" altLang="en-US" sz="3200" kern="0" dirty="0" smtClean="0">
                <a:solidFill>
                  <a:srgbClr val="C00000"/>
                </a:solidFill>
                <a:latin typeface="Times New Roman" panose="02020603050405020304" pitchFamily="18" charset="0"/>
                <a:cs typeface="Times New Roman" panose="02020603050405020304" pitchFamily="18" charset="0"/>
              </a:rPr>
              <a:t>, </a:t>
            </a:r>
            <a:r>
              <a:rPr lang="en-US" altLang="en-US" sz="3200" kern="0" dirty="0" err="1" smtClean="0">
                <a:solidFill>
                  <a:srgbClr val="C00000"/>
                </a:solidFill>
                <a:latin typeface="Times New Roman" panose="02020603050405020304" pitchFamily="18" charset="0"/>
                <a:cs typeface="Times New Roman" panose="02020603050405020304" pitchFamily="18" charset="0"/>
              </a:rPr>
              <a:t>vì</a:t>
            </a:r>
            <a:r>
              <a:rPr lang="en-US" altLang="en-US" sz="3200" kern="0" dirty="0" smtClean="0">
                <a:solidFill>
                  <a:srgbClr val="C00000"/>
                </a:solidFill>
                <a:latin typeface="Times New Roman" panose="02020603050405020304" pitchFamily="18" charset="0"/>
                <a:cs typeface="Times New Roman" panose="02020603050405020304" pitchFamily="18" charset="0"/>
              </a:rPr>
              <a:t> </a:t>
            </a:r>
            <a:r>
              <a:rPr lang="en-US" altLang="en-US" sz="3200" kern="0" dirty="0" err="1" smtClean="0">
                <a:solidFill>
                  <a:srgbClr val="C00000"/>
                </a:solidFill>
                <a:latin typeface="Times New Roman" panose="02020603050405020304" pitchFamily="18" charset="0"/>
                <a:cs typeface="Times New Roman" panose="02020603050405020304" pitchFamily="18" charset="0"/>
              </a:rPr>
              <a:t>sao</a:t>
            </a:r>
            <a:r>
              <a:rPr lang="en-US" altLang="en-US" sz="3200" kern="0" dirty="0" smtClean="0">
                <a:solidFill>
                  <a:srgbClr val="C00000"/>
                </a:solidFill>
                <a:latin typeface="Times New Roman" panose="02020603050405020304" pitchFamily="18" charset="0"/>
                <a:cs typeface="Times New Roman" panose="02020603050405020304" pitchFamily="18" charset="0"/>
              </a:rPr>
              <a:t>?</a:t>
            </a:r>
            <a:endParaRPr lang="en-US" altLang="en-US" sz="3200" kern="0" dirty="0">
              <a:solidFill>
                <a:srgbClr val="C00000"/>
              </a:solidFill>
              <a:latin typeface="Times New Roman" panose="02020603050405020304" pitchFamily="18" charset="0"/>
              <a:cs typeface="Times New Roman" panose="02020603050405020304" pitchFamily="18" charset="0"/>
            </a:endParaRPr>
          </a:p>
        </p:txBody>
      </p:sp>
      <p:sp>
        <p:nvSpPr>
          <p:cNvPr id="40" name="Rectangle 39"/>
          <p:cNvSpPr/>
          <p:nvPr/>
        </p:nvSpPr>
        <p:spPr>
          <a:xfrm>
            <a:off x="260588" y="2896144"/>
            <a:ext cx="12191999" cy="3982885"/>
          </a:xfrm>
          <a:prstGeom prst="rect">
            <a:avLst/>
          </a:prstGeom>
        </p:spPr>
        <p:txBody>
          <a:bodyPr wrap="square">
            <a:spAutoFit/>
          </a:bodyPr>
          <a:lstStyle/>
          <a:p>
            <a:pPr>
              <a:lnSpc>
                <a:spcPct val="135000"/>
              </a:lnSpc>
              <a:spcBef>
                <a:spcPts val="600"/>
              </a:spcBef>
              <a:spcAft>
                <a:spcPts val="600"/>
              </a:spcAft>
            </a:pPr>
            <a:r>
              <a:rPr lang="vi-VN" sz="2800" b="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a:t>
            </a:r>
            <a:r>
              <a:rPr lang="vi-VN"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Nước</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cấu</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tạo</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từ</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các</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nguyên</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tố</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quan</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trọng</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là</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oxygen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hydrogen.</a:t>
            </a:r>
            <a:endParaRPr lang="en-US" sz="2800" b="1" dirty="0">
              <a:latin typeface="Times New Roman" panose="02020603050405020304" pitchFamily="18" charset="0"/>
              <a:ea typeface="Calibri" panose="020F0502020204030204" pitchFamily="34" charset="0"/>
              <a:cs typeface="Times New Roman" panose="02020603050405020304" pitchFamily="18" charset="0"/>
            </a:endParaRPr>
          </a:p>
          <a:p>
            <a:pPr>
              <a:lnSpc>
                <a:spcPct val="135000"/>
              </a:lnSpc>
              <a:spcBef>
                <a:spcPts val="600"/>
              </a:spcBef>
              <a:spcAft>
                <a:spcPts val="600"/>
              </a:spcAft>
            </a:pPr>
            <a:r>
              <a:rPr lang="vi-VN"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Nước</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là</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thành</a:t>
            </a:r>
            <a:r>
              <a:rPr lang="en-US" sz="2800" b="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phần</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chủ</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yếu</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mọi</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tế</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bào</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cơ</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sống</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giúp</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tế</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bào</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tiến</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hành</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chuyển</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hóa</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vật</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chất</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duy</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trì</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sự</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sống</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b="1" dirty="0">
              <a:latin typeface="Times New Roman" panose="02020603050405020304" pitchFamily="18" charset="0"/>
              <a:ea typeface="Calibri" panose="020F0502020204030204" pitchFamily="34" charset="0"/>
              <a:cs typeface="Times New Roman" panose="02020603050405020304" pitchFamily="18" charset="0"/>
            </a:endParaRPr>
          </a:p>
          <a:p>
            <a:pPr>
              <a:lnSpc>
                <a:spcPct val="135000"/>
              </a:lnSpc>
              <a:spcBef>
                <a:spcPts val="600"/>
              </a:spcBef>
              <a:spcAft>
                <a:spcPts val="600"/>
              </a:spcAft>
            </a:pPr>
            <a:r>
              <a:rPr lang="vi-VN"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Nước</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là</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dung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môi</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hòa</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tan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nhiều</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chất</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cần</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thiết</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cho</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các</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hoạt</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động</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sống</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tế</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bào</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b="1" dirty="0">
              <a:latin typeface="Times New Roman" panose="02020603050405020304" pitchFamily="18" charset="0"/>
              <a:ea typeface="Calibri" panose="020F0502020204030204" pitchFamily="34" charset="0"/>
              <a:cs typeface="Times New Roman" panose="02020603050405020304" pitchFamily="18" charset="0"/>
            </a:endParaRPr>
          </a:p>
          <a:p>
            <a:pPr>
              <a:lnSpc>
                <a:spcPct val="135000"/>
              </a:lnSpc>
              <a:spcBef>
                <a:spcPts val="600"/>
              </a:spcBef>
              <a:spcAft>
                <a:spcPts val="600"/>
              </a:spcAft>
            </a:pP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Nước</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là</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môi</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trường</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sống</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nhiều</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loài</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sinh</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vật</a:t>
            </a:r>
            <a:r>
              <a:rPr lang="en-US" sz="2800" b="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p>
        </p:txBody>
      </p:sp>
      <p:sp>
        <p:nvSpPr>
          <p:cNvPr id="41" name="Oval 40">
            <a:extLst>
              <a:ext uri="{FF2B5EF4-FFF2-40B4-BE49-F238E27FC236}">
                <a16:creationId xmlns:a16="http://schemas.microsoft.com/office/drawing/2014/main" id="{66A661A9-7B12-486E-AFF5-BA9EA28685FE}"/>
              </a:ext>
            </a:extLst>
          </p:cNvPr>
          <p:cNvSpPr/>
          <p:nvPr/>
        </p:nvSpPr>
        <p:spPr>
          <a:xfrm>
            <a:off x="140677" y="3639160"/>
            <a:ext cx="614288" cy="641633"/>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anchor="ctr"/>
          <a:lstStyle/>
          <a:p>
            <a:pPr algn="ctr">
              <a:buClr>
                <a:srgbClr val="000000"/>
              </a:buClr>
              <a:buFont typeface="Arial"/>
              <a:buNone/>
              <a:defRPr/>
            </a:pPr>
            <a:r>
              <a:rPr lang="en-US" sz="3700" b="1" kern="0" dirty="0">
                <a:solidFill>
                  <a:srgbClr val="0F1416"/>
                </a:solidFill>
                <a:latin typeface="Times New Roman" panose="02020603050405020304" pitchFamily="18" charset="0"/>
                <a:cs typeface="Times New Roman" panose="02020603050405020304" pitchFamily="18" charset="0"/>
                <a:sym typeface="Arial"/>
              </a:rPr>
              <a:t>B</a:t>
            </a:r>
          </a:p>
        </p:txBody>
      </p:sp>
    </p:spTree>
    <p:extLst>
      <p:ext uri="{BB962C8B-B14F-4D97-AF65-F5344CB8AC3E}">
        <p14:creationId xmlns:p14="http://schemas.microsoft.com/office/powerpoint/2010/main" val="4248891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nodeType="withEffect">
                                  <p:stCondLst>
                                    <p:cond delay="0"/>
                                  </p:stCondLst>
                                  <p:childTnLst>
                                    <p:animEffect transition="out" filter="fade">
                                      <p:cBhvr>
                                        <p:cTn id="6" dur="500" tmFilter="0, 0; .2, .5; .8, .5; 1, 0"/>
                                        <p:tgtEl>
                                          <p:spTgt spid="14"/>
                                        </p:tgtEl>
                                      </p:cBhvr>
                                    </p:animEffect>
                                    <p:animScale>
                                      <p:cBhvr>
                                        <p:cTn id="7" dur="250" autoRev="1" fill="hold"/>
                                        <p:tgtEl>
                                          <p:spTgt spid="14"/>
                                        </p:tgtEl>
                                      </p:cBhvr>
                                      <p:by x="105000" y="105000"/>
                                    </p:animScale>
                                  </p:childTnLst>
                                </p:cTn>
                              </p:par>
                              <p:par>
                                <p:cTn id="8" presetID="8" presetClass="emph" presetSubtype="0" fill="hold" nodeType="withEffect">
                                  <p:stCondLst>
                                    <p:cond delay="0"/>
                                  </p:stCondLst>
                                  <p:childTnLst>
                                    <p:animRot by="21600000">
                                      <p:cBhvr>
                                        <p:cTn id="9" dur="5000" fill="hold"/>
                                        <p:tgtEl>
                                          <p:spTgt spid="15"/>
                                        </p:tgtEl>
                                        <p:attrNameLst>
                                          <p:attrName>r</p:attrName>
                                        </p:attrNameLst>
                                      </p:cBhvr>
                                    </p:animRot>
                                  </p:childTnLst>
                                </p:cTn>
                              </p:par>
                            </p:childTnLst>
                          </p:cTn>
                        </p:par>
                      </p:childTnLst>
                    </p:cTn>
                  </p:par>
                  <p:par>
                    <p:cTn id="10" fill="hold">
                      <p:stCondLst>
                        <p:cond delay="indefinite"/>
                      </p:stCondLst>
                      <p:childTnLst>
                        <p:par>
                          <p:cTn id="11" fill="hold">
                            <p:stCondLst>
                              <p:cond delay="0"/>
                            </p:stCondLst>
                            <p:childTnLst>
                              <p:par>
                                <p:cTn id="12" presetID="11" presetClass="entr" presetSubtype="0" fill="hold" grpId="0" nodeType="clickEffect">
                                  <p:stCondLst>
                                    <p:cond delay="0"/>
                                  </p:stCondLst>
                                  <p:childTnLst>
                                    <p:set>
                                      <p:cBhvr>
                                        <p:cTn id="13" dur="1000">
                                          <p:stCondLst>
                                            <p:cond delay="0"/>
                                          </p:stCondLst>
                                        </p:cTn>
                                        <p:tgtEl>
                                          <p:spTgt spid="16"/>
                                        </p:tgtEl>
                                        <p:attrNameLst>
                                          <p:attrName>style.visibility</p:attrName>
                                        </p:attrNameLst>
                                      </p:cBhvr>
                                      <p:to>
                                        <p:strVal val="visible"/>
                                      </p:to>
                                    </p:set>
                                  </p:childTnLst>
                                </p:cTn>
                              </p:par>
                            </p:childTnLst>
                          </p:cTn>
                        </p:par>
                        <p:par>
                          <p:cTn id="14" fill="hold">
                            <p:stCondLst>
                              <p:cond delay="1000"/>
                            </p:stCondLst>
                            <p:childTnLst>
                              <p:par>
                                <p:cTn id="15" presetID="11" presetClass="entr" presetSubtype="0" fill="hold" grpId="0" nodeType="afterEffect">
                                  <p:stCondLst>
                                    <p:cond delay="0"/>
                                  </p:stCondLst>
                                  <p:childTnLst>
                                    <p:set>
                                      <p:cBhvr>
                                        <p:cTn id="16" dur="1000">
                                          <p:stCondLst>
                                            <p:cond delay="0"/>
                                          </p:stCondLst>
                                        </p:cTn>
                                        <p:tgtEl>
                                          <p:spTgt spid="17"/>
                                        </p:tgtEl>
                                        <p:attrNameLst>
                                          <p:attrName>style.visibility</p:attrName>
                                        </p:attrNameLst>
                                      </p:cBhvr>
                                      <p:to>
                                        <p:strVal val="visible"/>
                                      </p:to>
                                    </p:set>
                                  </p:childTnLst>
                                </p:cTn>
                              </p:par>
                            </p:childTnLst>
                          </p:cTn>
                        </p:par>
                        <p:par>
                          <p:cTn id="17" fill="hold">
                            <p:stCondLst>
                              <p:cond delay="2000"/>
                            </p:stCondLst>
                            <p:childTnLst>
                              <p:par>
                                <p:cTn id="18" presetID="11" presetClass="entr" presetSubtype="0" fill="hold" grpId="0" nodeType="afterEffect">
                                  <p:stCondLst>
                                    <p:cond delay="0"/>
                                  </p:stCondLst>
                                  <p:childTnLst>
                                    <p:set>
                                      <p:cBhvr>
                                        <p:cTn id="19" dur="1000">
                                          <p:stCondLst>
                                            <p:cond delay="0"/>
                                          </p:stCondLst>
                                        </p:cTn>
                                        <p:tgtEl>
                                          <p:spTgt spid="18"/>
                                        </p:tgtEl>
                                        <p:attrNameLst>
                                          <p:attrName>style.visibility</p:attrName>
                                        </p:attrNameLst>
                                      </p:cBhvr>
                                      <p:to>
                                        <p:strVal val="visible"/>
                                      </p:to>
                                    </p:set>
                                  </p:childTnLst>
                                </p:cTn>
                              </p:par>
                            </p:childTnLst>
                          </p:cTn>
                        </p:par>
                        <p:par>
                          <p:cTn id="20" fill="hold">
                            <p:stCondLst>
                              <p:cond delay="3000"/>
                            </p:stCondLst>
                            <p:childTnLst>
                              <p:par>
                                <p:cTn id="21" presetID="11" presetClass="entr" presetSubtype="0" fill="hold" grpId="0" nodeType="afterEffect">
                                  <p:stCondLst>
                                    <p:cond delay="0"/>
                                  </p:stCondLst>
                                  <p:childTnLst>
                                    <p:set>
                                      <p:cBhvr>
                                        <p:cTn id="22" dur="1000">
                                          <p:stCondLst>
                                            <p:cond delay="0"/>
                                          </p:stCondLst>
                                        </p:cTn>
                                        <p:tgtEl>
                                          <p:spTgt spid="19"/>
                                        </p:tgtEl>
                                        <p:attrNameLst>
                                          <p:attrName>style.visibility</p:attrName>
                                        </p:attrNameLst>
                                      </p:cBhvr>
                                      <p:to>
                                        <p:strVal val="visible"/>
                                      </p:to>
                                    </p:set>
                                  </p:childTnLst>
                                </p:cTn>
                              </p:par>
                            </p:childTnLst>
                          </p:cTn>
                        </p:par>
                        <p:par>
                          <p:cTn id="23" fill="hold">
                            <p:stCondLst>
                              <p:cond delay="4000"/>
                            </p:stCondLst>
                            <p:childTnLst>
                              <p:par>
                                <p:cTn id="24" presetID="11" presetClass="entr" presetSubtype="0" fill="hold" grpId="0" nodeType="afterEffect">
                                  <p:stCondLst>
                                    <p:cond delay="0"/>
                                  </p:stCondLst>
                                  <p:childTnLst>
                                    <p:set>
                                      <p:cBhvr>
                                        <p:cTn id="25" dur="1000">
                                          <p:stCondLst>
                                            <p:cond delay="0"/>
                                          </p:stCondLst>
                                        </p:cTn>
                                        <p:tgtEl>
                                          <p:spTgt spid="20"/>
                                        </p:tgtEl>
                                        <p:attrNameLst>
                                          <p:attrName>style.visibility</p:attrName>
                                        </p:attrNameLst>
                                      </p:cBhvr>
                                      <p:to>
                                        <p:strVal val="visible"/>
                                      </p:to>
                                    </p:set>
                                  </p:childTnLst>
                                </p:cTn>
                              </p:par>
                            </p:childTnLst>
                          </p:cTn>
                        </p:par>
                        <p:par>
                          <p:cTn id="26" fill="hold">
                            <p:stCondLst>
                              <p:cond delay="5000"/>
                            </p:stCondLst>
                            <p:childTnLst>
                              <p:par>
                                <p:cTn id="27" presetID="11" presetClass="entr" presetSubtype="0" fill="hold" grpId="0" nodeType="afterEffect">
                                  <p:stCondLst>
                                    <p:cond delay="0"/>
                                  </p:stCondLst>
                                  <p:childTnLst>
                                    <p:set>
                                      <p:cBhvr>
                                        <p:cTn id="28" dur="1000">
                                          <p:stCondLst>
                                            <p:cond delay="0"/>
                                          </p:stCondLst>
                                        </p:cTn>
                                        <p:tgtEl>
                                          <p:spTgt spid="21"/>
                                        </p:tgtEl>
                                        <p:attrNameLst>
                                          <p:attrName>style.visibility</p:attrName>
                                        </p:attrNameLst>
                                      </p:cBhvr>
                                      <p:to>
                                        <p:strVal val="visible"/>
                                      </p:to>
                                    </p:set>
                                  </p:childTnLst>
                                </p:cTn>
                              </p:par>
                            </p:childTnLst>
                          </p:cTn>
                        </p:par>
                        <p:par>
                          <p:cTn id="29" fill="hold">
                            <p:stCondLst>
                              <p:cond delay="6000"/>
                            </p:stCondLst>
                            <p:childTnLst>
                              <p:par>
                                <p:cTn id="30" presetID="11" presetClass="entr" presetSubtype="0" fill="hold" grpId="0" nodeType="afterEffect">
                                  <p:stCondLst>
                                    <p:cond delay="0"/>
                                  </p:stCondLst>
                                  <p:childTnLst>
                                    <p:set>
                                      <p:cBhvr>
                                        <p:cTn id="31" dur="1000">
                                          <p:stCondLst>
                                            <p:cond delay="0"/>
                                          </p:stCondLst>
                                        </p:cTn>
                                        <p:tgtEl>
                                          <p:spTgt spid="22"/>
                                        </p:tgtEl>
                                        <p:attrNameLst>
                                          <p:attrName>style.visibility</p:attrName>
                                        </p:attrNameLst>
                                      </p:cBhvr>
                                      <p:to>
                                        <p:strVal val="visible"/>
                                      </p:to>
                                    </p:set>
                                  </p:childTnLst>
                                </p:cTn>
                              </p:par>
                            </p:childTnLst>
                          </p:cTn>
                        </p:par>
                        <p:par>
                          <p:cTn id="32" fill="hold">
                            <p:stCondLst>
                              <p:cond delay="7000"/>
                            </p:stCondLst>
                            <p:childTnLst>
                              <p:par>
                                <p:cTn id="33" presetID="11" presetClass="entr" presetSubtype="0" fill="hold" grpId="0" nodeType="afterEffect">
                                  <p:stCondLst>
                                    <p:cond delay="0"/>
                                  </p:stCondLst>
                                  <p:childTnLst>
                                    <p:set>
                                      <p:cBhvr>
                                        <p:cTn id="34" dur="1000">
                                          <p:stCondLst>
                                            <p:cond delay="0"/>
                                          </p:stCondLst>
                                        </p:cTn>
                                        <p:tgtEl>
                                          <p:spTgt spid="23"/>
                                        </p:tgtEl>
                                        <p:attrNameLst>
                                          <p:attrName>style.visibility</p:attrName>
                                        </p:attrNameLst>
                                      </p:cBhvr>
                                      <p:to>
                                        <p:strVal val="visible"/>
                                      </p:to>
                                    </p:set>
                                  </p:childTnLst>
                                </p:cTn>
                              </p:par>
                            </p:childTnLst>
                          </p:cTn>
                        </p:par>
                        <p:par>
                          <p:cTn id="35" fill="hold">
                            <p:stCondLst>
                              <p:cond delay="8000"/>
                            </p:stCondLst>
                            <p:childTnLst>
                              <p:par>
                                <p:cTn id="36" presetID="11" presetClass="entr" presetSubtype="0" fill="hold" grpId="0" nodeType="afterEffect">
                                  <p:stCondLst>
                                    <p:cond delay="0"/>
                                  </p:stCondLst>
                                  <p:childTnLst>
                                    <p:set>
                                      <p:cBhvr>
                                        <p:cTn id="37" dur="1000">
                                          <p:stCondLst>
                                            <p:cond delay="0"/>
                                          </p:stCondLst>
                                        </p:cTn>
                                        <p:tgtEl>
                                          <p:spTgt spid="24"/>
                                        </p:tgtEl>
                                        <p:attrNameLst>
                                          <p:attrName>style.visibility</p:attrName>
                                        </p:attrNameLst>
                                      </p:cBhvr>
                                      <p:to>
                                        <p:strVal val="visible"/>
                                      </p:to>
                                    </p:set>
                                  </p:childTnLst>
                                </p:cTn>
                              </p:par>
                            </p:childTnLst>
                          </p:cTn>
                        </p:par>
                        <p:par>
                          <p:cTn id="38" fill="hold">
                            <p:stCondLst>
                              <p:cond delay="9000"/>
                            </p:stCondLst>
                            <p:childTnLst>
                              <p:par>
                                <p:cTn id="39" presetID="11" presetClass="entr" presetSubtype="0" fill="hold" grpId="0" nodeType="afterEffect">
                                  <p:stCondLst>
                                    <p:cond delay="0"/>
                                  </p:stCondLst>
                                  <p:childTnLst>
                                    <p:set>
                                      <p:cBhvr>
                                        <p:cTn id="40" dur="1000">
                                          <p:stCondLst>
                                            <p:cond delay="0"/>
                                          </p:stCondLst>
                                        </p:cTn>
                                        <p:tgtEl>
                                          <p:spTgt spid="25"/>
                                        </p:tgtEl>
                                        <p:attrNameLst>
                                          <p:attrName>style.visibility</p:attrName>
                                        </p:attrNameLst>
                                      </p:cBhvr>
                                      <p:to>
                                        <p:strVal val="visible"/>
                                      </p:to>
                                    </p:set>
                                  </p:childTnLst>
                                </p:cTn>
                              </p:par>
                            </p:childTnLst>
                          </p:cTn>
                        </p:par>
                        <p:par>
                          <p:cTn id="41" fill="hold">
                            <p:stCondLst>
                              <p:cond delay="10000"/>
                            </p:stCondLst>
                            <p:childTnLst>
                              <p:par>
                                <p:cTn id="42" presetID="11" presetClass="entr" presetSubtype="0" fill="hold" grpId="0" nodeType="afterEffect">
                                  <p:stCondLst>
                                    <p:cond delay="0"/>
                                  </p:stCondLst>
                                  <p:childTnLst>
                                    <p:set>
                                      <p:cBhvr>
                                        <p:cTn id="43" dur="1000">
                                          <p:stCondLst>
                                            <p:cond delay="0"/>
                                          </p:stCondLst>
                                        </p:cTn>
                                        <p:tgtEl>
                                          <p:spTgt spid="26"/>
                                        </p:tgtEl>
                                        <p:attrNameLst>
                                          <p:attrName>style.visibility</p:attrName>
                                        </p:attrNameLst>
                                      </p:cBhvr>
                                      <p:to>
                                        <p:strVal val="visible"/>
                                      </p:to>
                                    </p:set>
                                  </p:childTnLst>
                                </p:cTn>
                              </p:par>
                            </p:childTnLst>
                          </p:cTn>
                        </p:par>
                        <p:par>
                          <p:cTn id="44" fill="hold">
                            <p:stCondLst>
                              <p:cond delay="11000"/>
                            </p:stCondLst>
                            <p:childTnLst>
                              <p:par>
                                <p:cTn id="45" presetID="11" presetClass="entr" presetSubtype="0" fill="hold" grpId="0" nodeType="afterEffect">
                                  <p:stCondLst>
                                    <p:cond delay="0"/>
                                  </p:stCondLst>
                                  <p:childTnLst>
                                    <p:set>
                                      <p:cBhvr>
                                        <p:cTn id="46" dur="1000">
                                          <p:stCondLst>
                                            <p:cond delay="0"/>
                                          </p:stCondLst>
                                        </p:cTn>
                                        <p:tgtEl>
                                          <p:spTgt spid="27"/>
                                        </p:tgtEl>
                                        <p:attrNameLst>
                                          <p:attrName>style.visibility</p:attrName>
                                        </p:attrNameLst>
                                      </p:cBhvr>
                                      <p:to>
                                        <p:strVal val="visible"/>
                                      </p:to>
                                    </p:set>
                                  </p:childTnLst>
                                </p:cTn>
                              </p:par>
                            </p:childTnLst>
                          </p:cTn>
                        </p:par>
                        <p:par>
                          <p:cTn id="47" fill="hold">
                            <p:stCondLst>
                              <p:cond delay="12000"/>
                            </p:stCondLst>
                            <p:childTnLst>
                              <p:par>
                                <p:cTn id="48" presetID="11" presetClass="entr" presetSubtype="0" fill="hold" grpId="0" nodeType="afterEffect">
                                  <p:stCondLst>
                                    <p:cond delay="0"/>
                                  </p:stCondLst>
                                  <p:childTnLst>
                                    <p:set>
                                      <p:cBhvr>
                                        <p:cTn id="49" dur="1000">
                                          <p:stCondLst>
                                            <p:cond delay="0"/>
                                          </p:stCondLst>
                                        </p:cTn>
                                        <p:tgtEl>
                                          <p:spTgt spid="28"/>
                                        </p:tgtEl>
                                        <p:attrNameLst>
                                          <p:attrName>style.visibility</p:attrName>
                                        </p:attrNameLst>
                                      </p:cBhvr>
                                      <p:to>
                                        <p:strVal val="visible"/>
                                      </p:to>
                                    </p:set>
                                  </p:childTnLst>
                                </p:cTn>
                              </p:par>
                            </p:childTnLst>
                          </p:cTn>
                        </p:par>
                        <p:par>
                          <p:cTn id="50" fill="hold">
                            <p:stCondLst>
                              <p:cond delay="13000"/>
                            </p:stCondLst>
                            <p:childTnLst>
                              <p:par>
                                <p:cTn id="51" presetID="11" presetClass="entr" presetSubtype="0" fill="hold" grpId="0" nodeType="afterEffect">
                                  <p:stCondLst>
                                    <p:cond delay="0"/>
                                  </p:stCondLst>
                                  <p:childTnLst>
                                    <p:set>
                                      <p:cBhvr>
                                        <p:cTn id="52" dur="1000">
                                          <p:stCondLst>
                                            <p:cond delay="0"/>
                                          </p:stCondLst>
                                        </p:cTn>
                                        <p:tgtEl>
                                          <p:spTgt spid="29"/>
                                        </p:tgtEl>
                                        <p:attrNameLst>
                                          <p:attrName>style.visibility</p:attrName>
                                        </p:attrNameLst>
                                      </p:cBhvr>
                                      <p:to>
                                        <p:strVal val="visible"/>
                                      </p:to>
                                    </p:set>
                                  </p:childTnLst>
                                </p:cTn>
                              </p:par>
                            </p:childTnLst>
                          </p:cTn>
                        </p:par>
                        <p:par>
                          <p:cTn id="53" fill="hold">
                            <p:stCondLst>
                              <p:cond delay="14000"/>
                            </p:stCondLst>
                            <p:childTnLst>
                              <p:par>
                                <p:cTn id="54" presetID="11" presetClass="entr" presetSubtype="0" fill="hold" grpId="0" nodeType="afterEffect">
                                  <p:stCondLst>
                                    <p:cond delay="0"/>
                                  </p:stCondLst>
                                  <p:childTnLst>
                                    <p:set>
                                      <p:cBhvr>
                                        <p:cTn id="55" dur="1000">
                                          <p:stCondLst>
                                            <p:cond delay="0"/>
                                          </p:stCondLst>
                                        </p:cTn>
                                        <p:tgtEl>
                                          <p:spTgt spid="30"/>
                                        </p:tgtEl>
                                        <p:attrNameLst>
                                          <p:attrName>style.visibility</p:attrName>
                                        </p:attrNameLst>
                                      </p:cBhvr>
                                      <p:to>
                                        <p:strVal val="visible"/>
                                      </p:to>
                                    </p:set>
                                  </p:childTnLst>
                                </p:cTn>
                              </p:par>
                            </p:childTnLst>
                          </p:cTn>
                        </p:par>
                        <p:par>
                          <p:cTn id="56" fill="hold">
                            <p:stCondLst>
                              <p:cond delay="15000"/>
                            </p:stCondLst>
                            <p:childTnLst>
                              <p:par>
                                <p:cTn id="57" presetID="11" presetClass="entr" presetSubtype="0" fill="hold" grpId="0" nodeType="afterEffect">
                                  <p:stCondLst>
                                    <p:cond delay="0"/>
                                  </p:stCondLst>
                                  <p:childTnLst>
                                    <p:set>
                                      <p:cBhvr>
                                        <p:cTn id="58" dur="1000">
                                          <p:stCondLst>
                                            <p:cond delay="0"/>
                                          </p:stCondLst>
                                        </p:cTn>
                                        <p:tgtEl>
                                          <p:spTgt spid="31"/>
                                        </p:tgtEl>
                                        <p:attrNameLst>
                                          <p:attrName>style.visibility</p:attrName>
                                        </p:attrNameLst>
                                      </p:cBhvr>
                                      <p:to>
                                        <p:strVal val="visible"/>
                                      </p:to>
                                    </p:set>
                                  </p:childTnLst>
                                </p:cTn>
                              </p:par>
                            </p:childTnLst>
                          </p:cTn>
                        </p:par>
                        <p:par>
                          <p:cTn id="59" fill="hold">
                            <p:stCondLst>
                              <p:cond delay="16000"/>
                            </p:stCondLst>
                            <p:childTnLst>
                              <p:par>
                                <p:cTn id="60" presetID="11" presetClass="entr" presetSubtype="0" fill="hold" grpId="0" nodeType="afterEffect">
                                  <p:stCondLst>
                                    <p:cond delay="0"/>
                                  </p:stCondLst>
                                  <p:childTnLst>
                                    <p:set>
                                      <p:cBhvr>
                                        <p:cTn id="61" dur="1000">
                                          <p:stCondLst>
                                            <p:cond delay="0"/>
                                          </p:stCondLst>
                                        </p:cTn>
                                        <p:tgtEl>
                                          <p:spTgt spid="32"/>
                                        </p:tgtEl>
                                        <p:attrNameLst>
                                          <p:attrName>style.visibility</p:attrName>
                                        </p:attrNameLst>
                                      </p:cBhvr>
                                      <p:to>
                                        <p:strVal val="visible"/>
                                      </p:to>
                                    </p:set>
                                  </p:childTnLst>
                                </p:cTn>
                              </p:par>
                            </p:childTnLst>
                          </p:cTn>
                        </p:par>
                        <p:par>
                          <p:cTn id="62" fill="hold">
                            <p:stCondLst>
                              <p:cond delay="17000"/>
                            </p:stCondLst>
                            <p:childTnLst>
                              <p:par>
                                <p:cTn id="63" presetID="11" presetClass="entr" presetSubtype="0" fill="hold" grpId="0" nodeType="afterEffect">
                                  <p:stCondLst>
                                    <p:cond delay="0"/>
                                  </p:stCondLst>
                                  <p:childTnLst>
                                    <p:set>
                                      <p:cBhvr>
                                        <p:cTn id="64" dur="1000">
                                          <p:stCondLst>
                                            <p:cond delay="0"/>
                                          </p:stCondLst>
                                        </p:cTn>
                                        <p:tgtEl>
                                          <p:spTgt spid="33"/>
                                        </p:tgtEl>
                                        <p:attrNameLst>
                                          <p:attrName>style.visibility</p:attrName>
                                        </p:attrNameLst>
                                      </p:cBhvr>
                                      <p:to>
                                        <p:strVal val="visible"/>
                                      </p:to>
                                    </p:set>
                                  </p:childTnLst>
                                </p:cTn>
                              </p:par>
                            </p:childTnLst>
                          </p:cTn>
                        </p:par>
                        <p:par>
                          <p:cTn id="65" fill="hold">
                            <p:stCondLst>
                              <p:cond delay="18000"/>
                            </p:stCondLst>
                            <p:childTnLst>
                              <p:par>
                                <p:cTn id="66" presetID="11" presetClass="entr" presetSubtype="0" fill="hold" grpId="0" nodeType="afterEffect">
                                  <p:stCondLst>
                                    <p:cond delay="0"/>
                                  </p:stCondLst>
                                  <p:childTnLst>
                                    <p:set>
                                      <p:cBhvr>
                                        <p:cTn id="67" dur="1000">
                                          <p:stCondLst>
                                            <p:cond delay="0"/>
                                          </p:stCondLst>
                                        </p:cTn>
                                        <p:tgtEl>
                                          <p:spTgt spid="34"/>
                                        </p:tgtEl>
                                        <p:attrNameLst>
                                          <p:attrName>style.visibility</p:attrName>
                                        </p:attrNameLst>
                                      </p:cBhvr>
                                      <p:to>
                                        <p:strVal val="visible"/>
                                      </p:to>
                                    </p:set>
                                  </p:childTnLst>
                                </p:cTn>
                              </p:par>
                            </p:childTnLst>
                          </p:cTn>
                        </p:par>
                        <p:par>
                          <p:cTn id="68" fill="hold">
                            <p:stCondLst>
                              <p:cond delay="19000"/>
                            </p:stCondLst>
                            <p:childTnLst>
                              <p:par>
                                <p:cTn id="69" presetID="11" presetClass="entr" presetSubtype="0" fill="hold" grpId="0" nodeType="afterEffect">
                                  <p:stCondLst>
                                    <p:cond delay="0"/>
                                  </p:stCondLst>
                                  <p:childTnLst>
                                    <p:set>
                                      <p:cBhvr>
                                        <p:cTn id="70" dur="1000">
                                          <p:stCondLst>
                                            <p:cond delay="0"/>
                                          </p:stCondLst>
                                        </p:cTn>
                                        <p:tgtEl>
                                          <p:spTgt spid="35"/>
                                        </p:tgtEl>
                                        <p:attrNameLst>
                                          <p:attrName>style.visibility</p:attrName>
                                        </p:attrNameLst>
                                      </p:cBhvr>
                                      <p:to>
                                        <p:strVal val="visible"/>
                                      </p:to>
                                    </p:set>
                                  </p:childTnLst>
                                </p:cTn>
                              </p:par>
                            </p:childTnLst>
                          </p:cTn>
                        </p:par>
                        <p:par>
                          <p:cTn id="71" fill="hold">
                            <p:stCondLst>
                              <p:cond delay="20000"/>
                            </p:stCondLst>
                            <p:childTnLst>
                              <p:par>
                                <p:cTn id="72" presetID="11" presetClass="entr" presetSubtype="0" fill="hold" grpId="0" nodeType="afterEffect">
                                  <p:stCondLst>
                                    <p:cond delay="0"/>
                                  </p:stCondLst>
                                  <p:childTnLst>
                                    <p:set>
                                      <p:cBhvr>
                                        <p:cTn id="73" dur="1000">
                                          <p:stCondLst>
                                            <p:cond delay="0"/>
                                          </p:stCondLst>
                                        </p:cTn>
                                        <p:tgtEl>
                                          <p:spTgt spid="36"/>
                                        </p:tgtEl>
                                        <p:attrNameLst>
                                          <p:attrName>style.visibility</p:attrName>
                                        </p:attrNameLst>
                                      </p:cBhvr>
                                      <p:to>
                                        <p:strVal val="visible"/>
                                      </p:to>
                                    </p:set>
                                  </p:childTnLst>
                                  <p:subTnLst>
                                    <p:audio>
                                      <p:cMediaNode>
                                        <p:cTn display="0" masterRel="sameClick">
                                          <p:stCondLst>
                                            <p:cond evt="begin" delay="0">
                                              <p:tn val="72"/>
                                            </p:cond>
                                          </p:stCondLst>
                                          <p:endCondLst>
                                            <p:cond evt="onStopAudio" delay="0">
                                              <p:tgtEl>
                                                <p:sldTgt/>
                                              </p:tgtEl>
                                            </p:cond>
                                          </p:endCondLst>
                                        </p:cTn>
                                        <p:tgtEl>
                                          <p:sndTgt r:embed="rId2" name="chimes.wav"/>
                                        </p:tgtEl>
                                      </p:cMediaNode>
                                    </p:audio>
                                  </p:subTnLst>
                                </p:cTn>
                              </p:par>
                            </p:childTnLst>
                          </p:cTn>
                        </p:par>
                      </p:childTnLst>
                    </p:cTn>
                  </p:par>
                  <p:par>
                    <p:cTn id="74" fill="hold">
                      <p:stCondLst>
                        <p:cond delay="indefinite"/>
                      </p:stCondLst>
                      <p:childTnLst>
                        <p:par>
                          <p:cTn id="75" fill="hold">
                            <p:stCondLst>
                              <p:cond delay="0"/>
                            </p:stCondLst>
                            <p:childTnLst>
                              <p:par>
                                <p:cTn id="76" presetID="16" presetClass="entr" presetSubtype="21" fill="hold" grpId="0" nodeType="clickEffect">
                                  <p:stCondLst>
                                    <p:cond delay="0"/>
                                  </p:stCondLst>
                                  <p:childTnLst>
                                    <p:set>
                                      <p:cBhvr>
                                        <p:cTn id="77" dur="1" fill="hold">
                                          <p:stCondLst>
                                            <p:cond delay="0"/>
                                          </p:stCondLst>
                                        </p:cTn>
                                        <p:tgtEl>
                                          <p:spTgt spid="41"/>
                                        </p:tgtEl>
                                        <p:attrNameLst>
                                          <p:attrName>style.visibility</p:attrName>
                                        </p:attrNameLst>
                                      </p:cBhvr>
                                      <p:to>
                                        <p:strVal val="visible"/>
                                      </p:to>
                                    </p:set>
                                    <p:animEffect transition="in" filter="barn(inVertical)">
                                      <p:cBhvr>
                                        <p:cTn id="78"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41"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Kết quả hình ảnh cho home png">
            <a:hlinkClick r:id="rId3" action="ppaction://hlinksldjump"/>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098500" y="345304"/>
            <a:ext cx="783773" cy="78377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Kết quả hình ảnh cho virut corona"/>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9532" b="100000" l="0" r="45422">
                        <a14:foregroundMark x1="36024" y1="22122" x2="36024" y2="22122"/>
                        <a14:foregroundMark x1="41084" y1="37950" x2="41084" y2="37950"/>
                      </a14:backgroundRemoval>
                    </a14:imgEffect>
                  </a14:imgLayer>
                </a14:imgProps>
              </a:ext>
              <a:ext uri="{28A0092B-C50C-407E-A947-70E740481C1C}">
                <a14:useLocalDpi xmlns:a14="http://schemas.microsoft.com/office/drawing/2010/main" val="0"/>
              </a:ext>
            </a:extLst>
          </a:blip>
          <a:srcRect r="52634"/>
          <a:stretch/>
        </p:blipFill>
        <p:spPr bwMode="auto">
          <a:xfrm>
            <a:off x="1576156" y="-124955"/>
            <a:ext cx="1282709" cy="1814064"/>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descr="Kết quả hình ảnh cho virut corona"/>
          <p:cNvPicPr>
            <a:picLocks noChangeAspect="1" noChangeArrowheads="1"/>
          </p:cNvPicPr>
          <p:nvPr/>
        </p:nvPicPr>
        <p:blipFill rotWithShape="1">
          <a:blip r:embed="rId7" cstate="print">
            <a:duotone>
              <a:schemeClr val="accent5">
                <a:shade val="45000"/>
                <a:satMod val="135000"/>
              </a:schemeClr>
              <a:prstClr val="white"/>
            </a:duotone>
            <a:extLst>
              <a:ext uri="{28A0092B-C50C-407E-A947-70E740481C1C}">
                <a14:useLocalDpi xmlns:a14="http://schemas.microsoft.com/office/drawing/2010/main" val="0"/>
              </a:ext>
            </a:extLst>
          </a:blip>
          <a:srcRect l="28884" t="20229" r="28889" b="18928"/>
          <a:stretch/>
        </p:blipFill>
        <p:spPr bwMode="auto">
          <a:xfrm>
            <a:off x="2911023" y="209728"/>
            <a:ext cx="635327" cy="613229"/>
          </a:xfrm>
          <a:prstGeom prst="rect">
            <a:avLst/>
          </a:prstGeom>
          <a:noFill/>
          <a:extLst>
            <a:ext uri="{909E8E84-426E-40DD-AFC4-6F175D3DCCD1}">
              <a14:hiddenFill xmlns:a14="http://schemas.microsoft.com/office/drawing/2010/main">
                <a:solidFill>
                  <a:srgbClr val="FFFFFF"/>
                </a:solidFill>
              </a14:hiddenFill>
            </a:ext>
          </a:extLst>
        </p:spPr>
      </p:pic>
      <p:sp>
        <p:nvSpPr>
          <p:cNvPr id="16" name="Rounded Rectangle 15"/>
          <p:cNvSpPr/>
          <p:nvPr/>
        </p:nvSpPr>
        <p:spPr>
          <a:xfrm>
            <a:off x="2911021" y="1032573"/>
            <a:ext cx="10668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rtlCol="0" anchor="ctr"/>
          <a:lstStyle/>
          <a:p>
            <a:pPr algn="ctr">
              <a:buClr>
                <a:srgbClr val="000000"/>
              </a:buClr>
              <a:buFont typeface="Arial"/>
              <a:buNone/>
            </a:pPr>
            <a:r>
              <a:rPr lang="en-US" sz="2800" kern="0">
                <a:solidFill>
                  <a:srgbClr val="FFFFFF"/>
                </a:solidFill>
                <a:sym typeface="Arial"/>
              </a:rPr>
              <a:t>20</a:t>
            </a:r>
          </a:p>
        </p:txBody>
      </p:sp>
      <p:sp>
        <p:nvSpPr>
          <p:cNvPr id="17" name="Rounded Rectangle 16"/>
          <p:cNvSpPr/>
          <p:nvPr/>
        </p:nvSpPr>
        <p:spPr>
          <a:xfrm>
            <a:off x="2911021" y="1032573"/>
            <a:ext cx="10668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rtlCol="0" anchor="ctr"/>
          <a:lstStyle/>
          <a:p>
            <a:pPr algn="ctr">
              <a:buClr>
                <a:srgbClr val="000000"/>
              </a:buClr>
              <a:buFont typeface="Arial"/>
              <a:buNone/>
            </a:pPr>
            <a:r>
              <a:rPr lang="en-US" sz="2800" kern="0">
                <a:solidFill>
                  <a:srgbClr val="FFFFFF"/>
                </a:solidFill>
                <a:sym typeface="Arial"/>
              </a:rPr>
              <a:t>19</a:t>
            </a:r>
          </a:p>
        </p:txBody>
      </p:sp>
      <p:sp>
        <p:nvSpPr>
          <p:cNvPr id="18" name="Rounded Rectangle 17"/>
          <p:cNvSpPr/>
          <p:nvPr/>
        </p:nvSpPr>
        <p:spPr>
          <a:xfrm>
            <a:off x="2911021" y="1032573"/>
            <a:ext cx="10668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rtlCol="0" anchor="ctr"/>
          <a:lstStyle/>
          <a:p>
            <a:pPr algn="ctr">
              <a:buClr>
                <a:srgbClr val="000000"/>
              </a:buClr>
              <a:buFont typeface="Arial"/>
              <a:buNone/>
            </a:pPr>
            <a:r>
              <a:rPr lang="en-US" sz="2800" kern="0">
                <a:solidFill>
                  <a:srgbClr val="FFFFFF"/>
                </a:solidFill>
                <a:sym typeface="Arial"/>
              </a:rPr>
              <a:t>18</a:t>
            </a:r>
          </a:p>
        </p:txBody>
      </p:sp>
      <p:sp>
        <p:nvSpPr>
          <p:cNvPr id="19" name="Rounded Rectangle 18"/>
          <p:cNvSpPr/>
          <p:nvPr/>
        </p:nvSpPr>
        <p:spPr>
          <a:xfrm>
            <a:off x="2911021" y="1032573"/>
            <a:ext cx="10668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rtlCol="0" anchor="ctr"/>
          <a:lstStyle/>
          <a:p>
            <a:pPr algn="ctr">
              <a:buClr>
                <a:srgbClr val="000000"/>
              </a:buClr>
              <a:buFont typeface="Arial"/>
              <a:buNone/>
            </a:pPr>
            <a:r>
              <a:rPr lang="en-US" sz="2800" kern="0">
                <a:solidFill>
                  <a:srgbClr val="FFFFFF"/>
                </a:solidFill>
                <a:sym typeface="Arial"/>
              </a:rPr>
              <a:t>17</a:t>
            </a:r>
          </a:p>
        </p:txBody>
      </p:sp>
      <p:sp>
        <p:nvSpPr>
          <p:cNvPr id="20" name="Rounded Rectangle 19"/>
          <p:cNvSpPr/>
          <p:nvPr/>
        </p:nvSpPr>
        <p:spPr>
          <a:xfrm>
            <a:off x="2911021" y="1032573"/>
            <a:ext cx="10668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rtlCol="0" anchor="ctr"/>
          <a:lstStyle/>
          <a:p>
            <a:pPr algn="ctr">
              <a:buClr>
                <a:srgbClr val="000000"/>
              </a:buClr>
              <a:buFont typeface="Arial"/>
              <a:buNone/>
            </a:pPr>
            <a:r>
              <a:rPr lang="en-US" sz="2800" kern="0">
                <a:solidFill>
                  <a:srgbClr val="FFFFFF"/>
                </a:solidFill>
                <a:sym typeface="Arial"/>
              </a:rPr>
              <a:t>16</a:t>
            </a:r>
          </a:p>
        </p:txBody>
      </p:sp>
      <p:sp>
        <p:nvSpPr>
          <p:cNvPr id="21" name="Rounded Rectangle 20"/>
          <p:cNvSpPr/>
          <p:nvPr/>
        </p:nvSpPr>
        <p:spPr>
          <a:xfrm>
            <a:off x="2911021" y="1032573"/>
            <a:ext cx="10668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rtlCol="0" anchor="ctr"/>
          <a:lstStyle/>
          <a:p>
            <a:pPr algn="ctr">
              <a:buClr>
                <a:srgbClr val="000000"/>
              </a:buClr>
              <a:buFont typeface="Arial"/>
              <a:buNone/>
            </a:pPr>
            <a:r>
              <a:rPr lang="en-US" sz="2800" kern="0">
                <a:solidFill>
                  <a:srgbClr val="FFFFFF"/>
                </a:solidFill>
                <a:sym typeface="Arial"/>
              </a:rPr>
              <a:t>15</a:t>
            </a:r>
          </a:p>
        </p:txBody>
      </p:sp>
      <p:sp>
        <p:nvSpPr>
          <p:cNvPr id="22" name="Rounded Rectangle 21"/>
          <p:cNvSpPr/>
          <p:nvPr/>
        </p:nvSpPr>
        <p:spPr>
          <a:xfrm>
            <a:off x="2911021" y="1032573"/>
            <a:ext cx="10668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rtlCol="0" anchor="ctr"/>
          <a:lstStyle/>
          <a:p>
            <a:pPr algn="ctr">
              <a:buClr>
                <a:srgbClr val="000000"/>
              </a:buClr>
              <a:buFont typeface="Arial"/>
              <a:buNone/>
            </a:pPr>
            <a:r>
              <a:rPr lang="en-US" sz="2800" kern="0">
                <a:solidFill>
                  <a:srgbClr val="FFFFFF"/>
                </a:solidFill>
                <a:sym typeface="Arial"/>
              </a:rPr>
              <a:t>14</a:t>
            </a:r>
          </a:p>
        </p:txBody>
      </p:sp>
      <p:sp>
        <p:nvSpPr>
          <p:cNvPr id="23" name="Rounded Rectangle 22"/>
          <p:cNvSpPr/>
          <p:nvPr/>
        </p:nvSpPr>
        <p:spPr>
          <a:xfrm>
            <a:off x="2911021" y="1032573"/>
            <a:ext cx="10668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rtlCol="0" anchor="ctr"/>
          <a:lstStyle/>
          <a:p>
            <a:pPr algn="ctr">
              <a:buClr>
                <a:srgbClr val="000000"/>
              </a:buClr>
              <a:buFont typeface="Arial"/>
              <a:buNone/>
            </a:pPr>
            <a:r>
              <a:rPr lang="en-US" sz="2800" kern="0">
                <a:solidFill>
                  <a:srgbClr val="FFFFFF"/>
                </a:solidFill>
                <a:sym typeface="Arial"/>
              </a:rPr>
              <a:t>13</a:t>
            </a:r>
          </a:p>
        </p:txBody>
      </p:sp>
      <p:sp>
        <p:nvSpPr>
          <p:cNvPr id="24" name="Rounded Rectangle 23"/>
          <p:cNvSpPr/>
          <p:nvPr/>
        </p:nvSpPr>
        <p:spPr>
          <a:xfrm>
            <a:off x="2911021" y="1032573"/>
            <a:ext cx="10668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rtlCol="0" anchor="ctr"/>
          <a:lstStyle/>
          <a:p>
            <a:pPr algn="ctr">
              <a:buClr>
                <a:srgbClr val="000000"/>
              </a:buClr>
              <a:buFont typeface="Arial"/>
              <a:buNone/>
            </a:pPr>
            <a:r>
              <a:rPr lang="en-US" sz="2800" kern="0">
                <a:solidFill>
                  <a:srgbClr val="FFFFFF"/>
                </a:solidFill>
                <a:sym typeface="Arial"/>
              </a:rPr>
              <a:t>12</a:t>
            </a:r>
          </a:p>
        </p:txBody>
      </p:sp>
      <p:sp>
        <p:nvSpPr>
          <p:cNvPr id="25" name="Rounded Rectangle 24"/>
          <p:cNvSpPr/>
          <p:nvPr/>
        </p:nvSpPr>
        <p:spPr>
          <a:xfrm>
            <a:off x="2911021" y="1032573"/>
            <a:ext cx="10668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rtlCol="0" anchor="ctr"/>
          <a:lstStyle/>
          <a:p>
            <a:pPr algn="ctr">
              <a:buClr>
                <a:srgbClr val="000000"/>
              </a:buClr>
              <a:buFont typeface="Arial"/>
              <a:buNone/>
            </a:pPr>
            <a:r>
              <a:rPr lang="en-US" sz="2800" kern="0">
                <a:solidFill>
                  <a:srgbClr val="FFFFFF"/>
                </a:solidFill>
                <a:sym typeface="Arial"/>
              </a:rPr>
              <a:t>11</a:t>
            </a:r>
          </a:p>
        </p:txBody>
      </p:sp>
      <p:sp>
        <p:nvSpPr>
          <p:cNvPr id="26" name="Rounded Rectangle 25"/>
          <p:cNvSpPr/>
          <p:nvPr/>
        </p:nvSpPr>
        <p:spPr>
          <a:xfrm>
            <a:off x="2911021" y="1032573"/>
            <a:ext cx="10668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rtlCol="0" anchor="ctr"/>
          <a:lstStyle/>
          <a:p>
            <a:pPr algn="ctr">
              <a:buClr>
                <a:srgbClr val="000000"/>
              </a:buClr>
              <a:buFont typeface="Arial"/>
              <a:buNone/>
            </a:pPr>
            <a:r>
              <a:rPr lang="en-US" sz="2800" kern="0">
                <a:solidFill>
                  <a:srgbClr val="FFFFFF"/>
                </a:solidFill>
                <a:sym typeface="Arial"/>
              </a:rPr>
              <a:t>10</a:t>
            </a:r>
          </a:p>
        </p:txBody>
      </p:sp>
      <p:sp>
        <p:nvSpPr>
          <p:cNvPr id="27" name="Rounded Rectangle 26"/>
          <p:cNvSpPr/>
          <p:nvPr/>
        </p:nvSpPr>
        <p:spPr>
          <a:xfrm>
            <a:off x="2911021" y="1032573"/>
            <a:ext cx="10668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rtlCol="0" anchor="ctr"/>
          <a:lstStyle/>
          <a:p>
            <a:pPr algn="ctr">
              <a:buClr>
                <a:srgbClr val="000000"/>
              </a:buClr>
              <a:buFont typeface="Arial"/>
              <a:buNone/>
            </a:pPr>
            <a:r>
              <a:rPr lang="en-US" sz="2800" kern="0">
                <a:solidFill>
                  <a:srgbClr val="FFFFFF"/>
                </a:solidFill>
                <a:sym typeface="Arial"/>
              </a:rPr>
              <a:t>09</a:t>
            </a:r>
          </a:p>
        </p:txBody>
      </p:sp>
      <p:sp>
        <p:nvSpPr>
          <p:cNvPr id="28" name="Rounded Rectangle 27"/>
          <p:cNvSpPr/>
          <p:nvPr/>
        </p:nvSpPr>
        <p:spPr>
          <a:xfrm>
            <a:off x="2911021" y="1032573"/>
            <a:ext cx="10668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rtlCol="0" anchor="ctr"/>
          <a:lstStyle/>
          <a:p>
            <a:pPr algn="ctr">
              <a:buClr>
                <a:srgbClr val="000000"/>
              </a:buClr>
              <a:buFont typeface="Arial"/>
              <a:buNone/>
            </a:pPr>
            <a:r>
              <a:rPr lang="en-US" sz="2800" kern="0">
                <a:solidFill>
                  <a:srgbClr val="FFFFFF"/>
                </a:solidFill>
                <a:sym typeface="Arial"/>
              </a:rPr>
              <a:t>08</a:t>
            </a:r>
          </a:p>
        </p:txBody>
      </p:sp>
      <p:sp>
        <p:nvSpPr>
          <p:cNvPr id="29" name="Rounded Rectangle 28"/>
          <p:cNvSpPr/>
          <p:nvPr/>
        </p:nvSpPr>
        <p:spPr>
          <a:xfrm>
            <a:off x="2911021" y="1032573"/>
            <a:ext cx="10668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rtlCol="0" anchor="ctr"/>
          <a:lstStyle/>
          <a:p>
            <a:pPr algn="ctr">
              <a:buClr>
                <a:srgbClr val="000000"/>
              </a:buClr>
              <a:buFont typeface="Arial"/>
              <a:buNone/>
            </a:pPr>
            <a:r>
              <a:rPr lang="en-US" sz="2800" kern="0">
                <a:solidFill>
                  <a:srgbClr val="FFFFFF"/>
                </a:solidFill>
                <a:sym typeface="Arial"/>
              </a:rPr>
              <a:t>07</a:t>
            </a:r>
          </a:p>
        </p:txBody>
      </p:sp>
      <p:sp>
        <p:nvSpPr>
          <p:cNvPr id="30" name="Rounded Rectangle 29"/>
          <p:cNvSpPr/>
          <p:nvPr/>
        </p:nvSpPr>
        <p:spPr>
          <a:xfrm>
            <a:off x="2911021" y="1032573"/>
            <a:ext cx="10668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rtlCol="0" anchor="ctr"/>
          <a:lstStyle/>
          <a:p>
            <a:pPr algn="ctr">
              <a:buClr>
                <a:srgbClr val="000000"/>
              </a:buClr>
              <a:buFont typeface="Arial"/>
              <a:buNone/>
            </a:pPr>
            <a:r>
              <a:rPr lang="en-US" sz="2800" kern="0">
                <a:solidFill>
                  <a:srgbClr val="FFFFFF"/>
                </a:solidFill>
                <a:sym typeface="Arial"/>
              </a:rPr>
              <a:t>06</a:t>
            </a:r>
          </a:p>
        </p:txBody>
      </p:sp>
      <p:sp>
        <p:nvSpPr>
          <p:cNvPr id="31" name="Rounded Rectangle 30"/>
          <p:cNvSpPr/>
          <p:nvPr/>
        </p:nvSpPr>
        <p:spPr>
          <a:xfrm>
            <a:off x="2911021" y="1032573"/>
            <a:ext cx="10668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rtlCol="0" anchor="ctr"/>
          <a:lstStyle/>
          <a:p>
            <a:pPr algn="ctr">
              <a:buClr>
                <a:srgbClr val="000000"/>
              </a:buClr>
              <a:buFont typeface="Arial"/>
              <a:buNone/>
            </a:pPr>
            <a:r>
              <a:rPr lang="en-US" sz="2800" kern="0">
                <a:solidFill>
                  <a:srgbClr val="FFFFFF"/>
                </a:solidFill>
                <a:sym typeface="Arial"/>
              </a:rPr>
              <a:t>05</a:t>
            </a:r>
          </a:p>
        </p:txBody>
      </p:sp>
      <p:sp>
        <p:nvSpPr>
          <p:cNvPr id="32" name="Rounded Rectangle 31"/>
          <p:cNvSpPr/>
          <p:nvPr/>
        </p:nvSpPr>
        <p:spPr>
          <a:xfrm>
            <a:off x="2911021" y="1032573"/>
            <a:ext cx="10668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rtlCol="0" anchor="ctr"/>
          <a:lstStyle/>
          <a:p>
            <a:pPr algn="ctr">
              <a:buClr>
                <a:srgbClr val="000000"/>
              </a:buClr>
              <a:buFont typeface="Arial"/>
              <a:buNone/>
            </a:pPr>
            <a:r>
              <a:rPr lang="en-US" sz="2800" kern="0">
                <a:solidFill>
                  <a:srgbClr val="FFFFFF"/>
                </a:solidFill>
                <a:sym typeface="Arial"/>
              </a:rPr>
              <a:t>04</a:t>
            </a:r>
          </a:p>
        </p:txBody>
      </p:sp>
      <p:sp>
        <p:nvSpPr>
          <p:cNvPr id="33" name="Rounded Rectangle 32"/>
          <p:cNvSpPr/>
          <p:nvPr/>
        </p:nvSpPr>
        <p:spPr>
          <a:xfrm>
            <a:off x="2911021" y="1032573"/>
            <a:ext cx="10668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rtlCol="0" anchor="ctr"/>
          <a:lstStyle/>
          <a:p>
            <a:pPr algn="ctr">
              <a:buClr>
                <a:srgbClr val="000000"/>
              </a:buClr>
              <a:buFont typeface="Arial"/>
              <a:buNone/>
            </a:pPr>
            <a:r>
              <a:rPr lang="en-US" sz="2800" kern="0">
                <a:solidFill>
                  <a:srgbClr val="FFFFFF"/>
                </a:solidFill>
                <a:sym typeface="Arial"/>
              </a:rPr>
              <a:t>03</a:t>
            </a:r>
          </a:p>
        </p:txBody>
      </p:sp>
      <p:sp>
        <p:nvSpPr>
          <p:cNvPr id="34" name="Rounded Rectangle 33"/>
          <p:cNvSpPr/>
          <p:nvPr/>
        </p:nvSpPr>
        <p:spPr>
          <a:xfrm>
            <a:off x="2911021" y="1032573"/>
            <a:ext cx="10668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rtlCol="0" anchor="ctr"/>
          <a:lstStyle/>
          <a:p>
            <a:pPr algn="ctr">
              <a:buClr>
                <a:srgbClr val="000000"/>
              </a:buClr>
              <a:buFont typeface="Arial"/>
              <a:buNone/>
            </a:pPr>
            <a:r>
              <a:rPr lang="en-US" sz="2800" kern="0">
                <a:solidFill>
                  <a:srgbClr val="FFFFFF"/>
                </a:solidFill>
                <a:sym typeface="Arial"/>
              </a:rPr>
              <a:t>02</a:t>
            </a:r>
          </a:p>
        </p:txBody>
      </p:sp>
      <p:sp>
        <p:nvSpPr>
          <p:cNvPr id="35" name="Rounded Rectangle 34"/>
          <p:cNvSpPr/>
          <p:nvPr/>
        </p:nvSpPr>
        <p:spPr>
          <a:xfrm>
            <a:off x="2911021" y="1032573"/>
            <a:ext cx="10668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rtlCol="0" anchor="ctr"/>
          <a:lstStyle/>
          <a:p>
            <a:pPr algn="ctr">
              <a:buClr>
                <a:srgbClr val="000000"/>
              </a:buClr>
              <a:buFont typeface="Arial"/>
              <a:buNone/>
            </a:pPr>
            <a:r>
              <a:rPr lang="en-US" sz="2800" kern="0">
                <a:solidFill>
                  <a:srgbClr val="FFFFFF"/>
                </a:solidFill>
                <a:sym typeface="Arial"/>
              </a:rPr>
              <a:t>01</a:t>
            </a:r>
          </a:p>
        </p:txBody>
      </p:sp>
      <p:sp>
        <p:nvSpPr>
          <p:cNvPr id="36" name="Rounded Rectangle 35"/>
          <p:cNvSpPr/>
          <p:nvPr/>
        </p:nvSpPr>
        <p:spPr>
          <a:xfrm>
            <a:off x="2911021" y="1032573"/>
            <a:ext cx="10668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rtlCol="0" anchor="ctr"/>
          <a:lstStyle/>
          <a:p>
            <a:pPr algn="ctr">
              <a:buClr>
                <a:srgbClr val="000000"/>
              </a:buClr>
              <a:buFont typeface="Arial"/>
              <a:buNone/>
            </a:pPr>
            <a:r>
              <a:rPr lang="en-US" sz="2800" kern="0" dirty="0">
                <a:solidFill>
                  <a:srgbClr val="FFFFFF"/>
                </a:solidFill>
                <a:sym typeface="Arial"/>
              </a:rPr>
              <a:t>00</a:t>
            </a:r>
          </a:p>
        </p:txBody>
      </p:sp>
      <p:sp>
        <p:nvSpPr>
          <p:cNvPr id="45" name="Title 1">
            <a:extLst>
              <a:ext uri="{FF2B5EF4-FFF2-40B4-BE49-F238E27FC236}">
                <a16:creationId xmlns:a16="http://schemas.microsoft.com/office/drawing/2014/main" id="{5F2EA669-7579-40BE-9D34-6CEEA524B4E1}"/>
              </a:ext>
            </a:extLst>
          </p:cNvPr>
          <p:cNvSpPr txBox="1">
            <a:spLocks/>
          </p:cNvSpPr>
          <p:nvPr/>
        </p:nvSpPr>
        <p:spPr>
          <a:xfrm>
            <a:off x="118240" y="2023720"/>
            <a:ext cx="4505918" cy="2869828"/>
          </a:xfrm>
          <a:prstGeom prst="rect">
            <a:avLst/>
          </a:prstGeom>
          <a:noFill/>
          <a:ln>
            <a:noFill/>
          </a:ln>
        </p:spPr>
        <p:txBody>
          <a:bodyPr spcFirstLastPara="1" wrap="square" lIns="121894" tIns="121894" rIns="121894" bIns="121894"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5"/>
              </a:buClr>
              <a:buSzPts val="2800"/>
              <a:buFont typeface="Mountains of Christmas"/>
              <a:buNone/>
              <a:defRPr sz="2800" b="1" i="0" u="none" strike="noStrike" cap="none">
                <a:solidFill>
                  <a:schemeClr val="accent5"/>
                </a:solidFill>
                <a:latin typeface="Mountains of Christmas"/>
                <a:ea typeface="Mountains of Christmas"/>
                <a:cs typeface="Mountains of Christmas"/>
                <a:sym typeface="Mountains of Christmas"/>
              </a:defRPr>
            </a:lvl1pPr>
            <a:lvl2pPr marR="0" lvl="1" algn="l" rtl="0">
              <a:lnSpc>
                <a:spcPct val="100000"/>
              </a:lnSpc>
              <a:spcBef>
                <a:spcPts val="0"/>
              </a:spcBef>
              <a:spcAft>
                <a:spcPts val="0"/>
              </a:spcAft>
              <a:buClr>
                <a:schemeClr val="accent5"/>
              </a:buClr>
              <a:buSzPts val="2800"/>
              <a:buFont typeface="Mountains of Christmas"/>
              <a:buNone/>
              <a:defRPr sz="2800" b="1" i="0" u="none" strike="noStrike" cap="none">
                <a:solidFill>
                  <a:schemeClr val="accent5"/>
                </a:solidFill>
                <a:latin typeface="Mountains of Christmas"/>
                <a:ea typeface="Mountains of Christmas"/>
                <a:cs typeface="Mountains of Christmas"/>
                <a:sym typeface="Mountains of Christmas"/>
              </a:defRPr>
            </a:lvl2pPr>
            <a:lvl3pPr marR="0" lvl="2" algn="l" rtl="0">
              <a:lnSpc>
                <a:spcPct val="100000"/>
              </a:lnSpc>
              <a:spcBef>
                <a:spcPts val="0"/>
              </a:spcBef>
              <a:spcAft>
                <a:spcPts val="0"/>
              </a:spcAft>
              <a:buClr>
                <a:schemeClr val="accent5"/>
              </a:buClr>
              <a:buSzPts val="2800"/>
              <a:buFont typeface="Mountains of Christmas"/>
              <a:buNone/>
              <a:defRPr sz="2800" b="1" i="0" u="none" strike="noStrike" cap="none">
                <a:solidFill>
                  <a:schemeClr val="accent5"/>
                </a:solidFill>
                <a:latin typeface="Mountains of Christmas"/>
                <a:ea typeface="Mountains of Christmas"/>
                <a:cs typeface="Mountains of Christmas"/>
                <a:sym typeface="Mountains of Christmas"/>
              </a:defRPr>
            </a:lvl3pPr>
            <a:lvl4pPr marR="0" lvl="3" algn="l" rtl="0">
              <a:lnSpc>
                <a:spcPct val="100000"/>
              </a:lnSpc>
              <a:spcBef>
                <a:spcPts val="0"/>
              </a:spcBef>
              <a:spcAft>
                <a:spcPts val="0"/>
              </a:spcAft>
              <a:buClr>
                <a:schemeClr val="accent5"/>
              </a:buClr>
              <a:buSzPts val="2800"/>
              <a:buFont typeface="Mountains of Christmas"/>
              <a:buNone/>
              <a:defRPr sz="2800" b="1" i="0" u="none" strike="noStrike" cap="none">
                <a:solidFill>
                  <a:schemeClr val="accent5"/>
                </a:solidFill>
                <a:latin typeface="Mountains of Christmas"/>
                <a:ea typeface="Mountains of Christmas"/>
                <a:cs typeface="Mountains of Christmas"/>
                <a:sym typeface="Mountains of Christmas"/>
              </a:defRPr>
            </a:lvl4pPr>
            <a:lvl5pPr marR="0" lvl="4" algn="l" rtl="0">
              <a:lnSpc>
                <a:spcPct val="100000"/>
              </a:lnSpc>
              <a:spcBef>
                <a:spcPts val="0"/>
              </a:spcBef>
              <a:spcAft>
                <a:spcPts val="0"/>
              </a:spcAft>
              <a:buClr>
                <a:schemeClr val="accent5"/>
              </a:buClr>
              <a:buSzPts val="2800"/>
              <a:buFont typeface="Mountains of Christmas"/>
              <a:buNone/>
              <a:defRPr sz="2800" b="1" i="0" u="none" strike="noStrike" cap="none">
                <a:solidFill>
                  <a:schemeClr val="accent5"/>
                </a:solidFill>
                <a:latin typeface="Mountains of Christmas"/>
                <a:ea typeface="Mountains of Christmas"/>
                <a:cs typeface="Mountains of Christmas"/>
                <a:sym typeface="Mountains of Christmas"/>
              </a:defRPr>
            </a:lvl5pPr>
            <a:lvl6pPr marR="0" lvl="5" algn="l" rtl="0">
              <a:lnSpc>
                <a:spcPct val="100000"/>
              </a:lnSpc>
              <a:spcBef>
                <a:spcPts val="0"/>
              </a:spcBef>
              <a:spcAft>
                <a:spcPts val="0"/>
              </a:spcAft>
              <a:buClr>
                <a:schemeClr val="accent5"/>
              </a:buClr>
              <a:buSzPts val="2800"/>
              <a:buFont typeface="Mountains of Christmas"/>
              <a:buNone/>
              <a:defRPr sz="2800" b="1" i="0" u="none" strike="noStrike" cap="none">
                <a:solidFill>
                  <a:schemeClr val="accent5"/>
                </a:solidFill>
                <a:latin typeface="Mountains of Christmas"/>
                <a:ea typeface="Mountains of Christmas"/>
                <a:cs typeface="Mountains of Christmas"/>
                <a:sym typeface="Mountains of Christmas"/>
              </a:defRPr>
            </a:lvl6pPr>
            <a:lvl7pPr marR="0" lvl="6" algn="l" rtl="0">
              <a:lnSpc>
                <a:spcPct val="100000"/>
              </a:lnSpc>
              <a:spcBef>
                <a:spcPts val="0"/>
              </a:spcBef>
              <a:spcAft>
                <a:spcPts val="0"/>
              </a:spcAft>
              <a:buClr>
                <a:schemeClr val="accent5"/>
              </a:buClr>
              <a:buSzPts val="2800"/>
              <a:buFont typeface="Mountains of Christmas"/>
              <a:buNone/>
              <a:defRPr sz="2800" b="1" i="0" u="none" strike="noStrike" cap="none">
                <a:solidFill>
                  <a:schemeClr val="accent5"/>
                </a:solidFill>
                <a:latin typeface="Mountains of Christmas"/>
                <a:ea typeface="Mountains of Christmas"/>
                <a:cs typeface="Mountains of Christmas"/>
                <a:sym typeface="Mountains of Christmas"/>
              </a:defRPr>
            </a:lvl7pPr>
            <a:lvl8pPr marR="0" lvl="7" algn="l" rtl="0">
              <a:lnSpc>
                <a:spcPct val="100000"/>
              </a:lnSpc>
              <a:spcBef>
                <a:spcPts val="0"/>
              </a:spcBef>
              <a:spcAft>
                <a:spcPts val="0"/>
              </a:spcAft>
              <a:buClr>
                <a:schemeClr val="accent5"/>
              </a:buClr>
              <a:buSzPts val="2800"/>
              <a:buFont typeface="Mountains of Christmas"/>
              <a:buNone/>
              <a:defRPr sz="2800" b="1" i="0" u="none" strike="noStrike" cap="none">
                <a:solidFill>
                  <a:schemeClr val="accent5"/>
                </a:solidFill>
                <a:latin typeface="Mountains of Christmas"/>
                <a:ea typeface="Mountains of Christmas"/>
                <a:cs typeface="Mountains of Christmas"/>
                <a:sym typeface="Mountains of Christmas"/>
              </a:defRPr>
            </a:lvl8pPr>
            <a:lvl9pPr marR="0" lvl="8" algn="l" rtl="0">
              <a:lnSpc>
                <a:spcPct val="100000"/>
              </a:lnSpc>
              <a:spcBef>
                <a:spcPts val="0"/>
              </a:spcBef>
              <a:spcAft>
                <a:spcPts val="0"/>
              </a:spcAft>
              <a:buClr>
                <a:schemeClr val="accent5"/>
              </a:buClr>
              <a:buSzPts val="2800"/>
              <a:buFont typeface="Mountains of Christmas"/>
              <a:buNone/>
              <a:defRPr sz="2800" b="1" i="0" u="none" strike="noStrike" cap="none">
                <a:solidFill>
                  <a:schemeClr val="accent5"/>
                </a:solidFill>
                <a:latin typeface="Mountains of Christmas"/>
                <a:ea typeface="Mountains of Christmas"/>
                <a:cs typeface="Mountains of Christmas"/>
                <a:sym typeface="Mountains of Christmas"/>
              </a:defRPr>
            </a:lvl9pPr>
          </a:lstStyle>
          <a:p>
            <a:pPr algn="just">
              <a:buClr>
                <a:srgbClr val="122F35"/>
              </a:buClr>
            </a:pPr>
            <a:r>
              <a:rPr lang="en-US" altLang="en-US" sz="3600" kern="0" dirty="0" err="1">
                <a:solidFill>
                  <a:srgbClr val="C00000"/>
                </a:solidFill>
                <a:latin typeface="Times New Roman" panose="02020603050405020304" pitchFamily="18" charset="0"/>
                <a:cs typeface="Times New Roman" panose="02020603050405020304" pitchFamily="18" charset="0"/>
              </a:rPr>
              <a:t>Câu</a:t>
            </a:r>
            <a:r>
              <a:rPr lang="en-US" altLang="en-US" sz="3600" kern="0" dirty="0">
                <a:solidFill>
                  <a:srgbClr val="C00000"/>
                </a:solidFill>
                <a:latin typeface="Times New Roman" panose="02020603050405020304" pitchFamily="18" charset="0"/>
                <a:cs typeface="Times New Roman" panose="02020603050405020304" pitchFamily="18" charset="0"/>
              </a:rPr>
              <a:t> </a:t>
            </a:r>
            <a:r>
              <a:rPr lang="en-US" altLang="en-US" sz="3600" kern="0" dirty="0" smtClean="0">
                <a:solidFill>
                  <a:srgbClr val="C00000"/>
                </a:solidFill>
                <a:latin typeface="Times New Roman" panose="02020603050405020304" pitchFamily="18" charset="0"/>
                <a:cs typeface="Times New Roman" panose="02020603050405020304" pitchFamily="18" charset="0"/>
              </a:rPr>
              <a:t>2</a:t>
            </a:r>
            <a:r>
              <a:rPr lang="vi-VN" altLang="en-US" sz="3600" kern="0" dirty="0" smtClean="0">
                <a:solidFill>
                  <a:srgbClr val="C00000"/>
                </a:solidFill>
                <a:latin typeface="Times New Roman" panose="02020603050405020304" pitchFamily="18" charset="0"/>
                <a:cs typeface="Times New Roman" panose="02020603050405020304" pitchFamily="18" charset="0"/>
              </a:rPr>
              <a:t>: </a:t>
            </a:r>
            <a:r>
              <a:rPr lang="en-US" altLang="en-US" sz="3600" kern="0" dirty="0" err="1" smtClean="0">
                <a:solidFill>
                  <a:srgbClr val="C00000"/>
                </a:solidFill>
                <a:latin typeface="Times New Roman" panose="02020603050405020304" pitchFamily="18" charset="0"/>
                <a:cs typeface="Times New Roman" panose="02020603050405020304" pitchFamily="18" charset="0"/>
              </a:rPr>
              <a:t>Cơ</a:t>
            </a:r>
            <a:r>
              <a:rPr lang="en-US" altLang="en-US" sz="3600" kern="0" dirty="0" smtClean="0">
                <a:solidFill>
                  <a:srgbClr val="C00000"/>
                </a:solidFill>
                <a:latin typeface="Times New Roman" panose="02020603050405020304" pitchFamily="18" charset="0"/>
                <a:cs typeface="Times New Roman" panose="02020603050405020304" pitchFamily="18" charset="0"/>
              </a:rPr>
              <a:t> </a:t>
            </a:r>
            <a:r>
              <a:rPr lang="en-US" altLang="en-US" sz="3600" kern="0" dirty="0" err="1" smtClean="0">
                <a:solidFill>
                  <a:srgbClr val="C00000"/>
                </a:solidFill>
                <a:latin typeface="Times New Roman" panose="02020603050405020304" pitchFamily="18" charset="0"/>
                <a:cs typeface="Times New Roman" panose="02020603050405020304" pitchFamily="18" charset="0"/>
              </a:rPr>
              <a:t>thể</a:t>
            </a:r>
            <a:r>
              <a:rPr lang="en-US" altLang="en-US" sz="3600" kern="0" dirty="0" smtClean="0">
                <a:solidFill>
                  <a:srgbClr val="C00000"/>
                </a:solidFill>
                <a:latin typeface="Times New Roman" panose="02020603050405020304" pitchFamily="18" charset="0"/>
                <a:cs typeface="Times New Roman" panose="02020603050405020304" pitchFamily="18" charset="0"/>
              </a:rPr>
              <a:t> </a:t>
            </a:r>
            <a:r>
              <a:rPr lang="en-US" altLang="en-US" sz="3600" kern="0" dirty="0" err="1" smtClean="0">
                <a:solidFill>
                  <a:srgbClr val="C00000"/>
                </a:solidFill>
                <a:latin typeface="Times New Roman" panose="02020603050405020304" pitchFamily="18" charset="0"/>
                <a:cs typeface="Times New Roman" panose="02020603050405020304" pitchFamily="18" charset="0"/>
              </a:rPr>
              <a:t>sẽ</a:t>
            </a:r>
            <a:r>
              <a:rPr lang="en-US" altLang="en-US" sz="3600" kern="0" dirty="0" smtClean="0">
                <a:solidFill>
                  <a:srgbClr val="C00000"/>
                </a:solidFill>
                <a:latin typeface="Times New Roman" panose="02020603050405020304" pitchFamily="18" charset="0"/>
                <a:cs typeface="Times New Roman" panose="02020603050405020304" pitchFamily="18" charset="0"/>
              </a:rPr>
              <a:t> </a:t>
            </a:r>
            <a:r>
              <a:rPr lang="en-US" altLang="en-US" sz="3600" kern="0" dirty="0" err="1" smtClean="0">
                <a:solidFill>
                  <a:srgbClr val="C00000"/>
                </a:solidFill>
                <a:latin typeface="Times New Roman" panose="02020603050405020304" pitchFamily="18" charset="0"/>
                <a:cs typeface="Times New Roman" panose="02020603050405020304" pitchFamily="18" charset="0"/>
              </a:rPr>
              <a:t>gặp</a:t>
            </a:r>
            <a:r>
              <a:rPr lang="en-US" altLang="en-US" sz="3600" kern="0" dirty="0" smtClean="0">
                <a:solidFill>
                  <a:srgbClr val="C00000"/>
                </a:solidFill>
                <a:latin typeface="Times New Roman" panose="02020603050405020304" pitchFamily="18" charset="0"/>
                <a:cs typeface="Times New Roman" panose="02020603050405020304" pitchFamily="18" charset="0"/>
              </a:rPr>
              <a:t> </a:t>
            </a:r>
            <a:r>
              <a:rPr lang="en-US" altLang="en-US" sz="3600" kern="0" dirty="0" err="1" smtClean="0">
                <a:solidFill>
                  <a:srgbClr val="C00000"/>
                </a:solidFill>
                <a:latin typeface="Times New Roman" panose="02020603050405020304" pitchFamily="18" charset="0"/>
                <a:cs typeface="Times New Roman" panose="02020603050405020304" pitchFamily="18" charset="0"/>
              </a:rPr>
              <a:t>nguy</a:t>
            </a:r>
            <a:r>
              <a:rPr lang="en-US" altLang="en-US" sz="3600" kern="0" dirty="0" smtClean="0">
                <a:solidFill>
                  <a:srgbClr val="C00000"/>
                </a:solidFill>
                <a:latin typeface="Times New Roman" panose="02020603050405020304" pitchFamily="18" charset="0"/>
                <a:cs typeface="Times New Roman" panose="02020603050405020304" pitchFamily="18" charset="0"/>
              </a:rPr>
              <a:t> </a:t>
            </a:r>
            <a:r>
              <a:rPr lang="en-US" altLang="en-US" sz="3600" kern="0" dirty="0" err="1" smtClean="0">
                <a:solidFill>
                  <a:srgbClr val="C00000"/>
                </a:solidFill>
                <a:latin typeface="Times New Roman" panose="02020603050405020304" pitchFamily="18" charset="0"/>
                <a:cs typeface="Times New Roman" panose="02020603050405020304" pitchFamily="18" charset="0"/>
              </a:rPr>
              <a:t>hiểm</a:t>
            </a:r>
            <a:r>
              <a:rPr lang="en-US" altLang="en-US" sz="3600" kern="0" dirty="0" smtClean="0">
                <a:solidFill>
                  <a:srgbClr val="C00000"/>
                </a:solidFill>
                <a:latin typeface="Times New Roman" panose="02020603050405020304" pitchFamily="18" charset="0"/>
                <a:cs typeface="Times New Roman" panose="02020603050405020304" pitchFamily="18" charset="0"/>
              </a:rPr>
              <a:t> </a:t>
            </a:r>
            <a:r>
              <a:rPr lang="en-US" altLang="en-US" sz="3600" kern="0" dirty="0" err="1" smtClean="0">
                <a:solidFill>
                  <a:srgbClr val="C00000"/>
                </a:solidFill>
                <a:latin typeface="Times New Roman" panose="02020603050405020304" pitchFamily="18" charset="0"/>
                <a:cs typeface="Times New Roman" panose="02020603050405020304" pitchFamily="18" charset="0"/>
              </a:rPr>
              <a:t>nếu</a:t>
            </a:r>
            <a:r>
              <a:rPr lang="en-US" altLang="en-US" sz="3600" kern="0" dirty="0" smtClean="0">
                <a:solidFill>
                  <a:srgbClr val="C00000"/>
                </a:solidFill>
                <a:latin typeface="Times New Roman" panose="02020603050405020304" pitchFamily="18" charset="0"/>
                <a:cs typeface="Times New Roman" panose="02020603050405020304" pitchFamily="18" charset="0"/>
              </a:rPr>
              <a:t> </a:t>
            </a:r>
            <a:r>
              <a:rPr lang="en-US" altLang="en-US" sz="3600" kern="0" dirty="0" err="1" smtClean="0">
                <a:solidFill>
                  <a:srgbClr val="C00000"/>
                </a:solidFill>
                <a:latin typeface="Times New Roman" panose="02020603050405020304" pitchFamily="18" charset="0"/>
                <a:cs typeface="Times New Roman" panose="02020603050405020304" pitchFamily="18" charset="0"/>
              </a:rPr>
              <a:t>không</a:t>
            </a:r>
            <a:r>
              <a:rPr lang="en-US" altLang="en-US" sz="3600" kern="0" dirty="0" smtClean="0">
                <a:solidFill>
                  <a:srgbClr val="C00000"/>
                </a:solidFill>
                <a:latin typeface="Times New Roman" panose="02020603050405020304" pitchFamily="18" charset="0"/>
                <a:cs typeface="Times New Roman" panose="02020603050405020304" pitchFamily="18" charset="0"/>
              </a:rPr>
              <a:t> </a:t>
            </a:r>
            <a:r>
              <a:rPr lang="en-US" altLang="en-US" sz="3600" kern="0" dirty="0" err="1" smtClean="0">
                <a:solidFill>
                  <a:srgbClr val="C00000"/>
                </a:solidFill>
                <a:latin typeface="Times New Roman" panose="02020603050405020304" pitchFamily="18" charset="0"/>
                <a:cs typeface="Times New Roman" panose="02020603050405020304" pitchFamily="18" charset="0"/>
              </a:rPr>
              <a:t>bổ</a:t>
            </a:r>
            <a:r>
              <a:rPr lang="en-US" altLang="en-US" sz="3600" kern="0" dirty="0" smtClean="0">
                <a:solidFill>
                  <a:srgbClr val="C00000"/>
                </a:solidFill>
                <a:latin typeface="Times New Roman" panose="02020603050405020304" pitchFamily="18" charset="0"/>
                <a:cs typeface="Times New Roman" panose="02020603050405020304" pitchFamily="18" charset="0"/>
              </a:rPr>
              <a:t> sung </a:t>
            </a:r>
            <a:r>
              <a:rPr lang="en-US" altLang="en-US" sz="3600" kern="0" dirty="0" err="1" smtClean="0">
                <a:solidFill>
                  <a:srgbClr val="C00000"/>
                </a:solidFill>
                <a:latin typeface="Times New Roman" panose="02020603050405020304" pitchFamily="18" charset="0"/>
                <a:cs typeface="Times New Roman" panose="02020603050405020304" pitchFamily="18" charset="0"/>
              </a:rPr>
              <a:t>nước</a:t>
            </a:r>
            <a:r>
              <a:rPr lang="en-US" altLang="en-US" sz="3600" kern="0" dirty="0" smtClean="0">
                <a:solidFill>
                  <a:srgbClr val="C00000"/>
                </a:solidFill>
                <a:latin typeface="Times New Roman" panose="02020603050405020304" pitchFamily="18" charset="0"/>
                <a:cs typeface="Times New Roman" panose="02020603050405020304" pitchFamily="18" charset="0"/>
              </a:rPr>
              <a:t> </a:t>
            </a:r>
            <a:r>
              <a:rPr lang="en-US" altLang="en-US" sz="3600" kern="0" dirty="0" err="1" smtClean="0">
                <a:solidFill>
                  <a:srgbClr val="C00000"/>
                </a:solidFill>
                <a:latin typeface="Times New Roman" panose="02020603050405020304" pitchFamily="18" charset="0"/>
                <a:cs typeface="Times New Roman" panose="02020603050405020304" pitchFamily="18" charset="0"/>
              </a:rPr>
              <a:t>kịp</a:t>
            </a:r>
            <a:r>
              <a:rPr lang="en-US" altLang="en-US" sz="3600" kern="0" dirty="0" smtClean="0">
                <a:solidFill>
                  <a:srgbClr val="C00000"/>
                </a:solidFill>
                <a:latin typeface="Times New Roman" panose="02020603050405020304" pitchFamily="18" charset="0"/>
                <a:cs typeface="Times New Roman" panose="02020603050405020304" pitchFamily="18" charset="0"/>
              </a:rPr>
              <a:t> </a:t>
            </a:r>
            <a:r>
              <a:rPr lang="en-US" altLang="en-US" sz="3600" kern="0" dirty="0" err="1" smtClean="0">
                <a:solidFill>
                  <a:srgbClr val="C00000"/>
                </a:solidFill>
                <a:latin typeface="Times New Roman" panose="02020603050405020304" pitchFamily="18" charset="0"/>
                <a:cs typeface="Times New Roman" panose="02020603050405020304" pitchFamily="18" charset="0"/>
              </a:rPr>
              <a:t>thời</a:t>
            </a:r>
            <a:r>
              <a:rPr lang="en-US" altLang="en-US" sz="3600" kern="0" dirty="0" smtClean="0">
                <a:solidFill>
                  <a:srgbClr val="C00000"/>
                </a:solidFill>
                <a:latin typeface="Times New Roman" panose="02020603050405020304" pitchFamily="18" charset="0"/>
                <a:cs typeface="Times New Roman" panose="02020603050405020304" pitchFamily="18" charset="0"/>
              </a:rPr>
              <a:t> </a:t>
            </a:r>
            <a:r>
              <a:rPr lang="en-US" altLang="en-US" sz="3600" kern="0" dirty="0" err="1" smtClean="0">
                <a:solidFill>
                  <a:srgbClr val="C00000"/>
                </a:solidFill>
                <a:latin typeface="Times New Roman" panose="02020603050405020304" pitchFamily="18" charset="0"/>
                <a:cs typeface="Times New Roman" panose="02020603050405020304" pitchFamily="18" charset="0"/>
              </a:rPr>
              <a:t>trong</a:t>
            </a:r>
            <a:r>
              <a:rPr lang="en-US" altLang="en-US" sz="3600" kern="0" dirty="0" smtClean="0">
                <a:solidFill>
                  <a:srgbClr val="C00000"/>
                </a:solidFill>
                <a:latin typeface="Times New Roman" panose="02020603050405020304" pitchFamily="18" charset="0"/>
                <a:cs typeface="Times New Roman" panose="02020603050405020304" pitchFamily="18" charset="0"/>
              </a:rPr>
              <a:t> </a:t>
            </a:r>
            <a:r>
              <a:rPr lang="en-US" altLang="en-US" sz="3600" kern="0" dirty="0" err="1" smtClean="0">
                <a:solidFill>
                  <a:srgbClr val="C00000"/>
                </a:solidFill>
                <a:latin typeface="Times New Roman" panose="02020603050405020304" pitchFamily="18" charset="0"/>
                <a:cs typeface="Times New Roman" panose="02020603050405020304" pitchFamily="18" charset="0"/>
              </a:rPr>
              <a:t>những</a:t>
            </a:r>
            <a:r>
              <a:rPr lang="en-US" altLang="en-US" sz="3600" kern="0" dirty="0" smtClean="0">
                <a:solidFill>
                  <a:srgbClr val="C00000"/>
                </a:solidFill>
                <a:latin typeface="Times New Roman" panose="02020603050405020304" pitchFamily="18" charset="0"/>
                <a:cs typeface="Times New Roman" panose="02020603050405020304" pitchFamily="18" charset="0"/>
              </a:rPr>
              <a:t> </a:t>
            </a:r>
            <a:r>
              <a:rPr lang="en-US" altLang="en-US" sz="3600" kern="0" dirty="0" err="1" smtClean="0">
                <a:solidFill>
                  <a:srgbClr val="C00000"/>
                </a:solidFill>
                <a:latin typeface="Times New Roman" panose="02020603050405020304" pitchFamily="18" charset="0"/>
                <a:cs typeface="Times New Roman" panose="02020603050405020304" pitchFamily="18" charset="0"/>
              </a:rPr>
              <a:t>trường</a:t>
            </a:r>
            <a:r>
              <a:rPr lang="en-US" altLang="en-US" sz="3600" kern="0" dirty="0" smtClean="0">
                <a:solidFill>
                  <a:srgbClr val="C00000"/>
                </a:solidFill>
                <a:latin typeface="Times New Roman" panose="02020603050405020304" pitchFamily="18" charset="0"/>
                <a:cs typeface="Times New Roman" panose="02020603050405020304" pitchFamily="18" charset="0"/>
              </a:rPr>
              <a:t> </a:t>
            </a:r>
            <a:r>
              <a:rPr lang="en-US" altLang="en-US" sz="3600" kern="0" dirty="0" err="1" smtClean="0">
                <a:solidFill>
                  <a:srgbClr val="C00000"/>
                </a:solidFill>
                <a:latin typeface="Times New Roman" panose="02020603050405020304" pitchFamily="18" charset="0"/>
                <a:cs typeface="Times New Roman" panose="02020603050405020304" pitchFamily="18" charset="0"/>
              </a:rPr>
              <a:t>hợp</a:t>
            </a:r>
            <a:r>
              <a:rPr lang="en-US" altLang="en-US" sz="3600" kern="0" dirty="0" smtClean="0">
                <a:solidFill>
                  <a:srgbClr val="C00000"/>
                </a:solidFill>
                <a:latin typeface="Times New Roman" panose="02020603050405020304" pitchFamily="18" charset="0"/>
                <a:cs typeface="Times New Roman" panose="02020603050405020304" pitchFamily="18" charset="0"/>
              </a:rPr>
              <a:t> </a:t>
            </a:r>
            <a:r>
              <a:rPr lang="en-US" altLang="en-US" sz="3600" kern="0" dirty="0" err="1" smtClean="0">
                <a:solidFill>
                  <a:srgbClr val="C00000"/>
                </a:solidFill>
                <a:latin typeface="Times New Roman" panose="02020603050405020304" pitchFamily="18" charset="0"/>
                <a:cs typeface="Times New Roman" panose="02020603050405020304" pitchFamily="18" charset="0"/>
              </a:rPr>
              <a:t>nào</a:t>
            </a:r>
            <a:r>
              <a:rPr lang="en-US" altLang="en-US" sz="3600" kern="0" dirty="0" smtClean="0">
                <a:solidFill>
                  <a:srgbClr val="C00000"/>
                </a:solidFill>
                <a:latin typeface="Times New Roman" panose="02020603050405020304" pitchFamily="18" charset="0"/>
                <a:cs typeface="Times New Roman" panose="02020603050405020304" pitchFamily="18" charset="0"/>
              </a:rPr>
              <a:t> </a:t>
            </a:r>
            <a:r>
              <a:rPr lang="en-US" altLang="en-US" sz="3600" kern="0" dirty="0" err="1" smtClean="0">
                <a:solidFill>
                  <a:srgbClr val="C00000"/>
                </a:solidFill>
                <a:latin typeface="Times New Roman" panose="02020603050405020304" pitchFamily="18" charset="0"/>
                <a:cs typeface="Times New Roman" panose="02020603050405020304" pitchFamily="18" charset="0"/>
              </a:rPr>
              <a:t>sau</a:t>
            </a:r>
            <a:r>
              <a:rPr lang="en-US" altLang="en-US" sz="3600" kern="0" dirty="0" smtClean="0">
                <a:solidFill>
                  <a:srgbClr val="C00000"/>
                </a:solidFill>
                <a:latin typeface="Times New Roman" panose="02020603050405020304" pitchFamily="18" charset="0"/>
                <a:cs typeface="Times New Roman" panose="02020603050405020304" pitchFamily="18" charset="0"/>
              </a:rPr>
              <a:t> </a:t>
            </a:r>
            <a:r>
              <a:rPr lang="en-US" altLang="en-US" sz="3600" kern="0" dirty="0" err="1" smtClean="0">
                <a:solidFill>
                  <a:srgbClr val="C00000"/>
                </a:solidFill>
                <a:latin typeface="Times New Roman" panose="02020603050405020304" pitchFamily="18" charset="0"/>
                <a:cs typeface="Times New Roman" panose="02020603050405020304" pitchFamily="18" charset="0"/>
              </a:rPr>
              <a:t>đây</a:t>
            </a:r>
            <a:r>
              <a:rPr lang="en-US" altLang="en-US" sz="3600" kern="0" dirty="0" smtClean="0">
                <a:solidFill>
                  <a:srgbClr val="C00000"/>
                </a:solidFill>
                <a:latin typeface="Times New Roman" panose="02020603050405020304" pitchFamily="18" charset="0"/>
                <a:cs typeface="Times New Roman" panose="02020603050405020304" pitchFamily="18" charset="0"/>
              </a:rPr>
              <a:t>?</a:t>
            </a:r>
            <a:endParaRPr lang="en-US" altLang="en-US" sz="3600" kern="0" dirty="0">
              <a:solidFill>
                <a:srgbClr val="C00000"/>
              </a:solidFill>
              <a:latin typeface="Times New Roman" panose="02020603050405020304" pitchFamily="18" charset="0"/>
              <a:cs typeface="Times New Roman" panose="02020603050405020304" pitchFamily="18" charset="0"/>
            </a:endParaRPr>
          </a:p>
        </p:txBody>
      </p:sp>
      <p:sp>
        <p:nvSpPr>
          <p:cNvPr id="4" name="Oval 3"/>
          <p:cNvSpPr/>
          <p:nvPr/>
        </p:nvSpPr>
        <p:spPr>
          <a:xfrm>
            <a:off x="6867861" y="5121122"/>
            <a:ext cx="1353031" cy="561703"/>
          </a:xfrm>
          <a:prstGeom prst="ellipse">
            <a:avLst/>
          </a:prstGeom>
          <a:solidFill>
            <a:schemeClr val="bg1"/>
          </a:solid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39" name="Rectangle 38"/>
          <p:cNvSpPr/>
          <p:nvPr/>
        </p:nvSpPr>
        <p:spPr>
          <a:xfrm>
            <a:off x="5270496" y="1250055"/>
            <a:ext cx="6871155" cy="5669244"/>
          </a:xfrm>
          <a:prstGeom prst="rect">
            <a:avLst/>
          </a:prstGeom>
        </p:spPr>
        <p:txBody>
          <a:bodyPr wrap="square">
            <a:spAutoFit/>
          </a:bodyPr>
          <a:lstStyle/>
          <a:p>
            <a:pPr>
              <a:lnSpc>
                <a:spcPct val="135000"/>
              </a:lnSpc>
              <a:spcBef>
                <a:spcPts val="600"/>
              </a:spcBef>
              <a:spcAft>
                <a:spcPts val="600"/>
              </a:spcAft>
            </a:pPr>
            <a:r>
              <a:rPr lang="vi-VN" sz="2800" b="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vi-VN"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1)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Sốt</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cao</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b="1" dirty="0">
              <a:latin typeface="Times New Roman" panose="02020603050405020304" pitchFamily="18" charset="0"/>
              <a:ea typeface="Calibri" panose="020F0502020204030204" pitchFamily="34" charset="0"/>
              <a:cs typeface="Times New Roman" panose="02020603050405020304" pitchFamily="18" charset="0"/>
            </a:endParaRPr>
          </a:p>
          <a:p>
            <a:pPr>
              <a:lnSpc>
                <a:spcPct val="135000"/>
              </a:lnSpc>
              <a:spcBef>
                <a:spcPts val="600"/>
              </a:spcBef>
              <a:spcAft>
                <a:spcPts val="600"/>
              </a:spcAft>
            </a:pPr>
            <a:r>
              <a:rPr lang="vi-VN"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(2)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Đi</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dạo</a:t>
            </a:r>
            <a:endParaRPr lang="en-US" sz="2800" b="1" dirty="0">
              <a:latin typeface="Times New Roman" panose="02020603050405020304" pitchFamily="18" charset="0"/>
              <a:ea typeface="Calibri" panose="020F0502020204030204" pitchFamily="34" charset="0"/>
              <a:cs typeface="Times New Roman" panose="02020603050405020304" pitchFamily="18" charset="0"/>
            </a:endParaRPr>
          </a:p>
          <a:p>
            <a:pPr>
              <a:lnSpc>
                <a:spcPct val="135000"/>
              </a:lnSpc>
              <a:spcBef>
                <a:spcPts val="600"/>
              </a:spcBef>
              <a:spcAft>
                <a:spcPts val="600"/>
              </a:spcAft>
            </a:pPr>
            <a:r>
              <a:rPr lang="vi-VN"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(3)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Hoạt</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động</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thao</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ngoài</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trời</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cường</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độ</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mạnh</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b="1" dirty="0">
              <a:latin typeface="Times New Roman" panose="02020603050405020304" pitchFamily="18" charset="0"/>
              <a:ea typeface="Calibri" panose="020F0502020204030204" pitchFamily="34" charset="0"/>
              <a:cs typeface="Times New Roman" panose="02020603050405020304" pitchFamily="18" charset="0"/>
            </a:endParaRPr>
          </a:p>
          <a:p>
            <a:pPr>
              <a:lnSpc>
                <a:spcPct val="135000"/>
              </a:lnSpc>
              <a:spcBef>
                <a:spcPts val="600"/>
              </a:spcBef>
              <a:spcAft>
                <a:spcPts val="600"/>
              </a:spcAft>
            </a:pPr>
            <a:r>
              <a:rPr lang="vi-VN"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(4)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Ngồi</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xem</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phim</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b="1" dirty="0">
              <a:latin typeface="Times New Roman" panose="02020603050405020304" pitchFamily="18" charset="0"/>
              <a:ea typeface="Calibri" panose="020F0502020204030204" pitchFamily="34" charset="0"/>
              <a:cs typeface="Times New Roman" panose="02020603050405020304" pitchFamily="18" charset="0"/>
            </a:endParaRPr>
          </a:p>
          <a:p>
            <a:pPr>
              <a:lnSpc>
                <a:spcPct val="135000"/>
              </a:lnSpc>
              <a:spcBef>
                <a:spcPts val="600"/>
              </a:spcBef>
              <a:spcAft>
                <a:spcPts val="600"/>
              </a:spcAft>
            </a:pPr>
            <a:r>
              <a:rPr lang="vi-VN"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(5)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Nôn</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mửa</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tiêu</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chảy</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b="1" dirty="0">
              <a:latin typeface="Times New Roman" panose="02020603050405020304" pitchFamily="18" charset="0"/>
              <a:ea typeface="Calibri" panose="020F0502020204030204" pitchFamily="34" charset="0"/>
              <a:cs typeface="Times New Roman" panose="02020603050405020304" pitchFamily="18" charset="0"/>
            </a:endParaRPr>
          </a:p>
          <a:p>
            <a:pPr marL="457200" indent="-457200">
              <a:lnSpc>
                <a:spcPct val="135000"/>
              </a:lnSpc>
              <a:spcBef>
                <a:spcPts val="600"/>
              </a:spcBef>
              <a:spcAft>
                <a:spcPts val="600"/>
              </a:spcAft>
              <a:buAutoNum type="alphaUcPeriod"/>
            </a:pPr>
            <a:r>
              <a:rPr lang="en-US" sz="2800" b="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1), (3), (5).</a:t>
            </a:r>
            <a:r>
              <a:rPr lang="vi-VN"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a:t>
            </a:r>
            <a:r>
              <a:rPr lang="vi-VN"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(1), (2), (3).</a:t>
            </a:r>
            <a:r>
              <a:rPr lang="vi-VN"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b="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35000"/>
              </a:lnSpc>
              <a:spcBef>
                <a:spcPts val="600"/>
              </a:spcBef>
              <a:spcAft>
                <a:spcPts val="600"/>
              </a:spcAft>
            </a:pPr>
            <a:r>
              <a:rPr lang="vi-VN" sz="2800" b="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a:t>
            </a:r>
            <a:r>
              <a:rPr lang="vi-VN"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(1), (3), (4).</a:t>
            </a:r>
            <a:r>
              <a:rPr lang="vi-VN"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(2), (4), (5</a:t>
            </a:r>
            <a:r>
              <a:rPr lang="en-US" sz="2800" b="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b="1"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40" name="Oval 39">
            <a:extLst>
              <a:ext uri="{FF2B5EF4-FFF2-40B4-BE49-F238E27FC236}">
                <a16:creationId xmlns:a16="http://schemas.microsoft.com/office/drawing/2014/main" id="{19C4C00E-AFB4-4C88-AD96-B0930776276E}"/>
              </a:ext>
            </a:extLst>
          </p:cNvPr>
          <p:cNvSpPr/>
          <p:nvPr/>
        </p:nvSpPr>
        <p:spPr>
          <a:xfrm>
            <a:off x="5153732" y="5500467"/>
            <a:ext cx="616417" cy="604912"/>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anchor="ctr"/>
          <a:lstStyle/>
          <a:p>
            <a:pPr algn="ctr">
              <a:buClr>
                <a:srgbClr val="000000"/>
              </a:buClr>
              <a:buFont typeface="Arial"/>
              <a:buNone/>
              <a:defRPr/>
            </a:pPr>
            <a:r>
              <a:rPr lang="en-US" sz="3600" b="1" kern="0" dirty="0">
                <a:solidFill>
                  <a:srgbClr val="0F1416"/>
                </a:solidFill>
                <a:latin typeface="Times New Roman" panose="02020603050405020304" pitchFamily="18" charset="0"/>
                <a:cs typeface="Times New Roman" panose="02020603050405020304" pitchFamily="18" charset="0"/>
                <a:sym typeface="Arial"/>
              </a:rPr>
              <a:t>A</a:t>
            </a:r>
          </a:p>
        </p:txBody>
      </p:sp>
    </p:spTree>
    <p:extLst>
      <p:ext uri="{BB962C8B-B14F-4D97-AF65-F5344CB8AC3E}">
        <p14:creationId xmlns:p14="http://schemas.microsoft.com/office/powerpoint/2010/main" val="768424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nodeType="withEffect">
                                  <p:stCondLst>
                                    <p:cond delay="0"/>
                                  </p:stCondLst>
                                  <p:childTnLst>
                                    <p:animEffect transition="out" filter="fade">
                                      <p:cBhvr>
                                        <p:cTn id="6" dur="500" tmFilter="0, 0; .2, .5; .8, .5; 1, 0"/>
                                        <p:tgtEl>
                                          <p:spTgt spid="14"/>
                                        </p:tgtEl>
                                      </p:cBhvr>
                                    </p:animEffect>
                                    <p:animScale>
                                      <p:cBhvr>
                                        <p:cTn id="7" dur="250" autoRev="1" fill="hold"/>
                                        <p:tgtEl>
                                          <p:spTgt spid="14"/>
                                        </p:tgtEl>
                                      </p:cBhvr>
                                      <p:by x="105000" y="105000"/>
                                    </p:animScale>
                                  </p:childTnLst>
                                </p:cTn>
                              </p:par>
                              <p:par>
                                <p:cTn id="8" presetID="8" presetClass="emph" presetSubtype="0" fill="hold" nodeType="withEffect">
                                  <p:stCondLst>
                                    <p:cond delay="0"/>
                                  </p:stCondLst>
                                  <p:childTnLst>
                                    <p:animRot by="21600000">
                                      <p:cBhvr>
                                        <p:cTn id="9" dur="5000" fill="hold"/>
                                        <p:tgtEl>
                                          <p:spTgt spid="15"/>
                                        </p:tgtEl>
                                        <p:attrNameLst>
                                          <p:attrName>r</p:attrName>
                                        </p:attrNameLst>
                                      </p:cBhvr>
                                    </p:animRot>
                                  </p:childTnLst>
                                </p:cTn>
                              </p:par>
                            </p:childTnLst>
                          </p:cTn>
                        </p:par>
                      </p:childTnLst>
                    </p:cTn>
                  </p:par>
                  <p:par>
                    <p:cTn id="10" fill="hold">
                      <p:stCondLst>
                        <p:cond delay="indefinite"/>
                      </p:stCondLst>
                      <p:childTnLst>
                        <p:par>
                          <p:cTn id="11" fill="hold">
                            <p:stCondLst>
                              <p:cond delay="0"/>
                            </p:stCondLst>
                            <p:childTnLst>
                              <p:par>
                                <p:cTn id="12" presetID="11" presetClass="entr" presetSubtype="0" fill="hold" grpId="0" nodeType="clickEffect">
                                  <p:stCondLst>
                                    <p:cond delay="0"/>
                                  </p:stCondLst>
                                  <p:childTnLst>
                                    <p:set>
                                      <p:cBhvr>
                                        <p:cTn id="13" dur="1000">
                                          <p:stCondLst>
                                            <p:cond delay="0"/>
                                          </p:stCondLst>
                                        </p:cTn>
                                        <p:tgtEl>
                                          <p:spTgt spid="16"/>
                                        </p:tgtEl>
                                        <p:attrNameLst>
                                          <p:attrName>style.visibility</p:attrName>
                                        </p:attrNameLst>
                                      </p:cBhvr>
                                      <p:to>
                                        <p:strVal val="visible"/>
                                      </p:to>
                                    </p:set>
                                  </p:childTnLst>
                                </p:cTn>
                              </p:par>
                            </p:childTnLst>
                          </p:cTn>
                        </p:par>
                        <p:par>
                          <p:cTn id="14" fill="hold">
                            <p:stCondLst>
                              <p:cond delay="1000"/>
                            </p:stCondLst>
                            <p:childTnLst>
                              <p:par>
                                <p:cTn id="15" presetID="11" presetClass="entr" presetSubtype="0" fill="hold" grpId="0" nodeType="afterEffect">
                                  <p:stCondLst>
                                    <p:cond delay="0"/>
                                  </p:stCondLst>
                                  <p:childTnLst>
                                    <p:set>
                                      <p:cBhvr>
                                        <p:cTn id="16" dur="1000">
                                          <p:stCondLst>
                                            <p:cond delay="0"/>
                                          </p:stCondLst>
                                        </p:cTn>
                                        <p:tgtEl>
                                          <p:spTgt spid="17"/>
                                        </p:tgtEl>
                                        <p:attrNameLst>
                                          <p:attrName>style.visibility</p:attrName>
                                        </p:attrNameLst>
                                      </p:cBhvr>
                                      <p:to>
                                        <p:strVal val="visible"/>
                                      </p:to>
                                    </p:set>
                                  </p:childTnLst>
                                </p:cTn>
                              </p:par>
                            </p:childTnLst>
                          </p:cTn>
                        </p:par>
                        <p:par>
                          <p:cTn id="17" fill="hold">
                            <p:stCondLst>
                              <p:cond delay="2000"/>
                            </p:stCondLst>
                            <p:childTnLst>
                              <p:par>
                                <p:cTn id="18" presetID="11" presetClass="entr" presetSubtype="0" fill="hold" grpId="0" nodeType="afterEffect">
                                  <p:stCondLst>
                                    <p:cond delay="0"/>
                                  </p:stCondLst>
                                  <p:childTnLst>
                                    <p:set>
                                      <p:cBhvr>
                                        <p:cTn id="19" dur="1000">
                                          <p:stCondLst>
                                            <p:cond delay="0"/>
                                          </p:stCondLst>
                                        </p:cTn>
                                        <p:tgtEl>
                                          <p:spTgt spid="18"/>
                                        </p:tgtEl>
                                        <p:attrNameLst>
                                          <p:attrName>style.visibility</p:attrName>
                                        </p:attrNameLst>
                                      </p:cBhvr>
                                      <p:to>
                                        <p:strVal val="visible"/>
                                      </p:to>
                                    </p:set>
                                  </p:childTnLst>
                                </p:cTn>
                              </p:par>
                            </p:childTnLst>
                          </p:cTn>
                        </p:par>
                        <p:par>
                          <p:cTn id="20" fill="hold">
                            <p:stCondLst>
                              <p:cond delay="3000"/>
                            </p:stCondLst>
                            <p:childTnLst>
                              <p:par>
                                <p:cTn id="21" presetID="11" presetClass="entr" presetSubtype="0" fill="hold" grpId="0" nodeType="afterEffect">
                                  <p:stCondLst>
                                    <p:cond delay="0"/>
                                  </p:stCondLst>
                                  <p:childTnLst>
                                    <p:set>
                                      <p:cBhvr>
                                        <p:cTn id="22" dur="1000">
                                          <p:stCondLst>
                                            <p:cond delay="0"/>
                                          </p:stCondLst>
                                        </p:cTn>
                                        <p:tgtEl>
                                          <p:spTgt spid="19"/>
                                        </p:tgtEl>
                                        <p:attrNameLst>
                                          <p:attrName>style.visibility</p:attrName>
                                        </p:attrNameLst>
                                      </p:cBhvr>
                                      <p:to>
                                        <p:strVal val="visible"/>
                                      </p:to>
                                    </p:set>
                                  </p:childTnLst>
                                </p:cTn>
                              </p:par>
                            </p:childTnLst>
                          </p:cTn>
                        </p:par>
                        <p:par>
                          <p:cTn id="23" fill="hold">
                            <p:stCondLst>
                              <p:cond delay="4000"/>
                            </p:stCondLst>
                            <p:childTnLst>
                              <p:par>
                                <p:cTn id="24" presetID="11" presetClass="entr" presetSubtype="0" fill="hold" grpId="0" nodeType="afterEffect">
                                  <p:stCondLst>
                                    <p:cond delay="0"/>
                                  </p:stCondLst>
                                  <p:childTnLst>
                                    <p:set>
                                      <p:cBhvr>
                                        <p:cTn id="25" dur="1000">
                                          <p:stCondLst>
                                            <p:cond delay="0"/>
                                          </p:stCondLst>
                                        </p:cTn>
                                        <p:tgtEl>
                                          <p:spTgt spid="20"/>
                                        </p:tgtEl>
                                        <p:attrNameLst>
                                          <p:attrName>style.visibility</p:attrName>
                                        </p:attrNameLst>
                                      </p:cBhvr>
                                      <p:to>
                                        <p:strVal val="visible"/>
                                      </p:to>
                                    </p:set>
                                  </p:childTnLst>
                                </p:cTn>
                              </p:par>
                            </p:childTnLst>
                          </p:cTn>
                        </p:par>
                        <p:par>
                          <p:cTn id="26" fill="hold">
                            <p:stCondLst>
                              <p:cond delay="5000"/>
                            </p:stCondLst>
                            <p:childTnLst>
                              <p:par>
                                <p:cTn id="27" presetID="11" presetClass="entr" presetSubtype="0" fill="hold" grpId="0" nodeType="afterEffect">
                                  <p:stCondLst>
                                    <p:cond delay="0"/>
                                  </p:stCondLst>
                                  <p:childTnLst>
                                    <p:set>
                                      <p:cBhvr>
                                        <p:cTn id="28" dur="1000">
                                          <p:stCondLst>
                                            <p:cond delay="0"/>
                                          </p:stCondLst>
                                        </p:cTn>
                                        <p:tgtEl>
                                          <p:spTgt spid="21"/>
                                        </p:tgtEl>
                                        <p:attrNameLst>
                                          <p:attrName>style.visibility</p:attrName>
                                        </p:attrNameLst>
                                      </p:cBhvr>
                                      <p:to>
                                        <p:strVal val="visible"/>
                                      </p:to>
                                    </p:set>
                                  </p:childTnLst>
                                </p:cTn>
                              </p:par>
                            </p:childTnLst>
                          </p:cTn>
                        </p:par>
                        <p:par>
                          <p:cTn id="29" fill="hold">
                            <p:stCondLst>
                              <p:cond delay="6000"/>
                            </p:stCondLst>
                            <p:childTnLst>
                              <p:par>
                                <p:cTn id="30" presetID="11" presetClass="entr" presetSubtype="0" fill="hold" grpId="0" nodeType="afterEffect">
                                  <p:stCondLst>
                                    <p:cond delay="0"/>
                                  </p:stCondLst>
                                  <p:childTnLst>
                                    <p:set>
                                      <p:cBhvr>
                                        <p:cTn id="31" dur="1000">
                                          <p:stCondLst>
                                            <p:cond delay="0"/>
                                          </p:stCondLst>
                                        </p:cTn>
                                        <p:tgtEl>
                                          <p:spTgt spid="22"/>
                                        </p:tgtEl>
                                        <p:attrNameLst>
                                          <p:attrName>style.visibility</p:attrName>
                                        </p:attrNameLst>
                                      </p:cBhvr>
                                      <p:to>
                                        <p:strVal val="visible"/>
                                      </p:to>
                                    </p:set>
                                  </p:childTnLst>
                                </p:cTn>
                              </p:par>
                            </p:childTnLst>
                          </p:cTn>
                        </p:par>
                        <p:par>
                          <p:cTn id="32" fill="hold">
                            <p:stCondLst>
                              <p:cond delay="7000"/>
                            </p:stCondLst>
                            <p:childTnLst>
                              <p:par>
                                <p:cTn id="33" presetID="11" presetClass="entr" presetSubtype="0" fill="hold" grpId="0" nodeType="afterEffect">
                                  <p:stCondLst>
                                    <p:cond delay="0"/>
                                  </p:stCondLst>
                                  <p:childTnLst>
                                    <p:set>
                                      <p:cBhvr>
                                        <p:cTn id="34" dur="1000">
                                          <p:stCondLst>
                                            <p:cond delay="0"/>
                                          </p:stCondLst>
                                        </p:cTn>
                                        <p:tgtEl>
                                          <p:spTgt spid="23"/>
                                        </p:tgtEl>
                                        <p:attrNameLst>
                                          <p:attrName>style.visibility</p:attrName>
                                        </p:attrNameLst>
                                      </p:cBhvr>
                                      <p:to>
                                        <p:strVal val="visible"/>
                                      </p:to>
                                    </p:set>
                                  </p:childTnLst>
                                </p:cTn>
                              </p:par>
                            </p:childTnLst>
                          </p:cTn>
                        </p:par>
                        <p:par>
                          <p:cTn id="35" fill="hold">
                            <p:stCondLst>
                              <p:cond delay="8000"/>
                            </p:stCondLst>
                            <p:childTnLst>
                              <p:par>
                                <p:cTn id="36" presetID="11" presetClass="entr" presetSubtype="0" fill="hold" grpId="0" nodeType="afterEffect">
                                  <p:stCondLst>
                                    <p:cond delay="0"/>
                                  </p:stCondLst>
                                  <p:childTnLst>
                                    <p:set>
                                      <p:cBhvr>
                                        <p:cTn id="37" dur="1000">
                                          <p:stCondLst>
                                            <p:cond delay="0"/>
                                          </p:stCondLst>
                                        </p:cTn>
                                        <p:tgtEl>
                                          <p:spTgt spid="24"/>
                                        </p:tgtEl>
                                        <p:attrNameLst>
                                          <p:attrName>style.visibility</p:attrName>
                                        </p:attrNameLst>
                                      </p:cBhvr>
                                      <p:to>
                                        <p:strVal val="visible"/>
                                      </p:to>
                                    </p:set>
                                  </p:childTnLst>
                                </p:cTn>
                              </p:par>
                            </p:childTnLst>
                          </p:cTn>
                        </p:par>
                        <p:par>
                          <p:cTn id="38" fill="hold">
                            <p:stCondLst>
                              <p:cond delay="9000"/>
                            </p:stCondLst>
                            <p:childTnLst>
                              <p:par>
                                <p:cTn id="39" presetID="11" presetClass="entr" presetSubtype="0" fill="hold" grpId="0" nodeType="afterEffect">
                                  <p:stCondLst>
                                    <p:cond delay="0"/>
                                  </p:stCondLst>
                                  <p:childTnLst>
                                    <p:set>
                                      <p:cBhvr>
                                        <p:cTn id="40" dur="1000">
                                          <p:stCondLst>
                                            <p:cond delay="0"/>
                                          </p:stCondLst>
                                        </p:cTn>
                                        <p:tgtEl>
                                          <p:spTgt spid="25"/>
                                        </p:tgtEl>
                                        <p:attrNameLst>
                                          <p:attrName>style.visibility</p:attrName>
                                        </p:attrNameLst>
                                      </p:cBhvr>
                                      <p:to>
                                        <p:strVal val="visible"/>
                                      </p:to>
                                    </p:set>
                                  </p:childTnLst>
                                </p:cTn>
                              </p:par>
                            </p:childTnLst>
                          </p:cTn>
                        </p:par>
                        <p:par>
                          <p:cTn id="41" fill="hold">
                            <p:stCondLst>
                              <p:cond delay="10000"/>
                            </p:stCondLst>
                            <p:childTnLst>
                              <p:par>
                                <p:cTn id="42" presetID="11" presetClass="entr" presetSubtype="0" fill="hold" grpId="0" nodeType="afterEffect">
                                  <p:stCondLst>
                                    <p:cond delay="0"/>
                                  </p:stCondLst>
                                  <p:childTnLst>
                                    <p:set>
                                      <p:cBhvr>
                                        <p:cTn id="43" dur="1000">
                                          <p:stCondLst>
                                            <p:cond delay="0"/>
                                          </p:stCondLst>
                                        </p:cTn>
                                        <p:tgtEl>
                                          <p:spTgt spid="26"/>
                                        </p:tgtEl>
                                        <p:attrNameLst>
                                          <p:attrName>style.visibility</p:attrName>
                                        </p:attrNameLst>
                                      </p:cBhvr>
                                      <p:to>
                                        <p:strVal val="visible"/>
                                      </p:to>
                                    </p:set>
                                  </p:childTnLst>
                                </p:cTn>
                              </p:par>
                            </p:childTnLst>
                          </p:cTn>
                        </p:par>
                        <p:par>
                          <p:cTn id="44" fill="hold">
                            <p:stCondLst>
                              <p:cond delay="11000"/>
                            </p:stCondLst>
                            <p:childTnLst>
                              <p:par>
                                <p:cTn id="45" presetID="11" presetClass="entr" presetSubtype="0" fill="hold" grpId="0" nodeType="afterEffect">
                                  <p:stCondLst>
                                    <p:cond delay="0"/>
                                  </p:stCondLst>
                                  <p:childTnLst>
                                    <p:set>
                                      <p:cBhvr>
                                        <p:cTn id="46" dur="1000">
                                          <p:stCondLst>
                                            <p:cond delay="0"/>
                                          </p:stCondLst>
                                        </p:cTn>
                                        <p:tgtEl>
                                          <p:spTgt spid="27"/>
                                        </p:tgtEl>
                                        <p:attrNameLst>
                                          <p:attrName>style.visibility</p:attrName>
                                        </p:attrNameLst>
                                      </p:cBhvr>
                                      <p:to>
                                        <p:strVal val="visible"/>
                                      </p:to>
                                    </p:set>
                                  </p:childTnLst>
                                </p:cTn>
                              </p:par>
                            </p:childTnLst>
                          </p:cTn>
                        </p:par>
                        <p:par>
                          <p:cTn id="47" fill="hold">
                            <p:stCondLst>
                              <p:cond delay="12000"/>
                            </p:stCondLst>
                            <p:childTnLst>
                              <p:par>
                                <p:cTn id="48" presetID="11" presetClass="entr" presetSubtype="0" fill="hold" grpId="0" nodeType="afterEffect">
                                  <p:stCondLst>
                                    <p:cond delay="0"/>
                                  </p:stCondLst>
                                  <p:childTnLst>
                                    <p:set>
                                      <p:cBhvr>
                                        <p:cTn id="49" dur="1000">
                                          <p:stCondLst>
                                            <p:cond delay="0"/>
                                          </p:stCondLst>
                                        </p:cTn>
                                        <p:tgtEl>
                                          <p:spTgt spid="28"/>
                                        </p:tgtEl>
                                        <p:attrNameLst>
                                          <p:attrName>style.visibility</p:attrName>
                                        </p:attrNameLst>
                                      </p:cBhvr>
                                      <p:to>
                                        <p:strVal val="visible"/>
                                      </p:to>
                                    </p:set>
                                  </p:childTnLst>
                                </p:cTn>
                              </p:par>
                            </p:childTnLst>
                          </p:cTn>
                        </p:par>
                        <p:par>
                          <p:cTn id="50" fill="hold">
                            <p:stCondLst>
                              <p:cond delay="13000"/>
                            </p:stCondLst>
                            <p:childTnLst>
                              <p:par>
                                <p:cTn id="51" presetID="11" presetClass="entr" presetSubtype="0" fill="hold" grpId="0" nodeType="afterEffect">
                                  <p:stCondLst>
                                    <p:cond delay="0"/>
                                  </p:stCondLst>
                                  <p:childTnLst>
                                    <p:set>
                                      <p:cBhvr>
                                        <p:cTn id="52" dur="1000">
                                          <p:stCondLst>
                                            <p:cond delay="0"/>
                                          </p:stCondLst>
                                        </p:cTn>
                                        <p:tgtEl>
                                          <p:spTgt spid="29"/>
                                        </p:tgtEl>
                                        <p:attrNameLst>
                                          <p:attrName>style.visibility</p:attrName>
                                        </p:attrNameLst>
                                      </p:cBhvr>
                                      <p:to>
                                        <p:strVal val="visible"/>
                                      </p:to>
                                    </p:set>
                                  </p:childTnLst>
                                </p:cTn>
                              </p:par>
                            </p:childTnLst>
                          </p:cTn>
                        </p:par>
                        <p:par>
                          <p:cTn id="53" fill="hold">
                            <p:stCondLst>
                              <p:cond delay="14000"/>
                            </p:stCondLst>
                            <p:childTnLst>
                              <p:par>
                                <p:cTn id="54" presetID="11" presetClass="entr" presetSubtype="0" fill="hold" grpId="0" nodeType="afterEffect">
                                  <p:stCondLst>
                                    <p:cond delay="0"/>
                                  </p:stCondLst>
                                  <p:childTnLst>
                                    <p:set>
                                      <p:cBhvr>
                                        <p:cTn id="55" dur="1000">
                                          <p:stCondLst>
                                            <p:cond delay="0"/>
                                          </p:stCondLst>
                                        </p:cTn>
                                        <p:tgtEl>
                                          <p:spTgt spid="30"/>
                                        </p:tgtEl>
                                        <p:attrNameLst>
                                          <p:attrName>style.visibility</p:attrName>
                                        </p:attrNameLst>
                                      </p:cBhvr>
                                      <p:to>
                                        <p:strVal val="visible"/>
                                      </p:to>
                                    </p:set>
                                  </p:childTnLst>
                                </p:cTn>
                              </p:par>
                            </p:childTnLst>
                          </p:cTn>
                        </p:par>
                        <p:par>
                          <p:cTn id="56" fill="hold">
                            <p:stCondLst>
                              <p:cond delay="15000"/>
                            </p:stCondLst>
                            <p:childTnLst>
                              <p:par>
                                <p:cTn id="57" presetID="11" presetClass="entr" presetSubtype="0" fill="hold" grpId="0" nodeType="afterEffect">
                                  <p:stCondLst>
                                    <p:cond delay="0"/>
                                  </p:stCondLst>
                                  <p:childTnLst>
                                    <p:set>
                                      <p:cBhvr>
                                        <p:cTn id="58" dur="1000">
                                          <p:stCondLst>
                                            <p:cond delay="0"/>
                                          </p:stCondLst>
                                        </p:cTn>
                                        <p:tgtEl>
                                          <p:spTgt spid="31"/>
                                        </p:tgtEl>
                                        <p:attrNameLst>
                                          <p:attrName>style.visibility</p:attrName>
                                        </p:attrNameLst>
                                      </p:cBhvr>
                                      <p:to>
                                        <p:strVal val="visible"/>
                                      </p:to>
                                    </p:set>
                                  </p:childTnLst>
                                </p:cTn>
                              </p:par>
                            </p:childTnLst>
                          </p:cTn>
                        </p:par>
                        <p:par>
                          <p:cTn id="59" fill="hold">
                            <p:stCondLst>
                              <p:cond delay="16000"/>
                            </p:stCondLst>
                            <p:childTnLst>
                              <p:par>
                                <p:cTn id="60" presetID="11" presetClass="entr" presetSubtype="0" fill="hold" grpId="0" nodeType="afterEffect">
                                  <p:stCondLst>
                                    <p:cond delay="0"/>
                                  </p:stCondLst>
                                  <p:childTnLst>
                                    <p:set>
                                      <p:cBhvr>
                                        <p:cTn id="61" dur="1000">
                                          <p:stCondLst>
                                            <p:cond delay="0"/>
                                          </p:stCondLst>
                                        </p:cTn>
                                        <p:tgtEl>
                                          <p:spTgt spid="32"/>
                                        </p:tgtEl>
                                        <p:attrNameLst>
                                          <p:attrName>style.visibility</p:attrName>
                                        </p:attrNameLst>
                                      </p:cBhvr>
                                      <p:to>
                                        <p:strVal val="visible"/>
                                      </p:to>
                                    </p:set>
                                  </p:childTnLst>
                                </p:cTn>
                              </p:par>
                            </p:childTnLst>
                          </p:cTn>
                        </p:par>
                        <p:par>
                          <p:cTn id="62" fill="hold">
                            <p:stCondLst>
                              <p:cond delay="17000"/>
                            </p:stCondLst>
                            <p:childTnLst>
                              <p:par>
                                <p:cTn id="63" presetID="11" presetClass="entr" presetSubtype="0" fill="hold" grpId="0" nodeType="afterEffect">
                                  <p:stCondLst>
                                    <p:cond delay="0"/>
                                  </p:stCondLst>
                                  <p:childTnLst>
                                    <p:set>
                                      <p:cBhvr>
                                        <p:cTn id="64" dur="1000">
                                          <p:stCondLst>
                                            <p:cond delay="0"/>
                                          </p:stCondLst>
                                        </p:cTn>
                                        <p:tgtEl>
                                          <p:spTgt spid="33"/>
                                        </p:tgtEl>
                                        <p:attrNameLst>
                                          <p:attrName>style.visibility</p:attrName>
                                        </p:attrNameLst>
                                      </p:cBhvr>
                                      <p:to>
                                        <p:strVal val="visible"/>
                                      </p:to>
                                    </p:set>
                                  </p:childTnLst>
                                </p:cTn>
                              </p:par>
                            </p:childTnLst>
                          </p:cTn>
                        </p:par>
                        <p:par>
                          <p:cTn id="65" fill="hold">
                            <p:stCondLst>
                              <p:cond delay="18000"/>
                            </p:stCondLst>
                            <p:childTnLst>
                              <p:par>
                                <p:cTn id="66" presetID="11" presetClass="entr" presetSubtype="0" fill="hold" grpId="0" nodeType="afterEffect">
                                  <p:stCondLst>
                                    <p:cond delay="0"/>
                                  </p:stCondLst>
                                  <p:childTnLst>
                                    <p:set>
                                      <p:cBhvr>
                                        <p:cTn id="67" dur="1000">
                                          <p:stCondLst>
                                            <p:cond delay="0"/>
                                          </p:stCondLst>
                                        </p:cTn>
                                        <p:tgtEl>
                                          <p:spTgt spid="34"/>
                                        </p:tgtEl>
                                        <p:attrNameLst>
                                          <p:attrName>style.visibility</p:attrName>
                                        </p:attrNameLst>
                                      </p:cBhvr>
                                      <p:to>
                                        <p:strVal val="visible"/>
                                      </p:to>
                                    </p:set>
                                  </p:childTnLst>
                                </p:cTn>
                              </p:par>
                            </p:childTnLst>
                          </p:cTn>
                        </p:par>
                        <p:par>
                          <p:cTn id="68" fill="hold">
                            <p:stCondLst>
                              <p:cond delay="19000"/>
                            </p:stCondLst>
                            <p:childTnLst>
                              <p:par>
                                <p:cTn id="69" presetID="11" presetClass="entr" presetSubtype="0" fill="hold" grpId="0" nodeType="afterEffect">
                                  <p:stCondLst>
                                    <p:cond delay="0"/>
                                  </p:stCondLst>
                                  <p:childTnLst>
                                    <p:set>
                                      <p:cBhvr>
                                        <p:cTn id="70" dur="1000">
                                          <p:stCondLst>
                                            <p:cond delay="0"/>
                                          </p:stCondLst>
                                        </p:cTn>
                                        <p:tgtEl>
                                          <p:spTgt spid="35"/>
                                        </p:tgtEl>
                                        <p:attrNameLst>
                                          <p:attrName>style.visibility</p:attrName>
                                        </p:attrNameLst>
                                      </p:cBhvr>
                                      <p:to>
                                        <p:strVal val="visible"/>
                                      </p:to>
                                    </p:set>
                                  </p:childTnLst>
                                </p:cTn>
                              </p:par>
                            </p:childTnLst>
                          </p:cTn>
                        </p:par>
                        <p:par>
                          <p:cTn id="71" fill="hold">
                            <p:stCondLst>
                              <p:cond delay="20000"/>
                            </p:stCondLst>
                            <p:childTnLst>
                              <p:par>
                                <p:cTn id="72" presetID="11" presetClass="entr" presetSubtype="0" fill="hold" grpId="0" nodeType="afterEffect">
                                  <p:stCondLst>
                                    <p:cond delay="0"/>
                                  </p:stCondLst>
                                  <p:childTnLst>
                                    <p:set>
                                      <p:cBhvr>
                                        <p:cTn id="73" dur="1000">
                                          <p:stCondLst>
                                            <p:cond delay="0"/>
                                          </p:stCondLst>
                                        </p:cTn>
                                        <p:tgtEl>
                                          <p:spTgt spid="36"/>
                                        </p:tgtEl>
                                        <p:attrNameLst>
                                          <p:attrName>style.visibility</p:attrName>
                                        </p:attrNameLst>
                                      </p:cBhvr>
                                      <p:to>
                                        <p:strVal val="visible"/>
                                      </p:to>
                                    </p:set>
                                  </p:childTnLst>
                                  <p:subTnLst>
                                    <p:audio>
                                      <p:cMediaNode>
                                        <p:cTn display="0" masterRel="sameClick">
                                          <p:stCondLst>
                                            <p:cond evt="begin" delay="0">
                                              <p:tn val="72"/>
                                            </p:cond>
                                          </p:stCondLst>
                                          <p:endCondLst>
                                            <p:cond evt="onStopAudio" delay="0">
                                              <p:tgtEl>
                                                <p:sldTgt/>
                                              </p:tgtEl>
                                            </p:cond>
                                          </p:endCondLst>
                                        </p:cTn>
                                        <p:tgtEl>
                                          <p:sndTgt r:embed="rId2" name="chimes.wav"/>
                                        </p:tgtEl>
                                      </p:cMediaNode>
                                    </p:audio>
                                  </p:subTnLst>
                                </p:cTn>
                              </p:par>
                            </p:childTnLst>
                          </p:cTn>
                        </p:par>
                      </p:childTnLst>
                    </p:cTn>
                  </p:par>
                  <p:par>
                    <p:cTn id="74" fill="hold">
                      <p:stCondLst>
                        <p:cond delay="indefinite"/>
                      </p:stCondLst>
                      <p:childTnLst>
                        <p:par>
                          <p:cTn id="75" fill="hold">
                            <p:stCondLst>
                              <p:cond delay="0"/>
                            </p:stCondLst>
                            <p:childTnLst>
                              <p:par>
                                <p:cTn id="76" presetID="10" presetClass="entr" presetSubtype="0" fill="hold" grpId="0" nodeType="clickEffect">
                                  <p:stCondLst>
                                    <p:cond delay="0"/>
                                  </p:stCondLst>
                                  <p:childTnLst>
                                    <p:set>
                                      <p:cBhvr>
                                        <p:cTn id="77" dur="1" fill="hold">
                                          <p:stCondLst>
                                            <p:cond delay="0"/>
                                          </p:stCondLst>
                                        </p:cTn>
                                        <p:tgtEl>
                                          <p:spTgt spid="40"/>
                                        </p:tgtEl>
                                        <p:attrNameLst>
                                          <p:attrName>style.visibility</p:attrName>
                                        </p:attrNameLst>
                                      </p:cBhvr>
                                      <p:to>
                                        <p:strVal val="visible"/>
                                      </p:to>
                                    </p:set>
                                    <p:animEffect transition="in" filter="fade">
                                      <p:cBhvr>
                                        <p:cTn id="78"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40"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Kết quả hình ảnh cho home png">
            <a:hlinkClick r:id="rId3" action="ppaction://hlinksldjump"/>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26635" y="443713"/>
            <a:ext cx="783773" cy="78377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Kết quả hình ảnh cho virut corona"/>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9532" b="100000" l="0" r="45422">
                        <a14:foregroundMark x1="36024" y1="22122" x2="36024" y2="22122"/>
                        <a14:foregroundMark x1="41084" y1="37950" x2="41084" y2="37950"/>
                      </a14:backgroundRemoval>
                    </a14:imgEffect>
                  </a14:imgLayer>
                </a14:imgProps>
              </a:ext>
              <a:ext uri="{28A0092B-C50C-407E-A947-70E740481C1C}">
                <a14:useLocalDpi xmlns:a14="http://schemas.microsoft.com/office/drawing/2010/main" val="0"/>
              </a:ext>
            </a:extLst>
          </a:blip>
          <a:srcRect r="52634"/>
          <a:stretch/>
        </p:blipFill>
        <p:spPr bwMode="auto">
          <a:xfrm>
            <a:off x="1576156" y="-124955"/>
            <a:ext cx="1282709" cy="1814064"/>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descr="Kết quả hình ảnh cho virut corona"/>
          <p:cNvPicPr>
            <a:picLocks noChangeAspect="1" noChangeArrowheads="1"/>
          </p:cNvPicPr>
          <p:nvPr/>
        </p:nvPicPr>
        <p:blipFill rotWithShape="1">
          <a:blip r:embed="rId7" cstate="print">
            <a:duotone>
              <a:schemeClr val="accent5">
                <a:shade val="45000"/>
                <a:satMod val="135000"/>
              </a:schemeClr>
              <a:prstClr val="white"/>
            </a:duotone>
            <a:extLst>
              <a:ext uri="{28A0092B-C50C-407E-A947-70E740481C1C}">
                <a14:useLocalDpi xmlns:a14="http://schemas.microsoft.com/office/drawing/2010/main" val="0"/>
              </a:ext>
            </a:extLst>
          </a:blip>
          <a:srcRect l="28884" t="20229" r="28889" b="18928"/>
          <a:stretch/>
        </p:blipFill>
        <p:spPr bwMode="auto">
          <a:xfrm>
            <a:off x="2911023" y="209728"/>
            <a:ext cx="635327" cy="613229"/>
          </a:xfrm>
          <a:prstGeom prst="rect">
            <a:avLst/>
          </a:prstGeom>
          <a:noFill/>
          <a:extLst>
            <a:ext uri="{909E8E84-426E-40DD-AFC4-6F175D3DCCD1}">
              <a14:hiddenFill xmlns:a14="http://schemas.microsoft.com/office/drawing/2010/main">
                <a:solidFill>
                  <a:srgbClr val="FFFFFF"/>
                </a:solidFill>
              </a14:hiddenFill>
            </a:ext>
          </a:extLst>
        </p:spPr>
      </p:pic>
      <p:sp>
        <p:nvSpPr>
          <p:cNvPr id="16" name="Rounded Rectangle 15"/>
          <p:cNvSpPr/>
          <p:nvPr/>
        </p:nvSpPr>
        <p:spPr>
          <a:xfrm>
            <a:off x="2911021" y="1032573"/>
            <a:ext cx="10668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rtlCol="0" anchor="ctr"/>
          <a:lstStyle/>
          <a:p>
            <a:pPr algn="ctr">
              <a:buClr>
                <a:srgbClr val="000000"/>
              </a:buClr>
              <a:buFont typeface="Arial"/>
              <a:buNone/>
            </a:pPr>
            <a:r>
              <a:rPr lang="en-US" sz="2800" kern="0">
                <a:solidFill>
                  <a:srgbClr val="FFFFFF"/>
                </a:solidFill>
                <a:latin typeface="Times New Roman" panose="02020603050405020304" pitchFamily="18" charset="0"/>
                <a:cs typeface="Times New Roman" panose="02020603050405020304" pitchFamily="18" charset="0"/>
                <a:sym typeface="Arial"/>
              </a:rPr>
              <a:t>20</a:t>
            </a:r>
          </a:p>
        </p:txBody>
      </p:sp>
      <p:sp>
        <p:nvSpPr>
          <p:cNvPr id="17" name="Rounded Rectangle 16"/>
          <p:cNvSpPr/>
          <p:nvPr/>
        </p:nvSpPr>
        <p:spPr>
          <a:xfrm>
            <a:off x="2911021" y="1032573"/>
            <a:ext cx="10668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rtlCol="0" anchor="ctr"/>
          <a:lstStyle/>
          <a:p>
            <a:pPr algn="ctr">
              <a:buClr>
                <a:srgbClr val="000000"/>
              </a:buClr>
              <a:buFont typeface="Arial"/>
              <a:buNone/>
            </a:pPr>
            <a:r>
              <a:rPr lang="en-US" sz="2800" kern="0">
                <a:solidFill>
                  <a:srgbClr val="FFFFFF"/>
                </a:solidFill>
                <a:latin typeface="Times New Roman" panose="02020603050405020304" pitchFamily="18" charset="0"/>
                <a:cs typeface="Times New Roman" panose="02020603050405020304" pitchFamily="18" charset="0"/>
                <a:sym typeface="Arial"/>
              </a:rPr>
              <a:t>19</a:t>
            </a:r>
          </a:p>
        </p:txBody>
      </p:sp>
      <p:sp>
        <p:nvSpPr>
          <p:cNvPr id="18" name="Rounded Rectangle 17"/>
          <p:cNvSpPr/>
          <p:nvPr/>
        </p:nvSpPr>
        <p:spPr>
          <a:xfrm>
            <a:off x="2911021" y="1032573"/>
            <a:ext cx="10668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rtlCol="0" anchor="ctr"/>
          <a:lstStyle/>
          <a:p>
            <a:pPr algn="ctr">
              <a:buClr>
                <a:srgbClr val="000000"/>
              </a:buClr>
              <a:buFont typeface="Arial"/>
              <a:buNone/>
            </a:pPr>
            <a:r>
              <a:rPr lang="en-US" sz="2800" kern="0">
                <a:solidFill>
                  <a:srgbClr val="FFFFFF"/>
                </a:solidFill>
                <a:latin typeface="Times New Roman" panose="02020603050405020304" pitchFamily="18" charset="0"/>
                <a:cs typeface="Times New Roman" panose="02020603050405020304" pitchFamily="18" charset="0"/>
                <a:sym typeface="Arial"/>
              </a:rPr>
              <a:t>18</a:t>
            </a:r>
          </a:p>
        </p:txBody>
      </p:sp>
      <p:sp>
        <p:nvSpPr>
          <p:cNvPr id="19" name="Rounded Rectangle 18"/>
          <p:cNvSpPr/>
          <p:nvPr/>
        </p:nvSpPr>
        <p:spPr>
          <a:xfrm>
            <a:off x="2911021" y="1032573"/>
            <a:ext cx="10668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rtlCol="0" anchor="ctr"/>
          <a:lstStyle/>
          <a:p>
            <a:pPr algn="ctr">
              <a:buClr>
                <a:srgbClr val="000000"/>
              </a:buClr>
              <a:buFont typeface="Arial"/>
              <a:buNone/>
            </a:pPr>
            <a:r>
              <a:rPr lang="en-US" sz="2800" kern="0">
                <a:solidFill>
                  <a:srgbClr val="FFFFFF"/>
                </a:solidFill>
                <a:latin typeface="Times New Roman" panose="02020603050405020304" pitchFamily="18" charset="0"/>
                <a:cs typeface="Times New Roman" panose="02020603050405020304" pitchFamily="18" charset="0"/>
                <a:sym typeface="Arial"/>
              </a:rPr>
              <a:t>17</a:t>
            </a:r>
          </a:p>
        </p:txBody>
      </p:sp>
      <p:sp>
        <p:nvSpPr>
          <p:cNvPr id="20" name="Rounded Rectangle 19"/>
          <p:cNvSpPr/>
          <p:nvPr/>
        </p:nvSpPr>
        <p:spPr>
          <a:xfrm>
            <a:off x="2911021" y="1032573"/>
            <a:ext cx="10668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rtlCol="0" anchor="ctr"/>
          <a:lstStyle/>
          <a:p>
            <a:pPr algn="ctr">
              <a:buClr>
                <a:srgbClr val="000000"/>
              </a:buClr>
              <a:buFont typeface="Arial"/>
              <a:buNone/>
            </a:pPr>
            <a:r>
              <a:rPr lang="en-US" sz="2800" kern="0">
                <a:solidFill>
                  <a:srgbClr val="FFFFFF"/>
                </a:solidFill>
                <a:latin typeface="Times New Roman" panose="02020603050405020304" pitchFamily="18" charset="0"/>
                <a:cs typeface="Times New Roman" panose="02020603050405020304" pitchFamily="18" charset="0"/>
                <a:sym typeface="Arial"/>
              </a:rPr>
              <a:t>16</a:t>
            </a:r>
          </a:p>
        </p:txBody>
      </p:sp>
      <p:sp>
        <p:nvSpPr>
          <p:cNvPr id="21" name="Rounded Rectangle 20"/>
          <p:cNvSpPr/>
          <p:nvPr/>
        </p:nvSpPr>
        <p:spPr>
          <a:xfrm>
            <a:off x="2911021" y="1032573"/>
            <a:ext cx="10668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rtlCol="0" anchor="ctr"/>
          <a:lstStyle/>
          <a:p>
            <a:pPr algn="ctr">
              <a:buClr>
                <a:srgbClr val="000000"/>
              </a:buClr>
              <a:buFont typeface="Arial"/>
              <a:buNone/>
            </a:pPr>
            <a:r>
              <a:rPr lang="en-US" sz="2800" kern="0">
                <a:solidFill>
                  <a:srgbClr val="FFFFFF"/>
                </a:solidFill>
                <a:latin typeface="Times New Roman" panose="02020603050405020304" pitchFamily="18" charset="0"/>
                <a:cs typeface="Times New Roman" panose="02020603050405020304" pitchFamily="18" charset="0"/>
                <a:sym typeface="Arial"/>
              </a:rPr>
              <a:t>15</a:t>
            </a:r>
          </a:p>
        </p:txBody>
      </p:sp>
      <p:sp>
        <p:nvSpPr>
          <p:cNvPr id="22" name="Rounded Rectangle 21"/>
          <p:cNvSpPr/>
          <p:nvPr/>
        </p:nvSpPr>
        <p:spPr>
          <a:xfrm>
            <a:off x="2911021" y="1032573"/>
            <a:ext cx="10668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rtlCol="0" anchor="ctr"/>
          <a:lstStyle/>
          <a:p>
            <a:pPr algn="ctr">
              <a:buClr>
                <a:srgbClr val="000000"/>
              </a:buClr>
              <a:buFont typeface="Arial"/>
              <a:buNone/>
            </a:pPr>
            <a:r>
              <a:rPr lang="en-US" sz="2800" kern="0">
                <a:solidFill>
                  <a:srgbClr val="FFFFFF"/>
                </a:solidFill>
                <a:latin typeface="Times New Roman" panose="02020603050405020304" pitchFamily="18" charset="0"/>
                <a:cs typeface="Times New Roman" panose="02020603050405020304" pitchFamily="18" charset="0"/>
                <a:sym typeface="Arial"/>
              </a:rPr>
              <a:t>14</a:t>
            </a:r>
          </a:p>
        </p:txBody>
      </p:sp>
      <p:sp>
        <p:nvSpPr>
          <p:cNvPr id="23" name="Rounded Rectangle 22"/>
          <p:cNvSpPr/>
          <p:nvPr/>
        </p:nvSpPr>
        <p:spPr>
          <a:xfrm>
            <a:off x="2911021" y="1032573"/>
            <a:ext cx="10668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rtlCol="0" anchor="ctr"/>
          <a:lstStyle/>
          <a:p>
            <a:pPr algn="ctr">
              <a:buClr>
                <a:srgbClr val="000000"/>
              </a:buClr>
              <a:buFont typeface="Arial"/>
              <a:buNone/>
            </a:pPr>
            <a:r>
              <a:rPr lang="en-US" sz="2800" kern="0">
                <a:solidFill>
                  <a:srgbClr val="FFFFFF"/>
                </a:solidFill>
                <a:latin typeface="Times New Roman" panose="02020603050405020304" pitchFamily="18" charset="0"/>
                <a:cs typeface="Times New Roman" panose="02020603050405020304" pitchFamily="18" charset="0"/>
                <a:sym typeface="Arial"/>
              </a:rPr>
              <a:t>13</a:t>
            </a:r>
          </a:p>
        </p:txBody>
      </p:sp>
      <p:sp>
        <p:nvSpPr>
          <p:cNvPr id="24" name="Rounded Rectangle 23"/>
          <p:cNvSpPr/>
          <p:nvPr/>
        </p:nvSpPr>
        <p:spPr>
          <a:xfrm>
            <a:off x="2911021" y="1032573"/>
            <a:ext cx="10668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rtlCol="0" anchor="ctr"/>
          <a:lstStyle/>
          <a:p>
            <a:pPr algn="ctr">
              <a:buClr>
                <a:srgbClr val="000000"/>
              </a:buClr>
              <a:buFont typeface="Arial"/>
              <a:buNone/>
            </a:pPr>
            <a:r>
              <a:rPr lang="en-US" sz="2800" kern="0">
                <a:solidFill>
                  <a:srgbClr val="FFFFFF"/>
                </a:solidFill>
                <a:latin typeface="Times New Roman" panose="02020603050405020304" pitchFamily="18" charset="0"/>
                <a:cs typeface="Times New Roman" panose="02020603050405020304" pitchFamily="18" charset="0"/>
                <a:sym typeface="Arial"/>
              </a:rPr>
              <a:t>12</a:t>
            </a:r>
          </a:p>
        </p:txBody>
      </p:sp>
      <p:sp>
        <p:nvSpPr>
          <p:cNvPr id="25" name="Rounded Rectangle 24"/>
          <p:cNvSpPr/>
          <p:nvPr/>
        </p:nvSpPr>
        <p:spPr>
          <a:xfrm>
            <a:off x="2911021" y="1032573"/>
            <a:ext cx="10668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rtlCol="0" anchor="ctr"/>
          <a:lstStyle/>
          <a:p>
            <a:pPr algn="ctr">
              <a:buClr>
                <a:srgbClr val="000000"/>
              </a:buClr>
              <a:buFont typeface="Arial"/>
              <a:buNone/>
            </a:pPr>
            <a:r>
              <a:rPr lang="en-US" sz="2800" kern="0">
                <a:solidFill>
                  <a:srgbClr val="FFFFFF"/>
                </a:solidFill>
                <a:latin typeface="Times New Roman" panose="02020603050405020304" pitchFamily="18" charset="0"/>
                <a:cs typeface="Times New Roman" panose="02020603050405020304" pitchFamily="18" charset="0"/>
                <a:sym typeface="Arial"/>
              </a:rPr>
              <a:t>11</a:t>
            </a:r>
          </a:p>
        </p:txBody>
      </p:sp>
      <p:sp>
        <p:nvSpPr>
          <p:cNvPr id="26" name="Rounded Rectangle 25"/>
          <p:cNvSpPr/>
          <p:nvPr/>
        </p:nvSpPr>
        <p:spPr>
          <a:xfrm>
            <a:off x="2911021" y="1032573"/>
            <a:ext cx="10668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rtlCol="0" anchor="ctr"/>
          <a:lstStyle/>
          <a:p>
            <a:pPr algn="ctr">
              <a:buClr>
                <a:srgbClr val="000000"/>
              </a:buClr>
              <a:buFont typeface="Arial"/>
              <a:buNone/>
            </a:pPr>
            <a:r>
              <a:rPr lang="en-US" sz="2800" kern="0">
                <a:solidFill>
                  <a:srgbClr val="FFFFFF"/>
                </a:solidFill>
                <a:latin typeface="Times New Roman" panose="02020603050405020304" pitchFamily="18" charset="0"/>
                <a:cs typeface="Times New Roman" panose="02020603050405020304" pitchFamily="18" charset="0"/>
                <a:sym typeface="Arial"/>
              </a:rPr>
              <a:t>10</a:t>
            </a:r>
          </a:p>
        </p:txBody>
      </p:sp>
      <p:sp>
        <p:nvSpPr>
          <p:cNvPr id="27" name="Rounded Rectangle 26"/>
          <p:cNvSpPr/>
          <p:nvPr/>
        </p:nvSpPr>
        <p:spPr>
          <a:xfrm>
            <a:off x="2911021" y="1032573"/>
            <a:ext cx="10668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rtlCol="0" anchor="ctr"/>
          <a:lstStyle/>
          <a:p>
            <a:pPr algn="ctr">
              <a:buClr>
                <a:srgbClr val="000000"/>
              </a:buClr>
              <a:buFont typeface="Arial"/>
              <a:buNone/>
            </a:pPr>
            <a:r>
              <a:rPr lang="en-US" sz="2800" kern="0">
                <a:solidFill>
                  <a:srgbClr val="FFFFFF"/>
                </a:solidFill>
                <a:latin typeface="Times New Roman" panose="02020603050405020304" pitchFamily="18" charset="0"/>
                <a:cs typeface="Times New Roman" panose="02020603050405020304" pitchFamily="18" charset="0"/>
                <a:sym typeface="Arial"/>
              </a:rPr>
              <a:t>09</a:t>
            </a:r>
          </a:p>
        </p:txBody>
      </p:sp>
      <p:sp>
        <p:nvSpPr>
          <p:cNvPr id="28" name="Rounded Rectangle 27"/>
          <p:cNvSpPr/>
          <p:nvPr/>
        </p:nvSpPr>
        <p:spPr>
          <a:xfrm>
            <a:off x="2911021" y="1032573"/>
            <a:ext cx="10668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rtlCol="0" anchor="ctr"/>
          <a:lstStyle/>
          <a:p>
            <a:pPr algn="ctr">
              <a:buClr>
                <a:srgbClr val="000000"/>
              </a:buClr>
              <a:buFont typeface="Arial"/>
              <a:buNone/>
            </a:pPr>
            <a:r>
              <a:rPr lang="en-US" sz="2800" kern="0">
                <a:solidFill>
                  <a:srgbClr val="FFFFFF"/>
                </a:solidFill>
                <a:latin typeface="Times New Roman" panose="02020603050405020304" pitchFamily="18" charset="0"/>
                <a:cs typeface="Times New Roman" panose="02020603050405020304" pitchFamily="18" charset="0"/>
                <a:sym typeface="Arial"/>
              </a:rPr>
              <a:t>08</a:t>
            </a:r>
          </a:p>
        </p:txBody>
      </p:sp>
      <p:sp>
        <p:nvSpPr>
          <p:cNvPr id="29" name="Rounded Rectangle 28"/>
          <p:cNvSpPr/>
          <p:nvPr/>
        </p:nvSpPr>
        <p:spPr>
          <a:xfrm>
            <a:off x="2911021" y="1032573"/>
            <a:ext cx="10668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rtlCol="0" anchor="ctr"/>
          <a:lstStyle/>
          <a:p>
            <a:pPr algn="ctr">
              <a:buClr>
                <a:srgbClr val="000000"/>
              </a:buClr>
              <a:buFont typeface="Arial"/>
              <a:buNone/>
            </a:pPr>
            <a:r>
              <a:rPr lang="en-US" sz="2800" kern="0">
                <a:solidFill>
                  <a:srgbClr val="FFFFFF"/>
                </a:solidFill>
                <a:latin typeface="Times New Roman" panose="02020603050405020304" pitchFamily="18" charset="0"/>
                <a:cs typeface="Times New Roman" panose="02020603050405020304" pitchFamily="18" charset="0"/>
                <a:sym typeface="Arial"/>
              </a:rPr>
              <a:t>07</a:t>
            </a:r>
          </a:p>
        </p:txBody>
      </p:sp>
      <p:sp>
        <p:nvSpPr>
          <p:cNvPr id="30" name="Rounded Rectangle 29"/>
          <p:cNvSpPr/>
          <p:nvPr/>
        </p:nvSpPr>
        <p:spPr>
          <a:xfrm>
            <a:off x="2911021" y="1032573"/>
            <a:ext cx="10668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rtlCol="0" anchor="ctr"/>
          <a:lstStyle/>
          <a:p>
            <a:pPr algn="ctr">
              <a:buClr>
                <a:srgbClr val="000000"/>
              </a:buClr>
              <a:buFont typeface="Arial"/>
              <a:buNone/>
            </a:pPr>
            <a:r>
              <a:rPr lang="en-US" sz="2800" kern="0">
                <a:solidFill>
                  <a:srgbClr val="FFFFFF"/>
                </a:solidFill>
                <a:latin typeface="Times New Roman" panose="02020603050405020304" pitchFamily="18" charset="0"/>
                <a:cs typeface="Times New Roman" panose="02020603050405020304" pitchFamily="18" charset="0"/>
                <a:sym typeface="Arial"/>
              </a:rPr>
              <a:t>06</a:t>
            </a:r>
          </a:p>
        </p:txBody>
      </p:sp>
      <p:sp>
        <p:nvSpPr>
          <p:cNvPr id="31" name="Rounded Rectangle 30"/>
          <p:cNvSpPr/>
          <p:nvPr/>
        </p:nvSpPr>
        <p:spPr>
          <a:xfrm>
            <a:off x="2911021" y="1032573"/>
            <a:ext cx="10668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rtlCol="0" anchor="ctr"/>
          <a:lstStyle/>
          <a:p>
            <a:pPr algn="ctr">
              <a:buClr>
                <a:srgbClr val="000000"/>
              </a:buClr>
              <a:buFont typeface="Arial"/>
              <a:buNone/>
            </a:pPr>
            <a:r>
              <a:rPr lang="en-US" sz="2800" kern="0">
                <a:solidFill>
                  <a:srgbClr val="FFFFFF"/>
                </a:solidFill>
                <a:latin typeface="Times New Roman" panose="02020603050405020304" pitchFamily="18" charset="0"/>
                <a:cs typeface="Times New Roman" panose="02020603050405020304" pitchFamily="18" charset="0"/>
                <a:sym typeface="Arial"/>
              </a:rPr>
              <a:t>05</a:t>
            </a:r>
          </a:p>
        </p:txBody>
      </p:sp>
      <p:sp>
        <p:nvSpPr>
          <p:cNvPr id="32" name="Rounded Rectangle 31"/>
          <p:cNvSpPr/>
          <p:nvPr/>
        </p:nvSpPr>
        <p:spPr>
          <a:xfrm>
            <a:off x="2911021" y="1032573"/>
            <a:ext cx="10668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rtlCol="0" anchor="ctr"/>
          <a:lstStyle/>
          <a:p>
            <a:pPr algn="ctr">
              <a:buClr>
                <a:srgbClr val="000000"/>
              </a:buClr>
              <a:buFont typeface="Arial"/>
              <a:buNone/>
            </a:pPr>
            <a:r>
              <a:rPr lang="en-US" sz="2800" kern="0">
                <a:solidFill>
                  <a:srgbClr val="FFFFFF"/>
                </a:solidFill>
                <a:latin typeface="Times New Roman" panose="02020603050405020304" pitchFamily="18" charset="0"/>
                <a:cs typeface="Times New Roman" panose="02020603050405020304" pitchFamily="18" charset="0"/>
                <a:sym typeface="Arial"/>
              </a:rPr>
              <a:t>04</a:t>
            </a:r>
          </a:p>
        </p:txBody>
      </p:sp>
      <p:sp>
        <p:nvSpPr>
          <p:cNvPr id="33" name="Rounded Rectangle 32"/>
          <p:cNvSpPr/>
          <p:nvPr/>
        </p:nvSpPr>
        <p:spPr>
          <a:xfrm>
            <a:off x="2911021" y="1032573"/>
            <a:ext cx="10668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rtlCol="0" anchor="ctr"/>
          <a:lstStyle/>
          <a:p>
            <a:pPr algn="ctr">
              <a:buClr>
                <a:srgbClr val="000000"/>
              </a:buClr>
              <a:buFont typeface="Arial"/>
              <a:buNone/>
            </a:pPr>
            <a:r>
              <a:rPr lang="en-US" sz="2800" kern="0">
                <a:solidFill>
                  <a:srgbClr val="FFFFFF"/>
                </a:solidFill>
                <a:latin typeface="Times New Roman" panose="02020603050405020304" pitchFamily="18" charset="0"/>
                <a:cs typeface="Times New Roman" panose="02020603050405020304" pitchFamily="18" charset="0"/>
                <a:sym typeface="Arial"/>
              </a:rPr>
              <a:t>03</a:t>
            </a:r>
          </a:p>
        </p:txBody>
      </p:sp>
      <p:sp>
        <p:nvSpPr>
          <p:cNvPr id="34" name="Rounded Rectangle 33"/>
          <p:cNvSpPr/>
          <p:nvPr/>
        </p:nvSpPr>
        <p:spPr>
          <a:xfrm>
            <a:off x="2911021" y="1032573"/>
            <a:ext cx="10668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rtlCol="0" anchor="ctr"/>
          <a:lstStyle/>
          <a:p>
            <a:pPr algn="ctr">
              <a:buClr>
                <a:srgbClr val="000000"/>
              </a:buClr>
              <a:buFont typeface="Arial"/>
              <a:buNone/>
            </a:pPr>
            <a:r>
              <a:rPr lang="en-US" sz="2800" kern="0">
                <a:solidFill>
                  <a:srgbClr val="FFFFFF"/>
                </a:solidFill>
                <a:latin typeface="Times New Roman" panose="02020603050405020304" pitchFamily="18" charset="0"/>
                <a:cs typeface="Times New Roman" panose="02020603050405020304" pitchFamily="18" charset="0"/>
                <a:sym typeface="Arial"/>
              </a:rPr>
              <a:t>02</a:t>
            </a:r>
          </a:p>
        </p:txBody>
      </p:sp>
      <p:sp>
        <p:nvSpPr>
          <p:cNvPr id="35" name="Rounded Rectangle 34"/>
          <p:cNvSpPr/>
          <p:nvPr/>
        </p:nvSpPr>
        <p:spPr>
          <a:xfrm>
            <a:off x="2911021" y="1032573"/>
            <a:ext cx="10668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rtlCol="0" anchor="ctr"/>
          <a:lstStyle/>
          <a:p>
            <a:pPr algn="ctr">
              <a:buClr>
                <a:srgbClr val="000000"/>
              </a:buClr>
              <a:buFont typeface="Arial"/>
              <a:buNone/>
            </a:pPr>
            <a:r>
              <a:rPr lang="en-US" sz="2800" kern="0">
                <a:solidFill>
                  <a:srgbClr val="FFFFFF"/>
                </a:solidFill>
                <a:latin typeface="Times New Roman" panose="02020603050405020304" pitchFamily="18" charset="0"/>
                <a:cs typeface="Times New Roman" panose="02020603050405020304" pitchFamily="18" charset="0"/>
                <a:sym typeface="Arial"/>
              </a:rPr>
              <a:t>01</a:t>
            </a:r>
          </a:p>
        </p:txBody>
      </p:sp>
      <p:sp>
        <p:nvSpPr>
          <p:cNvPr id="36" name="Rounded Rectangle 35"/>
          <p:cNvSpPr/>
          <p:nvPr/>
        </p:nvSpPr>
        <p:spPr>
          <a:xfrm>
            <a:off x="2911021" y="1032573"/>
            <a:ext cx="10668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rtlCol="0" anchor="ctr"/>
          <a:lstStyle/>
          <a:p>
            <a:pPr algn="ctr">
              <a:buClr>
                <a:srgbClr val="000000"/>
              </a:buClr>
              <a:buFont typeface="Arial"/>
              <a:buNone/>
            </a:pPr>
            <a:r>
              <a:rPr lang="en-US" sz="2800" kern="0" dirty="0">
                <a:solidFill>
                  <a:srgbClr val="FFFFFF"/>
                </a:solidFill>
                <a:latin typeface="Times New Roman" panose="02020603050405020304" pitchFamily="18" charset="0"/>
                <a:cs typeface="Times New Roman" panose="02020603050405020304" pitchFamily="18" charset="0"/>
                <a:sym typeface="Arial"/>
              </a:rPr>
              <a:t>00</a:t>
            </a:r>
          </a:p>
        </p:txBody>
      </p:sp>
      <p:sp>
        <p:nvSpPr>
          <p:cNvPr id="41" name="Rounded Rectangle 5">
            <a:extLst>
              <a:ext uri="{FF2B5EF4-FFF2-40B4-BE49-F238E27FC236}">
                <a16:creationId xmlns:a16="http://schemas.microsoft.com/office/drawing/2014/main" id="{8D315E1C-1059-419F-9D02-6ADA17C5A531}"/>
              </a:ext>
            </a:extLst>
          </p:cNvPr>
          <p:cNvSpPr/>
          <p:nvPr/>
        </p:nvSpPr>
        <p:spPr>
          <a:xfrm>
            <a:off x="1219200" y="1422400"/>
            <a:ext cx="13817600" cy="60960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anchor="ctr"/>
          <a:lstStyle/>
          <a:p>
            <a:pPr algn="ctr">
              <a:lnSpc>
                <a:spcPct val="150000"/>
              </a:lnSpc>
              <a:buClr>
                <a:srgbClr val="000000"/>
              </a:buClr>
              <a:buFont typeface="Arial"/>
              <a:buNone/>
              <a:defRPr/>
            </a:pPr>
            <a:endParaRPr lang="en-US" sz="3700" b="1" kern="0" dirty="0">
              <a:solidFill>
                <a:srgbClr val="0000CC"/>
              </a:solidFill>
              <a:latin typeface="Times New Roman" panose="02020603050405020304" pitchFamily="18" charset="0"/>
              <a:cs typeface="Times New Roman" pitchFamily="18" charset="0"/>
              <a:sym typeface="Arial"/>
            </a:endParaRPr>
          </a:p>
        </p:txBody>
      </p:sp>
      <p:sp>
        <p:nvSpPr>
          <p:cNvPr id="44" name="Rectangle 43">
            <a:extLst>
              <a:ext uri="{FF2B5EF4-FFF2-40B4-BE49-F238E27FC236}">
                <a16:creationId xmlns:a16="http://schemas.microsoft.com/office/drawing/2014/main" id="{FFF7A0DA-A46E-41AC-9C34-4D6E470D5325}"/>
              </a:ext>
            </a:extLst>
          </p:cNvPr>
          <p:cNvSpPr>
            <a:spLocks noChangeArrowheads="1"/>
          </p:cNvSpPr>
          <p:nvPr/>
        </p:nvSpPr>
        <p:spPr bwMode="auto">
          <a:xfrm>
            <a:off x="660768" y="2956497"/>
            <a:ext cx="11183077" cy="3323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4" tIns="60957" rIns="121914" bIns="60957">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Clr>
                <a:srgbClr val="000000"/>
              </a:buClr>
              <a:buFontTx/>
              <a:buNone/>
            </a:pPr>
            <a:r>
              <a:rPr lang="en-US" altLang="en-US" b="1" kern="0" dirty="0" smtClean="0">
                <a:solidFill>
                  <a:srgbClr val="0F1416"/>
                </a:solidFill>
                <a:latin typeface="Times New Roman" panose="02020603050405020304" pitchFamily="18" charset="0"/>
                <a:cs typeface="Times New Roman" panose="02020603050405020304" pitchFamily="18" charset="0"/>
                <a:sym typeface="Arial"/>
              </a:rPr>
              <a:t>A.</a:t>
            </a:r>
            <a:r>
              <a:rPr lang="vi-VN" altLang="en-US" b="1" kern="0" dirty="0" smtClean="0">
                <a:solidFill>
                  <a:srgbClr val="0F1416"/>
                </a:solidFill>
                <a:latin typeface="Times New Roman" panose="02020603050405020304" pitchFamily="18" charset="0"/>
                <a:cs typeface="Times New Roman" panose="02020603050405020304" pitchFamily="18" charset="0"/>
                <a:sym typeface="Arial"/>
              </a:rPr>
              <a:t> </a:t>
            </a:r>
            <a:r>
              <a:rPr lang="en-US" altLang="en-US" b="1" kern="0" dirty="0" err="1" smtClean="0">
                <a:solidFill>
                  <a:srgbClr val="0F1416"/>
                </a:solidFill>
                <a:latin typeface="Times New Roman" panose="02020603050405020304" pitchFamily="18" charset="0"/>
                <a:cs typeface="Times New Roman" panose="02020603050405020304" pitchFamily="18" charset="0"/>
                <a:sym typeface="Arial"/>
              </a:rPr>
              <a:t>Là</a:t>
            </a:r>
            <a:r>
              <a:rPr lang="en-US" altLang="en-US" b="1" kern="0" dirty="0" smtClean="0">
                <a:solidFill>
                  <a:srgbClr val="0F1416"/>
                </a:solidFill>
                <a:latin typeface="Times New Roman" panose="02020603050405020304" pitchFamily="18" charset="0"/>
                <a:cs typeface="Times New Roman" panose="02020603050405020304" pitchFamily="18" charset="0"/>
                <a:sym typeface="Arial"/>
              </a:rPr>
              <a:t> </a:t>
            </a:r>
            <a:r>
              <a:rPr lang="en-US" altLang="en-US" b="1" kern="0" dirty="0" err="1" smtClean="0">
                <a:solidFill>
                  <a:srgbClr val="0F1416"/>
                </a:solidFill>
                <a:latin typeface="Times New Roman" panose="02020603050405020304" pitchFamily="18" charset="0"/>
                <a:cs typeface="Times New Roman" panose="02020603050405020304" pitchFamily="18" charset="0"/>
                <a:sym typeface="Arial"/>
              </a:rPr>
              <a:t>chất</a:t>
            </a:r>
            <a:r>
              <a:rPr lang="en-US" altLang="en-US" b="1" kern="0" dirty="0" smtClean="0">
                <a:solidFill>
                  <a:srgbClr val="0F1416"/>
                </a:solidFill>
                <a:latin typeface="Times New Roman" panose="02020603050405020304" pitchFamily="18" charset="0"/>
                <a:cs typeface="Times New Roman" panose="02020603050405020304" pitchFamily="18" charset="0"/>
                <a:sym typeface="Arial"/>
              </a:rPr>
              <a:t> </a:t>
            </a:r>
            <a:r>
              <a:rPr lang="en-US" altLang="en-US" b="1" kern="0" dirty="0" err="1" smtClean="0">
                <a:solidFill>
                  <a:srgbClr val="0F1416"/>
                </a:solidFill>
                <a:latin typeface="Times New Roman" panose="02020603050405020304" pitchFamily="18" charset="0"/>
                <a:cs typeface="Times New Roman" panose="02020603050405020304" pitchFamily="18" charset="0"/>
                <a:sym typeface="Arial"/>
              </a:rPr>
              <a:t>lỏng</a:t>
            </a:r>
            <a:r>
              <a:rPr lang="en-US" altLang="en-US" b="1" kern="0" dirty="0" smtClean="0">
                <a:solidFill>
                  <a:srgbClr val="0F1416"/>
                </a:solidFill>
                <a:latin typeface="Times New Roman" panose="02020603050405020304" pitchFamily="18" charset="0"/>
                <a:cs typeface="Times New Roman" panose="02020603050405020304" pitchFamily="18" charset="0"/>
                <a:sym typeface="Arial"/>
              </a:rPr>
              <a:t>.</a:t>
            </a:r>
            <a:endParaRPr lang="vi-VN" altLang="en-US" b="1" kern="0" dirty="0" smtClean="0">
              <a:solidFill>
                <a:srgbClr val="0F1416"/>
              </a:solidFill>
              <a:latin typeface="Times New Roman" panose="02020603050405020304" pitchFamily="18" charset="0"/>
              <a:cs typeface="Times New Roman" panose="02020603050405020304" pitchFamily="18" charset="0"/>
              <a:sym typeface="Arial"/>
            </a:endParaRPr>
          </a:p>
          <a:p>
            <a:pPr>
              <a:spcBef>
                <a:spcPct val="50000"/>
              </a:spcBef>
              <a:buClr>
                <a:srgbClr val="000000"/>
              </a:buClr>
              <a:buFontTx/>
              <a:buNone/>
            </a:pPr>
            <a:r>
              <a:rPr lang="en-US" altLang="en-US" b="1" kern="0" dirty="0" smtClean="0">
                <a:solidFill>
                  <a:srgbClr val="0F1416"/>
                </a:solidFill>
                <a:latin typeface="Times New Roman" panose="02020603050405020304" pitchFamily="18" charset="0"/>
                <a:cs typeface="Times New Roman" panose="02020603050405020304" pitchFamily="18" charset="0"/>
                <a:sym typeface="Arial"/>
              </a:rPr>
              <a:t>B</a:t>
            </a:r>
            <a:r>
              <a:rPr lang="en-US" altLang="en-US" b="1" kern="0" dirty="0">
                <a:solidFill>
                  <a:srgbClr val="0F1416"/>
                </a:solidFill>
                <a:latin typeface="Times New Roman" panose="02020603050405020304" pitchFamily="18" charset="0"/>
                <a:cs typeface="Times New Roman" panose="02020603050405020304" pitchFamily="18" charset="0"/>
                <a:sym typeface="Arial"/>
              </a:rPr>
              <a:t>. </a:t>
            </a:r>
            <a:r>
              <a:rPr lang="en-US" altLang="en-US" b="1" kern="0" dirty="0" err="1" smtClean="0">
                <a:solidFill>
                  <a:srgbClr val="0F1416"/>
                </a:solidFill>
                <a:latin typeface="Times New Roman" panose="02020603050405020304" pitchFamily="18" charset="0"/>
                <a:cs typeface="Times New Roman" panose="02020603050405020304" pitchFamily="18" charset="0"/>
                <a:sym typeface="Arial"/>
              </a:rPr>
              <a:t>Không</a:t>
            </a:r>
            <a:r>
              <a:rPr lang="en-US" altLang="en-US" b="1" kern="0" dirty="0" smtClean="0">
                <a:solidFill>
                  <a:srgbClr val="0F1416"/>
                </a:solidFill>
                <a:latin typeface="Times New Roman" panose="02020603050405020304" pitchFamily="18" charset="0"/>
                <a:cs typeface="Times New Roman" panose="02020603050405020304" pitchFamily="18" charset="0"/>
                <a:sym typeface="Arial"/>
              </a:rPr>
              <a:t> </a:t>
            </a:r>
            <a:r>
              <a:rPr lang="en-US" altLang="en-US" b="1" kern="0" dirty="0" err="1" smtClean="0">
                <a:solidFill>
                  <a:srgbClr val="0F1416"/>
                </a:solidFill>
                <a:latin typeface="Times New Roman" panose="02020603050405020304" pitchFamily="18" charset="0"/>
                <a:cs typeface="Times New Roman" panose="02020603050405020304" pitchFamily="18" charset="0"/>
                <a:sym typeface="Arial"/>
              </a:rPr>
              <a:t>màu</a:t>
            </a:r>
            <a:r>
              <a:rPr lang="en-US" altLang="en-US" b="1" kern="0" dirty="0" smtClean="0">
                <a:solidFill>
                  <a:srgbClr val="0F1416"/>
                </a:solidFill>
                <a:latin typeface="Times New Roman" panose="02020603050405020304" pitchFamily="18" charset="0"/>
                <a:cs typeface="Times New Roman" panose="02020603050405020304" pitchFamily="18" charset="0"/>
                <a:sym typeface="Arial"/>
              </a:rPr>
              <a:t>, </a:t>
            </a:r>
            <a:r>
              <a:rPr lang="en-US" altLang="en-US" b="1" kern="0" dirty="0" err="1" smtClean="0">
                <a:solidFill>
                  <a:srgbClr val="0F1416"/>
                </a:solidFill>
                <a:latin typeface="Times New Roman" panose="02020603050405020304" pitchFamily="18" charset="0"/>
                <a:cs typeface="Times New Roman" panose="02020603050405020304" pitchFamily="18" charset="0"/>
                <a:sym typeface="Arial"/>
              </a:rPr>
              <a:t>không</a:t>
            </a:r>
            <a:r>
              <a:rPr lang="en-US" altLang="en-US" b="1" kern="0" dirty="0" smtClean="0">
                <a:solidFill>
                  <a:srgbClr val="0F1416"/>
                </a:solidFill>
                <a:latin typeface="Times New Roman" panose="02020603050405020304" pitchFamily="18" charset="0"/>
                <a:cs typeface="Times New Roman" panose="02020603050405020304" pitchFamily="18" charset="0"/>
                <a:sym typeface="Arial"/>
              </a:rPr>
              <a:t> </a:t>
            </a:r>
            <a:r>
              <a:rPr lang="en-US" altLang="en-US" b="1" kern="0" dirty="0" err="1" smtClean="0">
                <a:solidFill>
                  <a:srgbClr val="0F1416"/>
                </a:solidFill>
                <a:latin typeface="Times New Roman" panose="02020603050405020304" pitchFamily="18" charset="0"/>
                <a:cs typeface="Times New Roman" panose="02020603050405020304" pitchFamily="18" charset="0"/>
                <a:sym typeface="Arial"/>
              </a:rPr>
              <a:t>mùi</a:t>
            </a:r>
            <a:r>
              <a:rPr lang="en-US" altLang="en-US" b="1" kern="0" dirty="0" smtClean="0">
                <a:solidFill>
                  <a:srgbClr val="0F1416"/>
                </a:solidFill>
                <a:latin typeface="Times New Roman" panose="02020603050405020304" pitchFamily="18" charset="0"/>
                <a:cs typeface="Times New Roman" panose="02020603050405020304" pitchFamily="18" charset="0"/>
                <a:sym typeface="Arial"/>
              </a:rPr>
              <a:t>, </a:t>
            </a:r>
            <a:r>
              <a:rPr lang="en-US" altLang="en-US" b="1" kern="0" dirty="0" err="1" smtClean="0">
                <a:solidFill>
                  <a:srgbClr val="0F1416"/>
                </a:solidFill>
                <a:latin typeface="Times New Roman" panose="02020603050405020304" pitchFamily="18" charset="0"/>
                <a:cs typeface="Times New Roman" panose="02020603050405020304" pitchFamily="18" charset="0"/>
                <a:sym typeface="Arial"/>
              </a:rPr>
              <a:t>không</a:t>
            </a:r>
            <a:r>
              <a:rPr lang="en-US" altLang="en-US" b="1" kern="0" dirty="0" smtClean="0">
                <a:solidFill>
                  <a:srgbClr val="0F1416"/>
                </a:solidFill>
                <a:latin typeface="Times New Roman" panose="02020603050405020304" pitchFamily="18" charset="0"/>
                <a:cs typeface="Times New Roman" panose="02020603050405020304" pitchFamily="18" charset="0"/>
                <a:sym typeface="Arial"/>
              </a:rPr>
              <a:t> </a:t>
            </a:r>
            <a:r>
              <a:rPr lang="en-US" altLang="en-US" b="1" kern="0" dirty="0" err="1" smtClean="0">
                <a:solidFill>
                  <a:srgbClr val="0F1416"/>
                </a:solidFill>
                <a:latin typeface="Times New Roman" panose="02020603050405020304" pitchFamily="18" charset="0"/>
                <a:cs typeface="Times New Roman" panose="02020603050405020304" pitchFamily="18" charset="0"/>
                <a:sym typeface="Arial"/>
              </a:rPr>
              <a:t>vị</a:t>
            </a:r>
            <a:r>
              <a:rPr lang="vi-VN" altLang="en-US" b="1" kern="0" dirty="0" smtClean="0">
                <a:solidFill>
                  <a:srgbClr val="0F1416"/>
                </a:solidFill>
                <a:latin typeface="Times New Roman" panose="02020603050405020304" pitchFamily="18" charset="0"/>
                <a:cs typeface="Times New Roman" panose="02020603050405020304" pitchFamily="18" charset="0"/>
                <a:sym typeface="Arial"/>
              </a:rPr>
              <a:t>.</a:t>
            </a:r>
            <a:endParaRPr lang="en-US" altLang="en-US" b="1" kern="0" baseline="30000" dirty="0">
              <a:solidFill>
                <a:srgbClr val="0F1416"/>
              </a:solidFill>
              <a:latin typeface="Times New Roman" panose="02020603050405020304" pitchFamily="18" charset="0"/>
              <a:cs typeface="Times New Roman" panose="02020603050405020304" pitchFamily="18" charset="0"/>
              <a:sym typeface="Arial"/>
            </a:endParaRPr>
          </a:p>
          <a:p>
            <a:pPr>
              <a:spcBef>
                <a:spcPct val="50000"/>
              </a:spcBef>
              <a:buClr>
                <a:srgbClr val="000000"/>
              </a:buClr>
              <a:buFontTx/>
              <a:buNone/>
            </a:pPr>
            <a:r>
              <a:rPr lang="en-US" altLang="en-US" b="1" kern="0" dirty="0">
                <a:solidFill>
                  <a:srgbClr val="0F1416"/>
                </a:solidFill>
                <a:latin typeface="Times New Roman" panose="02020603050405020304" pitchFamily="18" charset="0"/>
                <a:cs typeface="Times New Roman" panose="02020603050405020304" pitchFamily="18" charset="0"/>
                <a:sym typeface="Arial"/>
              </a:rPr>
              <a:t>C. </a:t>
            </a:r>
            <a:r>
              <a:rPr lang="en-US" altLang="en-US" b="1" kern="0" dirty="0" err="1" smtClean="0">
                <a:solidFill>
                  <a:srgbClr val="0F1416"/>
                </a:solidFill>
                <a:latin typeface="Times New Roman" panose="02020603050405020304" pitchFamily="18" charset="0"/>
                <a:cs typeface="Times New Roman" panose="02020603050405020304" pitchFamily="18" charset="0"/>
                <a:sym typeface="Arial"/>
              </a:rPr>
              <a:t>Hòa</a:t>
            </a:r>
            <a:r>
              <a:rPr lang="en-US" altLang="en-US" b="1" kern="0" dirty="0" smtClean="0">
                <a:solidFill>
                  <a:srgbClr val="0F1416"/>
                </a:solidFill>
                <a:latin typeface="Times New Roman" panose="02020603050405020304" pitchFamily="18" charset="0"/>
                <a:cs typeface="Times New Roman" panose="02020603050405020304" pitchFamily="18" charset="0"/>
                <a:sym typeface="Arial"/>
              </a:rPr>
              <a:t> tan </a:t>
            </a:r>
            <a:r>
              <a:rPr lang="en-US" altLang="en-US" b="1" kern="0" dirty="0" err="1" smtClean="0">
                <a:solidFill>
                  <a:srgbClr val="0F1416"/>
                </a:solidFill>
                <a:latin typeface="Times New Roman" panose="02020603050405020304" pitchFamily="18" charset="0"/>
                <a:cs typeface="Times New Roman" panose="02020603050405020304" pitchFamily="18" charset="0"/>
                <a:sym typeface="Arial"/>
              </a:rPr>
              <a:t>được</a:t>
            </a:r>
            <a:r>
              <a:rPr lang="en-US" altLang="en-US" b="1" kern="0" dirty="0" smtClean="0">
                <a:solidFill>
                  <a:srgbClr val="0F1416"/>
                </a:solidFill>
                <a:latin typeface="Times New Roman" panose="02020603050405020304" pitchFamily="18" charset="0"/>
                <a:cs typeface="Times New Roman" panose="02020603050405020304" pitchFamily="18" charset="0"/>
                <a:sym typeface="Arial"/>
              </a:rPr>
              <a:t> </a:t>
            </a:r>
            <a:r>
              <a:rPr lang="en-US" altLang="en-US" b="1" kern="0" dirty="0" err="1" smtClean="0">
                <a:solidFill>
                  <a:srgbClr val="0F1416"/>
                </a:solidFill>
                <a:latin typeface="Times New Roman" panose="02020603050405020304" pitchFamily="18" charset="0"/>
                <a:cs typeface="Times New Roman" panose="02020603050405020304" pitchFamily="18" charset="0"/>
                <a:sym typeface="Arial"/>
              </a:rPr>
              <a:t>dầu</a:t>
            </a:r>
            <a:r>
              <a:rPr lang="en-US" altLang="en-US" b="1" kern="0" dirty="0" smtClean="0">
                <a:solidFill>
                  <a:srgbClr val="0F1416"/>
                </a:solidFill>
                <a:latin typeface="Times New Roman" panose="02020603050405020304" pitchFamily="18" charset="0"/>
                <a:cs typeface="Times New Roman" panose="02020603050405020304" pitchFamily="18" charset="0"/>
                <a:sym typeface="Arial"/>
              </a:rPr>
              <a:t>, </a:t>
            </a:r>
            <a:r>
              <a:rPr lang="en-US" altLang="en-US" b="1" kern="0" dirty="0" err="1" smtClean="0">
                <a:solidFill>
                  <a:srgbClr val="0F1416"/>
                </a:solidFill>
                <a:latin typeface="Times New Roman" panose="02020603050405020304" pitchFamily="18" charset="0"/>
                <a:cs typeface="Times New Roman" panose="02020603050405020304" pitchFamily="18" charset="0"/>
                <a:sym typeface="Arial"/>
              </a:rPr>
              <a:t>mỡ</a:t>
            </a:r>
            <a:r>
              <a:rPr lang="vi-VN" altLang="en-US" b="1" kern="0" dirty="0" smtClean="0">
                <a:solidFill>
                  <a:srgbClr val="0F1416"/>
                </a:solidFill>
                <a:latin typeface="Times New Roman" panose="02020603050405020304" pitchFamily="18" charset="0"/>
                <a:cs typeface="Times New Roman" panose="02020603050405020304" pitchFamily="18" charset="0"/>
                <a:sym typeface="Arial"/>
              </a:rPr>
              <a:t>.</a:t>
            </a:r>
          </a:p>
          <a:p>
            <a:pPr>
              <a:spcBef>
                <a:spcPct val="50000"/>
              </a:spcBef>
              <a:buClr>
                <a:srgbClr val="000000"/>
              </a:buClr>
              <a:buFontTx/>
              <a:buNone/>
            </a:pPr>
            <a:r>
              <a:rPr lang="en-US" altLang="en-US" b="1" kern="0" dirty="0" smtClean="0">
                <a:solidFill>
                  <a:srgbClr val="0F1416"/>
                </a:solidFill>
                <a:latin typeface="Times New Roman" panose="02020603050405020304" pitchFamily="18" charset="0"/>
                <a:cs typeface="Times New Roman" panose="02020603050405020304" pitchFamily="18" charset="0"/>
                <a:sym typeface="Arial"/>
              </a:rPr>
              <a:t>D</a:t>
            </a:r>
            <a:r>
              <a:rPr lang="en-US" altLang="en-US" b="1" kern="0" dirty="0">
                <a:solidFill>
                  <a:srgbClr val="0F1416"/>
                </a:solidFill>
                <a:latin typeface="Times New Roman" panose="02020603050405020304" pitchFamily="18" charset="0"/>
                <a:cs typeface="Times New Roman" panose="02020603050405020304" pitchFamily="18" charset="0"/>
                <a:sym typeface="Arial"/>
              </a:rPr>
              <a:t>. </a:t>
            </a:r>
            <a:r>
              <a:rPr lang="en-US" altLang="en-US" b="1" kern="0" dirty="0" err="1" smtClean="0">
                <a:solidFill>
                  <a:srgbClr val="0F1416"/>
                </a:solidFill>
                <a:latin typeface="Times New Roman" panose="02020603050405020304" pitchFamily="18" charset="0"/>
                <a:cs typeface="Times New Roman" panose="02020603050405020304" pitchFamily="18" charset="0"/>
                <a:sym typeface="Arial"/>
              </a:rPr>
              <a:t>Có</a:t>
            </a:r>
            <a:r>
              <a:rPr lang="en-US" altLang="en-US" b="1" kern="0" dirty="0" smtClean="0">
                <a:solidFill>
                  <a:srgbClr val="0F1416"/>
                </a:solidFill>
                <a:latin typeface="Times New Roman" panose="02020603050405020304" pitchFamily="18" charset="0"/>
                <a:cs typeface="Times New Roman" panose="02020603050405020304" pitchFamily="18" charset="0"/>
                <a:sym typeface="Arial"/>
              </a:rPr>
              <a:t> </a:t>
            </a:r>
            <a:r>
              <a:rPr lang="en-US" altLang="en-US" b="1" kern="0" dirty="0" err="1" smtClean="0">
                <a:solidFill>
                  <a:srgbClr val="0F1416"/>
                </a:solidFill>
                <a:latin typeface="Times New Roman" panose="02020603050405020304" pitchFamily="18" charset="0"/>
                <a:cs typeface="Times New Roman" panose="02020603050405020304" pitchFamily="18" charset="0"/>
                <a:sym typeface="Arial"/>
              </a:rPr>
              <a:t>thể</a:t>
            </a:r>
            <a:r>
              <a:rPr lang="en-US" altLang="en-US" b="1" kern="0" dirty="0" smtClean="0">
                <a:solidFill>
                  <a:srgbClr val="0F1416"/>
                </a:solidFill>
                <a:latin typeface="Times New Roman" panose="02020603050405020304" pitchFamily="18" charset="0"/>
                <a:cs typeface="Times New Roman" panose="02020603050405020304" pitchFamily="18" charset="0"/>
                <a:sym typeface="Arial"/>
              </a:rPr>
              <a:t> </a:t>
            </a:r>
            <a:r>
              <a:rPr lang="en-US" altLang="en-US" b="1" kern="0" dirty="0" err="1" smtClean="0">
                <a:solidFill>
                  <a:srgbClr val="0F1416"/>
                </a:solidFill>
                <a:latin typeface="Times New Roman" panose="02020603050405020304" pitchFamily="18" charset="0"/>
                <a:cs typeface="Times New Roman" panose="02020603050405020304" pitchFamily="18" charset="0"/>
                <a:sym typeface="Arial"/>
              </a:rPr>
              <a:t>tác</a:t>
            </a:r>
            <a:r>
              <a:rPr lang="en-US" altLang="en-US" b="1" kern="0" dirty="0" smtClean="0">
                <a:solidFill>
                  <a:srgbClr val="0F1416"/>
                </a:solidFill>
                <a:latin typeface="Times New Roman" panose="02020603050405020304" pitchFamily="18" charset="0"/>
                <a:cs typeface="Times New Roman" panose="02020603050405020304" pitchFamily="18" charset="0"/>
                <a:sym typeface="Arial"/>
              </a:rPr>
              <a:t> </a:t>
            </a:r>
            <a:r>
              <a:rPr lang="en-US" altLang="en-US" b="1" kern="0" dirty="0" err="1" smtClean="0">
                <a:solidFill>
                  <a:srgbClr val="0F1416"/>
                </a:solidFill>
                <a:latin typeface="Times New Roman" panose="02020603050405020304" pitchFamily="18" charset="0"/>
                <a:cs typeface="Times New Roman" panose="02020603050405020304" pitchFamily="18" charset="0"/>
                <a:sym typeface="Arial"/>
              </a:rPr>
              <a:t>dụng</a:t>
            </a:r>
            <a:r>
              <a:rPr lang="en-US" altLang="en-US" b="1" kern="0" dirty="0" smtClean="0">
                <a:solidFill>
                  <a:srgbClr val="0F1416"/>
                </a:solidFill>
                <a:latin typeface="Times New Roman" panose="02020603050405020304" pitchFamily="18" charset="0"/>
                <a:cs typeface="Times New Roman" panose="02020603050405020304" pitchFamily="18" charset="0"/>
                <a:sym typeface="Arial"/>
              </a:rPr>
              <a:t> </a:t>
            </a:r>
            <a:r>
              <a:rPr lang="en-US" altLang="en-US" b="1" kern="0" dirty="0" err="1" smtClean="0">
                <a:solidFill>
                  <a:srgbClr val="0F1416"/>
                </a:solidFill>
                <a:latin typeface="Times New Roman" panose="02020603050405020304" pitchFamily="18" charset="0"/>
                <a:cs typeface="Times New Roman" panose="02020603050405020304" pitchFamily="18" charset="0"/>
                <a:sym typeface="Arial"/>
              </a:rPr>
              <a:t>với</a:t>
            </a:r>
            <a:r>
              <a:rPr lang="en-US" altLang="en-US" b="1" kern="0" dirty="0" smtClean="0">
                <a:solidFill>
                  <a:srgbClr val="0F1416"/>
                </a:solidFill>
                <a:latin typeface="Times New Roman" panose="02020603050405020304" pitchFamily="18" charset="0"/>
                <a:cs typeface="Times New Roman" panose="02020603050405020304" pitchFamily="18" charset="0"/>
                <a:sym typeface="Arial"/>
              </a:rPr>
              <a:t> </a:t>
            </a:r>
            <a:r>
              <a:rPr lang="en-US" altLang="en-US" b="1" kern="0" dirty="0" err="1" smtClean="0">
                <a:solidFill>
                  <a:srgbClr val="0F1416"/>
                </a:solidFill>
                <a:latin typeface="Times New Roman" panose="02020603050405020304" pitchFamily="18" charset="0"/>
                <a:cs typeface="Times New Roman" panose="02020603050405020304" pitchFamily="18" charset="0"/>
                <a:sym typeface="Arial"/>
              </a:rPr>
              <a:t>nhiều</a:t>
            </a:r>
            <a:r>
              <a:rPr lang="en-US" altLang="en-US" b="1" kern="0" dirty="0" smtClean="0">
                <a:solidFill>
                  <a:srgbClr val="0F1416"/>
                </a:solidFill>
                <a:latin typeface="Times New Roman" panose="02020603050405020304" pitchFamily="18" charset="0"/>
                <a:cs typeface="Times New Roman" panose="02020603050405020304" pitchFamily="18" charset="0"/>
                <a:sym typeface="Arial"/>
              </a:rPr>
              <a:t> </a:t>
            </a:r>
            <a:r>
              <a:rPr lang="en-US" altLang="en-US" b="1" kern="0" dirty="0" err="1" smtClean="0">
                <a:solidFill>
                  <a:srgbClr val="0F1416"/>
                </a:solidFill>
                <a:latin typeface="Times New Roman" panose="02020603050405020304" pitchFamily="18" charset="0"/>
                <a:cs typeface="Times New Roman" panose="02020603050405020304" pitchFamily="18" charset="0"/>
                <a:sym typeface="Arial"/>
              </a:rPr>
              <a:t>chất</a:t>
            </a:r>
            <a:r>
              <a:rPr lang="en-US" altLang="en-US" b="1" kern="0" dirty="0" smtClean="0">
                <a:solidFill>
                  <a:srgbClr val="0F1416"/>
                </a:solidFill>
                <a:latin typeface="Times New Roman" panose="02020603050405020304" pitchFamily="18" charset="0"/>
                <a:cs typeface="Times New Roman" panose="02020603050405020304" pitchFamily="18" charset="0"/>
                <a:sym typeface="Arial"/>
              </a:rPr>
              <a:t> </a:t>
            </a:r>
            <a:r>
              <a:rPr lang="en-US" altLang="en-US" b="1" kern="0" dirty="0" err="1" smtClean="0">
                <a:solidFill>
                  <a:srgbClr val="0F1416"/>
                </a:solidFill>
                <a:latin typeface="Times New Roman" panose="02020603050405020304" pitchFamily="18" charset="0"/>
                <a:cs typeface="Times New Roman" panose="02020603050405020304" pitchFamily="18" charset="0"/>
                <a:sym typeface="Arial"/>
              </a:rPr>
              <a:t>hóa</a:t>
            </a:r>
            <a:r>
              <a:rPr lang="en-US" altLang="en-US" b="1" kern="0" dirty="0" smtClean="0">
                <a:solidFill>
                  <a:srgbClr val="0F1416"/>
                </a:solidFill>
                <a:latin typeface="Times New Roman" panose="02020603050405020304" pitchFamily="18" charset="0"/>
                <a:cs typeface="Times New Roman" panose="02020603050405020304" pitchFamily="18" charset="0"/>
                <a:sym typeface="Arial"/>
              </a:rPr>
              <a:t> </a:t>
            </a:r>
            <a:r>
              <a:rPr lang="en-US" altLang="en-US" b="1" kern="0" dirty="0" err="1" smtClean="0">
                <a:solidFill>
                  <a:srgbClr val="0F1416"/>
                </a:solidFill>
                <a:latin typeface="Times New Roman" panose="02020603050405020304" pitchFamily="18" charset="0"/>
                <a:cs typeface="Times New Roman" panose="02020603050405020304" pitchFamily="18" charset="0"/>
                <a:sym typeface="Arial"/>
              </a:rPr>
              <a:t>học</a:t>
            </a:r>
            <a:r>
              <a:rPr lang="en-US" altLang="en-US" b="1" kern="0" dirty="0" smtClean="0">
                <a:solidFill>
                  <a:srgbClr val="0F1416"/>
                </a:solidFill>
                <a:latin typeface="Times New Roman" panose="02020603050405020304" pitchFamily="18" charset="0"/>
                <a:cs typeface="Times New Roman" panose="02020603050405020304" pitchFamily="18" charset="0"/>
                <a:sym typeface="Arial"/>
              </a:rPr>
              <a:t> </a:t>
            </a:r>
            <a:r>
              <a:rPr lang="en-US" altLang="en-US" b="1" kern="0" dirty="0" err="1" smtClean="0">
                <a:solidFill>
                  <a:srgbClr val="0F1416"/>
                </a:solidFill>
                <a:latin typeface="Times New Roman" panose="02020603050405020304" pitchFamily="18" charset="0"/>
                <a:cs typeface="Times New Roman" panose="02020603050405020304" pitchFamily="18" charset="0"/>
                <a:sym typeface="Arial"/>
              </a:rPr>
              <a:t>để</a:t>
            </a:r>
            <a:r>
              <a:rPr lang="en-US" altLang="en-US" b="1" kern="0" dirty="0" smtClean="0">
                <a:solidFill>
                  <a:srgbClr val="0F1416"/>
                </a:solidFill>
                <a:latin typeface="Times New Roman" panose="02020603050405020304" pitchFamily="18" charset="0"/>
                <a:cs typeface="Times New Roman" panose="02020603050405020304" pitchFamily="18" charset="0"/>
                <a:sym typeface="Arial"/>
              </a:rPr>
              <a:t> </a:t>
            </a:r>
            <a:r>
              <a:rPr lang="en-US" altLang="en-US" b="1" kern="0" dirty="0" err="1" smtClean="0">
                <a:solidFill>
                  <a:srgbClr val="0F1416"/>
                </a:solidFill>
                <a:latin typeface="Times New Roman" panose="02020603050405020304" pitchFamily="18" charset="0"/>
                <a:cs typeface="Times New Roman" panose="02020603050405020304" pitchFamily="18" charset="0"/>
                <a:sym typeface="Arial"/>
              </a:rPr>
              <a:t>tạo</a:t>
            </a:r>
            <a:r>
              <a:rPr lang="en-US" altLang="en-US" b="1" kern="0" dirty="0" smtClean="0">
                <a:solidFill>
                  <a:srgbClr val="0F1416"/>
                </a:solidFill>
                <a:latin typeface="Times New Roman" panose="02020603050405020304" pitchFamily="18" charset="0"/>
                <a:cs typeface="Times New Roman" panose="02020603050405020304" pitchFamily="18" charset="0"/>
                <a:sym typeface="Arial"/>
              </a:rPr>
              <a:t> </a:t>
            </a:r>
            <a:r>
              <a:rPr lang="en-US" altLang="en-US" b="1" kern="0" dirty="0" err="1" smtClean="0">
                <a:solidFill>
                  <a:srgbClr val="0F1416"/>
                </a:solidFill>
                <a:latin typeface="Times New Roman" panose="02020603050405020304" pitchFamily="18" charset="0"/>
                <a:cs typeface="Times New Roman" panose="02020603050405020304" pitchFamily="18" charset="0"/>
                <a:sym typeface="Arial"/>
              </a:rPr>
              <a:t>thành</a:t>
            </a:r>
            <a:r>
              <a:rPr lang="en-US" altLang="en-US" b="1" kern="0" dirty="0" smtClean="0">
                <a:solidFill>
                  <a:srgbClr val="0F1416"/>
                </a:solidFill>
                <a:latin typeface="Times New Roman" panose="02020603050405020304" pitchFamily="18" charset="0"/>
                <a:cs typeface="Times New Roman" panose="02020603050405020304" pitchFamily="18" charset="0"/>
                <a:sym typeface="Arial"/>
              </a:rPr>
              <a:t> </a:t>
            </a:r>
            <a:r>
              <a:rPr lang="en-US" altLang="en-US" b="1" kern="0" dirty="0" err="1" smtClean="0">
                <a:solidFill>
                  <a:srgbClr val="0F1416"/>
                </a:solidFill>
                <a:latin typeface="Times New Roman" panose="02020603050405020304" pitchFamily="18" charset="0"/>
                <a:cs typeface="Times New Roman" panose="02020603050405020304" pitchFamily="18" charset="0"/>
                <a:sym typeface="Arial"/>
              </a:rPr>
              <a:t>các</a:t>
            </a:r>
            <a:r>
              <a:rPr lang="en-US" altLang="en-US" b="1" kern="0" dirty="0" smtClean="0">
                <a:solidFill>
                  <a:srgbClr val="0F1416"/>
                </a:solidFill>
                <a:latin typeface="Times New Roman" panose="02020603050405020304" pitchFamily="18" charset="0"/>
                <a:cs typeface="Times New Roman" panose="02020603050405020304" pitchFamily="18" charset="0"/>
                <a:sym typeface="Arial"/>
              </a:rPr>
              <a:t> </a:t>
            </a:r>
            <a:r>
              <a:rPr lang="en-US" altLang="en-US" b="1" kern="0" dirty="0" err="1" smtClean="0">
                <a:solidFill>
                  <a:srgbClr val="0F1416"/>
                </a:solidFill>
                <a:latin typeface="Times New Roman" panose="02020603050405020304" pitchFamily="18" charset="0"/>
                <a:cs typeface="Times New Roman" panose="02020603050405020304" pitchFamily="18" charset="0"/>
                <a:sym typeface="Arial"/>
              </a:rPr>
              <a:t>hợp</a:t>
            </a:r>
            <a:r>
              <a:rPr lang="en-US" altLang="en-US" b="1" kern="0" dirty="0" smtClean="0">
                <a:solidFill>
                  <a:srgbClr val="0F1416"/>
                </a:solidFill>
                <a:latin typeface="Times New Roman" panose="02020603050405020304" pitchFamily="18" charset="0"/>
                <a:cs typeface="Times New Roman" panose="02020603050405020304" pitchFamily="18" charset="0"/>
                <a:sym typeface="Arial"/>
              </a:rPr>
              <a:t> </a:t>
            </a:r>
            <a:r>
              <a:rPr lang="en-US" altLang="en-US" b="1" kern="0" dirty="0" err="1" smtClean="0">
                <a:solidFill>
                  <a:srgbClr val="0F1416"/>
                </a:solidFill>
                <a:latin typeface="Times New Roman" panose="02020603050405020304" pitchFamily="18" charset="0"/>
                <a:cs typeface="Times New Roman" panose="02020603050405020304" pitchFamily="18" charset="0"/>
                <a:sym typeface="Arial"/>
              </a:rPr>
              <a:t>chất</a:t>
            </a:r>
            <a:r>
              <a:rPr lang="vi-VN" altLang="en-US" b="1" kern="0" dirty="0" smtClean="0">
                <a:solidFill>
                  <a:srgbClr val="0F1416"/>
                </a:solidFill>
                <a:latin typeface="Times New Roman" panose="02020603050405020304" pitchFamily="18" charset="0"/>
                <a:cs typeface="Times New Roman" panose="02020603050405020304" pitchFamily="18" charset="0"/>
                <a:sym typeface="Arial"/>
              </a:rPr>
              <a:t>.</a:t>
            </a:r>
            <a:endParaRPr lang="en-US" altLang="en-US" b="1" kern="0" dirty="0">
              <a:solidFill>
                <a:srgbClr val="0F1416"/>
              </a:solidFill>
              <a:latin typeface="Times New Roman" panose="02020603050405020304" pitchFamily="18" charset="0"/>
              <a:cs typeface="Times New Roman" panose="02020603050405020304" pitchFamily="18" charset="0"/>
              <a:sym typeface="Arial"/>
            </a:endParaRPr>
          </a:p>
        </p:txBody>
      </p:sp>
      <p:sp>
        <p:nvSpPr>
          <p:cNvPr id="45" name="Oval 44">
            <a:extLst>
              <a:ext uri="{FF2B5EF4-FFF2-40B4-BE49-F238E27FC236}">
                <a16:creationId xmlns:a16="http://schemas.microsoft.com/office/drawing/2014/main" id="{66A661A9-7B12-486E-AFF5-BA9EA28685FE}"/>
              </a:ext>
            </a:extLst>
          </p:cNvPr>
          <p:cNvSpPr/>
          <p:nvPr/>
        </p:nvSpPr>
        <p:spPr>
          <a:xfrm>
            <a:off x="596634" y="4403188"/>
            <a:ext cx="622565" cy="641633"/>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anchor="ctr"/>
          <a:lstStyle/>
          <a:p>
            <a:pPr algn="ctr">
              <a:buClr>
                <a:srgbClr val="000000"/>
              </a:buClr>
              <a:buFont typeface="Arial"/>
              <a:buNone/>
              <a:defRPr/>
            </a:pPr>
            <a:r>
              <a:rPr lang="vi-VN" sz="3700" b="1" kern="0" dirty="0">
                <a:solidFill>
                  <a:srgbClr val="0F1416"/>
                </a:solidFill>
                <a:latin typeface="Times New Roman" panose="02020603050405020304" pitchFamily="18" charset="0"/>
                <a:cs typeface="Times New Roman" panose="02020603050405020304" pitchFamily="18" charset="0"/>
                <a:sym typeface="Arial"/>
              </a:rPr>
              <a:t>C</a:t>
            </a:r>
            <a:endParaRPr lang="en-US" sz="3700" b="1" kern="0" dirty="0">
              <a:solidFill>
                <a:srgbClr val="0F1416"/>
              </a:solidFill>
              <a:latin typeface="Times New Roman" panose="02020603050405020304" pitchFamily="18" charset="0"/>
              <a:cs typeface="Times New Roman" panose="02020603050405020304" pitchFamily="18" charset="0"/>
              <a:sym typeface="Arial"/>
            </a:endParaRPr>
          </a:p>
        </p:txBody>
      </p:sp>
      <p:sp>
        <p:nvSpPr>
          <p:cNvPr id="37" name="Title 1">
            <a:extLst>
              <a:ext uri="{FF2B5EF4-FFF2-40B4-BE49-F238E27FC236}">
                <a16:creationId xmlns:a16="http://schemas.microsoft.com/office/drawing/2014/main" id="{D7C91965-8F51-4FE4-AB04-1B80E6F24EF5}"/>
              </a:ext>
            </a:extLst>
          </p:cNvPr>
          <p:cNvSpPr txBox="1">
            <a:spLocks/>
          </p:cNvSpPr>
          <p:nvPr/>
        </p:nvSpPr>
        <p:spPr>
          <a:xfrm>
            <a:off x="596637" y="1898725"/>
            <a:ext cx="11311341" cy="1142196"/>
          </a:xfrm>
          <a:prstGeom prst="rect">
            <a:avLst/>
          </a:prstGeom>
          <a:noFill/>
          <a:ln>
            <a:noFill/>
          </a:ln>
        </p:spPr>
        <p:txBody>
          <a:bodyPr spcFirstLastPara="1" wrap="square" lIns="121894" tIns="121894" rIns="121894" bIns="121894" anchor="t" anchorCtr="0">
            <a:normAutofit fontScale="97500"/>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5"/>
              </a:buClr>
              <a:buSzPts val="2800"/>
              <a:buFont typeface="Mountains of Christmas"/>
              <a:buNone/>
              <a:defRPr sz="2800" b="1" i="0" u="none" strike="noStrike" cap="none">
                <a:solidFill>
                  <a:schemeClr val="accent5"/>
                </a:solidFill>
                <a:latin typeface="Mountains of Christmas"/>
                <a:ea typeface="Mountains of Christmas"/>
                <a:cs typeface="Mountains of Christmas"/>
                <a:sym typeface="Mountains of Christmas"/>
              </a:defRPr>
            </a:lvl1pPr>
            <a:lvl2pPr marR="0" lvl="1" algn="l" rtl="0">
              <a:lnSpc>
                <a:spcPct val="100000"/>
              </a:lnSpc>
              <a:spcBef>
                <a:spcPts val="0"/>
              </a:spcBef>
              <a:spcAft>
                <a:spcPts val="0"/>
              </a:spcAft>
              <a:buClr>
                <a:schemeClr val="accent5"/>
              </a:buClr>
              <a:buSzPts val="2800"/>
              <a:buFont typeface="Mountains of Christmas"/>
              <a:buNone/>
              <a:defRPr sz="2800" b="1" i="0" u="none" strike="noStrike" cap="none">
                <a:solidFill>
                  <a:schemeClr val="accent5"/>
                </a:solidFill>
                <a:latin typeface="Mountains of Christmas"/>
                <a:ea typeface="Mountains of Christmas"/>
                <a:cs typeface="Mountains of Christmas"/>
                <a:sym typeface="Mountains of Christmas"/>
              </a:defRPr>
            </a:lvl2pPr>
            <a:lvl3pPr marR="0" lvl="2" algn="l" rtl="0">
              <a:lnSpc>
                <a:spcPct val="100000"/>
              </a:lnSpc>
              <a:spcBef>
                <a:spcPts val="0"/>
              </a:spcBef>
              <a:spcAft>
                <a:spcPts val="0"/>
              </a:spcAft>
              <a:buClr>
                <a:schemeClr val="accent5"/>
              </a:buClr>
              <a:buSzPts val="2800"/>
              <a:buFont typeface="Mountains of Christmas"/>
              <a:buNone/>
              <a:defRPr sz="2800" b="1" i="0" u="none" strike="noStrike" cap="none">
                <a:solidFill>
                  <a:schemeClr val="accent5"/>
                </a:solidFill>
                <a:latin typeface="Mountains of Christmas"/>
                <a:ea typeface="Mountains of Christmas"/>
                <a:cs typeface="Mountains of Christmas"/>
                <a:sym typeface="Mountains of Christmas"/>
              </a:defRPr>
            </a:lvl3pPr>
            <a:lvl4pPr marR="0" lvl="3" algn="l" rtl="0">
              <a:lnSpc>
                <a:spcPct val="100000"/>
              </a:lnSpc>
              <a:spcBef>
                <a:spcPts val="0"/>
              </a:spcBef>
              <a:spcAft>
                <a:spcPts val="0"/>
              </a:spcAft>
              <a:buClr>
                <a:schemeClr val="accent5"/>
              </a:buClr>
              <a:buSzPts val="2800"/>
              <a:buFont typeface="Mountains of Christmas"/>
              <a:buNone/>
              <a:defRPr sz="2800" b="1" i="0" u="none" strike="noStrike" cap="none">
                <a:solidFill>
                  <a:schemeClr val="accent5"/>
                </a:solidFill>
                <a:latin typeface="Mountains of Christmas"/>
                <a:ea typeface="Mountains of Christmas"/>
                <a:cs typeface="Mountains of Christmas"/>
                <a:sym typeface="Mountains of Christmas"/>
              </a:defRPr>
            </a:lvl4pPr>
            <a:lvl5pPr marR="0" lvl="4" algn="l" rtl="0">
              <a:lnSpc>
                <a:spcPct val="100000"/>
              </a:lnSpc>
              <a:spcBef>
                <a:spcPts val="0"/>
              </a:spcBef>
              <a:spcAft>
                <a:spcPts val="0"/>
              </a:spcAft>
              <a:buClr>
                <a:schemeClr val="accent5"/>
              </a:buClr>
              <a:buSzPts val="2800"/>
              <a:buFont typeface="Mountains of Christmas"/>
              <a:buNone/>
              <a:defRPr sz="2800" b="1" i="0" u="none" strike="noStrike" cap="none">
                <a:solidFill>
                  <a:schemeClr val="accent5"/>
                </a:solidFill>
                <a:latin typeface="Mountains of Christmas"/>
                <a:ea typeface="Mountains of Christmas"/>
                <a:cs typeface="Mountains of Christmas"/>
                <a:sym typeface="Mountains of Christmas"/>
              </a:defRPr>
            </a:lvl5pPr>
            <a:lvl6pPr marR="0" lvl="5" algn="l" rtl="0">
              <a:lnSpc>
                <a:spcPct val="100000"/>
              </a:lnSpc>
              <a:spcBef>
                <a:spcPts val="0"/>
              </a:spcBef>
              <a:spcAft>
                <a:spcPts val="0"/>
              </a:spcAft>
              <a:buClr>
                <a:schemeClr val="accent5"/>
              </a:buClr>
              <a:buSzPts val="2800"/>
              <a:buFont typeface="Mountains of Christmas"/>
              <a:buNone/>
              <a:defRPr sz="2800" b="1" i="0" u="none" strike="noStrike" cap="none">
                <a:solidFill>
                  <a:schemeClr val="accent5"/>
                </a:solidFill>
                <a:latin typeface="Mountains of Christmas"/>
                <a:ea typeface="Mountains of Christmas"/>
                <a:cs typeface="Mountains of Christmas"/>
                <a:sym typeface="Mountains of Christmas"/>
              </a:defRPr>
            </a:lvl6pPr>
            <a:lvl7pPr marR="0" lvl="6" algn="l" rtl="0">
              <a:lnSpc>
                <a:spcPct val="100000"/>
              </a:lnSpc>
              <a:spcBef>
                <a:spcPts val="0"/>
              </a:spcBef>
              <a:spcAft>
                <a:spcPts val="0"/>
              </a:spcAft>
              <a:buClr>
                <a:schemeClr val="accent5"/>
              </a:buClr>
              <a:buSzPts val="2800"/>
              <a:buFont typeface="Mountains of Christmas"/>
              <a:buNone/>
              <a:defRPr sz="2800" b="1" i="0" u="none" strike="noStrike" cap="none">
                <a:solidFill>
                  <a:schemeClr val="accent5"/>
                </a:solidFill>
                <a:latin typeface="Mountains of Christmas"/>
                <a:ea typeface="Mountains of Christmas"/>
                <a:cs typeface="Mountains of Christmas"/>
                <a:sym typeface="Mountains of Christmas"/>
              </a:defRPr>
            </a:lvl7pPr>
            <a:lvl8pPr marR="0" lvl="7" algn="l" rtl="0">
              <a:lnSpc>
                <a:spcPct val="100000"/>
              </a:lnSpc>
              <a:spcBef>
                <a:spcPts val="0"/>
              </a:spcBef>
              <a:spcAft>
                <a:spcPts val="0"/>
              </a:spcAft>
              <a:buClr>
                <a:schemeClr val="accent5"/>
              </a:buClr>
              <a:buSzPts val="2800"/>
              <a:buFont typeface="Mountains of Christmas"/>
              <a:buNone/>
              <a:defRPr sz="2800" b="1" i="0" u="none" strike="noStrike" cap="none">
                <a:solidFill>
                  <a:schemeClr val="accent5"/>
                </a:solidFill>
                <a:latin typeface="Mountains of Christmas"/>
                <a:ea typeface="Mountains of Christmas"/>
                <a:cs typeface="Mountains of Christmas"/>
                <a:sym typeface="Mountains of Christmas"/>
              </a:defRPr>
            </a:lvl8pPr>
            <a:lvl9pPr marR="0" lvl="8" algn="l" rtl="0">
              <a:lnSpc>
                <a:spcPct val="100000"/>
              </a:lnSpc>
              <a:spcBef>
                <a:spcPts val="0"/>
              </a:spcBef>
              <a:spcAft>
                <a:spcPts val="0"/>
              </a:spcAft>
              <a:buClr>
                <a:schemeClr val="accent5"/>
              </a:buClr>
              <a:buSzPts val="2800"/>
              <a:buFont typeface="Mountains of Christmas"/>
              <a:buNone/>
              <a:defRPr sz="2800" b="1" i="0" u="none" strike="noStrike" cap="none">
                <a:solidFill>
                  <a:schemeClr val="accent5"/>
                </a:solidFill>
                <a:latin typeface="Mountains of Christmas"/>
                <a:ea typeface="Mountains of Christmas"/>
                <a:cs typeface="Mountains of Christmas"/>
                <a:sym typeface="Mountains of Christmas"/>
              </a:defRPr>
            </a:lvl9pPr>
          </a:lstStyle>
          <a:p>
            <a:pPr>
              <a:buClr>
                <a:srgbClr val="122F35"/>
              </a:buClr>
            </a:pPr>
            <a:r>
              <a:rPr lang="en-US" altLang="en-US" sz="3600" kern="0" dirty="0" err="1">
                <a:solidFill>
                  <a:srgbClr val="C00000"/>
                </a:solidFill>
                <a:latin typeface="Times New Roman" panose="02020603050405020304" pitchFamily="18" charset="0"/>
                <a:cs typeface="Times New Roman" panose="02020603050405020304" pitchFamily="18" charset="0"/>
              </a:rPr>
              <a:t>Câu</a:t>
            </a:r>
            <a:r>
              <a:rPr lang="en-US" altLang="en-US" sz="3600" kern="0" dirty="0">
                <a:solidFill>
                  <a:srgbClr val="C00000"/>
                </a:solidFill>
                <a:latin typeface="Times New Roman" panose="02020603050405020304" pitchFamily="18" charset="0"/>
                <a:cs typeface="Times New Roman" panose="02020603050405020304" pitchFamily="18" charset="0"/>
              </a:rPr>
              <a:t> </a:t>
            </a:r>
            <a:r>
              <a:rPr lang="vi-VN" altLang="en-US" sz="3600" kern="0" dirty="0" smtClean="0">
                <a:solidFill>
                  <a:srgbClr val="C00000"/>
                </a:solidFill>
                <a:latin typeface="Times New Roman" panose="02020603050405020304" pitchFamily="18" charset="0"/>
                <a:cs typeface="Times New Roman" panose="02020603050405020304" pitchFamily="18" charset="0"/>
              </a:rPr>
              <a:t>3: </a:t>
            </a:r>
            <a:r>
              <a:rPr lang="en-US" altLang="en-US" sz="3600" kern="0" dirty="0" err="1" smtClean="0">
                <a:solidFill>
                  <a:srgbClr val="C00000"/>
                </a:solidFill>
                <a:latin typeface="Times New Roman" panose="02020603050405020304" pitchFamily="18" charset="0"/>
                <a:cs typeface="Times New Roman" panose="02020603050405020304" pitchFamily="18" charset="0"/>
              </a:rPr>
              <a:t>Đâu</a:t>
            </a:r>
            <a:r>
              <a:rPr lang="en-US" altLang="en-US" sz="3600" kern="0" dirty="0" smtClean="0">
                <a:solidFill>
                  <a:srgbClr val="C00000"/>
                </a:solidFill>
                <a:latin typeface="Times New Roman" panose="02020603050405020304" pitchFamily="18" charset="0"/>
                <a:cs typeface="Times New Roman" panose="02020603050405020304" pitchFamily="18" charset="0"/>
              </a:rPr>
              <a:t> </a:t>
            </a:r>
            <a:r>
              <a:rPr lang="en-US" altLang="en-US" sz="3600" kern="0" dirty="0" err="1" smtClean="0">
                <a:solidFill>
                  <a:srgbClr val="C00000"/>
                </a:solidFill>
                <a:latin typeface="Times New Roman" panose="02020603050405020304" pitchFamily="18" charset="0"/>
                <a:cs typeface="Times New Roman" panose="02020603050405020304" pitchFamily="18" charset="0"/>
              </a:rPr>
              <a:t>không</a:t>
            </a:r>
            <a:r>
              <a:rPr lang="en-US" altLang="en-US" sz="3600" kern="0" dirty="0" smtClean="0">
                <a:solidFill>
                  <a:srgbClr val="C00000"/>
                </a:solidFill>
                <a:latin typeface="Times New Roman" panose="02020603050405020304" pitchFamily="18" charset="0"/>
                <a:cs typeface="Times New Roman" panose="02020603050405020304" pitchFamily="18" charset="0"/>
              </a:rPr>
              <a:t> </a:t>
            </a:r>
            <a:r>
              <a:rPr lang="en-US" altLang="en-US" sz="3600" kern="0" dirty="0" err="1" smtClean="0">
                <a:solidFill>
                  <a:srgbClr val="C00000"/>
                </a:solidFill>
                <a:latin typeface="Times New Roman" panose="02020603050405020304" pitchFamily="18" charset="0"/>
                <a:cs typeface="Times New Roman" panose="02020603050405020304" pitchFamily="18" charset="0"/>
              </a:rPr>
              <a:t>phải</a:t>
            </a:r>
            <a:r>
              <a:rPr lang="en-US" altLang="en-US" sz="3600" kern="0" dirty="0" smtClean="0">
                <a:solidFill>
                  <a:srgbClr val="C00000"/>
                </a:solidFill>
                <a:latin typeface="Times New Roman" panose="02020603050405020304" pitchFamily="18" charset="0"/>
                <a:cs typeface="Times New Roman" panose="02020603050405020304" pitchFamily="18" charset="0"/>
              </a:rPr>
              <a:t> </a:t>
            </a:r>
            <a:r>
              <a:rPr lang="en-US" altLang="en-US" sz="3600" kern="0" dirty="0" err="1" smtClean="0">
                <a:solidFill>
                  <a:srgbClr val="C00000"/>
                </a:solidFill>
                <a:latin typeface="Times New Roman" panose="02020603050405020304" pitchFamily="18" charset="0"/>
                <a:cs typeface="Times New Roman" panose="02020603050405020304" pitchFamily="18" charset="0"/>
              </a:rPr>
              <a:t>là</a:t>
            </a:r>
            <a:r>
              <a:rPr lang="en-US" altLang="en-US" sz="3600" kern="0" dirty="0" smtClean="0">
                <a:solidFill>
                  <a:srgbClr val="C00000"/>
                </a:solidFill>
                <a:latin typeface="Times New Roman" panose="02020603050405020304" pitchFamily="18" charset="0"/>
                <a:cs typeface="Times New Roman" panose="02020603050405020304" pitchFamily="18" charset="0"/>
              </a:rPr>
              <a:t> </a:t>
            </a:r>
            <a:r>
              <a:rPr lang="en-US" altLang="en-US" sz="3600" kern="0" dirty="0" err="1" smtClean="0">
                <a:solidFill>
                  <a:srgbClr val="C00000"/>
                </a:solidFill>
                <a:latin typeface="Times New Roman" panose="02020603050405020304" pitchFamily="18" charset="0"/>
                <a:cs typeface="Times New Roman" panose="02020603050405020304" pitchFamily="18" charset="0"/>
              </a:rPr>
              <a:t>tính</a:t>
            </a:r>
            <a:r>
              <a:rPr lang="en-US" altLang="en-US" sz="3600" kern="0" dirty="0" smtClean="0">
                <a:solidFill>
                  <a:srgbClr val="C00000"/>
                </a:solidFill>
                <a:latin typeface="Times New Roman" panose="02020603050405020304" pitchFamily="18" charset="0"/>
                <a:cs typeface="Times New Roman" panose="02020603050405020304" pitchFamily="18" charset="0"/>
              </a:rPr>
              <a:t> </a:t>
            </a:r>
            <a:r>
              <a:rPr lang="en-US" altLang="en-US" sz="3600" kern="0" dirty="0" err="1" smtClean="0">
                <a:solidFill>
                  <a:srgbClr val="C00000"/>
                </a:solidFill>
                <a:latin typeface="Times New Roman" panose="02020603050405020304" pitchFamily="18" charset="0"/>
                <a:cs typeface="Times New Roman" panose="02020603050405020304" pitchFamily="18" charset="0"/>
              </a:rPr>
              <a:t>chất</a:t>
            </a:r>
            <a:r>
              <a:rPr lang="en-US" altLang="en-US" sz="3600" kern="0" dirty="0" smtClean="0">
                <a:solidFill>
                  <a:srgbClr val="C00000"/>
                </a:solidFill>
                <a:latin typeface="Times New Roman" panose="02020603050405020304" pitchFamily="18" charset="0"/>
                <a:cs typeface="Times New Roman" panose="02020603050405020304" pitchFamily="18" charset="0"/>
              </a:rPr>
              <a:t> </a:t>
            </a:r>
            <a:r>
              <a:rPr lang="en-US" altLang="en-US" sz="3600" kern="0" dirty="0" err="1" smtClean="0">
                <a:solidFill>
                  <a:srgbClr val="C00000"/>
                </a:solidFill>
                <a:latin typeface="Times New Roman" panose="02020603050405020304" pitchFamily="18" charset="0"/>
                <a:cs typeface="Times New Roman" panose="02020603050405020304" pitchFamily="18" charset="0"/>
              </a:rPr>
              <a:t>của</a:t>
            </a:r>
            <a:r>
              <a:rPr lang="en-US" altLang="en-US" sz="3600" kern="0" dirty="0" smtClean="0">
                <a:solidFill>
                  <a:srgbClr val="C00000"/>
                </a:solidFill>
                <a:latin typeface="Times New Roman" panose="02020603050405020304" pitchFamily="18" charset="0"/>
                <a:cs typeface="Times New Roman" panose="02020603050405020304" pitchFamily="18" charset="0"/>
              </a:rPr>
              <a:t> </a:t>
            </a:r>
            <a:r>
              <a:rPr lang="en-US" altLang="en-US" sz="3600" kern="0" dirty="0" err="1" smtClean="0">
                <a:solidFill>
                  <a:srgbClr val="C00000"/>
                </a:solidFill>
                <a:latin typeface="Times New Roman" panose="02020603050405020304" pitchFamily="18" charset="0"/>
                <a:cs typeface="Times New Roman" panose="02020603050405020304" pitchFamily="18" charset="0"/>
              </a:rPr>
              <a:t>nước</a:t>
            </a:r>
            <a:r>
              <a:rPr lang="en-US" altLang="en-US" sz="3600" kern="0" dirty="0" smtClean="0">
                <a:solidFill>
                  <a:srgbClr val="C00000"/>
                </a:solidFill>
                <a:latin typeface="Times New Roman" panose="02020603050405020304" pitchFamily="18" charset="0"/>
                <a:cs typeface="Times New Roman" panose="02020603050405020304" pitchFamily="18" charset="0"/>
              </a:rPr>
              <a:t>?</a:t>
            </a:r>
            <a:endParaRPr lang="en-US" altLang="en-US" sz="3600" kern="0"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70717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nodeType="withEffect">
                                  <p:stCondLst>
                                    <p:cond delay="0"/>
                                  </p:stCondLst>
                                  <p:childTnLst>
                                    <p:animEffect transition="out" filter="fade">
                                      <p:cBhvr>
                                        <p:cTn id="6" dur="500" tmFilter="0, 0; .2, .5; .8, .5; 1, 0"/>
                                        <p:tgtEl>
                                          <p:spTgt spid="14"/>
                                        </p:tgtEl>
                                      </p:cBhvr>
                                    </p:animEffect>
                                    <p:animScale>
                                      <p:cBhvr>
                                        <p:cTn id="7" dur="250" autoRev="1" fill="hold"/>
                                        <p:tgtEl>
                                          <p:spTgt spid="14"/>
                                        </p:tgtEl>
                                      </p:cBhvr>
                                      <p:by x="105000" y="105000"/>
                                    </p:animScale>
                                  </p:childTnLst>
                                </p:cTn>
                              </p:par>
                              <p:par>
                                <p:cTn id="8" presetID="8" presetClass="emph" presetSubtype="0" fill="hold" nodeType="withEffect">
                                  <p:stCondLst>
                                    <p:cond delay="0"/>
                                  </p:stCondLst>
                                  <p:childTnLst>
                                    <p:animRot by="21600000">
                                      <p:cBhvr>
                                        <p:cTn id="9" dur="5000" fill="hold"/>
                                        <p:tgtEl>
                                          <p:spTgt spid="15"/>
                                        </p:tgtEl>
                                        <p:attrNameLst>
                                          <p:attrName>r</p:attrName>
                                        </p:attrNameLst>
                                      </p:cBhvr>
                                    </p:animRo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44"/>
                                        </p:tgtEl>
                                        <p:attrNameLst>
                                          <p:attrName>style.visibility</p:attrName>
                                        </p:attrNameLst>
                                      </p:cBhvr>
                                      <p:to>
                                        <p:strVal val="visible"/>
                                      </p:to>
                                    </p:set>
                                    <p:animEffect transition="in" filter="fade">
                                      <p:cBhvr>
                                        <p:cTn id="14" dur="500"/>
                                        <p:tgtEl>
                                          <p:spTgt spid="44"/>
                                        </p:tgtEl>
                                      </p:cBhvr>
                                    </p:animEffect>
                                  </p:childTnLst>
                                </p:cTn>
                              </p:par>
                            </p:childTnLst>
                          </p:cTn>
                        </p:par>
                      </p:childTnLst>
                    </p:cTn>
                  </p:par>
                  <p:par>
                    <p:cTn id="15" fill="hold">
                      <p:stCondLst>
                        <p:cond delay="indefinite"/>
                      </p:stCondLst>
                      <p:childTnLst>
                        <p:par>
                          <p:cTn id="16" fill="hold">
                            <p:stCondLst>
                              <p:cond delay="0"/>
                            </p:stCondLst>
                            <p:childTnLst>
                              <p:par>
                                <p:cTn id="17" presetID="11" presetClass="entr" presetSubtype="0" fill="hold" grpId="0" nodeType="clickEffect">
                                  <p:stCondLst>
                                    <p:cond delay="0"/>
                                  </p:stCondLst>
                                  <p:childTnLst>
                                    <p:set>
                                      <p:cBhvr>
                                        <p:cTn id="18" dur="1000">
                                          <p:stCondLst>
                                            <p:cond delay="0"/>
                                          </p:stCondLst>
                                        </p:cTn>
                                        <p:tgtEl>
                                          <p:spTgt spid="16"/>
                                        </p:tgtEl>
                                        <p:attrNameLst>
                                          <p:attrName>style.visibility</p:attrName>
                                        </p:attrNameLst>
                                      </p:cBhvr>
                                      <p:to>
                                        <p:strVal val="visible"/>
                                      </p:to>
                                    </p:set>
                                  </p:childTnLst>
                                </p:cTn>
                              </p:par>
                            </p:childTnLst>
                          </p:cTn>
                        </p:par>
                        <p:par>
                          <p:cTn id="19" fill="hold">
                            <p:stCondLst>
                              <p:cond delay="1000"/>
                            </p:stCondLst>
                            <p:childTnLst>
                              <p:par>
                                <p:cTn id="20" presetID="11" presetClass="entr" presetSubtype="0" fill="hold" grpId="0" nodeType="afterEffect">
                                  <p:stCondLst>
                                    <p:cond delay="0"/>
                                  </p:stCondLst>
                                  <p:childTnLst>
                                    <p:set>
                                      <p:cBhvr>
                                        <p:cTn id="21" dur="1000">
                                          <p:stCondLst>
                                            <p:cond delay="0"/>
                                          </p:stCondLst>
                                        </p:cTn>
                                        <p:tgtEl>
                                          <p:spTgt spid="17"/>
                                        </p:tgtEl>
                                        <p:attrNameLst>
                                          <p:attrName>style.visibility</p:attrName>
                                        </p:attrNameLst>
                                      </p:cBhvr>
                                      <p:to>
                                        <p:strVal val="visible"/>
                                      </p:to>
                                    </p:set>
                                  </p:childTnLst>
                                </p:cTn>
                              </p:par>
                            </p:childTnLst>
                          </p:cTn>
                        </p:par>
                        <p:par>
                          <p:cTn id="22" fill="hold">
                            <p:stCondLst>
                              <p:cond delay="2000"/>
                            </p:stCondLst>
                            <p:childTnLst>
                              <p:par>
                                <p:cTn id="23" presetID="11" presetClass="entr" presetSubtype="0" fill="hold" grpId="0" nodeType="afterEffect">
                                  <p:stCondLst>
                                    <p:cond delay="0"/>
                                  </p:stCondLst>
                                  <p:childTnLst>
                                    <p:set>
                                      <p:cBhvr>
                                        <p:cTn id="24" dur="1000">
                                          <p:stCondLst>
                                            <p:cond delay="0"/>
                                          </p:stCondLst>
                                        </p:cTn>
                                        <p:tgtEl>
                                          <p:spTgt spid="18"/>
                                        </p:tgtEl>
                                        <p:attrNameLst>
                                          <p:attrName>style.visibility</p:attrName>
                                        </p:attrNameLst>
                                      </p:cBhvr>
                                      <p:to>
                                        <p:strVal val="visible"/>
                                      </p:to>
                                    </p:set>
                                  </p:childTnLst>
                                </p:cTn>
                              </p:par>
                            </p:childTnLst>
                          </p:cTn>
                        </p:par>
                        <p:par>
                          <p:cTn id="25" fill="hold">
                            <p:stCondLst>
                              <p:cond delay="3000"/>
                            </p:stCondLst>
                            <p:childTnLst>
                              <p:par>
                                <p:cTn id="26" presetID="11" presetClass="entr" presetSubtype="0" fill="hold" grpId="0" nodeType="afterEffect">
                                  <p:stCondLst>
                                    <p:cond delay="0"/>
                                  </p:stCondLst>
                                  <p:childTnLst>
                                    <p:set>
                                      <p:cBhvr>
                                        <p:cTn id="27" dur="1000">
                                          <p:stCondLst>
                                            <p:cond delay="0"/>
                                          </p:stCondLst>
                                        </p:cTn>
                                        <p:tgtEl>
                                          <p:spTgt spid="19"/>
                                        </p:tgtEl>
                                        <p:attrNameLst>
                                          <p:attrName>style.visibility</p:attrName>
                                        </p:attrNameLst>
                                      </p:cBhvr>
                                      <p:to>
                                        <p:strVal val="visible"/>
                                      </p:to>
                                    </p:set>
                                  </p:childTnLst>
                                </p:cTn>
                              </p:par>
                            </p:childTnLst>
                          </p:cTn>
                        </p:par>
                        <p:par>
                          <p:cTn id="28" fill="hold">
                            <p:stCondLst>
                              <p:cond delay="4000"/>
                            </p:stCondLst>
                            <p:childTnLst>
                              <p:par>
                                <p:cTn id="29" presetID="11" presetClass="entr" presetSubtype="0" fill="hold" grpId="0" nodeType="afterEffect">
                                  <p:stCondLst>
                                    <p:cond delay="0"/>
                                  </p:stCondLst>
                                  <p:childTnLst>
                                    <p:set>
                                      <p:cBhvr>
                                        <p:cTn id="30" dur="1000">
                                          <p:stCondLst>
                                            <p:cond delay="0"/>
                                          </p:stCondLst>
                                        </p:cTn>
                                        <p:tgtEl>
                                          <p:spTgt spid="20"/>
                                        </p:tgtEl>
                                        <p:attrNameLst>
                                          <p:attrName>style.visibility</p:attrName>
                                        </p:attrNameLst>
                                      </p:cBhvr>
                                      <p:to>
                                        <p:strVal val="visible"/>
                                      </p:to>
                                    </p:set>
                                  </p:childTnLst>
                                </p:cTn>
                              </p:par>
                            </p:childTnLst>
                          </p:cTn>
                        </p:par>
                        <p:par>
                          <p:cTn id="31" fill="hold">
                            <p:stCondLst>
                              <p:cond delay="5000"/>
                            </p:stCondLst>
                            <p:childTnLst>
                              <p:par>
                                <p:cTn id="32" presetID="11" presetClass="entr" presetSubtype="0" fill="hold" grpId="0" nodeType="afterEffect">
                                  <p:stCondLst>
                                    <p:cond delay="0"/>
                                  </p:stCondLst>
                                  <p:childTnLst>
                                    <p:set>
                                      <p:cBhvr>
                                        <p:cTn id="33" dur="1000">
                                          <p:stCondLst>
                                            <p:cond delay="0"/>
                                          </p:stCondLst>
                                        </p:cTn>
                                        <p:tgtEl>
                                          <p:spTgt spid="21"/>
                                        </p:tgtEl>
                                        <p:attrNameLst>
                                          <p:attrName>style.visibility</p:attrName>
                                        </p:attrNameLst>
                                      </p:cBhvr>
                                      <p:to>
                                        <p:strVal val="visible"/>
                                      </p:to>
                                    </p:set>
                                  </p:childTnLst>
                                </p:cTn>
                              </p:par>
                            </p:childTnLst>
                          </p:cTn>
                        </p:par>
                        <p:par>
                          <p:cTn id="34" fill="hold">
                            <p:stCondLst>
                              <p:cond delay="6000"/>
                            </p:stCondLst>
                            <p:childTnLst>
                              <p:par>
                                <p:cTn id="35" presetID="11" presetClass="entr" presetSubtype="0" fill="hold" grpId="0" nodeType="afterEffect">
                                  <p:stCondLst>
                                    <p:cond delay="0"/>
                                  </p:stCondLst>
                                  <p:childTnLst>
                                    <p:set>
                                      <p:cBhvr>
                                        <p:cTn id="36" dur="1000">
                                          <p:stCondLst>
                                            <p:cond delay="0"/>
                                          </p:stCondLst>
                                        </p:cTn>
                                        <p:tgtEl>
                                          <p:spTgt spid="22"/>
                                        </p:tgtEl>
                                        <p:attrNameLst>
                                          <p:attrName>style.visibility</p:attrName>
                                        </p:attrNameLst>
                                      </p:cBhvr>
                                      <p:to>
                                        <p:strVal val="visible"/>
                                      </p:to>
                                    </p:set>
                                  </p:childTnLst>
                                </p:cTn>
                              </p:par>
                            </p:childTnLst>
                          </p:cTn>
                        </p:par>
                        <p:par>
                          <p:cTn id="37" fill="hold">
                            <p:stCondLst>
                              <p:cond delay="7000"/>
                            </p:stCondLst>
                            <p:childTnLst>
                              <p:par>
                                <p:cTn id="38" presetID="11" presetClass="entr" presetSubtype="0" fill="hold" grpId="0" nodeType="afterEffect">
                                  <p:stCondLst>
                                    <p:cond delay="0"/>
                                  </p:stCondLst>
                                  <p:childTnLst>
                                    <p:set>
                                      <p:cBhvr>
                                        <p:cTn id="39" dur="1000">
                                          <p:stCondLst>
                                            <p:cond delay="0"/>
                                          </p:stCondLst>
                                        </p:cTn>
                                        <p:tgtEl>
                                          <p:spTgt spid="23"/>
                                        </p:tgtEl>
                                        <p:attrNameLst>
                                          <p:attrName>style.visibility</p:attrName>
                                        </p:attrNameLst>
                                      </p:cBhvr>
                                      <p:to>
                                        <p:strVal val="visible"/>
                                      </p:to>
                                    </p:set>
                                  </p:childTnLst>
                                </p:cTn>
                              </p:par>
                            </p:childTnLst>
                          </p:cTn>
                        </p:par>
                        <p:par>
                          <p:cTn id="40" fill="hold">
                            <p:stCondLst>
                              <p:cond delay="8000"/>
                            </p:stCondLst>
                            <p:childTnLst>
                              <p:par>
                                <p:cTn id="41" presetID="11" presetClass="entr" presetSubtype="0" fill="hold" grpId="0" nodeType="afterEffect">
                                  <p:stCondLst>
                                    <p:cond delay="0"/>
                                  </p:stCondLst>
                                  <p:childTnLst>
                                    <p:set>
                                      <p:cBhvr>
                                        <p:cTn id="42" dur="1000">
                                          <p:stCondLst>
                                            <p:cond delay="0"/>
                                          </p:stCondLst>
                                        </p:cTn>
                                        <p:tgtEl>
                                          <p:spTgt spid="24"/>
                                        </p:tgtEl>
                                        <p:attrNameLst>
                                          <p:attrName>style.visibility</p:attrName>
                                        </p:attrNameLst>
                                      </p:cBhvr>
                                      <p:to>
                                        <p:strVal val="visible"/>
                                      </p:to>
                                    </p:set>
                                  </p:childTnLst>
                                </p:cTn>
                              </p:par>
                            </p:childTnLst>
                          </p:cTn>
                        </p:par>
                        <p:par>
                          <p:cTn id="43" fill="hold">
                            <p:stCondLst>
                              <p:cond delay="9000"/>
                            </p:stCondLst>
                            <p:childTnLst>
                              <p:par>
                                <p:cTn id="44" presetID="11" presetClass="entr" presetSubtype="0" fill="hold" grpId="0" nodeType="afterEffect">
                                  <p:stCondLst>
                                    <p:cond delay="0"/>
                                  </p:stCondLst>
                                  <p:childTnLst>
                                    <p:set>
                                      <p:cBhvr>
                                        <p:cTn id="45" dur="1000">
                                          <p:stCondLst>
                                            <p:cond delay="0"/>
                                          </p:stCondLst>
                                        </p:cTn>
                                        <p:tgtEl>
                                          <p:spTgt spid="25"/>
                                        </p:tgtEl>
                                        <p:attrNameLst>
                                          <p:attrName>style.visibility</p:attrName>
                                        </p:attrNameLst>
                                      </p:cBhvr>
                                      <p:to>
                                        <p:strVal val="visible"/>
                                      </p:to>
                                    </p:set>
                                  </p:childTnLst>
                                </p:cTn>
                              </p:par>
                            </p:childTnLst>
                          </p:cTn>
                        </p:par>
                        <p:par>
                          <p:cTn id="46" fill="hold">
                            <p:stCondLst>
                              <p:cond delay="10000"/>
                            </p:stCondLst>
                            <p:childTnLst>
                              <p:par>
                                <p:cTn id="47" presetID="11" presetClass="entr" presetSubtype="0" fill="hold" grpId="0" nodeType="afterEffect">
                                  <p:stCondLst>
                                    <p:cond delay="0"/>
                                  </p:stCondLst>
                                  <p:childTnLst>
                                    <p:set>
                                      <p:cBhvr>
                                        <p:cTn id="48" dur="1000">
                                          <p:stCondLst>
                                            <p:cond delay="0"/>
                                          </p:stCondLst>
                                        </p:cTn>
                                        <p:tgtEl>
                                          <p:spTgt spid="26"/>
                                        </p:tgtEl>
                                        <p:attrNameLst>
                                          <p:attrName>style.visibility</p:attrName>
                                        </p:attrNameLst>
                                      </p:cBhvr>
                                      <p:to>
                                        <p:strVal val="visible"/>
                                      </p:to>
                                    </p:set>
                                  </p:childTnLst>
                                </p:cTn>
                              </p:par>
                            </p:childTnLst>
                          </p:cTn>
                        </p:par>
                        <p:par>
                          <p:cTn id="49" fill="hold">
                            <p:stCondLst>
                              <p:cond delay="11000"/>
                            </p:stCondLst>
                            <p:childTnLst>
                              <p:par>
                                <p:cTn id="50" presetID="11" presetClass="entr" presetSubtype="0" fill="hold" grpId="0" nodeType="afterEffect">
                                  <p:stCondLst>
                                    <p:cond delay="0"/>
                                  </p:stCondLst>
                                  <p:childTnLst>
                                    <p:set>
                                      <p:cBhvr>
                                        <p:cTn id="51" dur="1000">
                                          <p:stCondLst>
                                            <p:cond delay="0"/>
                                          </p:stCondLst>
                                        </p:cTn>
                                        <p:tgtEl>
                                          <p:spTgt spid="27"/>
                                        </p:tgtEl>
                                        <p:attrNameLst>
                                          <p:attrName>style.visibility</p:attrName>
                                        </p:attrNameLst>
                                      </p:cBhvr>
                                      <p:to>
                                        <p:strVal val="visible"/>
                                      </p:to>
                                    </p:set>
                                  </p:childTnLst>
                                </p:cTn>
                              </p:par>
                            </p:childTnLst>
                          </p:cTn>
                        </p:par>
                        <p:par>
                          <p:cTn id="52" fill="hold">
                            <p:stCondLst>
                              <p:cond delay="12000"/>
                            </p:stCondLst>
                            <p:childTnLst>
                              <p:par>
                                <p:cTn id="53" presetID="11" presetClass="entr" presetSubtype="0" fill="hold" grpId="0" nodeType="afterEffect">
                                  <p:stCondLst>
                                    <p:cond delay="0"/>
                                  </p:stCondLst>
                                  <p:childTnLst>
                                    <p:set>
                                      <p:cBhvr>
                                        <p:cTn id="54" dur="1000">
                                          <p:stCondLst>
                                            <p:cond delay="0"/>
                                          </p:stCondLst>
                                        </p:cTn>
                                        <p:tgtEl>
                                          <p:spTgt spid="28"/>
                                        </p:tgtEl>
                                        <p:attrNameLst>
                                          <p:attrName>style.visibility</p:attrName>
                                        </p:attrNameLst>
                                      </p:cBhvr>
                                      <p:to>
                                        <p:strVal val="visible"/>
                                      </p:to>
                                    </p:set>
                                  </p:childTnLst>
                                </p:cTn>
                              </p:par>
                            </p:childTnLst>
                          </p:cTn>
                        </p:par>
                        <p:par>
                          <p:cTn id="55" fill="hold">
                            <p:stCondLst>
                              <p:cond delay="13000"/>
                            </p:stCondLst>
                            <p:childTnLst>
                              <p:par>
                                <p:cTn id="56" presetID="11" presetClass="entr" presetSubtype="0" fill="hold" grpId="0" nodeType="afterEffect">
                                  <p:stCondLst>
                                    <p:cond delay="0"/>
                                  </p:stCondLst>
                                  <p:childTnLst>
                                    <p:set>
                                      <p:cBhvr>
                                        <p:cTn id="57" dur="1000">
                                          <p:stCondLst>
                                            <p:cond delay="0"/>
                                          </p:stCondLst>
                                        </p:cTn>
                                        <p:tgtEl>
                                          <p:spTgt spid="29"/>
                                        </p:tgtEl>
                                        <p:attrNameLst>
                                          <p:attrName>style.visibility</p:attrName>
                                        </p:attrNameLst>
                                      </p:cBhvr>
                                      <p:to>
                                        <p:strVal val="visible"/>
                                      </p:to>
                                    </p:set>
                                  </p:childTnLst>
                                </p:cTn>
                              </p:par>
                            </p:childTnLst>
                          </p:cTn>
                        </p:par>
                        <p:par>
                          <p:cTn id="58" fill="hold">
                            <p:stCondLst>
                              <p:cond delay="14000"/>
                            </p:stCondLst>
                            <p:childTnLst>
                              <p:par>
                                <p:cTn id="59" presetID="11" presetClass="entr" presetSubtype="0" fill="hold" grpId="0" nodeType="afterEffect">
                                  <p:stCondLst>
                                    <p:cond delay="0"/>
                                  </p:stCondLst>
                                  <p:childTnLst>
                                    <p:set>
                                      <p:cBhvr>
                                        <p:cTn id="60" dur="1000">
                                          <p:stCondLst>
                                            <p:cond delay="0"/>
                                          </p:stCondLst>
                                        </p:cTn>
                                        <p:tgtEl>
                                          <p:spTgt spid="30"/>
                                        </p:tgtEl>
                                        <p:attrNameLst>
                                          <p:attrName>style.visibility</p:attrName>
                                        </p:attrNameLst>
                                      </p:cBhvr>
                                      <p:to>
                                        <p:strVal val="visible"/>
                                      </p:to>
                                    </p:set>
                                  </p:childTnLst>
                                </p:cTn>
                              </p:par>
                            </p:childTnLst>
                          </p:cTn>
                        </p:par>
                        <p:par>
                          <p:cTn id="61" fill="hold">
                            <p:stCondLst>
                              <p:cond delay="15000"/>
                            </p:stCondLst>
                            <p:childTnLst>
                              <p:par>
                                <p:cTn id="62" presetID="11" presetClass="entr" presetSubtype="0" fill="hold" grpId="0" nodeType="afterEffect">
                                  <p:stCondLst>
                                    <p:cond delay="0"/>
                                  </p:stCondLst>
                                  <p:childTnLst>
                                    <p:set>
                                      <p:cBhvr>
                                        <p:cTn id="63" dur="1000">
                                          <p:stCondLst>
                                            <p:cond delay="0"/>
                                          </p:stCondLst>
                                        </p:cTn>
                                        <p:tgtEl>
                                          <p:spTgt spid="31"/>
                                        </p:tgtEl>
                                        <p:attrNameLst>
                                          <p:attrName>style.visibility</p:attrName>
                                        </p:attrNameLst>
                                      </p:cBhvr>
                                      <p:to>
                                        <p:strVal val="visible"/>
                                      </p:to>
                                    </p:set>
                                  </p:childTnLst>
                                </p:cTn>
                              </p:par>
                            </p:childTnLst>
                          </p:cTn>
                        </p:par>
                        <p:par>
                          <p:cTn id="64" fill="hold">
                            <p:stCondLst>
                              <p:cond delay="16000"/>
                            </p:stCondLst>
                            <p:childTnLst>
                              <p:par>
                                <p:cTn id="65" presetID="11" presetClass="entr" presetSubtype="0" fill="hold" grpId="0" nodeType="afterEffect">
                                  <p:stCondLst>
                                    <p:cond delay="0"/>
                                  </p:stCondLst>
                                  <p:childTnLst>
                                    <p:set>
                                      <p:cBhvr>
                                        <p:cTn id="66" dur="1000">
                                          <p:stCondLst>
                                            <p:cond delay="0"/>
                                          </p:stCondLst>
                                        </p:cTn>
                                        <p:tgtEl>
                                          <p:spTgt spid="32"/>
                                        </p:tgtEl>
                                        <p:attrNameLst>
                                          <p:attrName>style.visibility</p:attrName>
                                        </p:attrNameLst>
                                      </p:cBhvr>
                                      <p:to>
                                        <p:strVal val="visible"/>
                                      </p:to>
                                    </p:set>
                                  </p:childTnLst>
                                </p:cTn>
                              </p:par>
                            </p:childTnLst>
                          </p:cTn>
                        </p:par>
                        <p:par>
                          <p:cTn id="67" fill="hold">
                            <p:stCondLst>
                              <p:cond delay="17000"/>
                            </p:stCondLst>
                            <p:childTnLst>
                              <p:par>
                                <p:cTn id="68" presetID="11" presetClass="entr" presetSubtype="0" fill="hold" grpId="0" nodeType="afterEffect">
                                  <p:stCondLst>
                                    <p:cond delay="0"/>
                                  </p:stCondLst>
                                  <p:childTnLst>
                                    <p:set>
                                      <p:cBhvr>
                                        <p:cTn id="69" dur="1000">
                                          <p:stCondLst>
                                            <p:cond delay="0"/>
                                          </p:stCondLst>
                                        </p:cTn>
                                        <p:tgtEl>
                                          <p:spTgt spid="33"/>
                                        </p:tgtEl>
                                        <p:attrNameLst>
                                          <p:attrName>style.visibility</p:attrName>
                                        </p:attrNameLst>
                                      </p:cBhvr>
                                      <p:to>
                                        <p:strVal val="visible"/>
                                      </p:to>
                                    </p:set>
                                  </p:childTnLst>
                                </p:cTn>
                              </p:par>
                            </p:childTnLst>
                          </p:cTn>
                        </p:par>
                        <p:par>
                          <p:cTn id="70" fill="hold">
                            <p:stCondLst>
                              <p:cond delay="18000"/>
                            </p:stCondLst>
                            <p:childTnLst>
                              <p:par>
                                <p:cTn id="71" presetID="11" presetClass="entr" presetSubtype="0" fill="hold" grpId="0" nodeType="afterEffect">
                                  <p:stCondLst>
                                    <p:cond delay="0"/>
                                  </p:stCondLst>
                                  <p:childTnLst>
                                    <p:set>
                                      <p:cBhvr>
                                        <p:cTn id="72" dur="1000">
                                          <p:stCondLst>
                                            <p:cond delay="0"/>
                                          </p:stCondLst>
                                        </p:cTn>
                                        <p:tgtEl>
                                          <p:spTgt spid="34"/>
                                        </p:tgtEl>
                                        <p:attrNameLst>
                                          <p:attrName>style.visibility</p:attrName>
                                        </p:attrNameLst>
                                      </p:cBhvr>
                                      <p:to>
                                        <p:strVal val="visible"/>
                                      </p:to>
                                    </p:set>
                                  </p:childTnLst>
                                </p:cTn>
                              </p:par>
                            </p:childTnLst>
                          </p:cTn>
                        </p:par>
                        <p:par>
                          <p:cTn id="73" fill="hold">
                            <p:stCondLst>
                              <p:cond delay="19000"/>
                            </p:stCondLst>
                            <p:childTnLst>
                              <p:par>
                                <p:cTn id="74" presetID="11" presetClass="entr" presetSubtype="0" fill="hold" grpId="0" nodeType="afterEffect">
                                  <p:stCondLst>
                                    <p:cond delay="0"/>
                                  </p:stCondLst>
                                  <p:childTnLst>
                                    <p:set>
                                      <p:cBhvr>
                                        <p:cTn id="75" dur="1000">
                                          <p:stCondLst>
                                            <p:cond delay="0"/>
                                          </p:stCondLst>
                                        </p:cTn>
                                        <p:tgtEl>
                                          <p:spTgt spid="35"/>
                                        </p:tgtEl>
                                        <p:attrNameLst>
                                          <p:attrName>style.visibility</p:attrName>
                                        </p:attrNameLst>
                                      </p:cBhvr>
                                      <p:to>
                                        <p:strVal val="visible"/>
                                      </p:to>
                                    </p:set>
                                  </p:childTnLst>
                                </p:cTn>
                              </p:par>
                            </p:childTnLst>
                          </p:cTn>
                        </p:par>
                        <p:par>
                          <p:cTn id="76" fill="hold">
                            <p:stCondLst>
                              <p:cond delay="20000"/>
                            </p:stCondLst>
                            <p:childTnLst>
                              <p:par>
                                <p:cTn id="77" presetID="11" presetClass="entr" presetSubtype="0" fill="hold" grpId="0" nodeType="afterEffect">
                                  <p:stCondLst>
                                    <p:cond delay="0"/>
                                  </p:stCondLst>
                                  <p:childTnLst>
                                    <p:set>
                                      <p:cBhvr>
                                        <p:cTn id="78" dur="1000">
                                          <p:stCondLst>
                                            <p:cond delay="0"/>
                                          </p:stCondLst>
                                        </p:cTn>
                                        <p:tgtEl>
                                          <p:spTgt spid="36"/>
                                        </p:tgtEl>
                                        <p:attrNameLst>
                                          <p:attrName>style.visibility</p:attrName>
                                        </p:attrNameLst>
                                      </p:cBhvr>
                                      <p:to>
                                        <p:strVal val="visible"/>
                                      </p:to>
                                    </p:set>
                                  </p:childTnLst>
                                  <p:subTnLst>
                                    <p:audio>
                                      <p:cMediaNode>
                                        <p:cTn display="0" masterRel="sameClick">
                                          <p:stCondLst>
                                            <p:cond evt="begin" delay="0">
                                              <p:tn val="77"/>
                                            </p:cond>
                                          </p:stCondLst>
                                          <p:endCondLst>
                                            <p:cond evt="onStopAudio" delay="0">
                                              <p:tgtEl>
                                                <p:sldTgt/>
                                              </p:tgtEl>
                                            </p:cond>
                                          </p:endCondLst>
                                        </p:cTn>
                                        <p:tgtEl>
                                          <p:sndTgt r:embed="rId2" name="chimes.wav"/>
                                        </p:tgtEl>
                                      </p:cMediaNode>
                                    </p:audio>
                                  </p:subTnLst>
                                </p:cTn>
                              </p:par>
                            </p:childTnLst>
                          </p:cTn>
                        </p:par>
                      </p:childTnLst>
                    </p:cTn>
                  </p:par>
                  <p:par>
                    <p:cTn id="79" fill="hold">
                      <p:stCondLst>
                        <p:cond delay="indefinite"/>
                      </p:stCondLst>
                      <p:childTnLst>
                        <p:par>
                          <p:cTn id="80" fill="hold">
                            <p:stCondLst>
                              <p:cond delay="0"/>
                            </p:stCondLst>
                            <p:childTnLst>
                              <p:par>
                                <p:cTn id="81" presetID="16" presetClass="entr" presetSubtype="21" fill="hold" grpId="0" nodeType="clickEffect">
                                  <p:stCondLst>
                                    <p:cond delay="0"/>
                                  </p:stCondLst>
                                  <p:childTnLst>
                                    <p:set>
                                      <p:cBhvr>
                                        <p:cTn id="82" dur="1" fill="hold">
                                          <p:stCondLst>
                                            <p:cond delay="0"/>
                                          </p:stCondLst>
                                        </p:cTn>
                                        <p:tgtEl>
                                          <p:spTgt spid="45"/>
                                        </p:tgtEl>
                                        <p:attrNameLst>
                                          <p:attrName>style.visibility</p:attrName>
                                        </p:attrNameLst>
                                      </p:cBhvr>
                                      <p:to>
                                        <p:strVal val="visible"/>
                                      </p:to>
                                    </p:set>
                                    <p:animEffect transition="in" filter="barn(inVertical)">
                                      <p:cBhvr>
                                        <p:cTn id="83"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44" grpId="0"/>
      <p:bldP spid="45"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Kết quả hình ảnh cho home png">
            <a:hlinkClick r:id="rId3" action="ppaction://hlinksldjump"/>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746808" y="527228"/>
            <a:ext cx="783773" cy="78377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Kết quả hình ảnh cho virut corona"/>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9532" b="100000" l="0" r="45422">
                        <a14:foregroundMark x1="36024" y1="22122" x2="36024" y2="22122"/>
                        <a14:foregroundMark x1="41084" y1="37950" x2="41084" y2="37950"/>
                      </a14:backgroundRemoval>
                    </a14:imgEffect>
                  </a14:imgLayer>
                </a14:imgProps>
              </a:ext>
              <a:ext uri="{28A0092B-C50C-407E-A947-70E740481C1C}">
                <a14:useLocalDpi xmlns:a14="http://schemas.microsoft.com/office/drawing/2010/main" val="0"/>
              </a:ext>
            </a:extLst>
          </a:blip>
          <a:srcRect r="52634"/>
          <a:stretch/>
        </p:blipFill>
        <p:spPr bwMode="auto">
          <a:xfrm>
            <a:off x="1576156" y="-124955"/>
            <a:ext cx="1282709" cy="1814064"/>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descr="Kết quả hình ảnh cho virut corona"/>
          <p:cNvPicPr>
            <a:picLocks noChangeAspect="1" noChangeArrowheads="1"/>
          </p:cNvPicPr>
          <p:nvPr/>
        </p:nvPicPr>
        <p:blipFill rotWithShape="1">
          <a:blip r:embed="rId7" cstate="print">
            <a:duotone>
              <a:schemeClr val="accent5">
                <a:shade val="45000"/>
                <a:satMod val="135000"/>
              </a:schemeClr>
              <a:prstClr val="white"/>
            </a:duotone>
            <a:extLst>
              <a:ext uri="{28A0092B-C50C-407E-A947-70E740481C1C}">
                <a14:useLocalDpi xmlns:a14="http://schemas.microsoft.com/office/drawing/2010/main" val="0"/>
              </a:ext>
            </a:extLst>
          </a:blip>
          <a:srcRect l="28884" t="20229" r="28889" b="18928"/>
          <a:stretch/>
        </p:blipFill>
        <p:spPr bwMode="auto">
          <a:xfrm>
            <a:off x="2911023" y="209728"/>
            <a:ext cx="635327" cy="613229"/>
          </a:xfrm>
          <a:prstGeom prst="rect">
            <a:avLst/>
          </a:prstGeom>
          <a:noFill/>
          <a:extLst>
            <a:ext uri="{909E8E84-426E-40DD-AFC4-6F175D3DCCD1}">
              <a14:hiddenFill xmlns:a14="http://schemas.microsoft.com/office/drawing/2010/main">
                <a:solidFill>
                  <a:srgbClr val="FFFFFF"/>
                </a:solidFill>
              </a14:hiddenFill>
            </a:ext>
          </a:extLst>
        </p:spPr>
      </p:pic>
      <p:sp>
        <p:nvSpPr>
          <p:cNvPr id="16" name="Rounded Rectangle 15"/>
          <p:cNvSpPr/>
          <p:nvPr/>
        </p:nvSpPr>
        <p:spPr>
          <a:xfrm>
            <a:off x="2911021" y="1032573"/>
            <a:ext cx="10668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rtlCol="0" anchor="ctr"/>
          <a:lstStyle/>
          <a:p>
            <a:pPr algn="ctr">
              <a:buClr>
                <a:srgbClr val="000000"/>
              </a:buClr>
              <a:buFont typeface="Arial"/>
              <a:buNone/>
            </a:pPr>
            <a:r>
              <a:rPr lang="en-US" sz="2800" kern="0">
                <a:solidFill>
                  <a:srgbClr val="FFFFFF"/>
                </a:solidFill>
                <a:sym typeface="Arial"/>
              </a:rPr>
              <a:t>20</a:t>
            </a:r>
          </a:p>
        </p:txBody>
      </p:sp>
      <p:sp>
        <p:nvSpPr>
          <p:cNvPr id="17" name="Rounded Rectangle 16"/>
          <p:cNvSpPr/>
          <p:nvPr/>
        </p:nvSpPr>
        <p:spPr>
          <a:xfrm>
            <a:off x="2911021" y="1032573"/>
            <a:ext cx="10668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rtlCol="0" anchor="ctr"/>
          <a:lstStyle/>
          <a:p>
            <a:pPr algn="ctr">
              <a:buClr>
                <a:srgbClr val="000000"/>
              </a:buClr>
              <a:buFont typeface="Arial"/>
              <a:buNone/>
            </a:pPr>
            <a:r>
              <a:rPr lang="en-US" sz="2800" kern="0">
                <a:solidFill>
                  <a:srgbClr val="FFFFFF"/>
                </a:solidFill>
                <a:sym typeface="Arial"/>
              </a:rPr>
              <a:t>19</a:t>
            </a:r>
          </a:p>
        </p:txBody>
      </p:sp>
      <p:sp>
        <p:nvSpPr>
          <p:cNvPr id="18" name="Rounded Rectangle 17"/>
          <p:cNvSpPr/>
          <p:nvPr/>
        </p:nvSpPr>
        <p:spPr>
          <a:xfrm>
            <a:off x="2911021" y="1032573"/>
            <a:ext cx="10668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rtlCol="0" anchor="ctr"/>
          <a:lstStyle/>
          <a:p>
            <a:pPr algn="ctr">
              <a:buClr>
                <a:srgbClr val="000000"/>
              </a:buClr>
              <a:buFont typeface="Arial"/>
              <a:buNone/>
            </a:pPr>
            <a:r>
              <a:rPr lang="en-US" sz="2800" kern="0">
                <a:solidFill>
                  <a:srgbClr val="FFFFFF"/>
                </a:solidFill>
                <a:sym typeface="Arial"/>
              </a:rPr>
              <a:t>18</a:t>
            </a:r>
          </a:p>
        </p:txBody>
      </p:sp>
      <p:sp>
        <p:nvSpPr>
          <p:cNvPr id="19" name="Rounded Rectangle 18"/>
          <p:cNvSpPr/>
          <p:nvPr/>
        </p:nvSpPr>
        <p:spPr>
          <a:xfrm>
            <a:off x="2911021" y="1032573"/>
            <a:ext cx="10668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rtlCol="0" anchor="ctr"/>
          <a:lstStyle/>
          <a:p>
            <a:pPr algn="ctr">
              <a:buClr>
                <a:srgbClr val="000000"/>
              </a:buClr>
              <a:buFont typeface="Arial"/>
              <a:buNone/>
            </a:pPr>
            <a:r>
              <a:rPr lang="en-US" sz="2800" kern="0">
                <a:solidFill>
                  <a:srgbClr val="FFFFFF"/>
                </a:solidFill>
                <a:sym typeface="Arial"/>
              </a:rPr>
              <a:t>17</a:t>
            </a:r>
          </a:p>
        </p:txBody>
      </p:sp>
      <p:sp>
        <p:nvSpPr>
          <p:cNvPr id="20" name="Rounded Rectangle 19"/>
          <p:cNvSpPr/>
          <p:nvPr/>
        </p:nvSpPr>
        <p:spPr>
          <a:xfrm>
            <a:off x="2911021" y="1032573"/>
            <a:ext cx="10668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rtlCol="0" anchor="ctr"/>
          <a:lstStyle/>
          <a:p>
            <a:pPr algn="ctr">
              <a:buClr>
                <a:srgbClr val="000000"/>
              </a:buClr>
              <a:buFont typeface="Arial"/>
              <a:buNone/>
            </a:pPr>
            <a:r>
              <a:rPr lang="en-US" sz="2800" kern="0">
                <a:solidFill>
                  <a:srgbClr val="FFFFFF"/>
                </a:solidFill>
                <a:sym typeface="Arial"/>
              </a:rPr>
              <a:t>16</a:t>
            </a:r>
          </a:p>
        </p:txBody>
      </p:sp>
      <p:sp>
        <p:nvSpPr>
          <p:cNvPr id="21" name="Rounded Rectangle 20"/>
          <p:cNvSpPr/>
          <p:nvPr/>
        </p:nvSpPr>
        <p:spPr>
          <a:xfrm>
            <a:off x="2911021" y="1032573"/>
            <a:ext cx="10668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rtlCol="0" anchor="ctr"/>
          <a:lstStyle/>
          <a:p>
            <a:pPr algn="ctr">
              <a:buClr>
                <a:srgbClr val="000000"/>
              </a:buClr>
              <a:buFont typeface="Arial"/>
              <a:buNone/>
            </a:pPr>
            <a:r>
              <a:rPr lang="en-US" sz="2800" kern="0">
                <a:solidFill>
                  <a:srgbClr val="FFFFFF"/>
                </a:solidFill>
                <a:sym typeface="Arial"/>
              </a:rPr>
              <a:t>15</a:t>
            </a:r>
          </a:p>
        </p:txBody>
      </p:sp>
      <p:sp>
        <p:nvSpPr>
          <p:cNvPr id="22" name="Rounded Rectangle 21"/>
          <p:cNvSpPr/>
          <p:nvPr/>
        </p:nvSpPr>
        <p:spPr>
          <a:xfrm>
            <a:off x="2911021" y="1032573"/>
            <a:ext cx="10668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rtlCol="0" anchor="ctr"/>
          <a:lstStyle/>
          <a:p>
            <a:pPr algn="ctr">
              <a:buClr>
                <a:srgbClr val="000000"/>
              </a:buClr>
              <a:buFont typeface="Arial"/>
              <a:buNone/>
            </a:pPr>
            <a:r>
              <a:rPr lang="en-US" sz="2800" kern="0">
                <a:solidFill>
                  <a:srgbClr val="FFFFFF"/>
                </a:solidFill>
                <a:sym typeface="Arial"/>
              </a:rPr>
              <a:t>14</a:t>
            </a:r>
          </a:p>
        </p:txBody>
      </p:sp>
      <p:sp>
        <p:nvSpPr>
          <p:cNvPr id="23" name="Rounded Rectangle 22"/>
          <p:cNvSpPr/>
          <p:nvPr/>
        </p:nvSpPr>
        <p:spPr>
          <a:xfrm>
            <a:off x="2911021" y="1032573"/>
            <a:ext cx="10668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rtlCol="0" anchor="ctr"/>
          <a:lstStyle/>
          <a:p>
            <a:pPr algn="ctr">
              <a:buClr>
                <a:srgbClr val="000000"/>
              </a:buClr>
              <a:buFont typeface="Arial"/>
              <a:buNone/>
            </a:pPr>
            <a:r>
              <a:rPr lang="en-US" sz="2800" kern="0">
                <a:solidFill>
                  <a:srgbClr val="FFFFFF"/>
                </a:solidFill>
                <a:sym typeface="Arial"/>
              </a:rPr>
              <a:t>13</a:t>
            </a:r>
          </a:p>
        </p:txBody>
      </p:sp>
      <p:sp>
        <p:nvSpPr>
          <p:cNvPr id="24" name="Rounded Rectangle 23"/>
          <p:cNvSpPr/>
          <p:nvPr/>
        </p:nvSpPr>
        <p:spPr>
          <a:xfrm>
            <a:off x="2911021" y="1032573"/>
            <a:ext cx="10668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rtlCol="0" anchor="ctr"/>
          <a:lstStyle/>
          <a:p>
            <a:pPr algn="ctr">
              <a:buClr>
                <a:srgbClr val="000000"/>
              </a:buClr>
              <a:buFont typeface="Arial"/>
              <a:buNone/>
            </a:pPr>
            <a:r>
              <a:rPr lang="en-US" sz="2800" kern="0">
                <a:solidFill>
                  <a:srgbClr val="FFFFFF"/>
                </a:solidFill>
                <a:sym typeface="Arial"/>
              </a:rPr>
              <a:t>12</a:t>
            </a:r>
          </a:p>
        </p:txBody>
      </p:sp>
      <p:sp>
        <p:nvSpPr>
          <p:cNvPr id="25" name="Rounded Rectangle 24"/>
          <p:cNvSpPr/>
          <p:nvPr/>
        </p:nvSpPr>
        <p:spPr>
          <a:xfrm>
            <a:off x="2911021" y="1032573"/>
            <a:ext cx="10668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rtlCol="0" anchor="ctr"/>
          <a:lstStyle/>
          <a:p>
            <a:pPr algn="ctr">
              <a:buClr>
                <a:srgbClr val="000000"/>
              </a:buClr>
              <a:buFont typeface="Arial"/>
              <a:buNone/>
            </a:pPr>
            <a:r>
              <a:rPr lang="en-US" sz="2800" kern="0">
                <a:solidFill>
                  <a:srgbClr val="FFFFFF"/>
                </a:solidFill>
                <a:sym typeface="Arial"/>
              </a:rPr>
              <a:t>11</a:t>
            </a:r>
          </a:p>
        </p:txBody>
      </p:sp>
      <p:sp>
        <p:nvSpPr>
          <p:cNvPr id="26" name="Rounded Rectangle 25"/>
          <p:cNvSpPr/>
          <p:nvPr/>
        </p:nvSpPr>
        <p:spPr>
          <a:xfrm>
            <a:off x="2911021" y="1032573"/>
            <a:ext cx="10668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rtlCol="0" anchor="ctr"/>
          <a:lstStyle/>
          <a:p>
            <a:pPr algn="ctr">
              <a:buClr>
                <a:srgbClr val="000000"/>
              </a:buClr>
              <a:buFont typeface="Arial"/>
              <a:buNone/>
            </a:pPr>
            <a:r>
              <a:rPr lang="en-US" sz="2800" kern="0">
                <a:solidFill>
                  <a:srgbClr val="FFFFFF"/>
                </a:solidFill>
                <a:sym typeface="Arial"/>
              </a:rPr>
              <a:t>10</a:t>
            </a:r>
          </a:p>
        </p:txBody>
      </p:sp>
      <p:sp>
        <p:nvSpPr>
          <p:cNvPr id="27" name="Rounded Rectangle 26"/>
          <p:cNvSpPr/>
          <p:nvPr/>
        </p:nvSpPr>
        <p:spPr>
          <a:xfrm>
            <a:off x="2911021" y="1032573"/>
            <a:ext cx="10668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rtlCol="0" anchor="ctr"/>
          <a:lstStyle/>
          <a:p>
            <a:pPr algn="ctr">
              <a:buClr>
                <a:srgbClr val="000000"/>
              </a:buClr>
              <a:buFont typeface="Arial"/>
              <a:buNone/>
            </a:pPr>
            <a:r>
              <a:rPr lang="en-US" sz="2800" kern="0">
                <a:solidFill>
                  <a:srgbClr val="FFFFFF"/>
                </a:solidFill>
                <a:sym typeface="Arial"/>
              </a:rPr>
              <a:t>09</a:t>
            </a:r>
          </a:p>
        </p:txBody>
      </p:sp>
      <p:sp>
        <p:nvSpPr>
          <p:cNvPr id="28" name="Rounded Rectangle 27"/>
          <p:cNvSpPr/>
          <p:nvPr/>
        </p:nvSpPr>
        <p:spPr>
          <a:xfrm>
            <a:off x="2911021" y="1032573"/>
            <a:ext cx="10668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rtlCol="0" anchor="ctr"/>
          <a:lstStyle/>
          <a:p>
            <a:pPr algn="ctr">
              <a:buClr>
                <a:srgbClr val="000000"/>
              </a:buClr>
              <a:buFont typeface="Arial"/>
              <a:buNone/>
            </a:pPr>
            <a:r>
              <a:rPr lang="en-US" sz="2800" kern="0">
                <a:solidFill>
                  <a:srgbClr val="FFFFFF"/>
                </a:solidFill>
                <a:sym typeface="Arial"/>
              </a:rPr>
              <a:t>08</a:t>
            </a:r>
          </a:p>
        </p:txBody>
      </p:sp>
      <p:sp>
        <p:nvSpPr>
          <p:cNvPr id="29" name="Rounded Rectangle 28"/>
          <p:cNvSpPr/>
          <p:nvPr/>
        </p:nvSpPr>
        <p:spPr>
          <a:xfrm>
            <a:off x="2911021" y="1032573"/>
            <a:ext cx="10668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rtlCol="0" anchor="ctr"/>
          <a:lstStyle/>
          <a:p>
            <a:pPr algn="ctr">
              <a:buClr>
                <a:srgbClr val="000000"/>
              </a:buClr>
              <a:buFont typeface="Arial"/>
              <a:buNone/>
            </a:pPr>
            <a:r>
              <a:rPr lang="en-US" sz="2800" kern="0">
                <a:solidFill>
                  <a:srgbClr val="FFFFFF"/>
                </a:solidFill>
                <a:sym typeface="Arial"/>
              </a:rPr>
              <a:t>07</a:t>
            </a:r>
          </a:p>
        </p:txBody>
      </p:sp>
      <p:sp>
        <p:nvSpPr>
          <p:cNvPr id="30" name="Rounded Rectangle 29"/>
          <p:cNvSpPr/>
          <p:nvPr/>
        </p:nvSpPr>
        <p:spPr>
          <a:xfrm>
            <a:off x="2911021" y="1032573"/>
            <a:ext cx="10668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rtlCol="0" anchor="ctr"/>
          <a:lstStyle/>
          <a:p>
            <a:pPr algn="ctr">
              <a:buClr>
                <a:srgbClr val="000000"/>
              </a:buClr>
              <a:buFont typeface="Arial"/>
              <a:buNone/>
            </a:pPr>
            <a:r>
              <a:rPr lang="en-US" sz="2800" kern="0">
                <a:solidFill>
                  <a:srgbClr val="FFFFFF"/>
                </a:solidFill>
                <a:sym typeface="Arial"/>
              </a:rPr>
              <a:t>06</a:t>
            </a:r>
          </a:p>
        </p:txBody>
      </p:sp>
      <p:sp>
        <p:nvSpPr>
          <p:cNvPr id="31" name="Rounded Rectangle 30"/>
          <p:cNvSpPr/>
          <p:nvPr/>
        </p:nvSpPr>
        <p:spPr>
          <a:xfrm>
            <a:off x="2911021" y="1032573"/>
            <a:ext cx="10668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rtlCol="0" anchor="ctr"/>
          <a:lstStyle/>
          <a:p>
            <a:pPr algn="ctr">
              <a:buClr>
                <a:srgbClr val="000000"/>
              </a:buClr>
              <a:buFont typeface="Arial"/>
              <a:buNone/>
            </a:pPr>
            <a:r>
              <a:rPr lang="en-US" sz="2800" kern="0">
                <a:solidFill>
                  <a:srgbClr val="FFFFFF"/>
                </a:solidFill>
                <a:sym typeface="Arial"/>
              </a:rPr>
              <a:t>05</a:t>
            </a:r>
          </a:p>
        </p:txBody>
      </p:sp>
      <p:sp>
        <p:nvSpPr>
          <p:cNvPr id="32" name="Rounded Rectangle 31"/>
          <p:cNvSpPr/>
          <p:nvPr/>
        </p:nvSpPr>
        <p:spPr>
          <a:xfrm>
            <a:off x="2911021" y="1032573"/>
            <a:ext cx="10668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rtlCol="0" anchor="ctr"/>
          <a:lstStyle/>
          <a:p>
            <a:pPr algn="ctr">
              <a:buClr>
                <a:srgbClr val="000000"/>
              </a:buClr>
              <a:buFont typeface="Arial"/>
              <a:buNone/>
            </a:pPr>
            <a:r>
              <a:rPr lang="en-US" sz="2800" kern="0">
                <a:solidFill>
                  <a:srgbClr val="FFFFFF"/>
                </a:solidFill>
                <a:sym typeface="Arial"/>
              </a:rPr>
              <a:t>04</a:t>
            </a:r>
          </a:p>
        </p:txBody>
      </p:sp>
      <p:sp>
        <p:nvSpPr>
          <p:cNvPr id="33" name="Rounded Rectangle 32"/>
          <p:cNvSpPr/>
          <p:nvPr/>
        </p:nvSpPr>
        <p:spPr>
          <a:xfrm>
            <a:off x="2911021" y="1032573"/>
            <a:ext cx="10668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rtlCol="0" anchor="ctr"/>
          <a:lstStyle/>
          <a:p>
            <a:pPr algn="ctr">
              <a:buClr>
                <a:srgbClr val="000000"/>
              </a:buClr>
              <a:buFont typeface="Arial"/>
              <a:buNone/>
            </a:pPr>
            <a:r>
              <a:rPr lang="en-US" sz="2800" kern="0">
                <a:solidFill>
                  <a:srgbClr val="FFFFFF"/>
                </a:solidFill>
                <a:sym typeface="Arial"/>
              </a:rPr>
              <a:t>03</a:t>
            </a:r>
          </a:p>
        </p:txBody>
      </p:sp>
      <p:sp>
        <p:nvSpPr>
          <p:cNvPr id="34" name="Rounded Rectangle 33"/>
          <p:cNvSpPr/>
          <p:nvPr/>
        </p:nvSpPr>
        <p:spPr>
          <a:xfrm>
            <a:off x="2911021" y="1032573"/>
            <a:ext cx="10668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rtlCol="0" anchor="ctr"/>
          <a:lstStyle/>
          <a:p>
            <a:pPr algn="ctr">
              <a:buClr>
                <a:srgbClr val="000000"/>
              </a:buClr>
              <a:buFont typeface="Arial"/>
              <a:buNone/>
            </a:pPr>
            <a:r>
              <a:rPr lang="en-US" sz="2800" kern="0">
                <a:solidFill>
                  <a:srgbClr val="FFFFFF"/>
                </a:solidFill>
                <a:sym typeface="Arial"/>
              </a:rPr>
              <a:t>02</a:t>
            </a:r>
          </a:p>
        </p:txBody>
      </p:sp>
      <p:sp>
        <p:nvSpPr>
          <p:cNvPr id="35" name="Rounded Rectangle 34"/>
          <p:cNvSpPr/>
          <p:nvPr/>
        </p:nvSpPr>
        <p:spPr>
          <a:xfrm>
            <a:off x="2911021" y="1032573"/>
            <a:ext cx="10668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rtlCol="0" anchor="ctr"/>
          <a:lstStyle/>
          <a:p>
            <a:pPr algn="ctr">
              <a:buClr>
                <a:srgbClr val="000000"/>
              </a:buClr>
              <a:buFont typeface="Arial"/>
              <a:buNone/>
            </a:pPr>
            <a:r>
              <a:rPr lang="en-US" sz="2800" kern="0">
                <a:solidFill>
                  <a:srgbClr val="FFFFFF"/>
                </a:solidFill>
                <a:sym typeface="Arial"/>
              </a:rPr>
              <a:t>01</a:t>
            </a:r>
          </a:p>
        </p:txBody>
      </p:sp>
      <p:sp>
        <p:nvSpPr>
          <p:cNvPr id="36" name="Rounded Rectangle 35"/>
          <p:cNvSpPr/>
          <p:nvPr/>
        </p:nvSpPr>
        <p:spPr>
          <a:xfrm>
            <a:off x="2911021" y="1032573"/>
            <a:ext cx="10668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rtlCol="0" anchor="ctr"/>
          <a:lstStyle/>
          <a:p>
            <a:pPr algn="ctr">
              <a:buClr>
                <a:srgbClr val="000000"/>
              </a:buClr>
              <a:buFont typeface="Arial"/>
              <a:buNone/>
            </a:pPr>
            <a:r>
              <a:rPr lang="en-US" sz="2800" kern="0" dirty="0">
                <a:solidFill>
                  <a:srgbClr val="FFFFFF"/>
                </a:solidFill>
                <a:sym typeface="Arial"/>
              </a:rPr>
              <a:t>00</a:t>
            </a:r>
          </a:p>
        </p:txBody>
      </p:sp>
      <p:sp>
        <p:nvSpPr>
          <p:cNvPr id="40" name="Title 1">
            <a:extLst>
              <a:ext uri="{FF2B5EF4-FFF2-40B4-BE49-F238E27FC236}">
                <a16:creationId xmlns:a16="http://schemas.microsoft.com/office/drawing/2014/main" id="{1C9CC3F3-2C0C-4EB2-AA8A-7B62891F003A}"/>
              </a:ext>
            </a:extLst>
          </p:cNvPr>
          <p:cNvSpPr txBox="1">
            <a:spLocks/>
          </p:cNvSpPr>
          <p:nvPr/>
        </p:nvSpPr>
        <p:spPr>
          <a:xfrm>
            <a:off x="513066" y="1839801"/>
            <a:ext cx="11458539" cy="956187"/>
          </a:xfrm>
          <a:prstGeom prst="rect">
            <a:avLst/>
          </a:prstGeom>
          <a:noFill/>
          <a:ln>
            <a:noFill/>
          </a:ln>
        </p:spPr>
        <p:txBody>
          <a:bodyPr spcFirstLastPara="1" wrap="square" lIns="121894" tIns="121894" rIns="121894" bIns="121894"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5"/>
              </a:buClr>
              <a:buSzPts val="2800"/>
              <a:buFont typeface="Mountains of Christmas"/>
              <a:buNone/>
              <a:defRPr sz="2800" b="1" i="0" u="none" strike="noStrike" cap="none">
                <a:solidFill>
                  <a:schemeClr val="accent5"/>
                </a:solidFill>
                <a:latin typeface="Mountains of Christmas"/>
                <a:ea typeface="Mountains of Christmas"/>
                <a:cs typeface="Mountains of Christmas"/>
                <a:sym typeface="Mountains of Christmas"/>
              </a:defRPr>
            </a:lvl1pPr>
            <a:lvl2pPr marR="0" lvl="1" algn="l" rtl="0">
              <a:lnSpc>
                <a:spcPct val="100000"/>
              </a:lnSpc>
              <a:spcBef>
                <a:spcPts val="0"/>
              </a:spcBef>
              <a:spcAft>
                <a:spcPts val="0"/>
              </a:spcAft>
              <a:buClr>
                <a:schemeClr val="accent5"/>
              </a:buClr>
              <a:buSzPts val="2800"/>
              <a:buFont typeface="Mountains of Christmas"/>
              <a:buNone/>
              <a:defRPr sz="2800" b="1" i="0" u="none" strike="noStrike" cap="none">
                <a:solidFill>
                  <a:schemeClr val="accent5"/>
                </a:solidFill>
                <a:latin typeface="Mountains of Christmas"/>
                <a:ea typeface="Mountains of Christmas"/>
                <a:cs typeface="Mountains of Christmas"/>
                <a:sym typeface="Mountains of Christmas"/>
              </a:defRPr>
            </a:lvl2pPr>
            <a:lvl3pPr marR="0" lvl="2" algn="l" rtl="0">
              <a:lnSpc>
                <a:spcPct val="100000"/>
              </a:lnSpc>
              <a:spcBef>
                <a:spcPts val="0"/>
              </a:spcBef>
              <a:spcAft>
                <a:spcPts val="0"/>
              </a:spcAft>
              <a:buClr>
                <a:schemeClr val="accent5"/>
              </a:buClr>
              <a:buSzPts val="2800"/>
              <a:buFont typeface="Mountains of Christmas"/>
              <a:buNone/>
              <a:defRPr sz="2800" b="1" i="0" u="none" strike="noStrike" cap="none">
                <a:solidFill>
                  <a:schemeClr val="accent5"/>
                </a:solidFill>
                <a:latin typeface="Mountains of Christmas"/>
                <a:ea typeface="Mountains of Christmas"/>
                <a:cs typeface="Mountains of Christmas"/>
                <a:sym typeface="Mountains of Christmas"/>
              </a:defRPr>
            </a:lvl3pPr>
            <a:lvl4pPr marR="0" lvl="3" algn="l" rtl="0">
              <a:lnSpc>
                <a:spcPct val="100000"/>
              </a:lnSpc>
              <a:spcBef>
                <a:spcPts val="0"/>
              </a:spcBef>
              <a:spcAft>
                <a:spcPts val="0"/>
              </a:spcAft>
              <a:buClr>
                <a:schemeClr val="accent5"/>
              </a:buClr>
              <a:buSzPts val="2800"/>
              <a:buFont typeface="Mountains of Christmas"/>
              <a:buNone/>
              <a:defRPr sz="2800" b="1" i="0" u="none" strike="noStrike" cap="none">
                <a:solidFill>
                  <a:schemeClr val="accent5"/>
                </a:solidFill>
                <a:latin typeface="Mountains of Christmas"/>
                <a:ea typeface="Mountains of Christmas"/>
                <a:cs typeface="Mountains of Christmas"/>
                <a:sym typeface="Mountains of Christmas"/>
              </a:defRPr>
            </a:lvl4pPr>
            <a:lvl5pPr marR="0" lvl="4" algn="l" rtl="0">
              <a:lnSpc>
                <a:spcPct val="100000"/>
              </a:lnSpc>
              <a:spcBef>
                <a:spcPts val="0"/>
              </a:spcBef>
              <a:spcAft>
                <a:spcPts val="0"/>
              </a:spcAft>
              <a:buClr>
                <a:schemeClr val="accent5"/>
              </a:buClr>
              <a:buSzPts val="2800"/>
              <a:buFont typeface="Mountains of Christmas"/>
              <a:buNone/>
              <a:defRPr sz="2800" b="1" i="0" u="none" strike="noStrike" cap="none">
                <a:solidFill>
                  <a:schemeClr val="accent5"/>
                </a:solidFill>
                <a:latin typeface="Mountains of Christmas"/>
                <a:ea typeface="Mountains of Christmas"/>
                <a:cs typeface="Mountains of Christmas"/>
                <a:sym typeface="Mountains of Christmas"/>
              </a:defRPr>
            </a:lvl5pPr>
            <a:lvl6pPr marR="0" lvl="5" algn="l" rtl="0">
              <a:lnSpc>
                <a:spcPct val="100000"/>
              </a:lnSpc>
              <a:spcBef>
                <a:spcPts val="0"/>
              </a:spcBef>
              <a:spcAft>
                <a:spcPts val="0"/>
              </a:spcAft>
              <a:buClr>
                <a:schemeClr val="accent5"/>
              </a:buClr>
              <a:buSzPts val="2800"/>
              <a:buFont typeface="Mountains of Christmas"/>
              <a:buNone/>
              <a:defRPr sz="2800" b="1" i="0" u="none" strike="noStrike" cap="none">
                <a:solidFill>
                  <a:schemeClr val="accent5"/>
                </a:solidFill>
                <a:latin typeface="Mountains of Christmas"/>
                <a:ea typeface="Mountains of Christmas"/>
                <a:cs typeface="Mountains of Christmas"/>
                <a:sym typeface="Mountains of Christmas"/>
              </a:defRPr>
            </a:lvl6pPr>
            <a:lvl7pPr marR="0" lvl="6" algn="l" rtl="0">
              <a:lnSpc>
                <a:spcPct val="100000"/>
              </a:lnSpc>
              <a:spcBef>
                <a:spcPts val="0"/>
              </a:spcBef>
              <a:spcAft>
                <a:spcPts val="0"/>
              </a:spcAft>
              <a:buClr>
                <a:schemeClr val="accent5"/>
              </a:buClr>
              <a:buSzPts val="2800"/>
              <a:buFont typeface="Mountains of Christmas"/>
              <a:buNone/>
              <a:defRPr sz="2800" b="1" i="0" u="none" strike="noStrike" cap="none">
                <a:solidFill>
                  <a:schemeClr val="accent5"/>
                </a:solidFill>
                <a:latin typeface="Mountains of Christmas"/>
                <a:ea typeface="Mountains of Christmas"/>
                <a:cs typeface="Mountains of Christmas"/>
                <a:sym typeface="Mountains of Christmas"/>
              </a:defRPr>
            </a:lvl7pPr>
            <a:lvl8pPr marR="0" lvl="7" algn="l" rtl="0">
              <a:lnSpc>
                <a:spcPct val="100000"/>
              </a:lnSpc>
              <a:spcBef>
                <a:spcPts val="0"/>
              </a:spcBef>
              <a:spcAft>
                <a:spcPts val="0"/>
              </a:spcAft>
              <a:buClr>
                <a:schemeClr val="accent5"/>
              </a:buClr>
              <a:buSzPts val="2800"/>
              <a:buFont typeface="Mountains of Christmas"/>
              <a:buNone/>
              <a:defRPr sz="2800" b="1" i="0" u="none" strike="noStrike" cap="none">
                <a:solidFill>
                  <a:schemeClr val="accent5"/>
                </a:solidFill>
                <a:latin typeface="Mountains of Christmas"/>
                <a:ea typeface="Mountains of Christmas"/>
                <a:cs typeface="Mountains of Christmas"/>
                <a:sym typeface="Mountains of Christmas"/>
              </a:defRPr>
            </a:lvl8pPr>
            <a:lvl9pPr marR="0" lvl="8" algn="l" rtl="0">
              <a:lnSpc>
                <a:spcPct val="100000"/>
              </a:lnSpc>
              <a:spcBef>
                <a:spcPts val="0"/>
              </a:spcBef>
              <a:spcAft>
                <a:spcPts val="0"/>
              </a:spcAft>
              <a:buClr>
                <a:schemeClr val="accent5"/>
              </a:buClr>
              <a:buSzPts val="2800"/>
              <a:buFont typeface="Mountains of Christmas"/>
              <a:buNone/>
              <a:defRPr sz="2800" b="1" i="0" u="none" strike="noStrike" cap="none">
                <a:solidFill>
                  <a:schemeClr val="accent5"/>
                </a:solidFill>
                <a:latin typeface="Mountains of Christmas"/>
                <a:ea typeface="Mountains of Christmas"/>
                <a:cs typeface="Mountains of Christmas"/>
                <a:sym typeface="Mountains of Christmas"/>
              </a:defRPr>
            </a:lvl9pPr>
          </a:lstStyle>
          <a:p>
            <a:pPr>
              <a:buClr>
                <a:srgbClr val="122F35"/>
              </a:buClr>
            </a:pPr>
            <a:r>
              <a:rPr lang="en-US" altLang="en-US" sz="3600" kern="0" dirty="0" err="1">
                <a:solidFill>
                  <a:srgbClr val="C00000"/>
                </a:solidFill>
                <a:latin typeface="Times New Roman" panose="02020603050405020304" pitchFamily="18" charset="0"/>
                <a:cs typeface="Times New Roman" panose="02020603050405020304" pitchFamily="18" charset="0"/>
              </a:rPr>
              <a:t>Câu</a:t>
            </a:r>
            <a:r>
              <a:rPr lang="en-US" altLang="en-US" sz="3600" kern="0" dirty="0">
                <a:solidFill>
                  <a:srgbClr val="C00000"/>
                </a:solidFill>
                <a:latin typeface="Times New Roman" panose="02020603050405020304" pitchFamily="18" charset="0"/>
                <a:cs typeface="Times New Roman" panose="02020603050405020304" pitchFamily="18" charset="0"/>
              </a:rPr>
              <a:t> </a:t>
            </a:r>
            <a:r>
              <a:rPr lang="vi-VN" altLang="en-US" sz="3600" kern="0" dirty="0">
                <a:solidFill>
                  <a:srgbClr val="C00000"/>
                </a:solidFill>
                <a:latin typeface="Times New Roman" panose="02020603050405020304" pitchFamily="18" charset="0"/>
                <a:cs typeface="Times New Roman" panose="02020603050405020304" pitchFamily="18" charset="0"/>
              </a:rPr>
              <a:t>4</a:t>
            </a:r>
            <a:r>
              <a:rPr lang="en-US" altLang="en-US" sz="3600" kern="0" dirty="0" smtClean="0">
                <a:solidFill>
                  <a:srgbClr val="C00000"/>
                </a:solidFill>
                <a:latin typeface="Times New Roman" panose="02020603050405020304" pitchFamily="18" charset="0"/>
                <a:cs typeface="Times New Roman" panose="02020603050405020304" pitchFamily="18" charset="0"/>
              </a:rPr>
              <a:t>:</a:t>
            </a:r>
            <a:r>
              <a:rPr lang="vi-VN" altLang="en-US" sz="3600" kern="0" dirty="0" smtClean="0">
                <a:solidFill>
                  <a:srgbClr val="C00000"/>
                </a:solidFill>
                <a:latin typeface="Times New Roman" panose="02020603050405020304" pitchFamily="18" charset="0"/>
                <a:cs typeface="Times New Roman" panose="02020603050405020304" pitchFamily="18" charset="0"/>
              </a:rPr>
              <a:t> </a:t>
            </a:r>
            <a:r>
              <a:rPr lang="en-US" altLang="en-US" sz="3600" kern="0" dirty="0" err="1" smtClean="0">
                <a:solidFill>
                  <a:srgbClr val="C00000"/>
                </a:solidFill>
                <a:latin typeface="Times New Roman" panose="02020603050405020304" pitchFamily="18" charset="0"/>
                <a:cs typeface="Times New Roman" panose="02020603050405020304" pitchFamily="18" charset="0"/>
              </a:rPr>
              <a:t>Nước</a:t>
            </a:r>
            <a:r>
              <a:rPr lang="en-US" altLang="en-US" sz="3600" kern="0" dirty="0" smtClean="0">
                <a:solidFill>
                  <a:srgbClr val="C00000"/>
                </a:solidFill>
                <a:latin typeface="Times New Roman" panose="02020603050405020304" pitchFamily="18" charset="0"/>
                <a:cs typeface="Times New Roman" panose="02020603050405020304" pitchFamily="18" charset="0"/>
              </a:rPr>
              <a:t> </a:t>
            </a:r>
            <a:r>
              <a:rPr lang="en-US" altLang="en-US" sz="3600" kern="0" dirty="0" err="1" smtClean="0">
                <a:solidFill>
                  <a:srgbClr val="C00000"/>
                </a:solidFill>
                <a:latin typeface="Times New Roman" panose="02020603050405020304" pitchFamily="18" charset="0"/>
                <a:cs typeface="Times New Roman" panose="02020603050405020304" pitchFamily="18" charset="0"/>
              </a:rPr>
              <a:t>chiếm</a:t>
            </a:r>
            <a:r>
              <a:rPr lang="en-US" altLang="en-US" sz="3600" kern="0" dirty="0" smtClean="0">
                <a:solidFill>
                  <a:srgbClr val="C00000"/>
                </a:solidFill>
                <a:latin typeface="Times New Roman" panose="02020603050405020304" pitchFamily="18" charset="0"/>
                <a:cs typeface="Times New Roman" panose="02020603050405020304" pitchFamily="18" charset="0"/>
              </a:rPr>
              <a:t> </a:t>
            </a:r>
            <a:r>
              <a:rPr lang="en-US" altLang="en-US" sz="3600" kern="0" dirty="0" err="1" smtClean="0">
                <a:solidFill>
                  <a:srgbClr val="C00000"/>
                </a:solidFill>
                <a:latin typeface="Times New Roman" panose="02020603050405020304" pitchFamily="18" charset="0"/>
                <a:cs typeface="Times New Roman" panose="02020603050405020304" pitchFamily="18" charset="0"/>
              </a:rPr>
              <a:t>khoảng</a:t>
            </a:r>
            <a:r>
              <a:rPr lang="en-US" altLang="en-US" sz="3600" kern="0" dirty="0" smtClean="0">
                <a:solidFill>
                  <a:srgbClr val="C00000"/>
                </a:solidFill>
                <a:latin typeface="Times New Roman" panose="02020603050405020304" pitchFamily="18" charset="0"/>
                <a:cs typeface="Times New Roman" panose="02020603050405020304" pitchFamily="18" charset="0"/>
              </a:rPr>
              <a:t> </a:t>
            </a:r>
            <a:r>
              <a:rPr lang="en-US" altLang="en-US" sz="3600" kern="0" dirty="0" err="1" smtClean="0">
                <a:solidFill>
                  <a:srgbClr val="C00000"/>
                </a:solidFill>
                <a:latin typeface="Times New Roman" panose="02020603050405020304" pitchFamily="18" charset="0"/>
                <a:cs typeface="Times New Roman" panose="02020603050405020304" pitchFamily="18" charset="0"/>
              </a:rPr>
              <a:t>bao</a:t>
            </a:r>
            <a:r>
              <a:rPr lang="en-US" altLang="en-US" sz="3600" kern="0" dirty="0" smtClean="0">
                <a:solidFill>
                  <a:srgbClr val="C00000"/>
                </a:solidFill>
                <a:latin typeface="Times New Roman" panose="02020603050405020304" pitchFamily="18" charset="0"/>
                <a:cs typeface="Times New Roman" panose="02020603050405020304" pitchFamily="18" charset="0"/>
              </a:rPr>
              <a:t> </a:t>
            </a:r>
            <a:r>
              <a:rPr lang="en-US" altLang="en-US" sz="3600" kern="0" dirty="0" err="1" smtClean="0">
                <a:solidFill>
                  <a:srgbClr val="C00000"/>
                </a:solidFill>
                <a:latin typeface="Times New Roman" panose="02020603050405020304" pitchFamily="18" charset="0"/>
                <a:cs typeface="Times New Roman" panose="02020603050405020304" pitchFamily="18" charset="0"/>
              </a:rPr>
              <a:t>nhiêu</a:t>
            </a:r>
            <a:r>
              <a:rPr lang="en-US" altLang="en-US" sz="3600" kern="0" dirty="0" smtClean="0">
                <a:solidFill>
                  <a:srgbClr val="C00000"/>
                </a:solidFill>
                <a:latin typeface="Times New Roman" panose="02020603050405020304" pitchFamily="18" charset="0"/>
                <a:cs typeface="Times New Roman" panose="02020603050405020304" pitchFamily="18" charset="0"/>
              </a:rPr>
              <a:t> </a:t>
            </a:r>
            <a:r>
              <a:rPr lang="en-US" altLang="en-US" sz="3600" kern="0" dirty="0" err="1" smtClean="0">
                <a:solidFill>
                  <a:srgbClr val="C00000"/>
                </a:solidFill>
                <a:latin typeface="Times New Roman" panose="02020603050405020304" pitchFamily="18" charset="0"/>
                <a:cs typeface="Times New Roman" panose="02020603050405020304" pitchFamily="18" charset="0"/>
              </a:rPr>
              <a:t>phần</a:t>
            </a:r>
            <a:r>
              <a:rPr lang="en-US" altLang="en-US" sz="3600" kern="0" dirty="0" smtClean="0">
                <a:solidFill>
                  <a:srgbClr val="C00000"/>
                </a:solidFill>
                <a:latin typeface="Times New Roman" panose="02020603050405020304" pitchFamily="18" charset="0"/>
                <a:cs typeface="Times New Roman" panose="02020603050405020304" pitchFamily="18" charset="0"/>
              </a:rPr>
              <a:t> </a:t>
            </a:r>
            <a:r>
              <a:rPr lang="en-US" altLang="en-US" sz="3600" kern="0" dirty="0" err="1" smtClean="0">
                <a:solidFill>
                  <a:srgbClr val="C00000"/>
                </a:solidFill>
                <a:latin typeface="Times New Roman" panose="02020603050405020304" pitchFamily="18" charset="0"/>
                <a:cs typeface="Times New Roman" panose="02020603050405020304" pitchFamily="18" charset="0"/>
              </a:rPr>
              <a:t>trăm</a:t>
            </a:r>
            <a:r>
              <a:rPr lang="en-US" altLang="en-US" sz="3600" kern="0" dirty="0" smtClean="0">
                <a:solidFill>
                  <a:srgbClr val="C00000"/>
                </a:solidFill>
                <a:latin typeface="Times New Roman" panose="02020603050405020304" pitchFamily="18" charset="0"/>
                <a:cs typeface="Times New Roman" panose="02020603050405020304" pitchFamily="18" charset="0"/>
              </a:rPr>
              <a:t> </a:t>
            </a:r>
            <a:r>
              <a:rPr lang="en-US" altLang="en-US" sz="3600" kern="0" dirty="0" err="1" smtClean="0">
                <a:solidFill>
                  <a:srgbClr val="C00000"/>
                </a:solidFill>
                <a:latin typeface="Times New Roman" panose="02020603050405020304" pitchFamily="18" charset="0"/>
                <a:cs typeface="Times New Roman" panose="02020603050405020304" pitchFamily="18" charset="0"/>
              </a:rPr>
              <a:t>khối</a:t>
            </a:r>
            <a:r>
              <a:rPr lang="en-US" altLang="en-US" sz="3600" kern="0" dirty="0" smtClean="0">
                <a:solidFill>
                  <a:srgbClr val="C00000"/>
                </a:solidFill>
                <a:latin typeface="Times New Roman" panose="02020603050405020304" pitchFamily="18" charset="0"/>
                <a:cs typeface="Times New Roman" panose="02020603050405020304" pitchFamily="18" charset="0"/>
              </a:rPr>
              <a:t> </a:t>
            </a:r>
            <a:r>
              <a:rPr lang="en-US" altLang="en-US" sz="3600" kern="0" dirty="0" err="1" smtClean="0">
                <a:solidFill>
                  <a:srgbClr val="C00000"/>
                </a:solidFill>
                <a:latin typeface="Times New Roman" panose="02020603050405020304" pitchFamily="18" charset="0"/>
                <a:cs typeface="Times New Roman" panose="02020603050405020304" pitchFamily="18" charset="0"/>
              </a:rPr>
              <a:t>lượng</a:t>
            </a:r>
            <a:r>
              <a:rPr lang="en-US" altLang="en-US" sz="3600" kern="0" dirty="0" smtClean="0">
                <a:solidFill>
                  <a:srgbClr val="C00000"/>
                </a:solidFill>
                <a:latin typeface="Times New Roman" panose="02020603050405020304" pitchFamily="18" charset="0"/>
                <a:cs typeface="Times New Roman" panose="02020603050405020304" pitchFamily="18" charset="0"/>
              </a:rPr>
              <a:t> </a:t>
            </a:r>
            <a:r>
              <a:rPr lang="en-US" altLang="en-US" sz="3600" kern="0" dirty="0" err="1" smtClean="0">
                <a:solidFill>
                  <a:srgbClr val="C00000"/>
                </a:solidFill>
                <a:latin typeface="Times New Roman" panose="02020603050405020304" pitchFamily="18" charset="0"/>
                <a:cs typeface="Times New Roman" panose="02020603050405020304" pitchFamily="18" charset="0"/>
              </a:rPr>
              <a:t>cơ</a:t>
            </a:r>
            <a:r>
              <a:rPr lang="en-US" altLang="en-US" sz="3600" kern="0" dirty="0" smtClean="0">
                <a:solidFill>
                  <a:srgbClr val="C00000"/>
                </a:solidFill>
                <a:latin typeface="Times New Roman" panose="02020603050405020304" pitchFamily="18" charset="0"/>
                <a:cs typeface="Times New Roman" panose="02020603050405020304" pitchFamily="18" charset="0"/>
              </a:rPr>
              <a:t> </a:t>
            </a:r>
            <a:r>
              <a:rPr lang="en-US" altLang="en-US" sz="3600" kern="0" dirty="0" err="1" smtClean="0">
                <a:solidFill>
                  <a:srgbClr val="C00000"/>
                </a:solidFill>
                <a:latin typeface="Times New Roman" panose="02020603050405020304" pitchFamily="18" charset="0"/>
                <a:cs typeface="Times New Roman" panose="02020603050405020304" pitchFamily="18" charset="0"/>
              </a:rPr>
              <a:t>thể</a:t>
            </a:r>
            <a:r>
              <a:rPr lang="en-US" altLang="en-US" sz="3600" kern="0" dirty="0" smtClean="0">
                <a:solidFill>
                  <a:srgbClr val="C00000"/>
                </a:solidFill>
                <a:latin typeface="Times New Roman" panose="02020603050405020304" pitchFamily="18" charset="0"/>
                <a:cs typeface="Times New Roman" panose="02020603050405020304" pitchFamily="18" charset="0"/>
              </a:rPr>
              <a:t>?</a:t>
            </a:r>
            <a:endParaRPr lang="en-US" altLang="en-US" sz="3600" kern="0" dirty="0">
              <a:solidFill>
                <a:srgbClr val="C00000"/>
              </a:solidFill>
              <a:latin typeface="Times New Roman" panose="02020603050405020304" pitchFamily="18" charset="0"/>
              <a:cs typeface="Times New Roman" panose="02020603050405020304" pitchFamily="18" charset="0"/>
            </a:endParaRPr>
          </a:p>
        </p:txBody>
      </p:sp>
      <p:sp>
        <p:nvSpPr>
          <p:cNvPr id="56" name="Rectangle 55">
            <a:extLst>
              <a:ext uri="{FF2B5EF4-FFF2-40B4-BE49-F238E27FC236}">
                <a16:creationId xmlns:a16="http://schemas.microsoft.com/office/drawing/2014/main" id="{47AC8383-37C3-4E96-A9FA-5D8438E33BA2}"/>
              </a:ext>
            </a:extLst>
          </p:cNvPr>
          <p:cNvSpPr>
            <a:spLocks noChangeArrowheads="1"/>
          </p:cNvSpPr>
          <p:nvPr/>
        </p:nvSpPr>
        <p:spPr bwMode="auto">
          <a:xfrm>
            <a:off x="4118772" y="3069816"/>
            <a:ext cx="7852833" cy="3077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4" tIns="60957" rIns="121914" bIns="60957">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742950" indent="-742950">
              <a:lnSpc>
                <a:spcPct val="150000"/>
              </a:lnSpc>
              <a:spcBef>
                <a:spcPct val="0"/>
              </a:spcBef>
              <a:buClr>
                <a:srgbClr val="000000"/>
              </a:buClr>
              <a:buAutoNum type="alphaUcPeriod"/>
            </a:pPr>
            <a:r>
              <a:rPr lang="en-US" altLang="en-US" b="1" kern="0" dirty="0" smtClean="0">
                <a:solidFill>
                  <a:srgbClr val="0F1416"/>
                </a:solidFill>
                <a:latin typeface="Times New Roman" panose="02020603050405020304" pitchFamily="18" charset="0"/>
                <a:cs typeface="Times New Roman" panose="02020603050405020304" pitchFamily="18" charset="0"/>
                <a:sym typeface="Arial"/>
              </a:rPr>
              <a:t>50%.    </a:t>
            </a:r>
            <a:endParaRPr lang="vi-VN" altLang="en-US" b="1" kern="0" dirty="0">
              <a:solidFill>
                <a:srgbClr val="0F1416"/>
              </a:solidFill>
              <a:latin typeface="Times New Roman" panose="02020603050405020304" pitchFamily="18" charset="0"/>
              <a:cs typeface="Times New Roman" panose="02020603050405020304" pitchFamily="18" charset="0"/>
              <a:sym typeface="Arial"/>
            </a:endParaRPr>
          </a:p>
          <a:p>
            <a:pPr marL="742950" indent="-742950">
              <a:lnSpc>
                <a:spcPct val="150000"/>
              </a:lnSpc>
              <a:spcBef>
                <a:spcPct val="0"/>
              </a:spcBef>
              <a:buClr>
                <a:srgbClr val="000000"/>
              </a:buClr>
              <a:buAutoNum type="alphaUcPeriod"/>
            </a:pPr>
            <a:r>
              <a:rPr lang="en-US" altLang="en-US" b="1" kern="0" dirty="0" smtClean="0">
                <a:solidFill>
                  <a:srgbClr val="0F1416"/>
                </a:solidFill>
                <a:latin typeface="Times New Roman" panose="02020603050405020304" pitchFamily="18" charset="0"/>
                <a:cs typeface="Times New Roman" panose="02020603050405020304" pitchFamily="18" charset="0"/>
                <a:sym typeface="Arial"/>
              </a:rPr>
              <a:t>70%</a:t>
            </a:r>
            <a:r>
              <a:rPr lang="vi-VN" altLang="en-US" b="1" kern="0" dirty="0" smtClean="0">
                <a:solidFill>
                  <a:srgbClr val="0F1416"/>
                </a:solidFill>
                <a:latin typeface="Times New Roman" panose="02020603050405020304" pitchFamily="18" charset="0"/>
                <a:cs typeface="Times New Roman" panose="02020603050405020304" pitchFamily="18" charset="0"/>
                <a:sym typeface="Arial"/>
              </a:rPr>
              <a:t>.</a:t>
            </a:r>
            <a:r>
              <a:rPr lang="en-US" altLang="en-US" b="1" kern="0" dirty="0" smtClean="0">
                <a:solidFill>
                  <a:srgbClr val="0F1416"/>
                </a:solidFill>
                <a:latin typeface="Times New Roman" panose="02020603050405020304" pitchFamily="18" charset="0"/>
                <a:cs typeface="Times New Roman" panose="02020603050405020304" pitchFamily="18" charset="0"/>
                <a:sym typeface="Arial"/>
              </a:rPr>
              <a:t>       </a:t>
            </a:r>
            <a:endParaRPr lang="vi-VN" altLang="en-US" b="1" kern="0" dirty="0">
              <a:solidFill>
                <a:srgbClr val="0F1416"/>
              </a:solidFill>
              <a:latin typeface="Times New Roman" panose="02020603050405020304" pitchFamily="18" charset="0"/>
              <a:cs typeface="Times New Roman" panose="02020603050405020304" pitchFamily="18" charset="0"/>
              <a:sym typeface="Arial"/>
            </a:endParaRPr>
          </a:p>
          <a:p>
            <a:pPr marL="742950" indent="-742950">
              <a:lnSpc>
                <a:spcPct val="150000"/>
              </a:lnSpc>
              <a:spcBef>
                <a:spcPct val="0"/>
              </a:spcBef>
              <a:buClr>
                <a:srgbClr val="000000"/>
              </a:buClr>
              <a:buAutoNum type="alphaUcPeriod"/>
            </a:pPr>
            <a:r>
              <a:rPr lang="en-US" altLang="en-US" b="1" kern="0" dirty="0" smtClean="0">
                <a:solidFill>
                  <a:srgbClr val="0F1416"/>
                </a:solidFill>
                <a:latin typeface="Times New Roman" panose="02020603050405020304" pitchFamily="18" charset="0"/>
                <a:cs typeface="Times New Roman" panose="02020603050405020304" pitchFamily="18" charset="0"/>
                <a:sym typeface="Arial"/>
              </a:rPr>
              <a:t>80%</a:t>
            </a:r>
            <a:r>
              <a:rPr lang="vi-VN" altLang="en-US" b="1" kern="0" dirty="0" smtClean="0">
                <a:solidFill>
                  <a:srgbClr val="0F1416"/>
                </a:solidFill>
                <a:latin typeface="Times New Roman" panose="02020603050405020304" pitchFamily="18" charset="0"/>
                <a:cs typeface="Times New Roman" panose="02020603050405020304" pitchFamily="18" charset="0"/>
                <a:sym typeface="Arial"/>
              </a:rPr>
              <a:t>.</a:t>
            </a:r>
            <a:endParaRPr lang="vi-VN" altLang="en-US" b="1" kern="0" dirty="0">
              <a:solidFill>
                <a:srgbClr val="0F1416"/>
              </a:solidFill>
              <a:latin typeface="Times New Roman" panose="02020603050405020304" pitchFamily="18" charset="0"/>
              <a:cs typeface="Times New Roman" panose="02020603050405020304" pitchFamily="18" charset="0"/>
              <a:sym typeface="Arial"/>
            </a:endParaRPr>
          </a:p>
          <a:p>
            <a:pPr marL="742950" indent="-742950">
              <a:lnSpc>
                <a:spcPct val="150000"/>
              </a:lnSpc>
              <a:spcBef>
                <a:spcPct val="0"/>
              </a:spcBef>
              <a:buClr>
                <a:srgbClr val="000000"/>
              </a:buClr>
              <a:buAutoNum type="alphaUcPeriod"/>
            </a:pPr>
            <a:r>
              <a:rPr lang="en-US" altLang="en-US" b="1" kern="0" dirty="0" smtClean="0">
                <a:solidFill>
                  <a:srgbClr val="0F1416"/>
                </a:solidFill>
                <a:latin typeface="Times New Roman" panose="02020603050405020304" pitchFamily="18" charset="0"/>
                <a:cs typeface="Times New Roman" panose="02020603050405020304" pitchFamily="18" charset="0"/>
                <a:sym typeface="Arial"/>
              </a:rPr>
              <a:t>90%</a:t>
            </a:r>
            <a:r>
              <a:rPr lang="vi-VN" altLang="en-US" b="1" kern="0" dirty="0" smtClean="0">
                <a:solidFill>
                  <a:srgbClr val="0F1416"/>
                </a:solidFill>
                <a:latin typeface="Times New Roman" panose="02020603050405020304" pitchFamily="18" charset="0"/>
                <a:cs typeface="Times New Roman" panose="02020603050405020304" pitchFamily="18" charset="0"/>
                <a:sym typeface="Arial"/>
              </a:rPr>
              <a:t>.</a:t>
            </a:r>
            <a:r>
              <a:rPr lang="en-US" altLang="en-US" b="1" kern="0" dirty="0" smtClean="0">
                <a:solidFill>
                  <a:srgbClr val="0F1416"/>
                </a:solidFill>
                <a:latin typeface="Times New Roman" panose="02020603050405020304" pitchFamily="18" charset="0"/>
                <a:cs typeface="Times New Roman" panose="02020603050405020304" pitchFamily="18" charset="0"/>
                <a:sym typeface="Arial"/>
              </a:rPr>
              <a:t>           </a:t>
            </a:r>
            <a:endParaRPr lang="en-US" altLang="en-US" b="1" kern="0" dirty="0">
              <a:solidFill>
                <a:srgbClr val="0F1416"/>
              </a:solidFill>
              <a:latin typeface="Times New Roman" panose="02020603050405020304" pitchFamily="18" charset="0"/>
              <a:cs typeface="Times New Roman" panose="02020603050405020304" pitchFamily="18" charset="0"/>
              <a:sym typeface="Arial"/>
            </a:endParaRPr>
          </a:p>
        </p:txBody>
      </p:sp>
      <p:sp>
        <p:nvSpPr>
          <p:cNvPr id="57" name="Oval 56">
            <a:extLst>
              <a:ext uri="{FF2B5EF4-FFF2-40B4-BE49-F238E27FC236}">
                <a16:creationId xmlns:a16="http://schemas.microsoft.com/office/drawing/2014/main" id="{19C4C00E-AFB4-4C88-AD96-B0930776276E}"/>
              </a:ext>
            </a:extLst>
          </p:cNvPr>
          <p:cNvSpPr/>
          <p:nvPr/>
        </p:nvSpPr>
        <p:spPr>
          <a:xfrm>
            <a:off x="4118772" y="3924886"/>
            <a:ext cx="650176" cy="590843"/>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anchor="ctr"/>
          <a:lstStyle/>
          <a:p>
            <a:pPr algn="ctr">
              <a:buClr>
                <a:srgbClr val="000000"/>
              </a:buClr>
              <a:buFont typeface="Arial"/>
              <a:buNone/>
              <a:defRPr/>
            </a:pPr>
            <a:r>
              <a:rPr lang="en-US" sz="3600" b="1" kern="0" dirty="0">
                <a:solidFill>
                  <a:srgbClr val="0F1416"/>
                </a:solidFill>
                <a:latin typeface="Times New Roman" panose="02020603050405020304" pitchFamily="18" charset="0"/>
                <a:cs typeface="Times New Roman" panose="02020603050405020304" pitchFamily="18" charset="0"/>
                <a:sym typeface="Arial"/>
              </a:rPr>
              <a:t>B</a:t>
            </a:r>
          </a:p>
        </p:txBody>
      </p:sp>
    </p:spTree>
    <p:extLst>
      <p:ext uri="{BB962C8B-B14F-4D97-AF65-F5344CB8AC3E}">
        <p14:creationId xmlns:p14="http://schemas.microsoft.com/office/powerpoint/2010/main" val="1185448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nodeType="withEffect">
                                  <p:stCondLst>
                                    <p:cond delay="0"/>
                                  </p:stCondLst>
                                  <p:childTnLst>
                                    <p:animEffect transition="out" filter="fade">
                                      <p:cBhvr>
                                        <p:cTn id="6" dur="500" tmFilter="0, 0; .2, .5; .8, .5; 1, 0"/>
                                        <p:tgtEl>
                                          <p:spTgt spid="14"/>
                                        </p:tgtEl>
                                      </p:cBhvr>
                                    </p:animEffect>
                                    <p:animScale>
                                      <p:cBhvr>
                                        <p:cTn id="7" dur="250" autoRev="1" fill="hold"/>
                                        <p:tgtEl>
                                          <p:spTgt spid="14"/>
                                        </p:tgtEl>
                                      </p:cBhvr>
                                      <p:by x="105000" y="105000"/>
                                    </p:animScale>
                                  </p:childTnLst>
                                </p:cTn>
                              </p:par>
                              <p:par>
                                <p:cTn id="8" presetID="8" presetClass="emph" presetSubtype="0" fill="hold" nodeType="withEffect">
                                  <p:stCondLst>
                                    <p:cond delay="0"/>
                                  </p:stCondLst>
                                  <p:childTnLst>
                                    <p:animRot by="21600000">
                                      <p:cBhvr>
                                        <p:cTn id="9" dur="5000" fill="hold"/>
                                        <p:tgtEl>
                                          <p:spTgt spid="15"/>
                                        </p:tgtEl>
                                        <p:attrNameLst>
                                          <p:attrName>r</p:attrName>
                                        </p:attrNameLst>
                                      </p:cBhvr>
                                    </p:animRot>
                                  </p:childTnLst>
                                </p:cTn>
                              </p:par>
                              <p:par>
                                <p:cTn id="10" presetID="42" presetClass="entr" presetSubtype="0" fill="hold" grpId="0" nodeType="withEffect">
                                  <p:stCondLst>
                                    <p:cond delay="0"/>
                                  </p:stCondLst>
                                  <p:childTnLst>
                                    <p:set>
                                      <p:cBhvr>
                                        <p:cTn id="11" dur="1" fill="hold">
                                          <p:stCondLst>
                                            <p:cond delay="0"/>
                                          </p:stCondLst>
                                        </p:cTn>
                                        <p:tgtEl>
                                          <p:spTgt spid="56"/>
                                        </p:tgtEl>
                                        <p:attrNameLst>
                                          <p:attrName>style.visibility</p:attrName>
                                        </p:attrNameLst>
                                      </p:cBhvr>
                                      <p:to>
                                        <p:strVal val="visible"/>
                                      </p:to>
                                    </p:set>
                                    <p:animEffect transition="in" filter="fade">
                                      <p:cBhvr>
                                        <p:cTn id="12" dur="1000"/>
                                        <p:tgtEl>
                                          <p:spTgt spid="56"/>
                                        </p:tgtEl>
                                      </p:cBhvr>
                                    </p:animEffect>
                                    <p:anim calcmode="lin" valueType="num">
                                      <p:cBhvr>
                                        <p:cTn id="13" dur="1000" fill="hold"/>
                                        <p:tgtEl>
                                          <p:spTgt spid="56"/>
                                        </p:tgtEl>
                                        <p:attrNameLst>
                                          <p:attrName>ppt_x</p:attrName>
                                        </p:attrNameLst>
                                      </p:cBhvr>
                                      <p:tavLst>
                                        <p:tav tm="0">
                                          <p:val>
                                            <p:strVal val="#ppt_x"/>
                                          </p:val>
                                        </p:tav>
                                        <p:tav tm="100000">
                                          <p:val>
                                            <p:strVal val="#ppt_x"/>
                                          </p:val>
                                        </p:tav>
                                      </p:tavLst>
                                    </p:anim>
                                    <p:anim calcmode="lin" valueType="num">
                                      <p:cBhvr>
                                        <p:cTn id="14" dur="1000" fill="hold"/>
                                        <p:tgtEl>
                                          <p:spTgt spid="5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1" presetClass="entr" presetSubtype="0" fill="hold" grpId="0" nodeType="clickEffect">
                                  <p:stCondLst>
                                    <p:cond delay="0"/>
                                  </p:stCondLst>
                                  <p:childTnLst>
                                    <p:set>
                                      <p:cBhvr>
                                        <p:cTn id="18" dur="1000">
                                          <p:stCondLst>
                                            <p:cond delay="0"/>
                                          </p:stCondLst>
                                        </p:cTn>
                                        <p:tgtEl>
                                          <p:spTgt spid="16"/>
                                        </p:tgtEl>
                                        <p:attrNameLst>
                                          <p:attrName>style.visibility</p:attrName>
                                        </p:attrNameLst>
                                      </p:cBhvr>
                                      <p:to>
                                        <p:strVal val="visible"/>
                                      </p:to>
                                    </p:set>
                                  </p:childTnLst>
                                </p:cTn>
                              </p:par>
                            </p:childTnLst>
                          </p:cTn>
                        </p:par>
                        <p:par>
                          <p:cTn id="19" fill="hold">
                            <p:stCondLst>
                              <p:cond delay="1000"/>
                            </p:stCondLst>
                            <p:childTnLst>
                              <p:par>
                                <p:cTn id="20" presetID="11" presetClass="entr" presetSubtype="0" fill="hold" grpId="0" nodeType="afterEffect">
                                  <p:stCondLst>
                                    <p:cond delay="0"/>
                                  </p:stCondLst>
                                  <p:childTnLst>
                                    <p:set>
                                      <p:cBhvr>
                                        <p:cTn id="21" dur="1000">
                                          <p:stCondLst>
                                            <p:cond delay="0"/>
                                          </p:stCondLst>
                                        </p:cTn>
                                        <p:tgtEl>
                                          <p:spTgt spid="17"/>
                                        </p:tgtEl>
                                        <p:attrNameLst>
                                          <p:attrName>style.visibility</p:attrName>
                                        </p:attrNameLst>
                                      </p:cBhvr>
                                      <p:to>
                                        <p:strVal val="visible"/>
                                      </p:to>
                                    </p:set>
                                  </p:childTnLst>
                                </p:cTn>
                              </p:par>
                            </p:childTnLst>
                          </p:cTn>
                        </p:par>
                        <p:par>
                          <p:cTn id="22" fill="hold">
                            <p:stCondLst>
                              <p:cond delay="2000"/>
                            </p:stCondLst>
                            <p:childTnLst>
                              <p:par>
                                <p:cTn id="23" presetID="11" presetClass="entr" presetSubtype="0" fill="hold" grpId="0" nodeType="afterEffect">
                                  <p:stCondLst>
                                    <p:cond delay="0"/>
                                  </p:stCondLst>
                                  <p:childTnLst>
                                    <p:set>
                                      <p:cBhvr>
                                        <p:cTn id="24" dur="1000">
                                          <p:stCondLst>
                                            <p:cond delay="0"/>
                                          </p:stCondLst>
                                        </p:cTn>
                                        <p:tgtEl>
                                          <p:spTgt spid="18"/>
                                        </p:tgtEl>
                                        <p:attrNameLst>
                                          <p:attrName>style.visibility</p:attrName>
                                        </p:attrNameLst>
                                      </p:cBhvr>
                                      <p:to>
                                        <p:strVal val="visible"/>
                                      </p:to>
                                    </p:set>
                                  </p:childTnLst>
                                </p:cTn>
                              </p:par>
                            </p:childTnLst>
                          </p:cTn>
                        </p:par>
                        <p:par>
                          <p:cTn id="25" fill="hold">
                            <p:stCondLst>
                              <p:cond delay="3000"/>
                            </p:stCondLst>
                            <p:childTnLst>
                              <p:par>
                                <p:cTn id="26" presetID="11" presetClass="entr" presetSubtype="0" fill="hold" grpId="0" nodeType="afterEffect">
                                  <p:stCondLst>
                                    <p:cond delay="0"/>
                                  </p:stCondLst>
                                  <p:childTnLst>
                                    <p:set>
                                      <p:cBhvr>
                                        <p:cTn id="27" dur="1000">
                                          <p:stCondLst>
                                            <p:cond delay="0"/>
                                          </p:stCondLst>
                                        </p:cTn>
                                        <p:tgtEl>
                                          <p:spTgt spid="19"/>
                                        </p:tgtEl>
                                        <p:attrNameLst>
                                          <p:attrName>style.visibility</p:attrName>
                                        </p:attrNameLst>
                                      </p:cBhvr>
                                      <p:to>
                                        <p:strVal val="visible"/>
                                      </p:to>
                                    </p:set>
                                  </p:childTnLst>
                                </p:cTn>
                              </p:par>
                            </p:childTnLst>
                          </p:cTn>
                        </p:par>
                        <p:par>
                          <p:cTn id="28" fill="hold">
                            <p:stCondLst>
                              <p:cond delay="4000"/>
                            </p:stCondLst>
                            <p:childTnLst>
                              <p:par>
                                <p:cTn id="29" presetID="11" presetClass="entr" presetSubtype="0" fill="hold" grpId="0" nodeType="afterEffect">
                                  <p:stCondLst>
                                    <p:cond delay="0"/>
                                  </p:stCondLst>
                                  <p:childTnLst>
                                    <p:set>
                                      <p:cBhvr>
                                        <p:cTn id="30" dur="1000">
                                          <p:stCondLst>
                                            <p:cond delay="0"/>
                                          </p:stCondLst>
                                        </p:cTn>
                                        <p:tgtEl>
                                          <p:spTgt spid="20"/>
                                        </p:tgtEl>
                                        <p:attrNameLst>
                                          <p:attrName>style.visibility</p:attrName>
                                        </p:attrNameLst>
                                      </p:cBhvr>
                                      <p:to>
                                        <p:strVal val="visible"/>
                                      </p:to>
                                    </p:set>
                                  </p:childTnLst>
                                </p:cTn>
                              </p:par>
                            </p:childTnLst>
                          </p:cTn>
                        </p:par>
                        <p:par>
                          <p:cTn id="31" fill="hold">
                            <p:stCondLst>
                              <p:cond delay="5000"/>
                            </p:stCondLst>
                            <p:childTnLst>
                              <p:par>
                                <p:cTn id="32" presetID="11" presetClass="entr" presetSubtype="0" fill="hold" grpId="0" nodeType="afterEffect">
                                  <p:stCondLst>
                                    <p:cond delay="0"/>
                                  </p:stCondLst>
                                  <p:childTnLst>
                                    <p:set>
                                      <p:cBhvr>
                                        <p:cTn id="33" dur="1000">
                                          <p:stCondLst>
                                            <p:cond delay="0"/>
                                          </p:stCondLst>
                                        </p:cTn>
                                        <p:tgtEl>
                                          <p:spTgt spid="21"/>
                                        </p:tgtEl>
                                        <p:attrNameLst>
                                          <p:attrName>style.visibility</p:attrName>
                                        </p:attrNameLst>
                                      </p:cBhvr>
                                      <p:to>
                                        <p:strVal val="visible"/>
                                      </p:to>
                                    </p:set>
                                  </p:childTnLst>
                                </p:cTn>
                              </p:par>
                            </p:childTnLst>
                          </p:cTn>
                        </p:par>
                        <p:par>
                          <p:cTn id="34" fill="hold">
                            <p:stCondLst>
                              <p:cond delay="6000"/>
                            </p:stCondLst>
                            <p:childTnLst>
                              <p:par>
                                <p:cTn id="35" presetID="11" presetClass="entr" presetSubtype="0" fill="hold" grpId="0" nodeType="afterEffect">
                                  <p:stCondLst>
                                    <p:cond delay="0"/>
                                  </p:stCondLst>
                                  <p:childTnLst>
                                    <p:set>
                                      <p:cBhvr>
                                        <p:cTn id="36" dur="1000">
                                          <p:stCondLst>
                                            <p:cond delay="0"/>
                                          </p:stCondLst>
                                        </p:cTn>
                                        <p:tgtEl>
                                          <p:spTgt spid="22"/>
                                        </p:tgtEl>
                                        <p:attrNameLst>
                                          <p:attrName>style.visibility</p:attrName>
                                        </p:attrNameLst>
                                      </p:cBhvr>
                                      <p:to>
                                        <p:strVal val="visible"/>
                                      </p:to>
                                    </p:set>
                                  </p:childTnLst>
                                </p:cTn>
                              </p:par>
                            </p:childTnLst>
                          </p:cTn>
                        </p:par>
                        <p:par>
                          <p:cTn id="37" fill="hold">
                            <p:stCondLst>
                              <p:cond delay="7000"/>
                            </p:stCondLst>
                            <p:childTnLst>
                              <p:par>
                                <p:cTn id="38" presetID="11" presetClass="entr" presetSubtype="0" fill="hold" grpId="0" nodeType="afterEffect">
                                  <p:stCondLst>
                                    <p:cond delay="0"/>
                                  </p:stCondLst>
                                  <p:childTnLst>
                                    <p:set>
                                      <p:cBhvr>
                                        <p:cTn id="39" dur="1000">
                                          <p:stCondLst>
                                            <p:cond delay="0"/>
                                          </p:stCondLst>
                                        </p:cTn>
                                        <p:tgtEl>
                                          <p:spTgt spid="23"/>
                                        </p:tgtEl>
                                        <p:attrNameLst>
                                          <p:attrName>style.visibility</p:attrName>
                                        </p:attrNameLst>
                                      </p:cBhvr>
                                      <p:to>
                                        <p:strVal val="visible"/>
                                      </p:to>
                                    </p:set>
                                  </p:childTnLst>
                                </p:cTn>
                              </p:par>
                            </p:childTnLst>
                          </p:cTn>
                        </p:par>
                        <p:par>
                          <p:cTn id="40" fill="hold">
                            <p:stCondLst>
                              <p:cond delay="8000"/>
                            </p:stCondLst>
                            <p:childTnLst>
                              <p:par>
                                <p:cTn id="41" presetID="11" presetClass="entr" presetSubtype="0" fill="hold" grpId="0" nodeType="afterEffect">
                                  <p:stCondLst>
                                    <p:cond delay="0"/>
                                  </p:stCondLst>
                                  <p:childTnLst>
                                    <p:set>
                                      <p:cBhvr>
                                        <p:cTn id="42" dur="1000">
                                          <p:stCondLst>
                                            <p:cond delay="0"/>
                                          </p:stCondLst>
                                        </p:cTn>
                                        <p:tgtEl>
                                          <p:spTgt spid="24"/>
                                        </p:tgtEl>
                                        <p:attrNameLst>
                                          <p:attrName>style.visibility</p:attrName>
                                        </p:attrNameLst>
                                      </p:cBhvr>
                                      <p:to>
                                        <p:strVal val="visible"/>
                                      </p:to>
                                    </p:set>
                                  </p:childTnLst>
                                </p:cTn>
                              </p:par>
                            </p:childTnLst>
                          </p:cTn>
                        </p:par>
                        <p:par>
                          <p:cTn id="43" fill="hold">
                            <p:stCondLst>
                              <p:cond delay="9000"/>
                            </p:stCondLst>
                            <p:childTnLst>
                              <p:par>
                                <p:cTn id="44" presetID="11" presetClass="entr" presetSubtype="0" fill="hold" grpId="0" nodeType="afterEffect">
                                  <p:stCondLst>
                                    <p:cond delay="0"/>
                                  </p:stCondLst>
                                  <p:childTnLst>
                                    <p:set>
                                      <p:cBhvr>
                                        <p:cTn id="45" dur="1000">
                                          <p:stCondLst>
                                            <p:cond delay="0"/>
                                          </p:stCondLst>
                                        </p:cTn>
                                        <p:tgtEl>
                                          <p:spTgt spid="25"/>
                                        </p:tgtEl>
                                        <p:attrNameLst>
                                          <p:attrName>style.visibility</p:attrName>
                                        </p:attrNameLst>
                                      </p:cBhvr>
                                      <p:to>
                                        <p:strVal val="visible"/>
                                      </p:to>
                                    </p:set>
                                  </p:childTnLst>
                                </p:cTn>
                              </p:par>
                            </p:childTnLst>
                          </p:cTn>
                        </p:par>
                        <p:par>
                          <p:cTn id="46" fill="hold">
                            <p:stCondLst>
                              <p:cond delay="10000"/>
                            </p:stCondLst>
                            <p:childTnLst>
                              <p:par>
                                <p:cTn id="47" presetID="11" presetClass="entr" presetSubtype="0" fill="hold" grpId="0" nodeType="afterEffect">
                                  <p:stCondLst>
                                    <p:cond delay="0"/>
                                  </p:stCondLst>
                                  <p:childTnLst>
                                    <p:set>
                                      <p:cBhvr>
                                        <p:cTn id="48" dur="1000">
                                          <p:stCondLst>
                                            <p:cond delay="0"/>
                                          </p:stCondLst>
                                        </p:cTn>
                                        <p:tgtEl>
                                          <p:spTgt spid="26"/>
                                        </p:tgtEl>
                                        <p:attrNameLst>
                                          <p:attrName>style.visibility</p:attrName>
                                        </p:attrNameLst>
                                      </p:cBhvr>
                                      <p:to>
                                        <p:strVal val="visible"/>
                                      </p:to>
                                    </p:set>
                                  </p:childTnLst>
                                </p:cTn>
                              </p:par>
                            </p:childTnLst>
                          </p:cTn>
                        </p:par>
                        <p:par>
                          <p:cTn id="49" fill="hold">
                            <p:stCondLst>
                              <p:cond delay="11000"/>
                            </p:stCondLst>
                            <p:childTnLst>
                              <p:par>
                                <p:cTn id="50" presetID="11" presetClass="entr" presetSubtype="0" fill="hold" grpId="0" nodeType="afterEffect">
                                  <p:stCondLst>
                                    <p:cond delay="0"/>
                                  </p:stCondLst>
                                  <p:childTnLst>
                                    <p:set>
                                      <p:cBhvr>
                                        <p:cTn id="51" dur="1000">
                                          <p:stCondLst>
                                            <p:cond delay="0"/>
                                          </p:stCondLst>
                                        </p:cTn>
                                        <p:tgtEl>
                                          <p:spTgt spid="27"/>
                                        </p:tgtEl>
                                        <p:attrNameLst>
                                          <p:attrName>style.visibility</p:attrName>
                                        </p:attrNameLst>
                                      </p:cBhvr>
                                      <p:to>
                                        <p:strVal val="visible"/>
                                      </p:to>
                                    </p:set>
                                  </p:childTnLst>
                                </p:cTn>
                              </p:par>
                            </p:childTnLst>
                          </p:cTn>
                        </p:par>
                        <p:par>
                          <p:cTn id="52" fill="hold">
                            <p:stCondLst>
                              <p:cond delay="12000"/>
                            </p:stCondLst>
                            <p:childTnLst>
                              <p:par>
                                <p:cTn id="53" presetID="11" presetClass="entr" presetSubtype="0" fill="hold" grpId="0" nodeType="afterEffect">
                                  <p:stCondLst>
                                    <p:cond delay="0"/>
                                  </p:stCondLst>
                                  <p:childTnLst>
                                    <p:set>
                                      <p:cBhvr>
                                        <p:cTn id="54" dur="1000">
                                          <p:stCondLst>
                                            <p:cond delay="0"/>
                                          </p:stCondLst>
                                        </p:cTn>
                                        <p:tgtEl>
                                          <p:spTgt spid="28"/>
                                        </p:tgtEl>
                                        <p:attrNameLst>
                                          <p:attrName>style.visibility</p:attrName>
                                        </p:attrNameLst>
                                      </p:cBhvr>
                                      <p:to>
                                        <p:strVal val="visible"/>
                                      </p:to>
                                    </p:set>
                                  </p:childTnLst>
                                </p:cTn>
                              </p:par>
                            </p:childTnLst>
                          </p:cTn>
                        </p:par>
                        <p:par>
                          <p:cTn id="55" fill="hold">
                            <p:stCondLst>
                              <p:cond delay="13000"/>
                            </p:stCondLst>
                            <p:childTnLst>
                              <p:par>
                                <p:cTn id="56" presetID="11" presetClass="entr" presetSubtype="0" fill="hold" grpId="0" nodeType="afterEffect">
                                  <p:stCondLst>
                                    <p:cond delay="0"/>
                                  </p:stCondLst>
                                  <p:childTnLst>
                                    <p:set>
                                      <p:cBhvr>
                                        <p:cTn id="57" dur="1000">
                                          <p:stCondLst>
                                            <p:cond delay="0"/>
                                          </p:stCondLst>
                                        </p:cTn>
                                        <p:tgtEl>
                                          <p:spTgt spid="29"/>
                                        </p:tgtEl>
                                        <p:attrNameLst>
                                          <p:attrName>style.visibility</p:attrName>
                                        </p:attrNameLst>
                                      </p:cBhvr>
                                      <p:to>
                                        <p:strVal val="visible"/>
                                      </p:to>
                                    </p:set>
                                  </p:childTnLst>
                                </p:cTn>
                              </p:par>
                            </p:childTnLst>
                          </p:cTn>
                        </p:par>
                        <p:par>
                          <p:cTn id="58" fill="hold">
                            <p:stCondLst>
                              <p:cond delay="14000"/>
                            </p:stCondLst>
                            <p:childTnLst>
                              <p:par>
                                <p:cTn id="59" presetID="11" presetClass="entr" presetSubtype="0" fill="hold" grpId="0" nodeType="afterEffect">
                                  <p:stCondLst>
                                    <p:cond delay="0"/>
                                  </p:stCondLst>
                                  <p:childTnLst>
                                    <p:set>
                                      <p:cBhvr>
                                        <p:cTn id="60" dur="1000">
                                          <p:stCondLst>
                                            <p:cond delay="0"/>
                                          </p:stCondLst>
                                        </p:cTn>
                                        <p:tgtEl>
                                          <p:spTgt spid="30"/>
                                        </p:tgtEl>
                                        <p:attrNameLst>
                                          <p:attrName>style.visibility</p:attrName>
                                        </p:attrNameLst>
                                      </p:cBhvr>
                                      <p:to>
                                        <p:strVal val="visible"/>
                                      </p:to>
                                    </p:set>
                                  </p:childTnLst>
                                </p:cTn>
                              </p:par>
                            </p:childTnLst>
                          </p:cTn>
                        </p:par>
                        <p:par>
                          <p:cTn id="61" fill="hold">
                            <p:stCondLst>
                              <p:cond delay="15000"/>
                            </p:stCondLst>
                            <p:childTnLst>
                              <p:par>
                                <p:cTn id="62" presetID="11" presetClass="entr" presetSubtype="0" fill="hold" grpId="0" nodeType="afterEffect">
                                  <p:stCondLst>
                                    <p:cond delay="0"/>
                                  </p:stCondLst>
                                  <p:childTnLst>
                                    <p:set>
                                      <p:cBhvr>
                                        <p:cTn id="63" dur="1000">
                                          <p:stCondLst>
                                            <p:cond delay="0"/>
                                          </p:stCondLst>
                                        </p:cTn>
                                        <p:tgtEl>
                                          <p:spTgt spid="31"/>
                                        </p:tgtEl>
                                        <p:attrNameLst>
                                          <p:attrName>style.visibility</p:attrName>
                                        </p:attrNameLst>
                                      </p:cBhvr>
                                      <p:to>
                                        <p:strVal val="visible"/>
                                      </p:to>
                                    </p:set>
                                  </p:childTnLst>
                                </p:cTn>
                              </p:par>
                            </p:childTnLst>
                          </p:cTn>
                        </p:par>
                        <p:par>
                          <p:cTn id="64" fill="hold">
                            <p:stCondLst>
                              <p:cond delay="16000"/>
                            </p:stCondLst>
                            <p:childTnLst>
                              <p:par>
                                <p:cTn id="65" presetID="11" presetClass="entr" presetSubtype="0" fill="hold" grpId="0" nodeType="afterEffect">
                                  <p:stCondLst>
                                    <p:cond delay="0"/>
                                  </p:stCondLst>
                                  <p:childTnLst>
                                    <p:set>
                                      <p:cBhvr>
                                        <p:cTn id="66" dur="1000">
                                          <p:stCondLst>
                                            <p:cond delay="0"/>
                                          </p:stCondLst>
                                        </p:cTn>
                                        <p:tgtEl>
                                          <p:spTgt spid="32"/>
                                        </p:tgtEl>
                                        <p:attrNameLst>
                                          <p:attrName>style.visibility</p:attrName>
                                        </p:attrNameLst>
                                      </p:cBhvr>
                                      <p:to>
                                        <p:strVal val="visible"/>
                                      </p:to>
                                    </p:set>
                                  </p:childTnLst>
                                </p:cTn>
                              </p:par>
                            </p:childTnLst>
                          </p:cTn>
                        </p:par>
                        <p:par>
                          <p:cTn id="67" fill="hold">
                            <p:stCondLst>
                              <p:cond delay="17000"/>
                            </p:stCondLst>
                            <p:childTnLst>
                              <p:par>
                                <p:cTn id="68" presetID="11" presetClass="entr" presetSubtype="0" fill="hold" grpId="0" nodeType="afterEffect">
                                  <p:stCondLst>
                                    <p:cond delay="0"/>
                                  </p:stCondLst>
                                  <p:childTnLst>
                                    <p:set>
                                      <p:cBhvr>
                                        <p:cTn id="69" dur="1000">
                                          <p:stCondLst>
                                            <p:cond delay="0"/>
                                          </p:stCondLst>
                                        </p:cTn>
                                        <p:tgtEl>
                                          <p:spTgt spid="33"/>
                                        </p:tgtEl>
                                        <p:attrNameLst>
                                          <p:attrName>style.visibility</p:attrName>
                                        </p:attrNameLst>
                                      </p:cBhvr>
                                      <p:to>
                                        <p:strVal val="visible"/>
                                      </p:to>
                                    </p:set>
                                  </p:childTnLst>
                                </p:cTn>
                              </p:par>
                            </p:childTnLst>
                          </p:cTn>
                        </p:par>
                        <p:par>
                          <p:cTn id="70" fill="hold">
                            <p:stCondLst>
                              <p:cond delay="18000"/>
                            </p:stCondLst>
                            <p:childTnLst>
                              <p:par>
                                <p:cTn id="71" presetID="11" presetClass="entr" presetSubtype="0" fill="hold" grpId="0" nodeType="afterEffect">
                                  <p:stCondLst>
                                    <p:cond delay="0"/>
                                  </p:stCondLst>
                                  <p:childTnLst>
                                    <p:set>
                                      <p:cBhvr>
                                        <p:cTn id="72" dur="1000">
                                          <p:stCondLst>
                                            <p:cond delay="0"/>
                                          </p:stCondLst>
                                        </p:cTn>
                                        <p:tgtEl>
                                          <p:spTgt spid="34"/>
                                        </p:tgtEl>
                                        <p:attrNameLst>
                                          <p:attrName>style.visibility</p:attrName>
                                        </p:attrNameLst>
                                      </p:cBhvr>
                                      <p:to>
                                        <p:strVal val="visible"/>
                                      </p:to>
                                    </p:set>
                                  </p:childTnLst>
                                </p:cTn>
                              </p:par>
                            </p:childTnLst>
                          </p:cTn>
                        </p:par>
                        <p:par>
                          <p:cTn id="73" fill="hold">
                            <p:stCondLst>
                              <p:cond delay="19000"/>
                            </p:stCondLst>
                            <p:childTnLst>
                              <p:par>
                                <p:cTn id="74" presetID="11" presetClass="entr" presetSubtype="0" fill="hold" grpId="0" nodeType="afterEffect">
                                  <p:stCondLst>
                                    <p:cond delay="0"/>
                                  </p:stCondLst>
                                  <p:childTnLst>
                                    <p:set>
                                      <p:cBhvr>
                                        <p:cTn id="75" dur="1000">
                                          <p:stCondLst>
                                            <p:cond delay="0"/>
                                          </p:stCondLst>
                                        </p:cTn>
                                        <p:tgtEl>
                                          <p:spTgt spid="35"/>
                                        </p:tgtEl>
                                        <p:attrNameLst>
                                          <p:attrName>style.visibility</p:attrName>
                                        </p:attrNameLst>
                                      </p:cBhvr>
                                      <p:to>
                                        <p:strVal val="visible"/>
                                      </p:to>
                                    </p:set>
                                  </p:childTnLst>
                                </p:cTn>
                              </p:par>
                            </p:childTnLst>
                          </p:cTn>
                        </p:par>
                        <p:par>
                          <p:cTn id="76" fill="hold">
                            <p:stCondLst>
                              <p:cond delay="20000"/>
                            </p:stCondLst>
                            <p:childTnLst>
                              <p:par>
                                <p:cTn id="77" presetID="11" presetClass="entr" presetSubtype="0" fill="hold" grpId="0" nodeType="afterEffect">
                                  <p:stCondLst>
                                    <p:cond delay="0"/>
                                  </p:stCondLst>
                                  <p:childTnLst>
                                    <p:set>
                                      <p:cBhvr>
                                        <p:cTn id="78" dur="1000">
                                          <p:stCondLst>
                                            <p:cond delay="0"/>
                                          </p:stCondLst>
                                        </p:cTn>
                                        <p:tgtEl>
                                          <p:spTgt spid="36"/>
                                        </p:tgtEl>
                                        <p:attrNameLst>
                                          <p:attrName>style.visibility</p:attrName>
                                        </p:attrNameLst>
                                      </p:cBhvr>
                                      <p:to>
                                        <p:strVal val="visible"/>
                                      </p:to>
                                    </p:set>
                                  </p:childTnLst>
                                  <p:subTnLst>
                                    <p:audio>
                                      <p:cMediaNode>
                                        <p:cTn display="0" masterRel="sameClick">
                                          <p:stCondLst>
                                            <p:cond evt="begin" delay="0">
                                              <p:tn val="77"/>
                                            </p:cond>
                                          </p:stCondLst>
                                          <p:endCondLst>
                                            <p:cond evt="onStopAudio" delay="0">
                                              <p:tgtEl>
                                                <p:sldTgt/>
                                              </p:tgtEl>
                                            </p:cond>
                                          </p:endCondLst>
                                        </p:cTn>
                                        <p:tgtEl>
                                          <p:sndTgt r:embed="rId2" name="chimes.wav"/>
                                        </p:tgtEl>
                                      </p:cMediaNode>
                                    </p:audio>
                                  </p:subTnLst>
                                </p:cTn>
                              </p:par>
                            </p:childTnLst>
                          </p:cTn>
                        </p:par>
                      </p:childTnLst>
                    </p:cTn>
                  </p:par>
                  <p:par>
                    <p:cTn id="79" fill="hold">
                      <p:stCondLst>
                        <p:cond delay="indefinite"/>
                      </p:stCondLst>
                      <p:childTnLst>
                        <p:par>
                          <p:cTn id="80" fill="hold">
                            <p:stCondLst>
                              <p:cond delay="0"/>
                            </p:stCondLst>
                            <p:childTnLst>
                              <p:par>
                                <p:cTn id="81" presetID="10" presetClass="entr" presetSubtype="0" fill="hold" grpId="0" nodeType="clickEffect">
                                  <p:stCondLst>
                                    <p:cond delay="0"/>
                                  </p:stCondLst>
                                  <p:childTnLst>
                                    <p:set>
                                      <p:cBhvr>
                                        <p:cTn id="82" dur="1" fill="hold">
                                          <p:stCondLst>
                                            <p:cond delay="0"/>
                                          </p:stCondLst>
                                        </p:cTn>
                                        <p:tgtEl>
                                          <p:spTgt spid="57"/>
                                        </p:tgtEl>
                                        <p:attrNameLst>
                                          <p:attrName>style.visibility</p:attrName>
                                        </p:attrNameLst>
                                      </p:cBhvr>
                                      <p:to>
                                        <p:strVal val="visible"/>
                                      </p:to>
                                    </p:set>
                                    <p:animEffect transition="in" filter="fade">
                                      <p:cBhvr>
                                        <p:cTn id="83" dur="500"/>
                                        <p:tgtEl>
                                          <p:spTgt spid="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56" grpId="0"/>
      <p:bldP spid="57"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17000" b="-17000"/>
          </a:stretch>
        </a:blipFill>
        <a:effectLst/>
      </p:bgPr>
    </p:bg>
    <p:spTree>
      <p:nvGrpSpPr>
        <p:cNvPr id="1" name=""/>
        <p:cNvGrpSpPr/>
        <p:nvPr/>
      </p:nvGrpSpPr>
      <p:grpSpPr>
        <a:xfrm>
          <a:off x="0" y="0"/>
          <a:ext cx="0" cy="0"/>
          <a:chOff x="0" y="0"/>
          <a:chExt cx="0" cy="0"/>
        </a:xfrm>
      </p:grpSpPr>
      <p:sp>
        <p:nvSpPr>
          <p:cNvPr id="5" name="AutoShape 6" descr="Hình ảnh Ngày đất Xanh Tay Nắm Giữ Trái đất Bảo Vệ Trái đất, Ngày Trái đất,  Ngày đất Xanh Tay Nắm Giữ Trái đất Bảo Vệ Trái đất, Ngày Trái đất"/>
          <p:cNvSpPr>
            <a:spLocks noChangeAspect="1" noChangeArrowheads="1"/>
          </p:cNvSpPr>
          <p:nvPr/>
        </p:nvSpPr>
        <p:spPr bwMode="auto">
          <a:xfrm>
            <a:off x="1679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Rectangle 2">
            <a:extLst>
              <a:ext uri="{FF2B5EF4-FFF2-40B4-BE49-F238E27FC236}">
                <a16:creationId xmlns:a16="http://schemas.microsoft.com/office/drawing/2014/main" id="{6D86FE18-50E1-4E20-9949-72DFF55BA334}"/>
              </a:ext>
            </a:extLst>
          </p:cNvPr>
          <p:cNvSpPr txBox="1">
            <a:spLocks noChangeArrowheads="1"/>
          </p:cNvSpPr>
          <p:nvPr/>
        </p:nvSpPr>
        <p:spPr>
          <a:xfrm>
            <a:off x="3614691" y="-22542"/>
            <a:ext cx="4388572" cy="836384"/>
          </a:xfrm>
          <a:prstGeom prst="rect">
            <a:avLst/>
          </a:prstGeom>
          <a:solidFill>
            <a:srgbClr val="C00000"/>
          </a:solidFill>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en-US" dirty="0" smtClean="0"/>
              <a:t> </a:t>
            </a:r>
            <a:r>
              <a:rPr lang="vi-VN" altLang="en-US" sz="4500" b="1" spc="50" dirty="0" smtClean="0">
                <a:ln w="9525" cmpd="sng">
                  <a:solidFill>
                    <a:schemeClr val="accent1"/>
                  </a:solidFill>
                  <a:prstDash val="solid"/>
                </a:ln>
                <a:solidFill>
                  <a:srgbClr val="70AD47">
                    <a:tint val="1000"/>
                  </a:srgbClr>
                </a:solidFill>
                <a:effectLst>
                  <a:glow rad="38100">
                    <a:schemeClr val="accent1">
                      <a:alpha val="40000"/>
                    </a:schemeClr>
                  </a:glow>
                </a:effectLst>
                <a:latin typeface="Arial" panose="020B0604020202020204" pitchFamily="34" charset="0"/>
                <a:cs typeface="Arial" panose="020B0604020202020204" pitchFamily="34" charset="0"/>
              </a:rPr>
              <a:t>VẬN DỤNG</a:t>
            </a:r>
            <a:endParaRPr lang="en-US" altLang="en-US" sz="4500" b="1" spc="50" dirty="0">
              <a:ln w="9525" cmpd="sng">
                <a:solidFill>
                  <a:schemeClr val="accent1"/>
                </a:solidFill>
                <a:prstDash val="solid"/>
              </a:ln>
              <a:solidFill>
                <a:srgbClr val="70AD47">
                  <a:tint val="1000"/>
                </a:srgbClr>
              </a:solidFill>
              <a:effectLst>
                <a:glow rad="38100">
                  <a:schemeClr val="accent1">
                    <a:alpha val="40000"/>
                  </a:schemeClr>
                </a:glow>
              </a:effectLst>
              <a:latin typeface="Arial" panose="020B0604020202020204" pitchFamily="34" charset="0"/>
              <a:cs typeface="Arial" panose="020B0604020202020204" pitchFamily="34" charset="0"/>
            </a:endParaRPr>
          </a:p>
        </p:txBody>
      </p:sp>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027374" y="-144463"/>
            <a:ext cx="1415735" cy="3313021"/>
          </a:xfrm>
          <a:prstGeom prst="rect">
            <a:avLst/>
          </a:prstGeom>
        </p:spPr>
      </p:pic>
      <p:pic>
        <p:nvPicPr>
          <p:cNvPr id="13" name="Picture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050602" y="2301594"/>
            <a:ext cx="1415735" cy="3313021"/>
          </a:xfrm>
          <a:prstGeom prst="rect">
            <a:avLst/>
          </a:prstGeom>
        </p:spPr>
      </p:pic>
      <p:pic>
        <p:nvPicPr>
          <p:cNvPr id="16" name="Picture 1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6716194">
            <a:off x="971708" y="4579797"/>
            <a:ext cx="1415735" cy="3313021"/>
          </a:xfrm>
          <a:prstGeom prst="rect">
            <a:avLst/>
          </a:prstGeom>
        </p:spPr>
      </p:pic>
      <p:pic>
        <p:nvPicPr>
          <p:cNvPr id="17" name="Picture 1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6716194">
            <a:off x="3829187" y="4579796"/>
            <a:ext cx="1415735" cy="3313021"/>
          </a:xfrm>
          <a:prstGeom prst="rect">
            <a:avLst/>
          </a:prstGeom>
        </p:spPr>
      </p:pic>
      <p:sp>
        <p:nvSpPr>
          <p:cNvPr id="11" name="Rectangle 10"/>
          <p:cNvSpPr/>
          <p:nvPr/>
        </p:nvSpPr>
        <p:spPr>
          <a:xfrm>
            <a:off x="615907" y="1169103"/>
            <a:ext cx="10386140" cy="3890296"/>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nSpc>
                <a:spcPct val="135000"/>
              </a:lnSpc>
              <a:spcBef>
                <a:spcPts val="600"/>
              </a:spcBef>
              <a:spcAft>
                <a:spcPts val="600"/>
              </a:spcAft>
            </a:pP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Câu</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1.</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hãy</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giải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thích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câu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tục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ngữ</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Nhất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nước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nhì</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phân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tam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cần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tứ</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giống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p>
          <a:p>
            <a:pPr>
              <a:lnSpc>
                <a:spcPct val="135000"/>
              </a:lnSpc>
              <a:spcBef>
                <a:spcPts val="600"/>
              </a:spcBef>
              <a:spcAft>
                <a:spcPts val="600"/>
              </a:spcAft>
            </a:pPr>
            <a:r>
              <a:rPr lang="en-US" sz="2800" b="1"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Câu</a:t>
            </a:r>
            <a:r>
              <a:rPr lang="en-US" sz="2800" b="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2.</a:t>
            </a:r>
            <a:r>
              <a:rPr lang="en-US" sz="28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Hãy</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tìm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hiểu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nêu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số</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loại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thức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ăn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bữa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ăn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hằng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ngày</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để</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phòng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tránh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bệnh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bướu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cổ</a:t>
            </a:r>
            <a:r>
              <a:rPr lang="en-US" sz="28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p>
          <a:p>
            <a:pPr>
              <a:lnSpc>
                <a:spcPct val="135000"/>
              </a:lnSpc>
              <a:spcBef>
                <a:spcPts val="600"/>
              </a:spcBef>
              <a:spcAft>
                <a:spcPts val="600"/>
              </a:spcAft>
            </a:pPr>
            <a:r>
              <a:rPr lang="en-US" sz="2800" dirty="0">
                <a:latin typeface="Times New Roman" panose="02020603050405020304" pitchFamily="18" charset="0"/>
                <a:cs typeface="Times New Roman" panose="02020603050405020304" pitchFamily="18" charset="0"/>
                <a:sym typeface="Wingdings" panose="05000000000000000000" pitchFamily="2" charset="2"/>
              </a:rPr>
              <a:t> </a:t>
            </a:r>
            <a:r>
              <a:rPr lang="en-US" sz="2800" b="1" i="1" dirty="0" err="1">
                <a:latin typeface="Times New Roman" panose="02020603050405020304" pitchFamily="18" charset="0"/>
                <a:cs typeface="Times New Roman" panose="02020603050405020304" pitchFamily="18" charset="0"/>
              </a:rPr>
              <a:t>em</a:t>
            </a:r>
            <a:r>
              <a:rPr lang="en-US" sz="2800" b="1" i="1" dirty="0">
                <a:latin typeface="Times New Roman" panose="02020603050405020304" pitchFamily="18" charset="0"/>
                <a:cs typeface="Times New Roman" panose="02020603050405020304" pitchFamily="18" charset="0"/>
              </a:rPr>
              <a:t> </a:t>
            </a:r>
            <a:r>
              <a:rPr lang="vi-VN" sz="2800" b="1" i="1" dirty="0">
                <a:latin typeface="Times New Roman" panose="02020603050405020304" pitchFamily="18" charset="0"/>
                <a:cs typeface="Times New Roman" panose="02020603050405020304" pitchFamily="18" charset="0"/>
              </a:rPr>
              <a:t>hãy </a:t>
            </a:r>
            <a:r>
              <a:rPr lang="en-US" sz="2800" b="1" i="1" dirty="0" err="1">
                <a:latin typeface="Times New Roman" panose="02020603050405020304" pitchFamily="18" charset="0"/>
                <a:cs typeface="Times New Roman" panose="02020603050405020304" pitchFamily="18" charset="0"/>
              </a:rPr>
              <a:t>đề</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xuất</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những</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lưu</a:t>
            </a:r>
            <a:r>
              <a:rPr lang="en-US" sz="2800" b="1" i="1" dirty="0">
                <a:latin typeface="Times New Roman" panose="02020603050405020304" pitchFamily="18" charset="0"/>
                <a:cs typeface="Times New Roman" panose="02020603050405020304" pitchFamily="18" charset="0"/>
              </a:rPr>
              <a:t> ý </a:t>
            </a:r>
            <a:r>
              <a:rPr lang="en-US" sz="2800" b="1" i="1" dirty="0" err="1">
                <a:latin typeface="Times New Roman" panose="02020603050405020304" pitchFamily="18" charset="0"/>
                <a:cs typeface="Times New Roman" panose="02020603050405020304" pitchFamily="18" charset="0"/>
              </a:rPr>
              <a:t>trong</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việc</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chăm</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sóc</a:t>
            </a:r>
            <a:r>
              <a:rPr lang="en-US" sz="2800" b="1" i="1" dirty="0">
                <a:latin typeface="Times New Roman" panose="02020603050405020304" pitchFamily="18" charset="0"/>
                <a:cs typeface="Times New Roman" panose="02020603050405020304" pitchFamily="18" charset="0"/>
              </a:rPr>
              <a:t> </a:t>
            </a:r>
            <a:r>
              <a:rPr lang="en-US" sz="2800" b="1" i="1" dirty="0" err="1" smtClean="0">
                <a:latin typeface="Times New Roman" panose="02020603050405020304" pitchFamily="18" charset="0"/>
                <a:cs typeface="Times New Roman" panose="02020603050405020304" pitchFamily="18" charset="0"/>
              </a:rPr>
              <a:t>sức</a:t>
            </a:r>
            <a:r>
              <a:rPr lang="en-US" sz="2800" b="1" i="1" dirty="0" smtClean="0">
                <a:latin typeface="Times New Roman" panose="02020603050405020304" pitchFamily="18" charset="0"/>
                <a:cs typeface="Times New Roman" panose="02020603050405020304" pitchFamily="18" charset="0"/>
              </a:rPr>
              <a:t> </a:t>
            </a:r>
            <a:r>
              <a:rPr lang="en-US" sz="2800" b="1" i="1" dirty="0" err="1" smtClean="0">
                <a:latin typeface="Times New Roman" panose="02020603050405020304" pitchFamily="18" charset="0"/>
                <a:cs typeface="Times New Roman" panose="02020603050405020304" pitchFamily="18" charset="0"/>
              </a:rPr>
              <a:t>khỏe</a:t>
            </a:r>
            <a:r>
              <a:rPr lang="en-US" sz="2800" b="1" i="1" dirty="0" smtClean="0">
                <a:latin typeface="Times New Roman" panose="02020603050405020304" pitchFamily="18" charset="0"/>
                <a:cs typeface="Times New Roman" panose="02020603050405020304" pitchFamily="18" charset="0"/>
              </a:rPr>
              <a:t> </a:t>
            </a:r>
            <a:r>
              <a:rPr lang="en-US" sz="2800" b="1" i="1" dirty="0" err="1" smtClean="0">
                <a:latin typeface="Times New Roman" panose="02020603050405020304" pitchFamily="18" charset="0"/>
                <a:cs typeface="Times New Roman" panose="02020603050405020304" pitchFamily="18" charset="0"/>
              </a:rPr>
              <a:t>để</a:t>
            </a:r>
            <a:r>
              <a:rPr lang="en-US" sz="2800" b="1" i="1" dirty="0" smtClean="0">
                <a:latin typeface="Times New Roman" panose="02020603050405020304" pitchFamily="18" charset="0"/>
                <a:cs typeface="Times New Roman" panose="02020603050405020304" pitchFamily="18" charset="0"/>
              </a:rPr>
              <a:t> </a:t>
            </a:r>
            <a:r>
              <a:rPr lang="en-US" sz="2800" b="1" i="1" dirty="0" err="1" smtClean="0">
                <a:latin typeface="Times New Roman" panose="02020603050405020304" pitchFamily="18" charset="0"/>
                <a:cs typeface="Times New Roman" panose="02020603050405020304" pitchFamily="18" charset="0"/>
              </a:rPr>
              <a:t>cơ</a:t>
            </a:r>
            <a:r>
              <a:rPr lang="en-US" sz="2800" b="1" i="1" dirty="0" smtClean="0">
                <a:latin typeface="Times New Roman" panose="02020603050405020304" pitchFamily="18" charset="0"/>
                <a:cs typeface="Times New Roman" panose="02020603050405020304" pitchFamily="18" charset="0"/>
              </a:rPr>
              <a:t> </a:t>
            </a:r>
            <a:r>
              <a:rPr lang="en-US" sz="2800" b="1" i="1" dirty="0" err="1" smtClean="0">
                <a:latin typeface="Times New Roman" panose="02020603050405020304" pitchFamily="18" charset="0"/>
                <a:cs typeface="Times New Roman" panose="02020603050405020304" pitchFamily="18" charset="0"/>
              </a:rPr>
              <a:t>thể</a:t>
            </a:r>
            <a:r>
              <a:rPr lang="en-US" sz="2800" b="1" i="1" dirty="0" smtClean="0">
                <a:latin typeface="Times New Roman" panose="02020603050405020304" pitchFamily="18" charset="0"/>
                <a:cs typeface="Times New Roman" panose="02020603050405020304" pitchFamily="18" charset="0"/>
              </a:rPr>
              <a:t>/ </a:t>
            </a:r>
            <a:r>
              <a:rPr lang="en-US" sz="2800" b="1" i="1" dirty="0" err="1" smtClean="0">
                <a:latin typeface="Times New Roman" panose="02020603050405020304" pitchFamily="18" charset="0"/>
                <a:cs typeface="Times New Roman" panose="02020603050405020304" pitchFamily="18" charset="0"/>
              </a:rPr>
              <a:t>cây</a:t>
            </a:r>
            <a:r>
              <a:rPr lang="en-US" sz="2800" b="1" i="1" dirty="0" smtClean="0">
                <a:latin typeface="Times New Roman" panose="02020603050405020304" pitchFamily="18" charset="0"/>
                <a:cs typeface="Times New Roman" panose="02020603050405020304" pitchFamily="18" charset="0"/>
              </a:rPr>
              <a:t> </a:t>
            </a:r>
            <a:r>
              <a:rPr lang="en-US" sz="2800" b="1" i="1" dirty="0" err="1" smtClean="0">
                <a:latin typeface="Times New Roman" panose="02020603050405020304" pitchFamily="18" charset="0"/>
                <a:cs typeface="Times New Roman" panose="02020603050405020304" pitchFamily="18" charset="0"/>
              </a:rPr>
              <a:t>cối</a:t>
            </a:r>
            <a:r>
              <a:rPr lang="en-US" sz="2800" b="1" i="1" dirty="0" smtClean="0">
                <a:latin typeface="Times New Roman" panose="02020603050405020304" pitchFamily="18" charset="0"/>
                <a:cs typeface="Times New Roman" panose="02020603050405020304" pitchFamily="18" charset="0"/>
              </a:rPr>
              <a:t> </a:t>
            </a:r>
            <a:r>
              <a:rPr lang="en-US" sz="2800" b="1" i="1" dirty="0" err="1" smtClean="0">
                <a:latin typeface="Times New Roman" panose="02020603050405020304" pitchFamily="18" charset="0"/>
                <a:cs typeface="Times New Roman" panose="02020603050405020304" pitchFamily="18" charset="0"/>
              </a:rPr>
              <a:t>phát</a:t>
            </a:r>
            <a:r>
              <a:rPr lang="en-US" sz="2800" b="1" i="1" dirty="0" smtClean="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triển</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khỏe</a:t>
            </a:r>
            <a:r>
              <a:rPr lang="en-US" sz="2800" b="1" i="1" dirty="0">
                <a:latin typeface="Times New Roman" panose="02020603050405020304" pitchFamily="18" charset="0"/>
                <a:cs typeface="Times New Roman" panose="02020603050405020304" pitchFamily="18" charset="0"/>
              </a:rPr>
              <a:t> </a:t>
            </a:r>
            <a:r>
              <a:rPr lang="en-US" sz="2800" b="1" i="1" dirty="0" err="1" smtClean="0">
                <a:latin typeface="Times New Roman" panose="02020603050405020304" pitchFamily="18" charset="0"/>
                <a:cs typeface="Times New Roman" panose="02020603050405020304" pitchFamily="18" charset="0"/>
              </a:rPr>
              <a:t>mạnh</a:t>
            </a:r>
            <a:r>
              <a:rPr lang="en-US" sz="2800" b="1" i="1" dirty="0">
                <a:latin typeface="Times New Roman" panose="02020603050405020304" pitchFamily="18" charset="0"/>
                <a:cs typeface="Times New Roman" panose="02020603050405020304" pitchFamily="18" charset="0"/>
              </a:rPr>
              <a:t>.</a:t>
            </a:r>
          </a:p>
        </p:txBody>
      </p:sp>
      <p:pic>
        <p:nvPicPr>
          <p:cNvPr id="12" name="Picture 2" descr="Học viện Phật giáo Việt Nam hưởng ứng sáng kiến trồng 1 tỷ cây xanh | Môi  trường | Vietnam+ (VietnamPlus)"/>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458200" y="4371231"/>
            <a:ext cx="3733800" cy="2486769"/>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4081178343"/>
      </p:ext>
    </p:extLst>
  </p:cSld>
  <p:clrMapOvr>
    <a:masterClrMapping/>
  </p:clrMapOvr>
  <p:transition spd="slow" advTm="45000">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3" presetClass="exit" presetSubtype="10" fill="hold" grpId="1" nodeType="clickEffect">
                                  <p:stCondLst>
                                    <p:cond delay="0"/>
                                  </p:stCondLst>
                                  <p:childTnLst>
                                    <p:animEffect transition="out" filter="blinds(horizontal)">
                                      <p:cBhvr>
                                        <p:cTn id="11" dur="500"/>
                                        <p:tgtEl>
                                          <p:spTgt spid="11"/>
                                        </p:tgtEl>
                                      </p:cBhvr>
                                    </p:animEffect>
                                    <p:set>
                                      <p:cBhvr>
                                        <p:cTn id="12" dur="1" fill="hold">
                                          <p:stCondLst>
                                            <p:cond delay="4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6" name="Rounded Rectangle 5"/>
          <p:cNvSpPr/>
          <p:nvPr/>
        </p:nvSpPr>
        <p:spPr>
          <a:xfrm>
            <a:off x="3968899" y="39353"/>
            <a:ext cx="3104302" cy="648182"/>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2800" dirty="0" smtClean="0">
                <a:latin typeface="Times New Roman" panose="02020603050405020304" pitchFamily="18" charset="0"/>
                <a:cs typeface="Times New Roman" panose="02020603050405020304" pitchFamily="18" charset="0"/>
              </a:rPr>
              <a:t>GỢI Ý</a:t>
            </a:r>
            <a:endParaRPr lang="en-US" sz="2800" dirty="0">
              <a:latin typeface="Times New Roman" panose="02020603050405020304" pitchFamily="18" charset="0"/>
              <a:cs typeface="Times New Roman" panose="02020603050405020304" pitchFamily="18" charset="0"/>
            </a:endParaRPr>
          </a:p>
        </p:txBody>
      </p:sp>
      <p:pic>
        <p:nvPicPr>
          <p:cNvPr id="7" name="图片 33"/>
          <p:cNvPicPr>
            <a:picLocks noChangeAspect="1"/>
          </p:cNvPicPr>
          <p:nvPr/>
        </p:nvPicPr>
        <p:blipFill rotWithShape="1">
          <a:blip r:embed="rId3" cstate="screen"/>
          <a:srcRect/>
          <a:stretch>
            <a:fillRect/>
          </a:stretch>
        </p:blipFill>
        <p:spPr>
          <a:xfrm>
            <a:off x="-1" y="4521772"/>
            <a:ext cx="12192000" cy="2346960"/>
          </a:xfrm>
          <a:prstGeom prst="rect">
            <a:avLst/>
          </a:prstGeom>
        </p:spPr>
      </p:pic>
      <p:sp>
        <p:nvSpPr>
          <p:cNvPr id="8" name="Rectangle 7"/>
          <p:cNvSpPr/>
          <p:nvPr/>
        </p:nvSpPr>
        <p:spPr>
          <a:xfrm>
            <a:off x="1" y="1047208"/>
            <a:ext cx="12191999" cy="5109091"/>
          </a:xfrm>
          <a:prstGeom prst="rect">
            <a:avLst/>
          </a:prstGeom>
        </p:spPr>
        <p:txBody>
          <a:bodyPr wrap="square">
            <a:spAutoFit/>
          </a:bodyPr>
          <a:lstStyle/>
          <a:p>
            <a:pPr>
              <a:spcBef>
                <a:spcPts val="600"/>
              </a:spcBef>
              <a:spcAft>
                <a:spcPts val="600"/>
              </a:spcAft>
            </a:pPr>
            <a:r>
              <a:rPr lang="en-US" sz="26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Câu</a:t>
            </a:r>
            <a:r>
              <a:rPr lang="en-US" sz="26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1. 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Nhất</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nước</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nhì</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phân</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tam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cần</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tứ</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giống</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là</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câu</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tục</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ngữ</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của</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nhân</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dân</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ta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chỉ</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ra</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4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yếu</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tố</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quan</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trọng</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để</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làm</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nên</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một</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vụ</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mùa</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bội</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thu</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trong</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nông</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nghiệp</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lúa</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nước</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đó</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là</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4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yếu</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tố</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Nước</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Phân</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bón</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Công</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chăm</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sóc</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Giống</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lúa</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endParaRPr lang="en-US" sz="2600" dirty="0" smtClean="0">
              <a:solidFill>
                <a:srgbClr val="262626"/>
              </a:solidFill>
              <a:latin typeface="Times New Roman" panose="02020603050405020304" pitchFamily="18" charset="0"/>
              <a:ea typeface="Calibri" panose="020F0502020204030204" pitchFamily="34" charset="0"/>
              <a:cs typeface="Times New Roman" panose="02020603050405020304" pitchFamily="18" charset="0"/>
            </a:endParaRPr>
          </a:p>
          <a:p>
            <a:pPr marL="457200" indent="-457200">
              <a:spcBef>
                <a:spcPts val="600"/>
              </a:spcBef>
              <a:spcAft>
                <a:spcPts val="600"/>
              </a:spcAft>
              <a:buFont typeface="Wingdings" panose="05000000000000000000" pitchFamily="2" charset="2"/>
              <a:buChar char="Ø"/>
            </a:pPr>
            <a:r>
              <a:rPr lang="en-US" sz="2600" dirty="0" err="1" smtClean="0">
                <a:solidFill>
                  <a:srgbClr val="262626"/>
                </a:solidFill>
                <a:latin typeface="Times New Roman" panose="02020603050405020304" pitchFamily="18" charset="0"/>
                <a:ea typeface="Calibri" panose="020F0502020204030204" pitchFamily="34" charset="0"/>
                <a:cs typeface="Times New Roman" panose="02020603050405020304" pitchFamily="18" charset="0"/>
              </a:rPr>
              <a:t>Nhất</a:t>
            </a:r>
            <a:r>
              <a:rPr lang="en-US" sz="2600" dirty="0" smtClean="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smtClean="0">
                <a:solidFill>
                  <a:srgbClr val="262626"/>
                </a:solidFill>
                <a:latin typeface="Times New Roman" panose="02020603050405020304" pitchFamily="18" charset="0"/>
                <a:ea typeface="Calibri" panose="020F0502020204030204" pitchFamily="34" charset="0"/>
                <a:cs typeface="Times New Roman" panose="02020603050405020304" pitchFamily="18" charset="0"/>
              </a:rPr>
              <a:t>nước</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Thứ</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nhất</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là</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Nước</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Ruộng</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lúa</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phải</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đảm</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bảo</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nước</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đầy</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đủ</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p>
          <a:p>
            <a:pPr marL="457200" indent="-457200">
              <a:spcBef>
                <a:spcPts val="600"/>
              </a:spcBef>
              <a:spcAft>
                <a:spcPts val="600"/>
              </a:spcAft>
              <a:buFont typeface="Wingdings" panose="05000000000000000000" pitchFamily="2" charset="2"/>
              <a:buChar char="Ø"/>
            </a:pPr>
            <a:r>
              <a:rPr lang="en-US" sz="2600" dirty="0" err="1" smtClean="0">
                <a:solidFill>
                  <a:srgbClr val="262626"/>
                </a:solidFill>
                <a:latin typeface="Times New Roman" panose="02020603050405020304" pitchFamily="18" charset="0"/>
                <a:ea typeface="Calibri" panose="020F0502020204030204" pitchFamily="34" charset="0"/>
                <a:cs typeface="Times New Roman" panose="02020603050405020304" pitchFamily="18" charset="0"/>
              </a:rPr>
              <a:t>Nhì</a:t>
            </a:r>
            <a:r>
              <a:rPr lang="en-US" sz="2600" dirty="0" smtClean="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phân</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Thứ</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nhì</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là</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Phân</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Bón</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Phân</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Bón</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cần</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được</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bón</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đúng</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loại</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đầy</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đủ</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và</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đúng</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thời</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điểm</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endParaRPr lang="en-US" sz="2600" dirty="0" smtClean="0">
              <a:solidFill>
                <a:srgbClr val="262626"/>
              </a:solidFill>
              <a:latin typeface="Times New Roman" panose="02020603050405020304" pitchFamily="18" charset="0"/>
              <a:ea typeface="Calibri" panose="020F0502020204030204" pitchFamily="34" charset="0"/>
              <a:cs typeface="Times New Roman" panose="02020603050405020304" pitchFamily="18" charset="0"/>
            </a:endParaRPr>
          </a:p>
          <a:p>
            <a:pPr marL="457200" indent="-457200">
              <a:spcBef>
                <a:spcPts val="600"/>
              </a:spcBef>
              <a:spcAft>
                <a:spcPts val="600"/>
              </a:spcAft>
              <a:buFont typeface="Wingdings" panose="05000000000000000000" pitchFamily="2" charset="2"/>
              <a:buChar char="Ø"/>
            </a:pPr>
            <a:r>
              <a:rPr lang="en-US" sz="2600" dirty="0" smtClean="0">
                <a:solidFill>
                  <a:srgbClr val="262626"/>
                </a:solidFill>
                <a:latin typeface="Times New Roman" panose="02020603050405020304" pitchFamily="18" charset="0"/>
                <a:ea typeface="Calibri" panose="020F0502020204030204" pitchFamily="34" charset="0"/>
                <a:cs typeface="Times New Roman" panose="02020603050405020304" pitchFamily="18" charset="0"/>
              </a:rPr>
              <a:t>Tam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cần</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Thứ</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ba</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là</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Cần</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tức</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là</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lao</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động</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bỏ</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công</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sức</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chăm</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sóc</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ví</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dụ</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làm</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cỏ</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diệt</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trừ</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sâu</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bệnh</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v.v.. </a:t>
            </a:r>
            <a:endParaRPr lang="en-US" sz="2600" dirty="0" smtClean="0">
              <a:solidFill>
                <a:srgbClr val="262626"/>
              </a:solidFill>
              <a:latin typeface="Times New Roman" panose="02020603050405020304" pitchFamily="18" charset="0"/>
              <a:ea typeface="Calibri" panose="020F0502020204030204" pitchFamily="34" charset="0"/>
              <a:cs typeface="Times New Roman" panose="02020603050405020304" pitchFamily="18" charset="0"/>
            </a:endParaRPr>
          </a:p>
          <a:p>
            <a:pPr marL="457200" indent="-457200">
              <a:spcBef>
                <a:spcPts val="600"/>
              </a:spcBef>
              <a:spcAft>
                <a:spcPts val="600"/>
              </a:spcAft>
              <a:buFont typeface="Wingdings" panose="05000000000000000000" pitchFamily="2" charset="2"/>
              <a:buChar char="Ø"/>
            </a:pPr>
            <a:r>
              <a:rPr lang="en-US" sz="2600" dirty="0" err="1" smtClean="0">
                <a:solidFill>
                  <a:srgbClr val="262626"/>
                </a:solidFill>
                <a:latin typeface="Times New Roman" panose="02020603050405020304" pitchFamily="18" charset="0"/>
                <a:ea typeface="Calibri" panose="020F0502020204030204" pitchFamily="34" charset="0"/>
                <a:cs typeface="Times New Roman" panose="02020603050405020304" pitchFamily="18" charset="0"/>
              </a:rPr>
              <a:t>Tứ</a:t>
            </a:r>
            <a:r>
              <a:rPr lang="en-US" sz="2600" dirty="0" smtClean="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giống</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Thứ</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tư</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là</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Giống</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tức</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là</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giống</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lúa</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giống</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tốt</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thì</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mới</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cho</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năng</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suất</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cao</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khả</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năng</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chống</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chịu</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sâu</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bệnh</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tốt</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Đây</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là</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4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yếu</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tố</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quan</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trọng</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để</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có</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một</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vụ</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mùa</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bội</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thu</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năng</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262626"/>
                </a:solidFill>
                <a:latin typeface="Times New Roman" panose="02020603050405020304" pitchFamily="18" charset="0"/>
                <a:ea typeface="Calibri" panose="020F0502020204030204" pitchFamily="34" charset="0"/>
                <a:cs typeface="Times New Roman" panose="02020603050405020304" pitchFamily="18" charset="0"/>
              </a:rPr>
              <a:t>suất</a:t>
            </a:r>
            <a:r>
              <a:rPr lang="en-US" sz="2600" dirty="0">
                <a:solidFill>
                  <a:srgbClr val="262626"/>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smtClean="0">
                <a:solidFill>
                  <a:srgbClr val="262626"/>
                </a:solidFill>
                <a:latin typeface="Times New Roman" panose="02020603050405020304" pitchFamily="18" charset="0"/>
                <a:ea typeface="Calibri" panose="020F0502020204030204" pitchFamily="34" charset="0"/>
                <a:cs typeface="Times New Roman" panose="02020603050405020304" pitchFamily="18" charset="0"/>
              </a:rPr>
              <a:t>cao</a:t>
            </a:r>
            <a:r>
              <a:rPr lang="en-US" sz="2600" dirty="0" smtClean="0">
                <a:solidFill>
                  <a:srgbClr val="262626"/>
                </a:solidFill>
                <a:latin typeface="Times New Roman" panose="02020603050405020304" pitchFamily="18" charset="0"/>
                <a:ea typeface="Calibri" panose="020F0502020204030204" pitchFamily="34" charset="0"/>
                <a:cs typeface="Times New Roman" panose="02020603050405020304" pitchFamily="18" charset="0"/>
              </a:rPr>
              <a:t>.</a:t>
            </a:r>
            <a:endParaRPr lang="en-US" sz="2600"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02530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barn(inVertical)">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3" name="Rectangle 2"/>
          <p:cNvSpPr/>
          <p:nvPr/>
        </p:nvSpPr>
        <p:spPr>
          <a:xfrm>
            <a:off x="478303" y="1882583"/>
            <a:ext cx="10691446" cy="1930016"/>
          </a:xfrm>
          <a:prstGeom prst="rect">
            <a:avLst/>
          </a:prstGeom>
        </p:spPr>
        <p:txBody>
          <a:bodyPr wrap="square">
            <a:spAutoFit/>
          </a:bodyPr>
          <a:lstStyle/>
          <a:p>
            <a:pPr>
              <a:lnSpc>
                <a:spcPct val="135000"/>
              </a:lnSpc>
              <a:spcBef>
                <a:spcPts val="600"/>
              </a:spcBef>
              <a:spcAft>
                <a:spcPts val="600"/>
              </a:spcAft>
            </a:pP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Câu</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2. </a:t>
            </a:r>
            <a:endParaRPr lang="en-US" sz="2800" b="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35000"/>
              </a:lnSpc>
              <a:spcBef>
                <a:spcPts val="600"/>
              </a:spcBef>
              <a:spcAft>
                <a:spcPts val="600"/>
              </a:spcAft>
            </a:pPr>
            <a:r>
              <a:rPr lang="en-US" sz="2800" i="1"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Để</a:t>
            </a:r>
            <a:r>
              <a:rPr lang="en-US" sz="2800"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phòng</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tránh</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bị</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bệnh</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bướu</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cổ</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nên</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bổ</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sung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các</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loại</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thức</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ăn</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có</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chứa</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iot</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bữa</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ăn</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hằng</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ngày</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như</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trứng</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gà</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rau</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cần</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cải</a:t>
            </a:r>
            <a:r>
              <a:rPr lang="en-US" sz="2800"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bẹ</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cá</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biển</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Rounded Rectangle 3"/>
          <p:cNvSpPr/>
          <p:nvPr/>
        </p:nvSpPr>
        <p:spPr>
          <a:xfrm>
            <a:off x="4271875" y="209642"/>
            <a:ext cx="3104302" cy="648182"/>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2800" dirty="0" smtClean="0">
                <a:latin typeface="Times New Roman" panose="02020603050405020304" pitchFamily="18" charset="0"/>
                <a:cs typeface="Times New Roman" panose="02020603050405020304" pitchFamily="18" charset="0"/>
              </a:rPr>
              <a:t>GỢI Ý</a:t>
            </a:r>
            <a:endParaRPr lang="en-US" sz="2800" dirty="0">
              <a:latin typeface="Times New Roman" panose="02020603050405020304" pitchFamily="18" charset="0"/>
              <a:cs typeface="Times New Roman" panose="02020603050405020304" pitchFamily="18" charset="0"/>
            </a:endParaRPr>
          </a:p>
        </p:txBody>
      </p:sp>
      <p:pic>
        <p:nvPicPr>
          <p:cNvPr id="6" name="图片 33"/>
          <p:cNvPicPr>
            <a:picLocks noChangeAspect="1"/>
          </p:cNvPicPr>
          <p:nvPr/>
        </p:nvPicPr>
        <p:blipFill rotWithShape="1">
          <a:blip r:embed="rId3" cstate="screen"/>
          <a:srcRect/>
          <a:stretch>
            <a:fillRect/>
          </a:stretch>
        </p:blipFill>
        <p:spPr>
          <a:xfrm>
            <a:off x="0" y="4511040"/>
            <a:ext cx="12192000" cy="2346960"/>
          </a:xfrm>
          <a:prstGeom prst="rect">
            <a:avLst/>
          </a:prstGeom>
        </p:spPr>
      </p:pic>
      <p:pic>
        <p:nvPicPr>
          <p:cNvPr id="7" name="Picture 6"/>
          <p:cNvPicPr>
            <a:picLocks noChangeAspect="1"/>
          </p:cNvPicPr>
          <p:nvPr/>
        </p:nvPicPr>
        <p:blipFill>
          <a:blip r:embed="rId4"/>
          <a:stretch>
            <a:fillRect/>
          </a:stretch>
        </p:blipFill>
        <p:spPr>
          <a:xfrm rot="10800000" flipH="1">
            <a:off x="9425354" y="15240"/>
            <a:ext cx="2766646" cy="1685170"/>
          </a:xfrm>
          <a:prstGeom prst="rect">
            <a:avLst/>
          </a:prstGeom>
        </p:spPr>
      </p:pic>
      <p:pic>
        <p:nvPicPr>
          <p:cNvPr id="8" name="Picture 7"/>
          <p:cNvPicPr>
            <a:picLocks noChangeAspect="1"/>
          </p:cNvPicPr>
          <p:nvPr/>
        </p:nvPicPr>
        <p:blipFill>
          <a:blip r:embed="rId4"/>
          <a:stretch>
            <a:fillRect/>
          </a:stretch>
        </p:blipFill>
        <p:spPr>
          <a:xfrm rot="10800000">
            <a:off x="0" y="0"/>
            <a:ext cx="2808169" cy="1685170"/>
          </a:xfrm>
          <a:prstGeom prst="rect">
            <a:avLst/>
          </a:prstGeom>
        </p:spPr>
      </p:pic>
    </p:spTree>
    <p:extLst>
      <p:ext uri="{BB962C8B-B14F-4D97-AF65-F5344CB8AC3E}">
        <p14:creationId xmlns:p14="http://schemas.microsoft.com/office/powerpoint/2010/main" val="621676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grpId="0" nodeType="clickEffect">
                                  <p:stCondLst>
                                    <p:cond delay="0"/>
                                  </p:stCondLst>
                                  <p:childTnLst>
                                    <p:animEffect transition="out" filter="blinds(horizontal)">
                                      <p:cBhvr>
                                        <p:cTn id="6" dur="500"/>
                                        <p:tgtEl>
                                          <p:spTgt spid="3"/>
                                        </p:tgtEl>
                                      </p:cBhvr>
                                    </p:animEffect>
                                    <p:set>
                                      <p:cBhvr>
                                        <p:cTn id="7" dur="1" fill="hold">
                                          <p:stCondLst>
                                            <p:cond delay="499"/>
                                          </p:stCondLst>
                                        </p:cTn>
                                        <p:tgtEl>
                                          <p:spTgt spid="3"/>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par>
                                <p:cTn id="13" presetID="42"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1000"/>
                                        <p:tgtEl>
                                          <p:spTgt spid="6"/>
                                        </p:tgtEl>
                                      </p:cBhvr>
                                    </p:animEffect>
                                    <p:anim calcmode="lin" valueType="num">
                                      <p:cBhvr>
                                        <p:cTn id="16" dur="1000" fill="hold"/>
                                        <p:tgtEl>
                                          <p:spTgt spid="6"/>
                                        </p:tgtEl>
                                        <p:attrNameLst>
                                          <p:attrName>ppt_x</p:attrName>
                                        </p:attrNameLst>
                                      </p:cBhvr>
                                      <p:tavLst>
                                        <p:tav tm="0">
                                          <p:val>
                                            <p:strVal val="#ppt_x"/>
                                          </p:val>
                                        </p:tav>
                                        <p:tav tm="100000">
                                          <p:val>
                                            <p:strVal val="#ppt_x"/>
                                          </p:val>
                                        </p:tav>
                                      </p:tavLst>
                                    </p:anim>
                                    <p:anim calcmode="lin" valueType="num">
                                      <p:cBhvr>
                                        <p:cTn id="17"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15000" b="-15000"/>
          </a:stretch>
        </a:blipFill>
        <a:effectLst/>
      </p:bgPr>
    </p:bg>
    <p:spTree>
      <p:nvGrpSpPr>
        <p:cNvPr id="1" name=""/>
        <p:cNvGrpSpPr/>
        <p:nvPr/>
      </p:nvGrpSpPr>
      <p:grpSpPr>
        <a:xfrm>
          <a:off x="0" y="0"/>
          <a:ext cx="0" cy="0"/>
          <a:chOff x="0" y="0"/>
          <a:chExt cx="0" cy="0"/>
        </a:xfrm>
      </p:grpSpPr>
      <p:sp>
        <p:nvSpPr>
          <p:cNvPr id="4" name="Horizontal Scroll 3"/>
          <p:cNvSpPr/>
          <p:nvPr/>
        </p:nvSpPr>
        <p:spPr>
          <a:xfrm>
            <a:off x="2227963" y="639760"/>
            <a:ext cx="7583671" cy="5875424"/>
          </a:xfrm>
          <a:prstGeom prst="horizontalScroll">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2"/>
          <p:cNvSpPr>
            <a:spLocks noGrp="1"/>
          </p:cNvSpPr>
          <p:nvPr>
            <p:ph idx="1"/>
          </p:nvPr>
        </p:nvSpPr>
        <p:spPr>
          <a:xfrm>
            <a:off x="3023274" y="1580402"/>
            <a:ext cx="6600306" cy="4349346"/>
          </a:xfrm>
        </p:spPr>
        <p:txBody>
          <a:bodyPr>
            <a:normAutofit/>
          </a:bodyPr>
          <a:lstStyle/>
          <a:p>
            <a:pPr>
              <a:lnSpc>
                <a:spcPct val="150000"/>
              </a:lnSpc>
              <a:spcBef>
                <a:spcPts val="0"/>
              </a:spcBef>
            </a:pPr>
            <a:r>
              <a:rPr lang="en-US" sz="3200" dirty="0" err="1" smtClean="0">
                <a:latin typeface="Arial" panose="020B0604020202020204" pitchFamily="34" charset="0"/>
                <a:cs typeface="Arial" panose="020B0604020202020204" pitchFamily="34" charset="0"/>
              </a:rPr>
              <a:t>Học</a:t>
            </a:r>
            <a:r>
              <a:rPr lang="en-US" sz="3200" dirty="0" smtClean="0">
                <a:latin typeface="Arial" panose="020B0604020202020204" pitchFamily="34" charset="0"/>
                <a:cs typeface="Arial" panose="020B0604020202020204" pitchFamily="34" charset="0"/>
              </a:rPr>
              <a:t> </a:t>
            </a:r>
            <a:r>
              <a:rPr lang="en-US" sz="3200" dirty="0" err="1" smtClean="0">
                <a:latin typeface="Arial" panose="020B0604020202020204" pitchFamily="34" charset="0"/>
                <a:cs typeface="Arial" panose="020B0604020202020204" pitchFamily="34" charset="0"/>
              </a:rPr>
              <a:t>bài</a:t>
            </a:r>
            <a:r>
              <a:rPr lang="en-US" sz="3200" dirty="0" smtClean="0">
                <a:latin typeface="Arial" panose="020B0604020202020204" pitchFamily="34" charset="0"/>
                <a:cs typeface="Arial" panose="020B0604020202020204" pitchFamily="34" charset="0"/>
              </a:rPr>
              <a:t> </a:t>
            </a:r>
            <a:r>
              <a:rPr lang="en-US" sz="3200" dirty="0" err="1" smtClean="0">
                <a:latin typeface="Arial" panose="020B0604020202020204" pitchFamily="34" charset="0"/>
                <a:cs typeface="Arial" panose="020B0604020202020204" pitchFamily="34" charset="0"/>
              </a:rPr>
              <a:t>và</a:t>
            </a:r>
            <a:r>
              <a:rPr lang="en-US" sz="3200" dirty="0" smtClean="0">
                <a:latin typeface="Arial" panose="020B0604020202020204" pitchFamily="34" charset="0"/>
                <a:cs typeface="Arial" panose="020B0604020202020204" pitchFamily="34" charset="0"/>
              </a:rPr>
              <a:t> </a:t>
            </a:r>
            <a:r>
              <a:rPr lang="en-US" sz="3200" dirty="0" err="1" smtClean="0">
                <a:latin typeface="Arial" panose="020B0604020202020204" pitchFamily="34" charset="0"/>
                <a:cs typeface="Arial" panose="020B0604020202020204" pitchFamily="34" charset="0"/>
              </a:rPr>
              <a:t>trả</a:t>
            </a:r>
            <a:r>
              <a:rPr lang="en-US" sz="3200" dirty="0" smtClean="0">
                <a:latin typeface="Arial" panose="020B0604020202020204" pitchFamily="34" charset="0"/>
                <a:cs typeface="Arial" panose="020B0604020202020204" pitchFamily="34" charset="0"/>
              </a:rPr>
              <a:t> </a:t>
            </a:r>
            <a:r>
              <a:rPr lang="en-US" sz="3200" dirty="0" err="1" smtClean="0">
                <a:latin typeface="Arial" panose="020B0604020202020204" pitchFamily="34" charset="0"/>
                <a:cs typeface="Arial" panose="020B0604020202020204" pitchFamily="34" charset="0"/>
              </a:rPr>
              <a:t>lời</a:t>
            </a:r>
            <a:r>
              <a:rPr lang="en-US" sz="3200" dirty="0" smtClean="0">
                <a:latin typeface="Arial" panose="020B0604020202020204" pitchFamily="34" charset="0"/>
                <a:cs typeface="Arial" panose="020B0604020202020204" pitchFamily="34" charset="0"/>
              </a:rPr>
              <a:t> </a:t>
            </a:r>
            <a:r>
              <a:rPr lang="en-US" sz="3200" dirty="0" err="1" smtClean="0">
                <a:latin typeface="Arial" panose="020B0604020202020204" pitchFamily="34" charset="0"/>
                <a:cs typeface="Arial" panose="020B0604020202020204" pitchFamily="34" charset="0"/>
              </a:rPr>
              <a:t>câu</a:t>
            </a:r>
            <a:r>
              <a:rPr lang="en-US" sz="3200" dirty="0" smtClean="0">
                <a:latin typeface="Arial" panose="020B0604020202020204" pitchFamily="34" charset="0"/>
                <a:cs typeface="Arial" panose="020B0604020202020204" pitchFamily="34" charset="0"/>
              </a:rPr>
              <a:t> </a:t>
            </a:r>
            <a:r>
              <a:rPr lang="en-US" sz="3200" dirty="0" err="1" smtClean="0">
                <a:latin typeface="Arial" panose="020B0604020202020204" pitchFamily="34" charset="0"/>
                <a:cs typeface="Arial" panose="020B0604020202020204" pitchFamily="34" charset="0"/>
              </a:rPr>
              <a:t>hỏi</a:t>
            </a:r>
            <a:r>
              <a:rPr lang="en-US" sz="3200" dirty="0" smtClean="0">
                <a:latin typeface="Arial" panose="020B0604020202020204" pitchFamily="34" charset="0"/>
                <a:cs typeface="Arial" panose="020B0604020202020204" pitchFamily="34" charset="0"/>
              </a:rPr>
              <a:t> SGK </a:t>
            </a:r>
            <a:r>
              <a:rPr lang="en-US" sz="3200" dirty="0" err="1" smtClean="0">
                <a:latin typeface="Arial" panose="020B0604020202020204" pitchFamily="34" charset="0"/>
                <a:cs typeface="Arial" panose="020B0604020202020204" pitchFamily="34" charset="0"/>
              </a:rPr>
              <a:t>và</a:t>
            </a:r>
            <a:r>
              <a:rPr lang="en-US" sz="3200" dirty="0" smtClean="0">
                <a:latin typeface="Arial" panose="020B0604020202020204" pitchFamily="34" charset="0"/>
                <a:cs typeface="Arial" panose="020B0604020202020204" pitchFamily="34" charset="0"/>
              </a:rPr>
              <a:t> S</a:t>
            </a:r>
            <a:r>
              <a:rPr lang="vi-VN" sz="3200" dirty="0" smtClean="0">
                <a:latin typeface="Arial" panose="020B0604020202020204" pitchFamily="34" charset="0"/>
                <a:cs typeface="Arial" panose="020B0604020202020204" pitchFamily="34" charset="0"/>
              </a:rPr>
              <a:t>BT</a:t>
            </a:r>
            <a:r>
              <a:rPr lang="en-US" sz="3200" dirty="0" smtClean="0">
                <a:latin typeface="Arial" panose="020B0604020202020204" pitchFamily="34" charset="0"/>
                <a:cs typeface="Arial" panose="020B0604020202020204" pitchFamily="34" charset="0"/>
              </a:rPr>
              <a:t>..</a:t>
            </a:r>
          </a:p>
          <a:p>
            <a:pPr>
              <a:lnSpc>
                <a:spcPct val="150000"/>
              </a:lnSpc>
              <a:spcBef>
                <a:spcPts val="0"/>
              </a:spcBef>
            </a:pPr>
            <a:r>
              <a:rPr lang="en-US" sz="3200" dirty="0" err="1" smtClean="0">
                <a:latin typeface="Arial" panose="020B0604020202020204" pitchFamily="34" charset="0"/>
                <a:cs typeface="Arial" panose="020B0604020202020204" pitchFamily="34" charset="0"/>
              </a:rPr>
              <a:t>Đọc</a:t>
            </a:r>
            <a:r>
              <a:rPr lang="en-US" sz="3200" dirty="0" smtClean="0">
                <a:latin typeface="Arial" panose="020B0604020202020204" pitchFamily="34" charset="0"/>
                <a:cs typeface="Arial" panose="020B0604020202020204" pitchFamily="34" charset="0"/>
              </a:rPr>
              <a:t> </a:t>
            </a:r>
            <a:r>
              <a:rPr lang="en-US" sz="3200" dirty="0" err="1" smtClean="0">
                <a:latin typeface="Arial" panose="020B0604020202020204" pitchFamily="34" charset="0"/>
                <a:cs typeface="Arial" panose="020B0604020202020204" pitchFamily="34" charset="0"/>
              </a:rPr>
              <a:t>và</a:t>
            </a:r>
            <a:r>
              <a:rPr lang="en-US" sz="3200" dirty="0" smtClean="0">
                <a:latin typeface="Arial" panose="020B0604020202020204" pitchFamily="34" charset="0"/>
                <a:cs typeface="Arial" panose="020B0604020202020204" pitchFamily="34" charset="0"/>
              </a:rPr>
              <a:t> </a:t>
            </a:r>
            <a:r>
              <a:rPr lang="vi-VN" sz="3200" dirty="0" smtClean="0">
                <a:latin typeface="Arial" panose="020B0604020202020204" pitchFamily="34" charset="0"/>
                <a:cs typeface="Arial" panose="020B0604020202020204" pitchFamily="34" charset="0"/>
              </a:rPr>
              <a:t>tìm hiểu trước Bài 34: </a:t>
            </a:r>
            <a:r>
              <a:rPr lang="en-US" sz="3200" dirty="0" err="1" smtClean="0">
                <a:latin typeface="Arial" panose="020B0604020202020204" pitchFamily="34" charset="0"/>
                <a:cs typeface="Arial" panose="020B0604020202020204" pitchFamily="34" charset="0"/>
              </a:rPr>
              <a:t>Trao</a:t>
            </a:r>
            <a:r>
              <a:rPr lang="en-US" sz="3200" dirty="0" smtClean="0">
                <a:latin typeface="Arial" panose="020B0604020202020204" pitchFamily="34" charset="0"/>
                <a:cs typeface="Arial" panose="020B0604020202020204" pitchFamily="34" charset="0"/>
              </a:rPr>
              <a:t> </a:t>
            </a:r>
            <a:r>
              <a:rPr lang="en-US" sz="3200" dirty="0" err="1" smtClean="0">
                <a:latin typeface="Arial" panose="020B0604020202020204" pitchFamily="34" charset="0"/>
                <a:cs typeface="Arial" panose="020B0604020202020204" pitchFamily="34" charset="0"/>
              </a:rPr>
              <a:t>đổi</a:t>
            </a:r>
            <a:r>
              <a:rPr lang="en-US" sz="3200" dirty="0" smtClean="0">
                <a:latin typeface="Arial" panose="020B0604020202020204" pitchFamily="34" charset="0"/>
                <a:cs typeface="Arial" panose="020B0604020202020204" pitchFamily="34" charset="0"/>
              </a:rPr>
              <a:t> </a:t>
            </a:r>
            <a:r>
              <a:rPr lang="en-US" sz="3200" dirty="0" err="1" smtClean="0">
                <a:latin typeface="Arial" panose="020B0604020202020204" pitchFamily="34" charset="0"/>
                <a:cs typeface="Arial" panose="020B0604020202020204" pitchFamily="34" charset="0"/>
              </a:rPr>
              <a:t>nước</a:t>
            </a:r>
            <a:r>
              <a:rPr lang="en-US" sz="3200" dirty="0" smtClean="0">
                <a:latin typeface="Arial" panose="020B0604020202020204" pitchFamily="34" charset="0"/>
                <a:cs typeface="Arial" panose="020B0604020202020204" pitchFamily="34" charset="0"/>
              </a:rPr>
              <a:t> </a:t>
            </a:r>
            <a:r>
              <a:rPr lang="en-US" sz="3200" dirty="0" err="1" smtClean="0">
                <a:latin typeface="Arial" panose="020B0604020202020204" pitchFamily="34" charset="0"/>
                <a:cs typeface="Arial" panose="020B0604020202020204" pitchFamily="34" charset="0"/>
              </a:rPr>
              <a:t>và</a:t>
            </a:r>
            <a:r>
              <a:rPr lang="en-US" sz="3200" dirty="0" smtClean="0">
                <a:latin typeface="Arial" panose="020B0604020202020204" pitchFamily="34" charset="0"/>
                <a:cs typeface="Arial" panose="020B0604020202020204" pitchFamily="34" charset="0"/>
              </a:rPr>
              <a:t> </a:t>
            </a:r>
            <a:r>
              <a:rPr lang="en-US" sz="3200" dirty="0" err="1" smtClean="0">
                <a:latin typeface="Arial" panose="020B0604020202020204" pitchFamily="34" charset="0"/>
                <a:cs typeface="Arial" panose="020B0604020202020204" pitchFamily="34" charset="0"/>
              </a:rPr>
              <a:t>chất</a:t>
            </a:r>
            <a:r>
              <a:rPr lang="en-US" sz="3200" dirty="0" smtClean="0">
                <a:latin typeface="Arial" panose="020B0604020202020204" pitchFamily="34" charset="0"/>
                <a:cs typeface="Arial" panose="020B0604020202020204" pitchFamily="34" charset="0"/>
              </a:rPr>
              <a:t> </a:t>
            </a:r>
            <a:r>
              <a:rPr lang="en-US" sz="3200" dirty="0" err="1" smtClean="0">
                <a:latin typeface="Arial" panose="020B0604020202020204" pitchFamily="34" charset="0"/>
                <a:cs typeface="Arial" panose="020B0604020202020204" pitchFamily="34" charset="0"/>
              </a:rPr>
              <a:t>dinh</a:t>
            </a:r>
            <a:r>
              <a:rPr lang="en-US" sz="3200" dirty="0" smtClean="0">
                <a:latin typeface="Arial" panose="020B0604020202020204" pitchFamily="34" charset="0"/>
                <a:cs typeface="Arial" panose="020B0604020202020204" pitchFamily="34" charset="0"/>
              </a:rPr>
              <a:t> </a:t>
            </a:r>
            <a:r>
              <a:rPr lang="en-US" sz="3200" dirty="0" err="1" smtClean="0">
                <a:latin typeface="Arial" panose="020B0604020202020204" pitchFamily="34" charset="0"/>
                <a:cs typeface="Arial" panose="020B0604020202020204" pitchFamily="34" charset="0"/>
              </a:rPr>
              <a:t>dưỡng</a:t>
            </a:r>
            <a:r>
              <a:rPr lang="en-US" sz="3200" dirty="0" smtClean="0">
                <a:latin typeface="Arial" panose="020B0604020202020204" pitchFamily="34" charset="0"/>
                <a:cs typeface="Arial" panose="020B0604020202020204" pitchFamily="34" charset="0"/>
              </a:rPr>
              <a:t> ở t</a:t>
            </a:r>
            <a:r>
              <a:rPr lang="vi-VN" sz="3200" dirty="0" smtClean="0">
                <a:latin typeface="Arial" panose="020B0604020202020204" pitchFamily="34" charset="0"/>
                <a:cs typeface="Arial" panose="020B0604020202020204" pitchFamily="34" charset="0"/>
              </a:rPr>
              <a:t>hực vật.</a:t>
            </a:r>
            <a:endParaRPr lang="en-US" sz="3200" dirty="0" smtClean="0">
              <a:latin typeface="Arial" panose="020B0604020202020204" pitchFamily="34" charset="0"/>
              <a:cs typeface="Arial" panose="020B0604020202020204" pitchFamily="34" charset="0"/>
            </a:endParaRPr>
          </a:p>
          <a:p>
            <a:endParaRPr lang="en-US" dirty="0"/>
          </a:p>
        </p:txBody>
      </p:sp>
      <p:sp>
        <p:nvSpPr>
          <p:cNvPr id="5" name="Rectangle 2">
            <a:extLst>
              <a:ext uri="{FF2B5EF4-FFF2-40B4-BE49-F238E27FC236}">
                <a16:creationId xmlns:a16="http://schemas.microsoft.com/office/drawing/2014/main" id="{6D86FE18-50E1-4E20-9949-72DFF55BA334}"/>
              </a:ext>
            </a:extLst>
          </p:cNvPr>
          <p:cNvSpPr txBox="1">
            <a:spLocks noChangeArrowheads="1"/>
          </p:cNvSpPr>
          <p:nvPr/>
        </p:nvSpPr>
        <p:spPr>
          <a:xfrm>
            <a:off x="2625363" y="221568"/>
            <a:ext cx="6788873" cy="836384"/>
          </a:xfrm>
          <a:prstGeom prst="rect">
            <a:avLst/>
          </a:prstGeom>
          <a:solidFill>
            <a:srgbClr val="C00000"/>
          </a:solidFill>
        </p:spPr>
        <p:txBody>
          <a:bodyPr vert="horz" lIns="91440" tIns="45720" rIns="91440" bIns="45720" rtlCol="0" anchor="ctr">
            <a:normAutofit fontScale="8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en-US" dirty="0" smtClean="0"/>
              <a:t> </a:t>
            </a:r>
            <a:r>
              <a:rPr lang="vi-VN" altLang="en-US" sz="4500" b="1" spc="50" dirty="0" smtClean="0">
                <a:ln w="9525" cmpd="sng">
                  <a:solidFill>
                    <a:schemeClr val="accent1"/>
                  </a:solidFill>
                  <a:prstDash val="solid"/>
                </a:ln>
                <a:solidFill>
                  <a:srgbClr val="70AD47">
                    <a:tint val="1000"/>
                  </a:srgbClr>
                </a:solidFill>
                <a:effectLst>
                  <a:glow rad="38100">
                    <a:schemeClr val="accent1">
                      <a:alpha val="40000"/>
                    </a:schemeClr>
                  </a:glow>
                </a:effectLst>
                <a:latin typeface="+mn-lt"/>
              </a:rPr>
              <a:t>HƯỚNG DẪN CHUẨN BỊ BÀI</a:t>
            </a:r>
            <a:endParaRPr lang="en-US" altLang="en-US" sz="4500" b="1" spc="50" dirty="0">
              <a:ln w="9525" cmpd="sng">
                <a:solidFill>
                  <a:schemeClr val="accent1"/>
                </a:solidFill>
                <a:prstDash val="solid"/>
              </a:ln>
              <a:solidFill>
                <a:srgbClr val="70AD47">
                  <a:tint val="1000"/>
                </a:srgbClr>
              </a:solidFill>
              <a:effectLst>
                <a:glow rad="38100">
                  <a:schemeClr val="accent1">
                    <a:alpha val="40000"/>
                  </a:schemeClr>
                </a:glow>
              </a:effectLst>
              <a:latin typeface="+mn-lt"/>
            </a:endParaRPr>
          </a:p>
        </p:txBody>
      </p:sp>
    </p:spTree>
    <p:custDataLst>
      <p:tags r:id="rId1"/>
    </p:custDataLst>
    <p:extLst>
      <p:ext uri="{BB962C8B-B14F-4D97-AF65-F5344CB8AC3E}">
        <p14:creationId xmlns:p14="http://schemas.microsoft.com/office/powerpoint/2010/main" val="135320626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48" advTm="30001">
        <p15:prstTrans prst="pageCurlDouble"/>
      </p:transition>
    </mc:Choice>
    <mc:Fallback xmlns="">
      <p:transition spd="slow" advTm="3000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6">
                                            <p:txEl>
                                              <p:pRg st="1" end="1"/>
                                            </p:txEl>
                                          </p:spTgt>
                                        </p:tgtEl>
                                        <p:attrNameLst>
                                          <p:attrName>style.visibility</p:attrName>
                                        </p:attrNameLst>
                                      </p:cBhvr>
                                      <p:to>
                                        <p:strVal val="visible"/>
                                      </p:to>
                                    </p:set>
                                    <p:animEffect transition="in" filter="fade">
                                      <p:cBhvr>
                                        <p:cTn id="10"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17000" b="-17000"/>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1506511" y="84138"/>
            <a:ext cx="9036496" cy="3048000"/>
          </a:xfrm>
          <a:extLst/>
        </p:spPr>
        <p:txBody>
          <a:bodyPr>
            <a:prstTxWarp prst="textInflate">
              <a:avLst/>
            </a:prstTxWarp>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0" indent="0">
              <a:buNone/>
              <a:defRPr/>
            </a:pPr>
            <a:endParaRPr lang="en-US"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a:p>
            <a:pPr marL="0" indent="0">
              <a:buNone/>
              <a:defRPr/>
            </a:pPr>
            <a:endParaRPr lang="en-US"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a:p>
            <a:pPr marL="0" indent="0" algn="ctr">
              <a:spcBef>
                <a:spcPct val="0"/>
              </a:spcBef>
              <a:buNone/>
              <a:defRPr/>
            </a:pPr>
            <a:r>
              <a:rPr lang="en-US" sz="6600" b="1" dirty="0">
                <a:ln w="11430"/>
                <a:solidFill>
                  <a:srgbClr val="FFFF00"/>
                </a:solidFill>
                <a:effectLst>
                  <a:outerShdw blurRad="50800" dist="39000" dir="5460000" algn="tl">
                    <a:srgbClr val="000000">
                      <a:alpha val="38000"/>
                    </a:srgbClr>
                  </a:outerShdw>
                </a:effectLst>
                <a:latin typeface="Times New Roman" pitchFamily="18" charset="0"/>
                <a:ea typeface="+mj-ea"/>
                <a:cs typeface="Times New Roman" pitchFamily="18" charset="0"/>
              </a:rPr>
              <a:t>CẢM </a:t>
            </a:r>
            <a:r>
              <a:rPr lang="en-US" sz="6600" b="1" dirty="0" err="1">
                <a:ln w="11430"/>
                <a:solidFill>
                  <a:srgbClr val="FFFF00"/>
                </a:solidFill>
                <a:effectLst>
                  <a:outerShdw blurRad="50800" dist="39000" dir="5460000" algn="tl">
                    <a:srgbClr val="000000">
                      <a:alpha val="38000"/>
                    </a:srgbClr>
                  </a:outerShdw>
                </a:effectLst>
                <a:latin typeface="Times New Roman" pitchFamily="18" charset="0"/>
                <a:ea typeface="+mj-ea"/>
                <a:cs typeface="Times New Roman" pitchFamily="18" charset="0"/>
              </a:rPr>
              <a:t>ƠN</a:t>
            </a:r>
            <a:r>
              <a:rPr lang="en-US" sz="6600" b="1" dirty="0">
                <a:ln w="11430"/>
                <a:solidFill>
                  <a:srgbClr val="FFFF00"/>
                </a:solidFill>
                <a:effectLst>
                  <a:outerShdw blurRad="50800" dist="39000" dir="5460000" algn="tl">
                    <a:srgbClr val="000000">
                      <a:alpha val="38000"/>
                    </a:srgbClr>
                  </a:outerShdw>
                </a:effectLst>
                <a:latin typeface="Times New Roman" pitchFamily="18" charset="0"/>
                <a:ea typeface="+mj-ea"/>
                <a:cs typeface="Times New Roman" pitchFamily="18" charset="0"/>
              </a:rPr>
              <a:t> </a:t>
            </a:r>
            <a:r>
              <a:rPr lang="en-US" sz="6600" b="1" dirty="0" err="1">
                <a:ln w="11430"/>
                <a:solidFill>
                  <a:srgbClr val="FFFF00"/>
                </a:solidFill>
                <a:effectLst>
                  <a:outerShdw blurRad="50800" dist="39000" dir="5460000" algn="tl">
                    <a:srgbClr val="000000">
                      <a:alpha val="38000"/>
                    </a:srgbClr>
                  </a:outerShdw>
                </a:effectLst>
                <a:latin typeface="Times New Roman" pitchFamily="18" charset="0"/>
                <a:ea typeface="+mj-ea"/>
                <a:cs typeface="Times New Roman" pitchFamily="18" charset="0"/>
              </a:rPr>
              <a:t>CÁC</a:t>
            </a:r>
            <a:r>
              <a:rPr lang="en-US" sz="6600" b="1" dirty="0">
                <a:ln w="11430"/>
                <a:solidFill>
                  <a:srgbClr val="FFFF00"/>
                </a:solidFill>
                <a:effectLst>
                  <a:outerShdw blurRad="50800" dist="39000" dir="5460000" algn="tl">
                    <a:srgbClr val="000000">
                      <a:alpha val="38000"/>
                    </a:srgbClr>
                  </a:outerShdw>
                </a:effectLst>
                <a:latin typeface="Times New Roman" pitchFamily="18" charset="0"/>
                <a:ea typeface="+mj-ea"/>
                <a:cs typeface="Times New Roman" pitchFamily="18" charset="0"/>
              </a:rPr>
              <a:t> </a:t>
            </a:r>
            <a:r>
              <a:rPr lang="vi-VN" sz="6600" b="1" dirty="0">
                <a:ln w="11430"/>
                <a:solidFill>
                  <a:srgbClr val="FFFF00"/>
                </a:solidFill>
                <a:effectLst>
                  <a:outerShdw blurRad="50800" dist="39000" dir="5460000" algn="tl">
                    <a:srgbClr val="000000">
                      <a:alpha val="38000"/>
                    </a:srgbClr>
                  </a:outerShdw>
                </a:effectLst>
                <a:latin typeface="Times New Roman" pitchFamily="18" charset="0"/>
                <a:ea typeface="+mj-ea"/>
                <a:cs typeface="Times New Roman" pitchFamily="18" charset="0"/>
              </a:rPr>
              <a:t>EM</a:t>
            </a:r>
            <a:r>
              <a:rPr lang="en-US" sz="6600" b="1" dirty="0">
                <a:ln w="11430"/>
                <a:solidFill>
                  <a:srgbClr val="FFFF00"/>
                </a:solidFill>
                <a:effectLst>
                  <a:outerShdw blurRad="50800" dist="39000" dir="5460000" algn="tl">
                    <a:srgbClr val="000000">
                      <a:alpha val="38000"/>
                    </a:srgbClr>
                  </a:outerShdw>
                </a:effectLst>
                <a:latin typeface="Times New Roman" pitchFamily="18" charset="0"/>
                <a:ea typeface="+mj-ea"/>
                <a:cs typeface="Times New Roman" pitchFamily="18" charset="0"/>
              </a:rPr>
              <a:t> ĐÃ CHÚ Ý THEO DÕI </a:t>
            </a:r>
          </a:p>
        </p:txBody>
      </p:sp>
      <p:pic>
        <p:nvPicPr>
          <p:cNvPr id="7" name="Picture 4" descr="cutecolorsanibear13"/>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8763000" y="4899026"/>
            <a:ext cx="2090738" cy="195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descr="cutecolorsanibear13"/>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1066801" y="4899026"/>
            <a:ext cx="2092325" cy="195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6394213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167" advTm="35854">
        <p15:prstTrans prst="curtains"/>
      </p:transition>
    </mc:Choice>
    <mc:Fallback xmlns="">
      <p:transition spd="slow" advTm="35854">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6D86FE18-50E1-4E20-9949-72DFF55BA334}"/>
              </a:ext>
            </a:extLst>
          </p:cNvPr>
          <p:cNvSpPr>
            <a:spLocks noGrp="1" noChangeArrowheads="1"/>
          </p:cNvSpPr>
          <p:nvPr>
            <p:ph type="title"/>
          </p:nvPr>
        </p:nvSpPr>
        <p:spPr>
          <a:xfrm>
            <a:off x="3495" y="9614"/>
            <a:ext cx="3275239" cy="836384"/>
          </a:xfrm>
          <a:solidFill>
            <a:srgbClr val="00B0F0"/>
          </a:solidFill>
        </p:spPr>
        <p:txBody>
          <a:bodyPr>
            <a:normAutofit fontScale="90000"/>
          </a:bodyPr>
          <a:lstStyle/>
          <a:p>
            <a:pPr eaLnBrk="1" hangingPunct="1"/>
            <a:r>
              <a:rPr lang="en-US" altLang="en-US" dirty="0"/>
              <a:t> </a:t>
            </a:r>
            <a:r>
              <a:rPr lang="en-US" altLang="en-US" sz="4900" b="1" spc="50" dirty="0">
                <a:ln w="9525" cmpd="sng">
                  <a:solidFill>
                    <a:schemeClr val="accent1"/>
                  </a:solidFill>
                  <a:prstDash val="solid"/>
                </a:ln>
                <a:solidFill>
                  <a:srgbClr val="70AD47">
                    <a:tint val="1000"/>
                  </a:srgbClr>
                </a:solidFill>
                <a:effectLst>
                  <a:glow rad="38100">
                    <a:schemeClr val="accent1">
                      <a:alpha val="40000"/>
                    </a:schemeClr>
                  </a:glow>
                </a:effectLst>
                <a:latin typeface="+mn-lt"/>
              </a:rPr>
              <a:t>KHỞI ĐỘNG</a:t>
            </a:r>
          </a:p>
        </p:txBody>
      </p:sp>
      <p:sp>
        <p:nvSpPr>
          <p:cNvPr id="4099" name="Text Box 3">
            <a:extLst>
              <a:ext uri="{FF2B5EF4-FFF2-40B4-BE49-F238E27FC236}">
                <a16:creationId xmlns:a16="http://schemas.microsoft.com/office/drawing/2014/main" id="{1829E98C-8F33-4E16-BBAB-9673B72D7E1E}"/>
              </a:ext>
            </a:extLst>
          </p:cNvPr>
          <p:cNvSpPr txBox="1">
            <a:spLocks noChangeArrowheads="1"/>
          </p:cNvSpPr>
          <p:nvPr/>
        </p:nvSpPr>
        <p:spPr bwMode="auto">
          <a:xfrm>
            <a:off x="3184525" y="722313"/>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Font typeface="Wingdings" panose="05000000000000000000" pitchFamily="2" charset="2"/>
              <a:buChar char="v"/>
              <a:defRPr sz="2800" b="1">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b="0">
              <a:latin typeface="Arial" panose="020B0604020202020204" pitchFamily="34" charset="0"/>
            </a:endParaRPr>
          </a:p>
        </p:txBody>
      </p:sp>
      <p:grpSp>
        <p:nvGrpSpPr>
          <p:cNvPr id="4100" name="Group 46">
            <a:extLst>
              <a:ext uri="{FF2B5EF4-FFF2-40B4-BE49-F238E27FC236}">
                <a16:creationId xmlns:a16="http://schemas.microsoft.com/office/drawing/2014/main" id="{81018D4B-BBBD-4EAD-96D6-FA092E1B5C28}"/>
              </a:ext>
            </a:extLst>
          </p:cNvPr>
          <p:cNvGrpSpPr>
            <a:grpSpLocks/>
          </p:cNvGrpSpPr>
          <p:nvPr/>
        </p:nvGrpSpPr>
        <p:grpSpPr bwMode="auto">
          <a:xfrm>
            <a:off x="0" y="598119"/>
            <a:ext cx="11326110" cy="2474786"/>
            <a:chOff x="1296" y="1824"/>
            <a:chExt cx="3062" cy="432"/>
          </a:xfrm>
        </p:grpSpPr>
        <p:sp>
          <p:nvSpPr>
            <p:cNvPr id="88111" name="AutoShape 47">
              <a:extLst>
                <a:ext uri="{FF2B5EF4-FFF2-40B4-BE49-F238E27FC236}">
                  <a16:creationId xmlns:a16="http://schemas.microsoft.com/office/drawing/2014/main" id="{D7407F0B-45C7-401D-9A50-D55996A3A142}"/>
                </a:ext>
              </a:extLst>
            </p:cNvPr>
            <p:cNvSpPr>
              <a:spLocks noChangeArrowheads="1"/>
            </p:cNvSpPr>
            <p:nvPr/>
          </p:nvSpPr>
          <p:spPr bwMode="gray">
            <a:xfrm>
              <a:off x="1622" y="1889"/>
              <a:ext cx="2736" cy="288"/>
            </a:xfrm>
            <a:prstGeom prst="roundRect">
              <a:avLst>
                <a:gd name="adj" fmla="val 16667"/>
              </a:avLst>
            </a:prstGeom>
            <a:gradFill rotWithShape="1">
              <a:gsLst>
                <a:gs pos="0">
                  <a:schemeClr val="accent2">
                    <a:gamma/>
                    <a:tint val="21176"/>
                    <a:invGamma/>
                  </a:schemeClr>
                </a:gs>
                <a:gs pos="100000">
                  <a:schemeClr val="accent2"/>
                </a:gs>
              </a:gsLst>
              <a:lin ang="0" scaled="1"/>
            </a:gradFill>
            <a:ln w="12700" algn="ctr">
              <a:solidFill>
                <a:schemeClr val="bg1"/>
              </a:solidFill>
              <a:round/>
              <a:headEnd/>
              <a:tailEnd/>
            </a:ln>
            <a:effectLst>
              <a:outerShdw dist="99190" dir="2388334" algn="ctr" rotWithShape="0">
                <a:srgbClr val="333333">
                  <a:alpha val="50000"/>
                </a:srgbClr>
              </a:outerShdw>
            </a:effectLst>
          </p:spPr>
          <p:txBody>
            <a:bodyPr wrap="none" anchor="ctr"/>
            <a:lstStyle/>
            <a:p>
              <a:pPr eaLnBrk="1" hangingPunct="1">
                <a:defRPr/>
              </a:pPr>
              <a:endParaRPr lang="en-US"/>
            </a:p>
          </p:txBody>
        </p:sp>
        <p:sp>
          <p:nvSpPr>
            <p:cNvPr id="4112" name="AutoShape 48">
              <a:extLst>
                <a:ext uri="{FF2B5EF4-FFF2-40B4-BE49-F238E27FC236}">
                  <a16:creationId xmlns:a16="http://schemas.microsoft.com/office/drawing/2014/main" id="{74AE5A65-D48D-4C5B-8C38-E705F476426D}"/>
                </a:ext>
              </a:extLst>
            </p:cNvPr>
            <p:cNvSpPr>
              <a:spLocks noChangeArrowheads="1"/>
            </p:cNvSpPr>
            <p:nvPr/>
          </p:nvSpPr>
          <p:spPr bwMode="gray">
            <a:xfrm>
              <a:off x="1296" y="1824"/>
              <a:ext cx="432" cy="432"/>
            </a:xfrm>
            <a:prstGeom prst="diamond">
              <a:avLst/>
            </a:prstGeom>
            <a:solidFill>
              <a:schemeClr val="accent2"/>
            </a:solidFill>
            <a:ln w="25400" algn="ctr">
              <a:solidFill>
                <a:schemeClr val="bg1"/>
              </a:solidFill>
              <a:miter lim="800000"/>
              <a:headEnd/>
              <a:tailEnd/>
            </a:ln>
            <a:effectLst>
              <a:outerShdw dist="63500" dir="2212194" algn="ctr" rotWithShape="0">
                <a:srgbClr val="333333">
                  <a:alpha val="50000"/>
                </a:srgbClr>
              </a:outerShdw>
            </a:effectLst>
          </p:spPr>
          <p:txBody>
            <a:bodyPr wrap="none" anchor="ctr"/>
            <a:lstStyle>
              <a:lvl1pPr>
                <a:spcBef>
                  <a:spcPct val="20000"/>
                </a:spcBef>
                <a:buClr>
                  <a:schemeClr val="hlink"/>
                </a:buClr>
                <a:buFont typeface="Wingdings" panose="05000000000000000000" pitchFamily="2" charset="2"/>
                <a:buChar char="v"/>
                <a:defRPr sz="2800" b="1">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b="0">
                <a:latin typeface="Arial" panose="020B0604020202020204" pitchFamily="34" charset="0"/>
              </a:endParaRPr>
            </a:p>
          </p:txBody>
        </p:sp>
        <p:sp>
          <p:nvSpPr>
            <p:cNvPr id="4113" name="Text Box 49">
              <a:extLst>
                <a:ext uri="{FF2B5EF4-FFF2-40B4-BE49-F238E27FC236}">
                  <a16:creationId xmlns:a16="http://schemas.microsoft.com/office/drawing/2014/main" id="{407F52CD-1C9E-4ECD-A452-EA4AAE564D91}"/>
                </a:ext>
              </a:extLst>
            </p:cNvPr>
            <p:cNvSpPr txBox="1">
              <a:spLocks noChangeArrowheads="1"/>
            </p:cNvSpPr>
            <p:nvPr/>
          </p:nvSpPr>
          <p:spPr bwMode="gray">
            <a:xfrm>
              <a:off x="1715" y="1910"/>
              <a:ext cx="2513" cy="1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buChar char="v"/>
                <a:defRPr sz="2800" b="1">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buClrTx/>
                <a:buFontTx/>
                <a:buNone/>
              </a:pPr>
              <a:r>
                <a:rPr lang="vi-VN" altLang="en-US" dirty="0" smtClean="0">
                  <a:solidFill>
                    <a:srgbClr val="000000"/>
                  </a:solidFill>
                  <a:latin typeface="Arial" panose="020B0604020202020204" pitchFamily="34" charset="0"/>
                </a:rPr>
                <a:t>Em hãy dõi đoạn video sau</a:t>
              </a:r>
              <a:r>
                <a:rPr lang="en-US" altLang="en-US" dirty="0" smtClean="0">
                  <a:solidFill>
                    <a:srgbClr val="000000"/>
                  </a:solidFill>
                  <a:latin typeface="Arial" panose="020B0604020202020204" pitchFamily="34" charset="0"/>
                </a:rPr>
                <a:t> t</a:t>
              </a:r>
              <a:r>
                <a:rPr lang="vi-VN" altLang="en-US" dirty="0" smtClean="0">
                  <a:solidFill>
                    <a:srgbClr val="000000"/>
                  </a:solidFill>
                  <a:latin typeface="Arial" panose="020B0604020202020204" pitchFamily="34" charset="0"/>
                </a:rPr>
                <a:t>rong 2 phút</a:t>
              </a:r>
              <a:r>
                <a:rPr lang="en-US" altLang="en-US" dirty="0" smtClean="0">
                  <a:solidFill>
                    <a:srgbClr val="000000"/>
                  </a:solidFill>
                  <a:latin typeface="Arial" panose="020B0604020202020204" pitchFamily="34" charset="0"/>
                </a:rPr>
                <a:t>.</a:t>
              </a:r>
            </a:p>
            <a:p>
              <a:pPr algn="just">
                <a:spcBef>
                  <a:spcPct val="0"/>
                </a:spcBef>
                <a:buClrTx/>
                <a:buFontTx/>
                <a:buNone/>
              </a:pPr>
              <a:r>
                <a:rPr lang="vi-VN" altLang="en-US" dirty="0" smtClean="0">
                  <a:solidFill>
                    <a:srgbClr val="000000"/>
                  </a:solidFill>
                  <a:latin typeface="Arial" panose="020B0604020202020204" pitchFamily="34" charset="0"/>
                </a:rPr>
                <a:t> </a:t>
              </a:r>
              <a:r>
                <a:rPr lang="en-US" altLang="en-US" dirty="0">
                  <a:solidFill>
                    <a:srgbClr val="000000"/>
                  </a:solidFill>
                  <a:latin typeface="Arial" panose="020B0604020202020204" pitchFamily="34" charset="0"/>
                </a:rPr>
                <a:t>E</a:t>
              </a:r>
              <a:r>
                <a:rPr lang="vi-VN" altLang="en-US" dirty="0" smtClean="0">
                  <a:solidFill>
                    <a:srgbClr val="000000"/>
                  </a:solidFill>
                  <a:latin typeface="Arial" panose="020B0604020202020204" pitchFamily="34" charset="0"/>
                </a:rPr>
                <a:t>m hãy </a:t>
              </a:r>
              <a:r>
                <a:rPr lang="en-US" altLang="en-US" dirty="0" err="1" smtClean="0">
                  <a:solidFill>
                    <a:srgbClr val="000000"/>
                  </a:solidFill>
                  <a:latin typeface="Arial" panose="020B0604020202020204" pitchFamily="34" charset="0"/>
                </a:rPr>
                <a:t>cho</a:t>
              </a:r>
              <a:r>
                <a:rPr lang="en-US" altLang="en-US" dirty="0" smtClean="0">
                  <a:solidFill>
                    <a:srgbClr val="000000"/>
                  </a:solidFill>
                  <a:latin typeface="Arial" panose="020B0604020202020204" pitchFamily="34" charset="0"/>
                </a:rPr>
                <a:t> </a:t>
              </a:r>
              <a:r>
                <a:rPr lang="en-US" altLang="en-US" dirty="0" err="1" smtClean="0">
                  <a:solidFill>
                    <a:srgbClr val="000000"/>
                  </a:solidFill>
                  <a:latin typeface="Arial" panose="020B0604020202020204" pitchFamily="34" charset="0"/>
                </a:rPr>
                <a:t>biết</a:t>
              </a:r>
              <a:r>
                <a:rPr lang="en-US" altLang="en-US" dirty="0" smtClean="0">
                  <a:solidFill>
                    <a:srgbClr val="000000"/>
                  </a:solidFill>
                  <a:latin typeface="Arial" panose="020B0604020202020204" pitchFamily="34" charset="0"/>
                </a:rPr>
                <a:t> </a:t>
              </a:r>
              <a:r>
                <a:rPr lang="en-US" altLang="en-US" dirty="0" err="1" smtClean="0">
                  <a:solidFill>
                    <a:srgbClr val="000000"/>
                  </a:solidFill>
                  <a:latin typeface="Arial" panose="020B0604020202020204" pitchFamily="34" charset="0"/>
                </a:rPr>
                <a:t>nội</a:t>
              </a:r>
              <a:r>
                <a:rPr lang="en-US" altLang="en-US" dirty="0" smtClean="0">
                  <a:solidFill>
                    <a:srgbClr val="000000"/>
                  </a:solidFill>
                  <a:latin typeface="Arial" panose="020B0604020202020204" pitchFamily="34" charset="0"/>
                </a:rPr>
                <a:t> dung </a:t>
              </a:r>
              <a:r>
                <a:rPr lang="vi-VN" altLang="en-US" dirty="0" smtClean="0">
                  <a:solidFill>
                    <a:srgbClr val="000000"/>
                  </a:solidFill>
                  <a:latin typeface="Arial" panose="020B0604020202020204" pitchFamily="34" charset="0"/>
                </a:rPr>
                <a:t>trong đoạn video đó </a:t>
              </a:r>
              <a:r>
                <a:rPr lang="en-US" altLang="en-US" dirty="0" err="1" smtClean="0">
                  <a:solidFill>
                    <a:srgbClr val="000000"/>
                  </a:solidFill>
                  <a:latin typeface="Arial" panose="020B0604020202020204" pitchFamily="34" charset="0"/>
                </a:rPr>
                <a:t>là</a:t>
              </a:r>
              <a:r>
                <a:rPr lang="en-US" altLang="en-US" dirty="0" smtClean="0">
                  <a:solidFill>
                    <a:srgbClr val="000000"/>
                  </a:solidFill>
                  <a:latin typeface="Arial" panose="020B0604020202020204" pitchFamily="34" charset="0"/>
                </a:rPr>
                <a:t> </a:t>
              </a:r>
              <a:r>
                <a:rPr lang="en-US" altLang="en-US" dirty="0" err="1" smtClean="0">
                  <a:solidFill>
                    <a:srgbClr val="000000"/>
                  </a:solidFill>
                  <a:latin typeface="Arial" panose="020B0604020202020204" pitchFamily="34" charset="0"/>
                </a:rPr>
                <a:t>gì</a:t>
              </a:r>
              <a:r>
                <a:rPr lang="en-US" altLang="en-US" dirty="0" smtClean="0">
                  <a:solidFill>
                    <a:srgbClr val="000000"/>
                  </a:solidFill>
                  <a:latin typeface="Arial" panose="020B0604020202020204" pitchFamily="34" charset="0"/>
                </a:rPr>
                <a:t>?</a:t>
              </a:r>
              <a:endParaRPr lang="en-US" altLang="en-US" dirty="0">
                <a:solidFill>
                  <a:srgbClr val="000000"/>
                </a:solidFill>
                <a:latin typeface="Arial" panose="020B0604020202020204" pitchFamily="34" charset="0"/>
              </a:endParaRPr>
            </a:p>
          </p:txBody>
        </p:sp>
        <p:sp>
          <p:nvSpPr>
            <p:cNvPr id="4114" name="Text Box 50">
              <a:extLst>
                <a:ext uri="{FF2B5EF4-FFF2-40B4-BE49-F238E27FC236}">
                  <a16:creationId xmlns:a16="http://schemas.microsoft.com/office/drawing/2014/main" id="{4D131BF6-4CCA-44B0-B835-F9E168BC4E91}"/>
                </a:ext>
              </a:extLst>
            </p:cNvPr>
            <p:cNvSpPr txBox="1">
              <a:spLocks noChangeArrowheads="1"/>
            </p:cNvSpPr>
            <p:nvPr/>
          </p:nvSpPr>
          <p:spPr bwMode="gray">
            <a:xfrm>
              <a:off x="1298" y="1886"/>
              <a:ext cx="415" cy="2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92457" dir="9843276" algn="ctr" rotWithShape="0">
                      <a:schemeClr val="bg2"/>
                    </a:outerShdw>
                  </a:effectLst>
                </a14:hiddenEffects>
              </a:ext>
            </a:extLst>
          </p:spPr>
          <p:txBody>
            <a:bodyPr wrap="none">
              <a:spAutoFit/>
            </a:bodyPr>
            <a:lstStyle>
              <a:lvl1pPr>
                <a:spcBef>
                  <a:spcPct val="20000"/>
                </a:spcBef>
                <a:buClr>
                  <a:schemeClr val="hlink"/>
                </a:buClr>
                <a:buFont typeface="Wingdings" panose="05000000000000000000" pitchFamily="2" charset="2"/>
                <a:buChar char="v"/>
                <a:defRPr sz="2800" b="1">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US" altLang="en-US" sz="3600" b="0" dirty="0">
                  <a:solidFill>
                    <a:schemeClr val="bg1"/>
                  </a:solidFill>
                  <a:latin typeface="Arial" panose="020B0604020202020204" pitchFamily="34" charset="0"/>
                </a:rPr>
                <a:t>1</a:t>
              </a:r>
            </a:p>
          </p:txBody>
        </p:sp>
      </p:grpSp>
      <p:pic>
        <p:nvPicPr>
          <p:cNvPr id="5" name="Picture 4"/>
          <p:cNvPicPr>
            <a:picLocks noChangeAspect="1"/>
          </p:cNvPicPr>
          <p:nvPr/>
        </p:nvPicPr>
        <p:blipFill>
          <a:blip r:embed="rId4"/>
          <a:stretch>
            <a:fillRect/>
          </a:stretch>
        </p:blipFill>
        <p:spPr>
          <a:xfrm>
            <a:off x="-65402" y="4901014"/>
            <a:ext cx="3859102" cy="1956986"/>
          </a:xfrm>
          <a:prstGeom prst="rect">
            <a:avLst/>
          </a:prstGeom>
        </p:spPr>
      </p:pic>
      <p:pic>
        <p:nvPicPr>
          <p:cNvPr id="6" name="Picture 5"/>
          <p:cNvPicPr>
            <a:picLocks noChangeAspect="1"/>
          </p:cNvPicPr>
          <p:nvPr/>
        </p:nvPicPr>
        <p:blipFill>
          <a:blip r:embed="rId4"/>
          <a:stretch>
            <a:fillRect/>
          </a:stretch>
        </p:blipFill>
        <p:spPr>
          <a:xfrm flipH="1">
            <a:off x="8925561" y="4901014"/>
            <a:ext cx="3300559" cy="1956986"/>
          </a:xfrm>
          <a:prstGeom prst="rect">
            <a:avLst/>
          </a:prstGeom>
        </p:spPr>
      </p:pic>
      <p:sp>
        <p:nvSpPr>
          <p:cNvPr id="20" name="Rounded Rectangular Callout 19"/>
          <p:cNvSpPr/>
          <p:nvPr/>
        </p:nvSpPr>
        <p:spPr>
          <a:xfrm>
            <a:off x="4145446" y="2868510"/>
            <a:ext cx="4152294" cy="3400445"/>
          </a:xfrm>
          <a:prstGeom prst="wedgeRoundRectCallout">
            <a:avLst/>
          </a:prstGeom>
        </p:spPr>
        <p:style>
          <a:lnRef idx="2">
            <a:schemeClr val="accent2"/>
          </a:lnRef>
          <a:fillRef idx="1">
            <a:schemeClr val="lt1"/>
          </a:fillRef>
          <a:effectRef idx="0">
            <a:schemeClr val="accent2"/>
          </a:effectRef>
          <a:fontRef idx="minor">
            <a:schemeClr val="dk1"/>
          </a:fontRef>
        </p:style>
        <p:txBody>
          <a:bodyPr rtlCol="0" anchor="ctr"/>
          <a:lstStyle/>
          <a:p>
            <a:pPr algn="just"/>
            <a:r>
              <a:rPr lang="en-US" sz="3200" dirty="0" err="1" smtClean="0"/>
              <a:t>Hình</a:t>
            </a:r>
            <a:r>
              <a:rPr lang="en-US" sz="3200" dirty="0" smtClean="0"/>
              <a:t> </a:t>
            </a:r>
            <a:r>
              <a:rPr lang="en-US" sz="3200" dirty="0" err="1" smtClean="0"/>
              <a:t>ảnh</a:t>
            </a:r>
            <a:r>
              <a:rPr lang="en-US" sz="3200" dirty="0" smtClean="0"/>
              <a:t> </a:t>
            </a:r>
            <a:r>
              <a:rPr lang="en-US" sz="3200" dirty="0" err="1" smtClean="0"/>
              <a:t>những</a:t>
            </a:r>
            <a:r>
              <a:rPr lang="en-US" sz="3200" dirty="0" smtClean="0"/>
              <a:t> </a:t>
            </a:r>
            <a:r>
              <a:rPr lang="en-US" sz="3200" dirty="0" err="1" smtClean="0"/>
              <a:t>người</a:t>
            </a:r>
            <a:r>
              <a:rPr lang="en-US" sz="3200" dirty="0" smtClean="0"/>
              <a:t> </a:t>
            </a:r>
            <a:r>
              <a:rPr lang="en-US" sz="3200" dirty="0" err="1" smtClean="0"/>
              <a:t>dân</a:t>
            </a:r>
            <a:r>
              <a:rPr lang="en-US" sz="3200" dirty="0" smtClean="0"/>
              <a:t> </a:t>
            </a:r>
            <a:r>
              <a:rPr lang="en-US" sz="3200" dirty="0" err="1" smtClean="0"/>
              <a:t>chịu</a:t>
            </a:r>
            <a:r>
              <a:rPr lang="en-US" sz="3200" dirty="0" smtClean="0"/>
              <a:t> </a:t>
            </a:r>
            <a:r>
              <a:rPr lang="en-US" sz="3200" dirty="0" err="1" smtClean="0"/>
              <a:t>đói</a:t>
            </a:r>
            <a:r>
              <a:rPr lang="en-US" sz="3200" dirty="0" smtClean="0"/>
              <a:t> </a:t>
            </a:r>
            <a:r>
              <a:rPr lang="en-US" sz="3200" dirty="0" err="1" smtClean="0"/>
              <a:t>khổ</a:t>
            </a:r>
            <a:r>
              <a:rPr lang="en-US" sz="3200" dirty="0" smtClean="0"/>
              <a:t>, </a:t>
            </a:r>
            <a:r>
              <a:rPr lang="en-US" sz="3200" dirty="0" err="1" smtClean="0"/>
              <a:t>cơ</a:t>
            </a:r>
            <a:r>
              <a:rPr lang="en-US" sz="3200" dirty="0" smtClean="0"/>
              <a:t> </a:t>
            </a:r>
            <a:r>
              <a:rPr lang="en-US" sz="3200" dirty="0" err="1" smtClean="0"/>
              <a:t>thể</a:t>
            </a:r>
            <a:r>
              <a:rPr lang="en-US" sz="3200" dirty="0" smtClean="0"/>
              <a:t> </a:t>
            </a:r>
            <a:r>
              <a:rPr lang="en-US" sz="3200" dirty="0" err="1" smtClean="0"/>
              <a:t>rất</a:t>
            </a:r>
            <a:r>
              <a:rPr lang="en-US" sz="3200" dirty="0" smtClean="0"/>
              <a:t> </a:t>
            </a:r>
            <a:r>
              <a:rPr lang="en-US" sz="3200" dirty="0" err="1" smtClean="0"/>
              <a:t>gầy</a:t>
            </a:r>
            <a:r>
              <a:rPr lang="en-US" sz="3200" dirty="0" smtClean="0"/>
              <a:t> </a:t>
            </a:r>
            <a:r>
              <a:rPr lang="en-US" sz="3200" dirty="0" err="1" smtClean="0"/>
              <a:t>gò</a:t>
            </a:r>
            <a:r>
              <a:rPr lang="en-US" sz="3200" dirty="0" smtClean="0"/>
              <a:t> </a:t>
            </a:r>
            <a:r>
              <a:rPr lang="en-US" sz="3200" dirty="0" err="1" smtClean="0"/>
              <a:t>và</a:t>
            </a:r>
            <a:r>
              <a:rPr lang="en-US" sz="3200" dirty="0" smtClean="0"/>
              <a:t> </a:t>
            </a:r>
            <a:r>
              <a:rPr lang="en-US" sz="3200" dirty="0" err="1" smtClean="0"/>
              <a:t>ốm</a:t>
            </a:r>
            <a:r>
              <a:rPr lang="en-US" sz="3200" dirty="0" smtClean="0"/>
              <a:t> </a:t>
            </a:r>
            <a:r>
              <a:rPr lang="en-US" sz="3200" dirty="0" err="1" smtClean="0"/>
              <a:t>yếu</a:t>
            </a:r>
            <a:r>
              <a:rPr lang="en-US" sz="3200" dirty="0" smtClean="0"/>
              <a:t> </a:t>
            </a:r>
            <a:r>
              <a:rPr lang="en-US" sz="3200" dirty="0" err="1" smtClean="0"/>
              <a:t>vì</a:t>
            </a:r>
            <a:r>
              <a:rPr lang="en-US" sz="3200" dirty="0" smtClean="0"/>
              <a:t> </a:t>
            </a:r>
            <a:r>
              <a:rPr lang="en-US" sz="3200" dirty="0" err="1" smtClean="0"/>
              <a:t>không</a:t>
            </a:r>
            <a:r>
              <a:rPr lang="en-US" sz="3200" dirty="0" smtClean="0"/>
              <a:t> </a:t>
            </a:r>
            <a:r>
              <a:rPr lang="en-US" sz="3200" dirty="0" err="1" smtClean="0"/>
              <a:t>có</a:t>
            </a:r>
            <a:r>
              <a:rPr lang="en-US" sz="3200" dirty="0" smtClean="0"/>
              <a:t> </a:t>
            </a:r>
            <a:r>
              <a:rPr lang="en-US" sz="3200" dirty="0" err="1" smtClean="0"/>
              <a:t>thức</a:t>
            </a:r>
            <a:r>
              <a:rPr lang="en-US" sz="3200" dirty="0" smtClean="0"/>
              <a:t> </a:t>
            </a:r>
            <a:r>
              <a:rPr lang="en-US" sz="3200" dirty="0" err="1" smtClean="0"/>
              <a:t>ăn</a:t>
            </a:r>
            <a:r>
              <a:rPr lang="en-US" sz="3200" dirty="0" smtClean="0"/>
              <a:t>.</a:t>
            </a:r>
            <a:endParaRPr lang="en-US" sz="3200" dirty="0"/>
          </a:p>
        </p:txBody>
      </p:sp>
    </p:spTree>
    <p:custDataLst>
      <p:tags r:id="rId1"/>
    </p:custDataLst>
    <p:extLst>
      <p:ext uri="{BB962C8B-B14F-4D97-AF65-F5344CB8AC3E}">
        <p14:creationId xmlns:p14="http://schemas.microsoft.com/office/powerpoint/2010/main" val="592990400"/>
      </p:ext>
    </p:extLst>
  </p:cSld>
  <p:clrMapOvr>
    <a:masterClrMapping/>
  </p:clrMapOvr>
  <mc:AlternateContent xmlns:mc="http://schemas.openxmlformats.org/markup-compatibility/2006" xmlns:p14="http://schemas.microsoft.com/office/powerpoint/2010/main">
    <mc:Choice Requires="p14">
      <p:transition spd="slow" p14:dur="1199" advTm="20001">
        <p14:prism/>
      </p:transition>
    </mc:Choice>
    <mc:Fallback xmlns="">
      <p:transition spd="slow" advTm="20001">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randombar(horizontal)">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297287" y="805442"/>
            <a:ext cx="5481200" cy="4301068"/>
          </a:xfrm>
          <a:prstGeom prst="rect">
            <a:avLst/>
          </a:prstGeom>
        </p:spPr>
      </p:pic>
      <p:sp>
        <p:nvSpPr>
          <p:cNvPr id="8" name="TextBox 7"/>
          <p:cNvSpPr txBox="1"/>
          <p:nvPr/>
        </p:nvSpPr>
        <p:spPr>
          <a:xfrm>
            <a:off x="242625" y="149437"/>
            <a:ext cx="11721450" cy="523220"/>
          </a:xfrm>
          <a:prstGeom prst="rect">
            <a:avLst/>
          </a:prstGeom>
          <a:solidFill>
            <a:srgbClr val="FFFF00"/>
          </a:solidFill>
        </p:spPr>
        <p:txBody>
          <a:bodyPr wrap="square" rtlCol="0">
            <a:spAutoFit/>
          </a:bodyPr>
          <a:lstStyle/>
          <a:p>
            <a:pPr algn="ctr"/>
            <a:r>
              <a:rPr lang="en-US" sz="2800" b="1" dirty="0" err="1" smtClean="0">
                <a:solidFill>
                  <a:schemeClr val="tx1">
                    <a:lumMod val="95000"/>
                    <a:lumOff val="5000"/>
                  </a:schemeClr>
                </a:solidFill>
                <a:latin typeface="Times New Roman" panose="02020603050405020304" pitchFamily="18" charset="0"/>
                <a:cs typeface="Times New Roman" panose="02020603050405020304" pitchFamily="18" charset="0"/>
              </a:rPr>
              <a:t>Điều</a:t>
            </a:r>
            <a:r>
              <a:rPr lang="en-US" sz="2800" b="1"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sz="2800" b="1" dirty="0" err="1" smtClean="0">
                <a:solidFill>
                  <a:schemeClr val="tx1">
                    <a:lumMod val="95000"/>
                    <a:lumOff val="5000"/>
                  </a:schemeClr>
                </a:solidFill>
                <a:latin typeface="Times New Roman" panose="02020603050405020304" pitchFamily="18" charset="0"/>
                <a:cs typeface="Times New Roman" panose="02020603050405020304" pitchFamily="18" charset="0"/>
              </a:rPr>
              <a:t>gì</a:t>
            </a:r>
            <a:r>
              <a:rPr lang="en-US" sz="2800" b="1"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sz="2800" b="1" dirty="0" err="1" smtClean="0">
                <a:solidFill>
                  <a:schemeClr val="tx1">
                    <a:lumMod val="95000"/>
                    <a:lumOff val="5000"/>
                  </a:schemeClr>
                </a:solidFill>
                <a:latin typeface="Times New Roman" panose="02020603050405020304" pitchFamily="18" charset="0"/>
                <a:cs typeface="Times New Roman" panose="02020603050405020304" pitchFamily="18" charset="0"/>
              </a:rPr>
              <a:t>sẽ</a:t>
            </a:r>
            <a:r>
              <a:rPr lang="en-US" sz="2800" b="1"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sz="2800" b="1" dirty="0" err="1" smtClean="0">
                <a:solidFill>
                  <a:schemeClr val="tx1">
                    <a:lumMod val="95000"/>
                    <a:lumOff val="5000"/>
                  </a:schemeClr>
                </a:solidFill>
                <a:latin typeface="Times New Roman" panose="02020603050405020304" pitchFamily="18" charset="0"/>
                <a:cs typeface="Times New Roman" panose="02020603050405020304" pitchFamily="18" charset="0"/>
              </a:rPr>
              <a:t>xảy</a:t>
            </a:r>
            <a:r>
              <a:rPr lang="en-US" sz="2800" b="1"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sz="2800" b="1" dirty="0" err="1" smtClean="0">
                <a:solidFill>
                  <a:schemeClr val="tx1">
                    <a:lumMod val="95000"/>
                    <a:lumOff val="5000"/>
                  </a:schemeClr>
                </a:solidFill>
                <a:latin typeface="Times New Roman" panose="02020603050405020304" pitchFamily="18" charset="0"/>
                <a:cs typeface="Times New Roman" panose="02020603050405020304" pitchFamily="18" charset="0"/>
              </a:rPr>
              <a:t>ra</a:t>
            </a:r>
            <a:r>
              <a:rPr lang="en-US" sz="2800" b="1"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sz="2800" b="1" dirty="0" err="1" smtClean="0">
                <a:solidFill>
                  <a:schemeClr val="tx1">
                    <a:lumMod val="95000"/>
                    <a:lumOff val="5000"/>
                  </a:schemeClr>
                </a:solidFill>
                <a:latin typeface="Times New Roman" panose="02020603050405020304" pitchFamily="18" charset="0"/>
                <a:cs typeface="Times New Roman" panose="02020603050405020304" pitchFamily="18" charset="0"/>
              </a:rPr>
              <a:t>nếu</a:t>
            </a:r>
            <a:r>
              <a:rPr lang="en-US" sz="2800" b="1"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sz="2800" b="1" dirty="0" err="1" smtClean="0">
                <a:solidFill>
                  <a:schemeClr val="tx1">
                    <a:lumMod val="95000"/>
                    <a:lumOff val="5000"/>
                  </a:schemeClr>
                </a:solidFill>
                <a:latin typeface="Times New Roman" panose="02020603050405020304" pitchFamily="18" charset="0"/>
                <a:cs typeface="Times New Roman" panose="02020603050405020304" pitchFamily="18" charset="0"/>
              </a:rPr>
              <a:t>cây</a:t>
            </a:r>
            <a:r>
              <a:rPr lang="en-US" sz="2800" b="1" dirty="0" smtClean="0">
                <a:solidFill>
                  <a:schemeClr val="tx1">
                    <a:lumMod val="95000"/>
                    <a:lumOff val="5000"/>
                  </a:schemeClr>
                </a:solidFill>
                <a:latin typeface="Times New Roman" panose="02020603050405020304" pitchFamily="18" charset="0"/>
                <a:cs typeface="Times New Roman" panose="02020603050405020304" pitchFamily="18" charset="0"/>
              </a:rPr>
              <a:t> con </a:t>
            </a:r>
            <a:r>
              <a:rPr lang="en-US" sz="2800" b="1" dirty="0" err="1" smtClean="0">
                <a:solidFill>
                  <a:schemeClr val="tx1">
                    <a:lumMod val="95000"/>
                    <a:lumOff val="5000"/>
                  </a:schemeClr>
                </a:solidFill>
                <a:latin typeface="Times New Roman" panose="02020603050405020304" pitchFamily="18" charset="0"/>
                <a:cs typeface="Times New Roman" panose="02020603050405020304" pitchFamily="18" charset="0"/>
              </a:rPr>
              <a:t>không</a:t>
            </a:r>
            <a:r>
              <a:rPr lang="en-US" sz="2800" b="1"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sz="2800" b="1" dirty="0" err="1" smtClean="0">
                <a:solidFill>
                  <a:schemeClr val="tx1">
                    <a:lumMod val="95000"/>
                    <a:lumOff val="5000"/>
                  </a:schemeClr>
                </a:solidFill>
                <a:latin typeface="Times New Roman" panose="02020603050405020304" pitchFamily="18" charset="0"/>
                <a:cs typeface="Times New Roman" panose="02020603050405020304" pitchFamily="18" charset="0"/>
              </a:rPr>
              <a:t>được</a:t>
            </a:r>
            <a:r>
              <a:rPr lang="en-US" sz="2800" b="1"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sz="2800" b="1" dirty="0" err="1" smtClean="0">
                <a:solidFill>
                  <a:schemeClr val="tx1">
                    <a:lumMod val="95000"/>
                    <a:lumOff val="5000"/>
                  </a:schemeClr>
                </a:solidFill>
                <a:latin typeface="Times New Roman" panose="02020603050405020304" pitchFamily="18" charset="0"/>
                <a:cs typeface="Times New Roman" panose="02020603050405020304" pitchFamily="18" charset="0"/>
              </a:rPr>
              <a:t>tưới</a:t>
            </a:r>
            <a:r>
              <a:rPr lang="en-US" sz="2800" b="1"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sz="2800" b="1" dirty="0" err="1" smtClean="0">
                <a:solidFill>
                  <a:schemeClr val="tx1">
                    <a:lumMod val="95000"/>
                    <a:lumOff val="5000"/>
                  </a:schemeClr>
                </a:solidFill>
                <a:latin typeface="Times New Roman" panose="02020603050405020304" pitchFamily="18" charset="0"/>
                <a:cs typeface="Times New Roman" panose="02020603050405020304" pitchFamily="18" charset="0"/>
              </a:rPr>
              <a:t>nước</a:t>
            </a:r>
            <a:r>
              <a:rPr lang="en-US" sz="28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800" b="1" dirty="0" err="1" smtClean="0">
                <a:solidFill>
                  <a:schemeClr val="tx1">
                    <a:lumMod val="95000"/>
                    <a:lumOff val="5000"/>
                  </a:schemeClr>
                </a:solidFill>
                <a:latin typeface="Times New Roman" panose="02020603050405020304" pitchFamily="18" charset="0"/>
                <a:cs typeface="Times New Roman" panose="02020603050405020304" pitchFamily="18" charset="0"/>
              </a:rPr>
              <a:t>dài</a:t>
            </a:r>
            <a:r>
              <a:rPr lang="en-US" sz="2800" b="1"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sz="2800" b="1" dirty="0" err="1" smtClean="0">
                <a:solidFill>
                  <a:schemeClr val="tx1">
                    <a:lumMod val="95000"/>
                    <a:lumOff val="5000"/>
                  </a:schemeClr>
                </a:solidFill>
                <a:latin typeface="Times New Roman" panose="02020603050405020304" pitchFamily="18" charset="0"/>
                <a:cs typeface="Times New Roman" panose="02020603050405020304" pitchFamily="18" charset="0"/>
              </a:rPr>
              <a:t>ngày</a:t>
            </a:r>
            <a:r>
              <a:rPr lang="en-US" sz="2800" b="1" dirty="0" smtClean="0">
                <a:solidFill>
                  <a:schemeClr val="tx1">
                    <a:lumMod val="95000"/>
                    <a:lumOff val="5000"/>
                  </a:schemeClr>
                </a:solidFill>
                <a:latin typeface="Times New Roman" panose="02020603050405020304" pitchFamily="18" charset="0"/>
                <a:cs typeface="Times New Roman" panose="02020603050405020304" pitchFamily="18" charset="0"/>
              </a:rPr>
              <a:t>?</a:t>
            </a:r>
            <a:endParaRPr lang="en-US" sz="2800" b="1" dirty="0">
              <a:solidFill>
                <a:schemeClr val="tx1">
                  <a:lumMod val="95000"/>
                  <a:lumOff val="5000"/>
                </a:schemeClr>
              </a:solidFill>
              <a:latin typeface="Times New Roman" panose="02020603050405020304" pitchFamily="18" charset="0"/>
              <a:cs typeface="Times New Roman" panose="02020603050405020304" pitchFamily="18" charset="0"/>
            </a:endParaRPr>
          </a:p>
        </p:txBody>
      </p:sp>
      <p:grpSp>
        <p:nvGrpSpPr>
          <p:cNvPr id="10" name="Group 9"/>
          <p:cNvGrpSpPr/>
          <p:nvPr/>
        </p:nvGrpSpPr>
        <p:grpSpPr>
          <a:xfrm>
            <a:off x="5306828" y="715024"/>
            <a:ext cx="6394699" cy="5237325"/>
            <a:chOff x="5306828" y="715024"/>
            <a:chExt cx="6394699" cy="5237325"/>
          </a:xfrm>
        </p:grpSpPr>
        <p:pic>
          <p:nvPicPr>
            <p:cNvPr id="6" name="Picture 5"/>
            <p:cNvPicPr>
              <a:picLocks noChangeAspect="1"/>
            </p:cNvPicPr>
            <p:nvPr/>
          </p:nvPicPr>
          <p:blipFill>
            <a:blip r:embed="rId3"/>
            <a:stretch>
              <a:fillRect/>
            </a:stretch>
          </p:blipFill>
          <p:spPr>
            <a:xfrm>
              <a:off x="6103350" y="1651281"/>
              <a:ext cx="5598177" cy="4301068"/>
            </a:xfrm>
            <a:prstGeom prst="rect">
              <a:avLst/>
            </a:prstGeom>
          </p:spPr>
        </p:pic>
        <p:sp>
          <p:nvSpPr>
            <p:cNvPr id="9" name="Curved Down Arrow 8"/>
            <p:cNvSpPr/>
            <p:nvPr/>
          </p:nvSpPr>
          <p:spPr>
            <a:xfrm rot="855792">
              <a:off x="5306828" y="715024"/>
              <a:ext cx="2141515" cy="830307"/>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11" name="TextBox 10"/>
          <p:cNvSpPr txBox="1"/>
          <p:nvPr/>
        </p:nvSpPr>
        <p:spPr>
          <a:xfrm>
            <a:off x="6915150" y="6217920"/>
            <a:ext cx="3406140" cy="523220"/>
          </a:xfrm>
          <a:prstGeom prst="rect">
            <a:avLst/>
          </a:prstGeom>
          <a:solidFill>
            <a:schemeClr val="accent2"/>
          </a:solidFill>
        </p:spPr>
        <p:txBody>
          <a:bodyPr wrap="square" rtlCol="0">
            <a:spAutoFit/>
          </a:bodyPr>
          <a:lstStyle/>
          <a:p>
            <a:pPr algn="ctr"/>
            <a:r>
              <a:rPr lang="en-US" sz="2800" b="1" dirty="0" err="1" smtClean="0">
                <a:latin typeface="Times New Roman" panose="02020603050405020304" pitchFamily="18" charset="0"/>
                <a:cs typeface="Times New Roman" panose="02020603050405020304" pitchFamily="18" charset="0"/>
              </a:rPr>
              <a:t>Cây</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bị</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héo</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và</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chết</a:t>
            </a:r>
            <a:endParaRPr lang="en-US"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97579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xit" presetSubtype="10" fill="hold" grpId="1" nodeType="clickEffect">
                                  <p:stCondLst>
                                    <p:cond delay="0"/>
                                  </p:stCondLst>
                                  <p:childTnLst>
                                    <p:animEffect transition="out" filter="blinds(horizontal)">
                                      <p:cBhvr>
                                        <p:cTn id="16" dur="500"/>
                                        <p:tgtEl>
                                          <p:spTgt spid="8"/>
                                        </p:tgtEl>
                                      </p:cBhvr>
                                    </p:animEffect>
                                    <p:set>
                                      <p:cBhvr>
                                        <p:cTn id="17" dur="1" fill="hold">
                                          <p:stCondLst>
                                            <p:cond delay="499"/>
                                          </p:stCondLst>
                                        </p:cTn>
                                        <p:tgtEl>
                                          <p:spTgt spid="8"/>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1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6D86FE18-50E1-4E20-9949-72DFF55BA334}"/>
              </a:ext>
            </a:extLst>
          </p:cNvPr>
          <p:cNvSpPr>
            <a:spLocks noGrp="1" noChangeArrowheads="1"/>
          </p:cNvSpPr>
          <p:nvPr>
            <p:ph type="title"/>
          </p:nvPr>
        </p:nvSpPr>
        <p:spPr>
          <a:xfrm>
            <a:off x="3495" y="9614"/>
            <a:ext cx="3275239" cy="836384"/>
          </a:xfrm>
          <a:solidFill>
            <a:srgbClr val="00B0F0"/>
          </a:solidFill>
        </p:spPr>
        <p:txBody>
          <a:bodyPr>
            <a:normAutofit fontScale="90000"/>
          </a:bodyPr>
          <a:lstStyle/>
          <a:p>
            <a:pPr eaLnBrk="1" hangingPunct="1"/>
            <a:r>
              <a:rPr lang="en-US" altLang="en-US" dirty="0"/>
              <a:t> </a:t>
            </a:r>
            <a:r>
              <a:rPr lang="en-US" altLang="en-US" sz="4900" b="1" spc="50" dirty="0">
                <a:ln w="9525" cmpd="sng">
                  <a:solidFill>
                    <a:schemeClr val="accent1"/>
                  </a:solidFill>
                  <a:prstDash val="solid"/>
                </a:ln>
                <a:solidFill>
                  <a:srgbClr val="70AD47">
                    <a:tint val="1000"/>
                  </a:srgbClr>
                </a:solidFill>
                <a:effectLst>
                  <a:glow rad="38100">
                    <a:schemeClr val="accent1">
                      <a:alpha val="40000"/>
                    </a:schemeClr>
                  </a:glow>
                </a:effectLst>
                <a:latin typeface="+mn-lt"/>
              </a:rPr>
              <a:t>KHỞI ĐỘNG</a:t>
            </a:r>
          </a:p>
        </p:txBody>
      </p:sp>
      <p:sp>
        <p:nvSpPr>
          <p:cNvPr id="4099" name="Text Box 3">
            <a:extLst>
              <a:ext uri="{FF2B5EF4-FFF2-40B4-BE49-F238E27FC236}">
                <a16:creationId xmlns:a16="http://schemas.microsoft.com/office/drawing/2014/main" id="{1829E98C-8F33-4E16-BBAB-9673B72D7E1E}"/>
              </a:ext>
            </a:extLst>
          </p:cNvPr>
          <p:cNvSpPr txBox="1">
            <a:spLocks noChangeArrowheads="1"/>
          </p:cNvSpPr>
          <p:nvPr/>
        </p:nvSpPr>
        <p:spPr bwMode="auto">
          <a:xfrm>
            <a:off x="3184525" y="722313"/>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Font typeface="Wingdings" panose="05000000000000000000" pitchFamily="2" charset="2"/>
              <a:buChar char="v"/>
              <a:defRPr sz="2800" b="1">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b="0">
              <a:latin typeface="Arial" panose="020B0604020202020204" pitchFamily="34" charset="0"/>
            </a:endParaRPr>
          </a:p>
        </p:txBody>
      </p:sp>
      <p:grpSp>
        <p:nvGrpSpPr>
          <p:cNvPr id="4100" name="Group 46">
            <a:extLst>
              <a:ext uri="{FF2B5EF4-FFF2-40B4-BE49-F238E27FC236}">
                <a16:creationId xmlns:a16="http://schemas.microsoft.com/office/drawing/2014/main" id="{81018D4B-BBBD-4EAD-96D6-FA092E1B5C28}"/>
              </a:ext>
            </a:extLst>
          </p:cNvPr>
          <p:cNvGrpSpPr>
            <a:grpSpLocks/>
          </p:cNvGrpSpPr>
          <p:nvPr/>
        </p:nvGrpSpPr>
        <p:grpSpPr bwMode="auto">
          <a:xfrm>
            <a:off x="112542" y="598119"/>
            <a:ext cx="11213568" cy="2270391"/>
            <a:chOff x="1296" y="1824"/>
            <a:chExt cx="3062" cy="432"/>
          </a:xfrm>
        </p:grpSpPr>
        <p:sp>
          <p:nvSpPr>
            <p:cNvPr id="88111" name="AutoShape 47">
              <a:extLst>
                <a:ext uri="{FF2B5EF4-FFF2-40B4-BE49-F238E27FC236}">
                  <a16:creationId xmlns:a16="http://schemas.microsoft.com/office/drawing/2014/main" id="{D7407F0B-45C7-401D-9A50-D55996A3A142}"/>
                </a:ext>
              </a:extLst>
            </p:cNvPr>
            <p:cNvSpPr>
              <a:spLocks noChangeArrowheads="1"/>
            </p:cNvSpPr>
            <p:nvPr/>
          </p:nvSpPr>
          <p:spPr bwMode="gray">
            <a:xfrm>
              <a:off x="1622" y="1889"/>
              <a:ext cx="2736" cy="288"/>
            </a:xfrm>
            <a:prstGeom prst="roundRect">
              <a:avLst>
                <a:gd name="adj" fmla="val 16667"/>
              </a:avLst>
            </a:prstGeom>
            <a:gradFill rotWithShape="1">
              <a:gsLst>
                <a:gs pos="0">
                  <a:schemeClr val="accent2">
                    <a:gamma/>
                    <a:tint val="21176"/>
                    <a:invGamma/>
                  </a:schemeClr>
                </a:gs>
                <a:gs pos="100000">
                  <a:schemeClr val="accent2"/>
                </a:gs>
              </a:gsLst>
              <a:lin ang="0" scaled="1"/>
            </a:gradFill>
            <a:ln w="12700" algn="ctr">
              <a:solidFill>
                <a:schemeClr val="bg1"/>
              </a:solidFill>
              <a:round/>
              <a:headEnd/>
              <a:tailEnd/>
            </a:ln>
            <a:effectLst>
              <a:outerShdw dist="99190" dir="2388334" algn="ctr" rotWithShape="0">
                <a:srgbClr val="333333">
                  <a:alpha val="50000"/>
                </a:srgbClr>
              </a:outerShdw>
            </a:effectLst>
          </p:spPr>
          <p:txBody>
            <a:bodyPr wrap="none" anchor="ctr"/>
            <a:lstStyle/>
            <a:p>
              <a:pPr eaLnBrk="1" hangingPunct="1">
                <a:defRPr/>
              </a:pPr>
              <a:endParaRPr lang="en-US"/>
            </a:p>
          </p:txBody>
        </p:sp>
        <p:sp>
          <p:nvSpPr>
            <p:cNvPr id="4112" name="AutoShape 48">
              <a:extLst>
                <a:ext uri="{FF2B5EF4-FFF2-40B4-BE49-F238E27FC236}">
                  <a16:creationId xmlns:a16="http://schemas.microsoft.com/office/drawing/2014/main" id="{74AE5A65-D48D-4C5B-8C38-E705F476426D}"/>
                </a:ext>
              </a:extLst>
            </p:cNvPr>
            <p:cNvSpPr>
              <a:spLocks noChangeArrowheads="1"/>
            </p:cNvSpPr>
            <p:nvPr/>
          </p:nvSpPr>
          <p:spPr bwMode="gray">
            <a:xfrm>
              <a:off x="1296" y="1824"/>
              <a:ext cx="432" cy="432"/>
            </a:xfrm>
            <a:prstGeom prst="diamond">
              <a:avLst/>
            </a:prstGeom>
            <a:solidFill>
              <a:schemeClr val="accent2"/>
            </a:solidFill>
            <a:ln w="25400" algn="ctr">
              <a:solidFill>
                <a:schemeClr val="bg1"/>
              </a:solidFill>
              <a:miter lim="800000"/>
              <a:headEnd/>
              <a:tailEnd/>
            </a:ln>
            <a:effectLst>
              <a:outerShdw dist="63500" dir="2212194" algn="ctr" rotWithShape="0">
                <a:srgbClr val="333333">
                  <a:alpha val="50000"/>
                </a:srgbClr>
              </a:outerShdw>
            </a:effectLst>
          </p:spPr>
          <p:txBody>
            <a:bodyPr wrap="none" anchor="ctr"/>
            <a:lstStyle>
              <a:lvl1pPr>
                <a:spcBef>
                  <a:spcPct val="20000"/>
                </a:spcBef>
                <a:buClr>
                  <a:schemeClr val="hlink"/>
                </a:buClr>
                <a:buFont typeface="Wingdings" panose="05000000000000000000" pitchFamily="2" charset="2"/>
                <a:buChar char="v"/>
                <a:defRPr sz="2800" b="1">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b="0">
                <a:latin typeface="Arial" panose="020B0604020202020204" pitchFamily="34" charset="0"/>
              </a:endParaRPr>
            </a:p>
          </p:txBody>
        </p:sp>
        <p:sp>
          <p:nvSpPr>
            <p:cNvPr id="4113" name="Text Box 49">
              <a:extLst>
                <a:ext uri="{FF2B5EF4-FFF2-40B4-BE49-F238E27FC236}">
                  <a16:creationId xmlns:a16="http://schemas.microsoft.com/office/drawing/2014/main" id="{407F52CD-1C9E-4ECD-A452-EA4AAE564D91}"/>
                </a:ext>
              </a:extLst>
            </p:cNvPr>
            <p:cNvSpPr txBox="1">
              <a:spLocks noChangeArrowheads="1"/>
            </p:cNvSpPr>
            <p:nvPr/>
          </p:nvSpPr>
          <p:spPr bwMode="gray">
            <a:xfrm>
              <a:off x="1715" y="1910"/>
              <a:ext cx="2513" cy="1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buChar char="v"/>
                <a:defRPr sz="2800" b="1">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buClrTx/>
                <a:buFontTx/>
                <a:buNone/>
              </a:pPr>
              <a:r>
                <a:rPr lang="en-US" altLang="en-US" dirty="0" smtClean="0">
                  <a:solidFill>
                    <a:srgbClr val="000000"/>
                  </a:solidFill>
                  <a:latin typeface="Arial" panose="020B0604020202020204" pitchFamily="34" charset="0"/>
                </a:rPr>
                <a:t>Theo </a:t>
              </a:r>
              <a:r>
                <a:rPr lang="en-US" altLang="en-US" dirty="0" err="1" smtClean="0">
                  <a:solidFill>
                    <a:srgbClr val="000000"/>
                  </a:solidFill>
                  <a:latin typeface="Arial" panose="020B0604020202020204" pitchFamily="34" charset="0"/>
                </a:rPr>
                <a:t>em</a:t>
              </a:r>
              <a:r>
                <a:rPr lang="en-US" altLang="en-US" dirty="0" smtClean="0">
                  <a:solidFill>
                    <a:srgbClr val="000000"/>
                  </a:solidFill>
                  <a:latin typeface="Arial" panose="020B0604020202020204" pitchFamily="34" charset="0"/>
                </a:rPr>
                <a:t> </a:t>
              </a:r>
              <a:r>
                <a:rPr lang="en-US" altLang="en-US" dirty="0" err="1" smtClean="0">
                  <a:solidFill>
                    <a:srgbClr val="000000"/>
                  </a:solidFill>
                  <a:latin typeface="Arial" panose="020B0604020202020204" pitchFamily="34" charset="0"/>
                </a:rPr>
                <a:t>cơ</a:t>
              </a:r>
              <a:r>
                <a:rPr lang="en-US" altLang="en-US" dirty="0" smtClean="0">
                  <a:solidFill>
                    <a:srgbClr val="000000"/>
                  </a:solidFill>
                  <a:latin typeface="Arial" panose="020B0604020202020204" pitchFamily="34" charset="0"/>
                </a:rPr>
                <a:t> </a:t>
              </a:r>
              <a:r>
                <a:rPr lang="en-US" altLang="en-US" dirty="0" err="1" smtClean="0">
                  <a:solidFill>
                    <a:srgbClr val="000000"/>
                  </a:solidFill>
                  <a:latin typeface="Arial" panose="020B0604020202020204" pitchFamily="34" charset="0"/>
                </a:rPr>
                <a:t>thể</a:t>
              </a:r>
              <a:r>
                <a:rPr lang="en-US" altLang="en-US" dirty="0" smtClean="0">
                  <a:solidFill>
                    <a:srgbClr val="000000"/>
                  </a:solidFill>
                  <a:latin typeface="Arial" panose="020B0604020202020204" pitchFamily="34" charset="0"/>
                </a:rPr>
                <a:t> </a:t>
              </a:r>
              <a:r>
                <a:rPr lang="en-US" altLang="en-US" dirty="0" err="1" smtClean="0">
                  <a:solidFill>
                    <a:srgbClr val="000000"/>
                  </a:solidFill>
                  <a:latin typeface="Arial" panose="020B0604020202020204" pitchFamily="34" charset="0"/>
                </a:rPr>
                <a:t>sinh</a:t>
              </a:r>
              <a:r>
                <a:rPr lang="en-US" altLang="en-US" dirty="0" smtClean="0">
                  <a:solidFill>
                    <a:srgbClr val="000000"/>
                  </a:solidFill>
                  <a:latin typeface="Arial" panose="020B0604020202020204" pitchFamily="34" charset="0"/>
                </a:rPr>
                <a:t> </a:t>
              </a:r>
              <a:r>
                <a:rPr lang="en-US" altLang="en-US" dirty="0" err="1" smtClean="0">
                  <a:solidFill>
                    <a:srgbClr val="000000"/>
                  </a:solidFill>
                  <a:latin typeface="Arial" panose="020B0604020202020204" pitchFamily="34" charset="0"/>
                </a:rPr>
                <a:t>vật</a:t>
              </a:r>
              <a:r>
                <a:rPr lang="en-US" altLang="en-US" dirty="0" smtClean="0">
                  <a:solidFill>
                    <a:srgbClr val="000000"/>
                  </a:solidFill>
                  <a:latin typeface="Arial" panose="020B0604020202020204" pitchFamily="34" charset="0"/>
                </a:rPr>
                <a:t> </a:t>
              </a:r>
              <a:r>
                <a:rPr lang="en-US" altLang="en-US" dirty="0" err="1" smtClean="0">
                  <a:solidFill>
                    <a:srgbClr val="000000"/>
                  </a:solidFill>
                  <a:latin typeface="Arial" panose="020B0604020202020204" pitchFamily="34" charset="0"/>
                </a:rPr>
                <a:t>cần</a:t>
              </a:r>
              <a:r>
                <a:rPr lang="en-US" altLang="en-US" dirty="0" smtClean="0">
                  <a:solidFill>
                    <a:srgbClr val="000000"/>
                  </a:solidFill>
                  <a:latin typeface="Arial" panose="020B0604020202020204" pitchFamily="34" charset="0"/>
                </a:rPr>
                <a:t> </a:t>
              </a:r>
              <a:r>
                <a:rPr lang="en-US" altLang="en-US" dirty="0" err="1" smtClean="0">
                  <a:solidFill>
                    <a:srgbClr val="000000"/>
                  </a:solidFill>
                  <a:latin typeface="Arial" panose="020B0604020202020204" pitchFamily="34" charset="0"/>
                </a:rPr>
                <a:t>gì</a:t>
              </a:r>
              <a:r>
                <a:rPr lang="en-US" altLang="en-US" dirty="0" smtClean="0">
                  <a:solidFill>
                    <a:srgbClr val="000000"/>
                  </a:solidFill>
                  <a:latin typeface="Arial" panose="020B0604020202020204" pitchFamily="34" charset="0"/>
                </a:rPr>
                <a:t> </a:t>
              </a:r>
              <a:r>
                <a:rPr lang="en-US" altLang="en-US" dirty="0" err="1" smtClean="0">
                  <a:solidFill>
                    <a:srgbClr val="000000"/>
                  </a:solidFill>
                  <a:latin typeface="Arial" panose="020B0604020202020204" pitchFamily="34" charset="0"/>
                </a:rPr>
                <a:t>để</a:t>
              </a:r>
              <a:r>
                <a:rPr lang="en-US" altLang="en-US" dirty="0" smtClean="0">
                  <a:solidFill>
                    <a:srgbClr val="000000"/>
                  </a:solidFill>
                  <a:latin typeface="Arial" panose="020B0604020202020204" pitchFamily="34" charset="0"/>
                </a:rPr>
                <a:t> </a:t>
              </a:r>
              <a:r>
                <a:rPr lang="en-US" altLang="en-US" dirty="0" err="1" smtClean="0">
                  <a:solidFill>
                    <a:srgbClr val="000000"/>
                  </a:solidFill>
                  <a:latin typeface="Arial" panose="020B0604020202020204" pitchFamily="34" charset="0"/>
                </a:rPr>
                <a:t>có</a:t>
              </a:r>
              <a:r>
                <a:rPr lang="en-US" altLang="en-US" dirty="0" smtClean="0">
                  <a:solidFill>
                    <a:srgbClr val="000000"/>
                  </a:solidFill>
                  <a:latin typeface="Arial" panose="020B0604020202020204" pitchFamily="34" charset="0"/>
                </a:rPr>
                <a:t> </a:t>
              </a:r>
              <a:r>
                <a:rPr lang="en-US" altLang="en-US" dirty="0" err="1" smtClean="0">
                  <a:solidFill>
                    <a:srgbClr val="000000"/>
                  </a:solidFill>
                  <a:latin typeface="Arial" panose="020B0604020202020204" pitchFamily="34" charset="0"/>
                </a:rPr>
                <a:t>thể</a:t>
              </a:r>
              <a:r>
                <a:rPr lang="en-US" altLang="en-US" dirty="0" smtClean="0">
                  <a:solidFill>
                    <a:srgbClr val="000000"/>
                  </a:solidFill>
                  <a:latin typeface="Arial" panose="020B0604020202020204" pitchFamily="34" charset="0"/>
                </a:rPr>
                <a:t> </a:t>
              </a:r>
              <a:r>
                <a:rPr lang="en-US" altLang="en-US" dirty="0" err="1" smtClean="0">
                  <a:solidFill>
                    <a:srgbClr val="000000"/>
                  </a:solidFill>
                  <a:latin typeface="Arial" panose="020B0604020202020204" pitchFamily="34" charset="0"/>
                </a:rPr>
                <a:t>phát</a:t>
              </a:r>
              <a:r>
                <a:rPr lang="en-US" altLang="en-US" dirty="0" smtClean="0">
                  <a:solidFill>
                    <a:srgbClr val="000000"/>
                  </a:solidFill>
                  <a:latin typeface="Arial" panose="020B0604020202020204" pitchFamily="34" charset="0"/>
                </a:rPr>
                <a:t> </a:t>
              </a:r>
              <a:r>
                <a:rPr lang="en-US" altLang="en-US" dirty="0" err="1" smtClean="0">
                  <a:solidFill>
                    <a:srgbClr val="000000"/>
                  </a:solidFill>
                  <a:latin typeface="Arial" panose="020B0604020202020204" pitchFamily="34" charset="0"/>
                </a:rPr>
                <a:t>triển</a:t>
              </a:r>
              <a:r>
                <a:rPr lang="en-US" altLang="en-US" dirty="0" smtClean="0">
                  <a:solidFill>
                    <a:srgbClr val="000000"/>
                  </a:solidFill>
                  <a:latin typeface="Arial" panose="020B0604020202020204" pitchFamily="34" charset="0"/>
                </a:rPr>
                <a:t> </a:t>
              </a:r>
              <a:r>
                <a:rPr lang="en-US" altLang="en-US" dirty="0" err="1" smtClean="0">
                  <a:solidFill>
                    <a:srgbClr val="000000"/>
                  </a:solidFill>
                  <a:latin typeface="Arial" panose="020B0604020202020204" pitchFamily="34" charset="0"/>
                </a:rPr>
                <a:t>khỏe</a:t>
              </a:r>
              <a:r>
                <a:rPr lang="en-US" altLang="en-US" dirty="0" smtClean="0">
                  <a:solidFill>
                    <a:srgbClr val="000000"/>
                  </a:solidFill>
                  <a:latin typeface="Arial" panose="020B0604020202020204" pitchFamily="34" charset="0"/>
                </a:rPr>
                <a:t> </a:t>
              </a:r>
              <a:r>
                <a:rPr lang="en-US" altLang="en-US" dirty="0" err="1" smtClean="0">
                  <a:solidFill>
                    <a:srgbClr val="000000"/>
                  </a:solidFill>
                  <a:latin typeface="Arial" panose="020B0604020202020204" pitchFamily="34" charset="0"/>
                </a:rPr>
                <a:t>mạnh</a:t>
              </a:r>
              <a:r>
                <a:rPr lang="en-US" altLang="en-US" dirty="0" smtClean="0">
                  <a:solidFill>
                    <a:srgbClr val="000000"/>
                  </a:solidFill>
                  <a:latin typeface="Arial" panose="020B0604020202020204" pitchFamily="34" charset="0"/>
                </a:rPr>
                <a:t>?</a:t>
              </a:r>
              <a:endParaRPr lang="en-US" altLang="en-US" dirty="0">
                <a:solidFill>
                  <a:srgbClr val="000000"/>
                </a:solidFill>
                <a:latin typeface="Arial" panose="020B0604020202020204" pitchFamily="34" charset="0"/>
              </a:endParaRPr>
            </a:p>
          </p:txBody>
        </p:sp>
        <p:sp>
          <p:nvSpPr>
            <p:cNvPr id="4114" name="Text Box 50">
              <a:extLst>
                <a:ext uri="{FF2B5EF4-FFF2-40B4-BE49-F238E27FC236}">
                  <a16:creationId xmlns:a16="http://schemas.microsoft.com/office/drawing/2014/main" id="{4D131BF6-4CCA-44B0-B835-F9E168BC4E91}"/>
                </a:ext>
              </a:extLst>
            </p:cNvPr>
            <p:cNvSpPr txBox="1">
              <a:spLocks noChangeArrowheads="1"/>
            </p:cNvSpPr>
            <p:nvPr/>
          </p:nvSpPr>
          <p:spPr bwMode="gray">
            <a:xfrm>
              <a:off x="1433" y="1958"/>
              <a:ext cx="119" cy="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92457" dir="9843276" algn="ctr" rotWithShape="0">
                      <a:schemeClr val="bg2"/>
                    </a:outerShdw>
                  </a:effectLst>
                </a14:hiddenEffects>
              </a:ext>
            </a:extLst>
          </p:spPr>
          <p:txBody>
            <a:bodyPr wrap="none">
              <a:spAutoFit/>
            </a:bodyPr>
            <a:lstStyle>
              <a:lvl1pPr>
                <a:spcBef>
                  <a:spcPct val="20000"/>
                </a:spcBef>
                <a:buClr>
                  <a:schemeClr val="hlink"/>
                </a:buClr>
                <a:buFont typeface="Wingdings" panose="05000000000000000000" pitchFamily="2" charset="2"/>
                <a:buChar char="v"/>
                <a:defRPr sz="2800" b="1">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US" altLang="en-US" sz="3600" b="0" dirty="0">
                  <a:solidFill>
                    <a:schemeClr val="bg1"/>
                  </a:solidFill>
                  <a:latin typeface="Arial" panose="020B0604020202020204" pitchFamily="34" charset="0"/>
                </a:rPr>
                <a:t>2</a:t>
              </a:r>
            </a:p>
          </p:txBody>
        </p:sp>
      </p:grpSp>
      <p:grpSp>
        <p:nvGrpSpPr>
          <p:cNvPr id="3" name="Group 2">
            <a:extLst>
              <a:ext uri="{FF2B5EF4-FFF2-40B4-BE49-F238E27FC236}">
                <a16:creationId xmlns:a16="http://schemas.microsoft.com/office/drawing/2014/main" id="{74B260A3-DC0C-4A5C-845A-793D517DDCC8}"/>
              </a:ext>
            </a:extLst>
          </p:cNvPr>
          <p:cNvGrpSpPr/>
          <p:nvPr/>
        </p:nvGrpSpPr>
        <p:grpSpPr>
          <a:xfrm>
            <a:off x="6265980" y="3488452"/>
            <a:ext cx="5856879" cy="1916594"/>
            <a:chOff x="5176420" y="242823"/>
            <a:chExt cx="7525540" cy="956186"/>
          </a:xfrm>
        </p:grpSpPr>
        <p:grpSp>
          <p:nvGrpSpPr>
            <p:cNvPr id="4101" name="Group 51">
              <a:extLst>
                <a:ext uri="{FF2B5EF4-FFF2-40B4-BE49-F238E27FC236}">
                  <a16:creationId xmlns:a16="http://schemas.microsoft.com/office/drawing/2014/main" id="{C99CF557-0B3C-4946-BCB8-F5D757D7B5FC}"/>
                </a:ext>
              </a:extLst>
            </p:cNvPr>
            <p:cNvGrpSpPr>
              <a:grpSpLocks/>
            </p:cNvGrpSpPr>
            <p:nvPr/>
          </p:nvGrpSpPr>
          <p:grpSpPr bwMode="auto">
            <a:xfrm>
              <a:off x="5176420" y="242823"/>
              <a:ext cx="7525540" cy="956186"/>
              <a:chOff x="-50" y="1393"/>
              <a:chExt cx="8671" cy="709"/>
            </a:xfrm>
          </p:grpSpPr>
          <p:sp>
            <p:nvSpPr>
              <p:cNvPr id="88116" name="AutoShape 52">
                <a:extLst>
                  <a:ext uri="{FF2B5EF4-FFF2-40B4-BE49-F238E27FC236}">
                    <a16:creationId xmlns:a16="http://schemas.microsoft.com/office/drawing/2014/main" id="{A37D4E2D-2F0E-4CE8-AB12-94398969BD93}"/>
                  </a:ext>
                </a:extLst>
              </p:cNvPr>
              <p:cNvSpPr>
                <a:spLocks noChangeArrowheads="1"/>
              </p:cNvSpPr>
              <p:nvPr/>
            </p:nvSpPr>
            <p:spPr bwMode="gray">
              <a:xfrm>
                <a:off x="1557" y="1393"/>
                <a:ext cx="7064" cy="709"/>
              </a:xfrm>
              <a:prstGeom prst="roundRect">
                <a:avLst>
                  <a:gd name="adj" fmla="val 16667"/>
                </a:avLst>
              </a:prstGeom>
              <a:gradFill rotWithShape="1">
                <a:gsLst>
                  <a:gs pos="0">
                    <a:schemeClr val="accent1">
                      <a:gamma/>
                      <a:tint val="21176"/>
                      <a:invGamma/>
                    </a:schemeClr>
                  </a:gs>
                  <a:gs pos="100000">
                    <a:schemeClr val="accent1"/>
                  </a:gs>
                </a:gsLst>
                <a:lin ang="0" scaled="1"/>
              </a:gradFill>
              <a:ln w="12700" algn="ctr">
                <a:solidFill>
                  <a:schemeClr val="bg1"/>
                </a:solidFill>
                <a:round/>
                <a:headEnd/>
                <a:tailEnd/>
              </a:ln>
              <a:effectLst>
                <a:outerShdw dist="99190" dir="2388334" algn="ctr" rotWithShape="0">
                  <a:srgbClr val="333333">
                    <a:alpha val="50000"/>
                  </a:srgbClr>
                </a:outerShdw>
              </a:effectLst>
            </p:spPr>
            <p:txBody>
              <a:bodyPr wrap="none" anchor="ctr"/>
              <a:lstStyle/>
              <a:p>
                <a:pPr eaLnBrk="1" hangingPunct="1">
                  <a:defRPr/>
                </a:pPr>
                <a:endParaRPr lang="en-US"/>
              </a:p>
            </p:txBody>
          </p:sp>
          <p:sp>
            <p:nvSpPr>
              <p:cNvPr id="4108" name="AutoShape 53">
                <a:extLst>
                  <a:ext uri="{FF2B5EF4-FFF2-40B4-BE49-F238E27FC236}">
                    <a16:creationId xmlns:a16="http://schemas.microsoft.com/office/drawing/2014/main" id="{0528CE41-0883-4D8A-8E12-F6C5F35F357F}"/>
                  </a:ext>
                </a:extLst>
              </p:cNvPr>
              <p:cNvSpPr>
                <a:spLocks noChangeArrowheads="1"/>
              </p:cNvSpPr>
              <p:nvPr/>
            </p:nvSpPr>
            <p:spPr bwMode="gray">
              <a:xfrm>
                <a:off x="-50" y="1487"/>
                <a:ext cx="2720" cy="509"/>
              </a:xfrm>
              <a:prstGeom prst="diamond">
                <a:avLst/>
              </a:prstGeom>
              <a:solidFill>
                <a:schemeClr val="accent1"/>
              </a:solidFill>
              <a:ln w="25400" algn="ctr">
                <a:solidFill>
                  <a:schemeClr val="bg1"/>
                </a:solidFill>
                <a:miter lim="800000"/>
                <a:headEnd/>
                <a:tailEnd/>
              </a:ln>
              <a:effectLst>
                <a:outerShdw dist="63500" dir="2212194" algn="ctr" rotWithShape="0">
                  <a:srgbClr val="333333">
                    <a:alpha val="50000"/>
                  </a:srgbClr>
                </a:outerShdw>
              </a:effectLst>
            </p:spPr>
            <p:txBody>
              <a:bodyPr wrap="none" anchor="ctr"/>
              <a:lstStyle>
                <a:lvl1pPr>
                  <a:spcBef>
                    <a:spcPct val="20000"/>
                  </a:spcBef>
                  <a:buClr>
                    <a:schemeClr val="hlink"/>
                  </a:buClr>
                  <a:buFont typeface="Wingdings" panose="05000000000000000000" pitchFamily="2" charset="2"/>
                  <a:buChar char="v"/>
                  <a:defRPr sz="2800" b="1">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b="0">
                  <a:latin typeface="Arial" panose="020B0604020202020204" pitchFamily="34" charset="0"/>
                </a:endParaRPr>
              </a:p>
            </p:txBody>
          </p:sp>
          <p:sp>
            <p:nvSpPr>
              <p:cNvPr id="4109" name="Text Box 54">
                <a:extLst>
                  <a:ext uri="{FF2B5EF4-FFF2-40B4-BE49-F238E27FC236}">
                    <a16:creationId xmlns:a16="http://schemas.microsoft.com/office/drawing/2014/main" id="{46BCF8DD-0EE2-4975-A444-A2FBCBF2032A}"/>
                  </a:ext>
                </a:extLst>
              </p:cNvPr>
              <p:cNvSpPr txBox="1">
                <a:spLocks noChangeArrowheads="1"/>
              </p:cNvSpPr>
              <p:nvPr/>
            </p:nvSpPr>
            <p:spPr bwMode="gray">
              <a:xfrm>
                <a:off x="4016" y="1747"/>
                <a:ext cx="2160" cy="2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buChar char="v"/>
                  <a:defRPr sz="2800" b="1">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endParaRPr lang="en-US" altLang="en-US" sz="1800">
                  <a:solidFill>
                    <a:srgbClr val="000000"/>
                  </a:solidFill>
                  <a:latin typeface="Arial" panose="020B0604020202020204" pitchFamily="34" charset="0"/>
                </a:endParaRPr>
              </a:p>
            </p:txBody>
          </p:sp>
          <p:sp>
            <p:nvSpPr>
              <p:cNvPr id="4110" name="Text Box 55">
                <a:extLst>
                  <a:ext uri="{FF2B5EF4-FFF2-40B4-BE49-F238E27FC236}">
                    <a16:creationId xmlns:a16="http://schemas.microsoft.com/office/drawing/2014/main" id="{1F7604BB-1F1D-4C1E-9B99-649DD435784F}"/>
                  </a:ext>
                </a:extLst>
              </p:cNvPr>
              <p:cNvSpPr txBox="1">
                <a:spLocks noChangeArrowheads="1"/>
              </p:cNvSpPr>
              <p:nvPr/>
            </p:nvSpPr>
            <p:spPr bwMode="gray">
              <a:xfrm>
                <a:off x="975" y="1619"/>
                <a:ext cx="660" cy="2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92457" dir="9843276" algn="ctr" rotWithShape="0">
                        <a:schemeClr val="bg2"/>
                      </a:outerShdw>
                    </a:effectLst>
                  </a14:hiddenEffects>
                </a:ext>
              </a:extLst>
            </p:spPr>
            <p:txBody>
              <a:bodyPr wrap="square">
                <a:spAutoFit/>
              </a:bodyPr>
              <a:lstStyle>
                <a:lvl1pPr>
                  <a:spcBef>
                    <a:spcPct val="20000"/>
                  </a:spcBef>
                  <a:buClr>
                    <a:schemeClr val="hlink"/>
                  </a:buClr>
                  <a:buFont typeface="Wingdings" panose="05000000000000000000" pitchFamily="2" charset="2"/>
                  <a:buChar char="v"/>
                  <a:defRPr sz="2800" b="1">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US" altLang="en-US" sz="3600" b="0" dirty="0">
                    <a:solidFill>
                      <a:schemeClr val="bg1"/>
                    </a:solidFill>
                    <a:latin typeface="Arial" panose="020B0604020202020204" pitchFamily="34" charset="0"/>
                  </a:rPr>
                  <a:t>3</a:t>
                </a:r>
              </a:p>
            </p:txBody>
          </p:sp>
        </p:grpSp>
        <p:sp>
          <p:nvSpPr>
            <p:cNvPr id="4102" name="Rectangle 1">
              <a:extLst>
                <a:ext uri="{FF2B5EF4-FFF2-40B4-BE49-F238E27FC236}">
                  <a16:creationId xmlns:a16="http://schemas.microsoft.com/office/drawing/2014/main" id="{346C0366-DB5D-4C6F-AB98-E9BDA52975D0}"/>
                </a:ext>
              </a:extLst>
            </p:cNvPr>
            <p:cNvSpPr>
              <a:spLocks noChangeArrowheads="1"/>
            </p:cNvSpPr>
            <p:nvPr/>
          </p:nvSpPr>
          <p:spPr bwMode="auto">
            <a:xfrm>
              <a:off x="7627763" y="325814"/>
              <a:ext cx="4760949" cy="690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Font typeface="Wingdings" panose="05000000000000000000" pitchFamily="2" charset="2"/>
                <a:buChar char="v"/>
                <a:defRPr sz="2800" b="1">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buClrTx/>
                <a:buFontTx/>
                <a:buNone/>
              </a:pPr>
              <a:r>
                <a:rPr lang="vi-VN" altLang="en-US" dirty="0" smtClean="0">
                  <a:solidFill>
                    <a:srgbClr val="C00000"/>
                  </a:solidFill>
                  <a:latin typeface="Arial" panose="020B0604020202020204" pitchFamily="34" charset="0"/>
                </a:rPr>
                <a:t>Theo em chủ đề bài học ngày hôm nay của chúng ta là gì?</a:t>
              </a:r>
              <a:endParaRPr lang="en-US" altLang="en-US" dirty="0">
                <a:solidFill>
                  <a:srgbClr val="C00000"/>
                </a:solidFill>
                <a:latin typeface="Arial" panose="020B0604020202020204" pitchFamily="34" charset="0"/>
              </a:endParaRPr>
            </a:p>
          </p:txBody>
        </p:sp>
      </p:grpSp>
      <p:sp>
        <p:nvSpPr>
          <p:cNvPr id="4" name="Arrow: Right 3">
            <a:extLst>
              <a:ext uri="{FF2B5EF4-FFF2-40B4-BE49-F238E27FC236}">
                <a16:creationId xmlns:a16="http://schemas.microsoft.com/office/drawing/2014/main" id="{A1C4A253-4ACA-4154-B026-993F9DF08B7F}"/>
              </a:ext>
            </a:extLst>
          </p:cNvPr>
          <p:cNvSpPr/>
          <p:nvPr/>
        </p:nvSpPr>
        <p:spPr>
          <a:xfrm>
            <a:off x="4717545" y="4201632"/>
            <a:ext cx="1514006" cy="49023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4"/>
          <a:stretch>
            <a:fillRect/>
          </a:stretch>
        </p:blipFill>
        <p:spPr>
          <a:xfrm>
            <a:off x="-65402" y="4901014"/>
            <a:ext cx="3859102" cy="1956986"/>
          </a:xfrm>
          <a:prstGeom prst="rect">
            <a:avLst/>
          </a:prstGeom>
        </p:spPr>
      </p:pic>
      <p:pic>
        <p:nvPicPr>
          <p:cNvPr id="6" name="Picture 5"/>
          <p:cNvPicPr>
            <a:picLocks noChangeAspect="1"/>
          </p:cNvPicPr>
          <p:nvPr/>
        </p:nvPicPr>
        <p:blipFill>
          <a:blip r:embed="rId4"/>
          <a:stretch>
            <a:fillRect/>
          </a:stretch>
        </p:blipFill>
        <p:spPr>
          <a:xfrm flipH="1">
            <a:off x="8925561" y="4901014"/>
            <a:ext cx="3300559" cy="1956986"/>
          </a:xfrm>
          <a:prstGeom prst="rect">
            <a:avLst/>
          </a:prstGeom>
        </p:spPr>
      </p:pic>
      <p:sp>
        <p:nvSpPr>
          <p:cNvPr id="20" name="Rounded Rectangular Callout 19"/>
          <p:cNvSpPr/>
          <p:nvPr/>
        </p:nvSpPr>
        <p:spPr>
          <a:xfrm>
            <a:off x="321460" y="2868510"/>
            <a:ext cx="4152294" cy="3400445"/>
          </a:xfrm>
          <a:prstGeom prst="wedgeRoundRectCallout">
            <a:avLst/>
          </a:prstGeom>
        </p:spPr>
        <p:style>
          <a:lnRef idx="2">
            <a:schemeClr val="accent2"/>
          </a:lnRef>
          <a:fillRef idx="1">
            <a:schemeClr val="lt1"/>
          </a:fillRef>
          <a:effectRef idx="0">
            <a:schemeClr val="accent2"/>
          </a:effectRef>
          <a:fontRef idx="minor">
            <a:schemeClr val="dk1"/>
          </a:fontRef>
        </p:style>
        <p:txBody>
          <a:bodyPr rtlCol="0" anchor="ctr"/>
          <a:lstStyle/>
          <a:p>
            <a:pPr algn="just"/>
            <a:r>
              <a:rPr lang="en-US" sz="3200" dirty="0" err="1" smtClean="0"/>
              <a:t>Để</a:t>
            </a:r>
            <a:r>
              <a:rPr lang="en-US" sz="3200" dirty="0" smtClean="0"/>
              <a:t> </a:t>
            </a:r>
            <a:r>
              <a:rPr lang="en-US" sz="3200" dirty="0" err="1" smtClean="0"/>
              <a:t>sinh</a:t>
            </a:r>
            <a:r>
              <a:rPr lang="en-US" sz="3200" dirty="0" smtClean="0"/>
              <a:t> </a:t>
            </a:r>
            <a:r>
              <a:rPr lang="en-US" sz="3200" dirty="0" err="1" smtClean="0"/>
              <a:t>trưởng</a:t>
            </a:r>
            <a:r>
              <a:rPr lang="en-US" sz="3200" dirty="0" smtClean="0"/>
              <a:t> </a:t>
            </a:r>
            <a:r>
              <a:rPr lang="en-US" sz="3200" dirty="0" err="1" smtClean="0"/>
              <a:t>và</a:t>
            </a:r>
            <a:r>
              <a:rPr lang="en-US" sz="3200" dirty="0" smtClean="0"/>
              <a:t> </a:t>
            </a:r>
            <a:r>
              <a:rPr lang="en-US" sz="3200" dirty="0" err="1" smtClean="0"/>
              <a:t>phát</a:t>
            </a:r>
            <a:r>
              <a:rPr lang="en-US" sz="3200" dirty="0" smtClean="0"/>
              <a:t> </a:t>
            </a:r>
            <a:r>
              <a:rPr lang="en-US" sz="3200" dirty="0" err="1" smtClean="0"/>
              <a:t>triển</a:t>
            </a:r>
            <a:r>
              <a:rPr lang="en-US" sz="3200" dirty="0" smtClean="0"/>
              <a:t> </a:t>
            </a:r>
            <a:r>
              <a:rPr lang="en-US" sz="3200" dirty="0" err="1" smtClean="0"/>
              <a:t>khỏe</a:t>
            </a:r>
            <a:r>
              <a:rPr lang="en-US" sz="3200" dirty="0" smtClean="0"/>
              <a:t> </a:t>
            </a:r>
            <a:r>
              <a:rPr lang="en-US" sz="3200" dirty="0" err="1" smtClean="0"/>
              <a:t>mạnh</a:t>
            </a:r>
            <a:r>
              <a:rPr lang="en-US" sz="3200" dirty="0" smtClean="0"/>
              <a:t>, </a:t>
            </a:r>
            <a:r>
              <a:rPr lang="en-US" sz="3200" dirty="0" err="1" smtClean="0"/>
              <a:t>sinh</a:t>
            </a:r>
            <a:r>
              <a:rPr lang="en-US" sz="3200" dirty="0" smtClean="0"/>
              <a:t> </a:t>
            </a:r>
            <a:r>
              <a:rPr lang="en-US" sz="3200" dirty="0" err="1" smtClean="0"/>
              <a:t>vật</a:t>
            </a:r>
            <a:r>
              <a:rPr lang="en-US" sz="3200" dirty="0" smtClean="0"/>
              <a:t> </a:t>
            </a:r>
            <a:r>
              <a:rPr lang="en-US" sz="3200" dirty="0" err="1" smtClean="0"/>
              <a:t>cần</a:t>
            </a:r>
            <a:r>
              <a:rPr lang="en-US" sz="3200" dirty="0" smtClean="0"/>
              <a:t> </a:t>
            </a:r>
            <a:r>
              <a:rPr lang="en-US" sz="3200" dirty="0" err="1" smtClean="0"/>
              <a:t>nước</a:t>
            </a:r>
            <a:r>
              <a:rPr lang="en-US" sz="3200" dirty="0" smtClean="0"/>
              <a:t> </a:t>
            </a:r>
            <a:r>
              <a:rPr lang="en-US" sz="3200" dirty="0" err="1" smtClean="0"/>
              <a:t>và</a:t>
            </a:r>
            <a:r>
              <a:rPr lang="en-US" sz="3200" dirty="0" smtClean="0"/>
              <a:t> </a:t>
            </a:r>
            <a:r>
              <a:rPr lang="en-US" sz="3200" dirty="0" err="1" smtClean="0"/>
              <a:t>các</a:t>
            </a:r>
            <a:r>
              <a:rPr lang="en-US" sz="3200" dirty="0" smtClean="0"/>
              <a:t> </a:t>
            </a:r>
            <a:r>
              <a:rPr lang="en-US" sz="3200" dirty="0" err="1" smtClean="0"/>
              <a:t>chất</a:t>
            </a:r>
            <a:r>
              <a:rPr lang="en-US" sz="3200" dirty="0" smtClean="0"/>
              <a:t> </a:t>
            </a:r>
            <a:r>
              <a:rPr lang="en-US" sz="3200" dirty="0" err="1" smtClean="0"/>
              <a:t>dinh</a:t>
            </a:r>
            <a:r>
              <a:rPr lang="en-US" sz="3200" dirty="0" smtClean="0"/>
              <a:t> </a:t>
            </a:r>
            <a:r>
              <a:rPr lang="en-US" sz="3200" dirty="0" err="1" smtClean="0"/>
              <a:t>dưỡng</a:t>
            </a:r>
            <a:r>
              <a:rPr lang="en-US" sz="3200" dirty="0" smtClean="0"/>
              <a:t> (protein, </a:t>
            </a:r>
            <a:r>
              <a:rPr lang="en-US" sz="3200" dirty="0" err="1" smtClean="0"/>
              <a:t>lipit</a:t>
            </a:r>
            <a:r>
              <a:rPr lang="en-US" sz="3200" dirty="0" smtClean="0"/>
              <a:t>, </a:t>
            </a:r>
            <a:r>
              <a:rPr lang="en-US" sz="3200" dirty="0" err="1" smtClean="0"/>
              <a:t>gluxit</a:t>
            </a:r>
            <a:r>
              <a:rPr lang="en-US" sz="3200" dirty="0" smtClean="0"/>
              <a:t>, </a:t>
            </a:r>
            <a:r>
              <a:rPr lang="en-US" sz="3200" dirty="0" err="1" smtClean="0"/>
              <a:t>chất</a:t>
            </a:r>
            <a:r>
              <a:rPr lang="en-US" sz="3200" dirty="0" smtClean="0"/>
              <a:t> </a:t>
            </a:r>
            <a:r>
              <a:rPr lang="en-US" sz="3200" dirty="0" err="1" smtClean="0"/>
              <a:t>khoáng</a:t>
            </a:r>
            <a:r>
              <a:rPr lang="en-US" sz="3200" dirty="0" smtClean="0"/>
              <a:t>,…)</a:t>
            </a:r>
            <a:endParaRPr lang="en-US" sz="3200" dirty="0"/>
          </a:p>
        </p:txBody>
      </p:sp>
    </p:spTree>
    <p:custDataLst>
      <p:tags r:id="rId1"/>
    </p:custDataLst>
    <p:extLst>
      <p:ext uri="{BB962C8B-B14F-4D97-AF65-F5344CB8AC3E}">
        <p14:creationId xmlns:p14="http://schemas.microsoft.com/office/powerpoint/2010/main" val="2803625613"/>
      </p:ext>
    </p:extLst>
  </p:cSld>
  <p:clrMapOvr>
    <a:masterClrMapping/>
  </p:clrMapOvr>
  <mc:AlternateContent xmlns:mc="http://schemas.openxmlformats.org/markup-compatibility/2006" xmlns:p14="http://schemas.microsoft.com/office/powerpoint/2010/main">
    <mc:Choice Requires="p14">
      <p:transition spd="slow" p14:dur="1199" advTm="20001">
        <p14:prism/>
      </p:transition>
    </mc:Choice>
    <mc:Fallback xmlns="">
      <p:transition spd="slow" advTm="20001">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circle(in)">
                                      <p:cBhvr>
                                        <p:cTn id="7" dur="20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45"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2000"/>
                                        <p:tgtEl>
                                          <p:spTgt spid="3"/>
                                        </p:tgtEl>
                                      </p:cBhvr>
                                    </p:animEffect>
                                    <p:anim calcmode="lin" valueType="num">
                                      <p:cBhvr>
                                        <p:cTn id="20" dur="2000" fill="hold"/>
                                        <p:tgtEl>
                                          <p:spTgt spid="3"/>
                                        </p:tgtEl>
                                        <p:attrNameLst>
                                          <p:attrName>ppt_w</p:attrName>
                                        </p:attrNameLst>
                                      </p:cBhvr>
                                      <p:tavLst>
                                        <p:tav tm="0" fmla="#ppt_w*sin(2.5*pi*$)">
                                          <p:val>
                                            <p:fltVal val="0"/>
                                          </p:val>
                                        </p:tav>
                                        <p:tav tm="100000">
                                          <p:val>
                                            <p:fltVal val="1"/>
                                          </p:val>
                                        </p:tav>
                                      </p:tavLst>
                                    </p:anim>
                                    <p:anim calcmode="lin" valueType="num">
                                      <p:cBhvr>
                                        <p:cTn id="21" dur="2000" fill="hold"/>
                                        <p:tgtEl>
                                          <p:spTgt spid="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18978" y="479501"/>
            <a:ext cx="10981006" cy="2123658"/>
          </a:xfrm>
          <a:prstGeom prst="rect">
            <a:avLst/>
          </a:prstGeom>
          <a:ln>
            <a:solidFill>
              <a:srgbClr val="C00000"/>
            </a:solidFill>
          </a:ln>
        </p:spPr>
        <p:style>
          <a:lnRef idx="2">
            <a:schemeClr val="accent6"/>
          </a:lnRef>
          <a:fillRef idx="1">
            <a:schemeClr val="lt1"/>
          </a:fillRef>
          <a:effectRef idx="0">
            <a:schemeClr val="accent6"/>
          </a:effectRef>
          <a:fontRef idx="minor">
            <a:schemeClr val="dk1"/>
          </a:fontRef>
        </p:style>
        <p:txBody>
          <a:bodyPr wrap="square" lIns="91440" tIns="45720" rIns="91440" bIns="45720">
            <a:spAutoFit/>
          </a:bodyPr>
          <a:lstStyle/>
          <a:p>
            <a:pPr algn="ctr"/>
            <a:r>
              <a:rPr lang="vi-VN" altLang="en-US" sz="4400" b="1" cap="none" spc="0" dirty="0" smtClean="0">
                <a:ln w="13462">
                  <a:solidFill>
                    <a:schemeClr val="bg1"/>
                  </a:solidFill>
                  <a:prstDash val="solid"/>
                </a:ln>
                <a:solidFill>
                  <a:schemeClr val="accent5">
                    <a:lumMod val="50000"/>
                  </a:schemeClr>
                </a:solidFill>
                <a:effectLst>
                  <a:outerShdw dist="38100" dir="2700000" algn="bl" rotWithShape="0">
                    <a:schemeClr val="accent5"/>
                  </a:outerShdw>
                </a:effectLst>
                <a:latin typeface="Times New Roman" panose="02020603050405020304" pitchFamily="18" charset="0"/>
                <a:ea typeface="+mj-ea"/>
                <a:cs typeface="Times New Roman" panose="02020603050405020304" pitchFamily="18" charset="0"/>
              </a:rPr>
              <a:t>BÀI </a:t>
            </a:r>
            <a:r>
              <a:rPr lang="en-US" altLang="en-US" sz="4400" b="1" dirty="0" smtClean="0">
                <a:ln w="13462">
                  <a:solidFill>
                    <a:schemeClr val="bg1"/>
                  </a:solidFill>
                  <a:prstDash val="solid"/>
                </a:ln>
                <a:solidFill>
                  <a:schemeClr val="accent5">
                    <a:lumMod val="50000"/>
                  </a:schemeClr>
                </a:solidFill>
                <a:effectLst>
                  <a:outerShdw dist="38100" dir="2700000" algn="bl" rotWithShape="0">
                    <a:schemeClr val="accent5"/>
                  </a:outerShdw>
                </a:effectLst>
                <a:latin typeface="Times New Roman" panose="02020603050405020304" pitchFamily="18" charset="0"/>
                <a:ea typeface="+mj-ea"/>
                <a:cs typeface="Times New Roman" panose="02020603050405020304" pitchFamily="18" charset="0"/>
              </a:rPr>
              <a:t>29</a:t>
            </a:r>
            <a:r>
              <a:rPr lang="vi-VN" altLang="en-US" sz="4400" b="1" cap="none" spc="0" dirty="0" smtClean="0">
                <a:ln w="13462">
                  <a:solidFill>
                    <a:schemeClr val="bg1"/>
                  </a:solidFill>
                  <a:prstDash val="solid"/>
                </a:ln>
                <a:solidFill>
                  <a:schemeClr val="accent5">
                    <a:lumMod val="50000"/>
                  </a:schemeClr>
                </a:solidFill>
                <a:effectLst>
                  <a:outerShdw dist="38100" dir="2700000" algn="bl" rotWithShape="0">
                    <a:schemeClr val="accent5"/>
                  </a:outerShdw>
                </a:effectLst>
                <a:latin typeface="Times New Roman" panose="02020603050405020304" pitchFamily="18" charset="0"/>
                <a:ea typeface="+mj-ea"/>
                <a:cs typeface="Times New Roman" panose="02020603050405020304" pitchFamily="18" charset="0"/>
              </a:rPr>
              <a:t>:</a:t>
            </a:r>
            <a:endParaRPr lang="en-US" altLang="en-US" sz="4400" b="1" cap="none" spc="0" dirty="0" smtClean="0">
              <a:ln w="13462">
                <a:solidFill>
                  <a:schemeClr val="bg1"/>
                </a:solidFill>
                <a:prstDash val="solid"/>
              </a:ln>
              <a:solidFill>
                <a:schemeClr val="accent5">
                  <a:lumMod val="50000"/>
                </a:schemeClr>
              </a:solidFill>
              <a:effectLst>
                <a:outerShdw dist="38100" dir="2700000" algn="bl" rotWithShape="0">
                  <a:schemeClr val="accent5"/>
                </a:outerShdw>
              </a:effectLst>
              <a:latin typeface="Times New Roman" panose="02020603050405020304" pitchFamily="18" charset="0"/>
              <a:ea typeface="+mj-ea"/>
              <a:cs typeface="Times New Roman" panose="02020603050405020304" pitchFamily="18" charset="0"/>
            </a:endParaRPr>
          </a:p>
          <a:p>
            <a:pPr algn="ctr"/>
            <a:r>
              <a:rPr lang="en-US" altLang="en-US" sz="4400" b="1" cap="none" spc="0" dirty="0" smtClean="0">
                <a:ln w="13462">
                  <a:solidFill>
                    <a:schemeClr val="bg1"/>
                  </a:solidFill>
                  <a:prstDash val="solid"/>
                </a:ln>
                <a:solidFill>
                  <a:schemeClr val="accent5">
                    <a:lumMod val="50000"/>
                  </a:schemeClr>
                </a:solidFill>
                <a:effectLst>
                  <a:outerShdw dist="38100" dir="2700000" algn="bl" rotWithShape="0">
                    <a:schemeClr val="accent5"/>
                  </a:outerShdw>
                </a:effectLst>
                <a:latin typeface="Times New Roman" panose="02020603050405020304" pitchFamily="18" charset="0"/>
                <a:ea typeface="+mj-ea"/>
                <a:cs typeface="Times New Roman" panose="02020603050405020304" pitchFamily="18" charset="0"/>
              </a:rPr>
              <a:t>VAI TRÒ CỦA NƯỚC VÀ CÁC CHẤT DINH DƯỠNG ĐỐI VỚI SINH VẬT</a:t>
            </a:r>
            <a:endParaRPr lang="en-US" sz="4400" b="1" cap="none" spc="0" dirty="0">
              <a:ln w="13462">
                <a:solidFill>
                  <a:schemeClr val="bg1"/>
                </a:solidFill>
                <a:prstDash val="solid"/>
              </a:ln>
              <a:solidFill>
                <a:schemeClr val="accent5">
                  <a:lumMod val="50000"/>
                </a:schemeClr>
              </a:solidFill>
              <a:effectLst>
                <a:outerShdw dist="38100" dir="2700000" algn="bl" rotWithShape="0">
                  <a:schemeClr val="accent5"/>
                </a:outerShdw>
              </a:effectLst>
            </a:endParaRPr>
          </a:p>
        </p:txBody>
      </p:sp>
      <p:pic>
        <p:nvPicPr>
          <p:cNvPr id="6" name="Picture 5"/>
          <p:cNvPicPr>
            <a:picLocks noChangeAspect="1"/>
          </p:cNvPicPr>
          <p:nvPr/>
        </p:nvPicPr>
        <p:blipFill>
          <a:blip r:embed="rId2"/>
          <a:stretch>
            <a:fillRect/>
          </a:stretch>
        </p:blipFill>
        <p:spPr>
          <a:xfrm rot="10800000" flipH="1" flipV="1">
            <a:off x="10271760" y="0"/>
            <a:ext cx="1935480" cy="1384512"/>
          </a:xfrm>
          <a:prstGeom prst="rect">
            <a:avLst/>
          </a:prstGeom>
        </p:spPr>
      </p:pic>
      <p:pic>
        <p:nvPicPr>
          <p:cNvPr id="7" name="Picture 6"/>
          <p:cNvPicPr>
            <a:picLocks noChangeAspect="1"/>
          </p:cNvPicPr>
          <p:nvPr/>
        </p:nvPicPr>
        <p:blipFill>
          <a:blip r:embed="rId3"/>
          <a:stretch>
            <a:fillRect/>
          </a:stretch>
        </p:blipFill>
        <p:spPr>
          <a:xfrm>
            <a:off x="0" y="2773757"/>
            <a:ext cx="5587030" cy="3933825"/>
          </a:xfrm>
          <a:prstGeom prst="rect">
            <a:avLst/>
          </a:prstGeom>
        </p:spPr>
      </p:pic>
      <p:pic>
        <p:nvPicPr>
          <p:cNvPr id="8" name="图片 16"/>
          <p:cNvPicPr>
            <a:picLocks noChangeAspect="1"/>
          </p:cNvPicPr>
          <p:nvPr/>
        </p:nvPicPr>
        <p:blipFill>
          <a:blip r:embed="rId4" cstate="screen"/>
          <a:stretch>
            <a:fillRect/>
          </a:stretch>
        </p:blipFill>
        <p:spPr>
          <a:xfrm>
            <a:off x="0" y="0"/>
            <a:ext cx="1920240" cy="1672125"/>
          </a:xfrm>
          <a:prstGeom prst="rect">
            <a:avLst/>
          </a:prstGeom>
        </p:spPr>
      </p:pic>
      <p:pic>
        <p:nvPicPr>
          <p:cNvPr id="9" name="Picture 8"/>
          <p:cNvPicPr>
            <a:picLocks noChangeAspect="1"/>
          </p:cNvPicPr>
          <p:nvPr/>
        </p:nvPicPr>
        <p:blipFill>
          <a:blip r:embed="rId5"/>
          <a:stretch>
            <a:fillRect/>
          </a:stretch>
        </p:blipFill>
        <p:spPr>
          <a:xfrm>
            <a:off x="6601117" y="2915679"/>
            <a:ext cx="5352735" cy="3791903"/>
          </a:xfrm>
          <a:prstGeom prst="rect">
            <a:avLst/>
          </a:prstGeom>
        </p:spPr>
      </p:pic>
    </p:spTree>
    <p:extLst>
      <p:ext uri="{BB962C8B-B14F-4D97-AF65-F5344CB8AC3E}">
        <p14:creationId xmlns:p14="http://schemas.microsoft.com/office/powerpoint/2010/main" val="1671258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8086"/>
            <a:ext cx="12191999" cy="6866086"/>
          </a:xfrm>
          <a:prstGeom prst="rect">
            <a:avLst/>
          </a:prstGeom>
        </p:spPr>
      </p:pic>
      <p:sp>
        <p:nvSpPr>
          <p:cNvPr id="2" name="Rectangle 1"/>
          <p:cNvSpPr/>
          <p:nvPr/>
        </p:nvSpPr>
        <p:spPr>
          <a:xfrm>
            <a:off x="102870" y="91440"/>
            <a:ext cx="8549640" cy="674031"/>
          </a:xfrm>
          <a:prstGeom prst="rect">
            <a:avLst/>
          </a:prstGeom>
        </p:spPr>
        <p:txBody>
          <a:bodyPr wrap="square">
            <a:spAutoFit/>
          </a:bodyPr>
          <a:lstStyle/>
          <a:p>
            <a:pPr algn="just">
              <a:lnSpc>
                <a:spcPct val="135000"/>
              </a:lnSpc>
              <a:spcBef>
                <a:spcPts val="600"/>
              </a:spcBef>
              <a:spcAft>
                <a:spcPts val="600"/>
              </a:spcAft>
            </a:pPr>
            <a:r>
              <a:rPr lang="en-US" sz="2800" b="1" dirty="0" smtClean="0">
                <a:latin typeface="Times New Roman" panose="02020603050405020304" pitchFamily="18" charset="0"/>
                <a:ea typeface="Times New Roman" panose="02020603050405020304" pitchFamily="18" charset="0"/>
                <a:cs typeface="Times New Roman" panose="02020603050405020304" pitchFamily="18" charset="0"/>
              </a:rPr>
              <a:t>I. </a:t>
            </a:r>
            <a:r>
              <a:rPr lang="en-US" sz="2800" b="1" dirty="0" err="1" smtClean="0">
                <a:latin typeface="Times New Roman" panose="02020603050405020304" pitchFamily="18" charset="0"/>
                <a:ea typeface="Times New Roman" panose="02020603050405020304" pitchFamily="18" charset="0"/>
                <a:cs typeface="Times New Roman" panose="02020603050405020304" pitchFamily="18" charset="0"/>
              </a:rPr>
              <a:t>Thành</a:t>
            </a:r>
            <a:r>
              <a:rPr lang="en-US" sz="2800" b="1"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ea typeface="Times New Roman" panose="02020603050405020304" pitchFamily="18" charset="0"/>
                <a:cs typeface="Times New Roman" panose="02020603050405020304" pitchFamily="18" charset="0"/>
              </a:rPr>
              <a:t>phần</a:t>
            </a:r>
            <a:r>
              <a:rPr lang="en-US" sz="2800" b="1"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ea typeface="Times New Roman" panose="02020603050405020304" pitchFamily="18" charset="0"/>
                <a:cs typeface="Times New Roman" panose="02020603050405020304" pitchFamily="18" charset="0"/>
              </a:rPr>
              <a:t>hóa</a:t>
            </a:r>
            <a:r>
              <a:rPr lang="en-US" sz="2800" b="1"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ea typeface="Times New Roman" panose="02020603050405020304" pitchFamily="18" charset="0"/>
                <a:cs typeface="Times New Roman" panose="02020603050405020304" pitchFamily="18" charset="0"/>
              </a:rPr>
              <a:t>học</a:t>
            </a:r>
            <a:r>
              <a:rPr lang="en-US" sz="2800" b="1"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ea typeface="Times New Roman" panose="02020603050405020304" pitchFamily="18" charset="0"/>
                <a:cs typeface="Times New Roman" panose="02020603050405020304" pitchFamily="18" charset="0"/>
              </a:rPr>
              <a:t>cấu</a:t>
            </a:r>
            <a:r>
              <a:rPr lang="en-US" sz="2800" b="1"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ea typeface="Times New Roman" panose="02020603050405020304" pitchFamily="18" charset="0"/>
                <a:cs typeface="Times New Roman" panose="02020603050405020304" pitchFamily="18" charset="0"/>
              </a:rPr>
              <a:t>trúc</a:t>
            </a:r>
            <a:r>
              <a:rPr lang="en-US" sz="2800" b="1"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ea typeface="Times New Roman" panose="02020603050405020304" pitchFamily="18" charset="0"/>
                <a:cs typeface="Times New Roman" panose="02020603050405020304" pitchFamily="18" charset="0"/>
              </a:rPr>
              <a:t>tính</a:t>
            </a:r>
            <a:r>
              <a:rPr lang="en-US" sz="2800" b="1"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ea typeface="Times New Roman" panose="02020603050405020304" pitchFamily="18" charset="0"/>
                <a:cs typeface="Times New Roman" panose="02020603050405020304" pitchFamily="18" charset="0"/>
              </a:rPr>
              <a:t>chất</a:t>
            </a:r>
            <a:r>
              <a:rPr lang="en-US" sz="2800" b="1"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b="1"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ea typeface="Times New Roman" panose="02020603050405020304" pitchFamily="18" charset="0"/>
                <a:cs typeface="Times New Roman" panose="02020603050405020304" pitchFamily="18" charset="0"/>
              </a:rPr>
              <a:t>nước</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3" name="Picture 2"/>
          <p:cNvPicPr>
            <a:picLocks noChangeAspect="1"/>
          </p:cNvPicPr>
          <p:nvPr/>
        </p:nvPicPr>
        <p:blipFill>
          <a:blip r:embed="rId3"/>
          <a:stretch>
            <a:fillRect/>
          </a:stretch>
        </p:blipFill>
        <p:spPr>
          <a:xfrm>
            <a:off x="6414122" y="1281393"/>
            <a:ext cx="5777877" cy="4656433"/>
          </a:xfrm>
          <a:prstGeom prst="rect">
            <a:avLst/>
          </a:prstGeom>
        </p:spPr>
      </p:pic>
      <p:sp>
        <p:nvSpPr>
          <p:cNvPr id="4" name="Rectangle 3"/>
          <p:cNvSpPr/>
          <p:nvPr/>
        </p:nvSpPr>
        <p:spPr>
          <a:xfrm>
            <a:off x="532881" y="865895"/>
            <a:ext cx="5416506" cy="954107"/>
          </a:xfrm>
          <a:prstGeom prst="rect">
            <a:avLst/>
          </a:prstGeom>
          <a:solidFill>
            <a:schemeClr val="bg1">
              <a:lumMod val="95000"/>
            </a:schemeClr>
          </a:solidFill>
        </p:spPr>
        <p:txBody>
          <a:bodyPr wrap="square">
            <a:spAutoFit/>
          </a:bodyPr>
          <a:lstStyle/>
          <a:p>
            <a:r>
              <a:rPr lang="en-US" sz="2800" i="1" dirty="0" err="1">
                <a:latin typeface="Times New Roman" panose="02020603050405020304" pitchFamily="18" charset="0"/>
                <a:ea typeface="Times New Roman" panose="02020603050405020304" pitchFamily="18" charset="0"/>
              </a:rPr>
              <a:t>Hãy</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cho</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biết</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thành</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phần</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hóa</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học</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và</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cấu</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trúc</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của</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phân</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tử</a:t>
            </a:r>
            <a:r>
              <a:rPr lang="en-US" sz="2800" i="1" dirty="0">
                <a:latin typeface="Times New Roman" panose="02020603050405020304" pitchFamily="18" charset="0"/>
                <a:ea typeface="Times New Roman" panose="02020603050405020304" pitchFamily="18" charset="0"/>
              </a:rPr>
              <a:t> </a:t>
            </a:r>
            <a:r>
              <a:rPr lang="en-US" sz="2800" i="1" dirty="0" err="1" smtClean="0">
                <a:latin typeface="Times New Roman" panose="02020603050405020304" pitchFamily="18" charset="0"/>
                <a:ea typeface="Times New Roman" panose="02020603050405020304" pitchFamily="18" charset="0"/>
              </a:rPr>
              <a:t>nước</a:t>
            </a:r>
            <a:r>
              <a:rPr lang="en-US" sz="2800" i="1" dirty="0" smtClean="0">
                <a:latin typeface="Times New Roman" panose="02020603050405020304" pitchFamily="18" charset="0"/>
                <a:ea typeface="Times New Roman" panose="02020603050405020304" pitchFamily="18" charset="0"/>
              </a:rPr>
              <a:t> ?</a:t>
            </a:r>
            <a:endParaRPr lang="en-US" sz="2800" dirty="0"/>
          </a:p>
        </p:txBody>
      </p:sp>
      <p:sp>
        <p:nvSpPr>
          <p:cNvPr id="6" name="Rectangle 5"/>
          <p:cNvSpPr/>
          <p:nvPr/>
        </p:nvSpPr>
        <p:spPr>
          <a:xfrm>
            <a:off x="318122" y="2726823"/>
            <a:ext cx="5631265" cy="3000821"/>
          </a:xfrm>
          <a:prstGeom prst="rect">
            <a:avLst/>
          </a:prstGeom>
        </p:spPr>
        <p:txBody>
          <a:bodyPr wrap="square">
            <a:spAutoFit/>
          </a:bodyPr>
          <a:lstStyle/>
          <a:p>
            <a:pPr algn="just">
              <a:lnSpc>
                <a:spcPct val="135000"/>
              </a:lnSpc>
              <a:spcBef>
                <a:spcPts val="600"/>
              </a:spcBef>
              <a:spcAft>
                <a:spcPts val="600"/>
              </a:spcAft>
            </a:pP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Thành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phần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hóa</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học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cấu</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trúc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phân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tử</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nước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Nước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hợp</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thành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từ</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phân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tử</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hai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nguyên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tử</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H,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nguyên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tử</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O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dạng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gấp</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khúc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công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thức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hóa</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học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H</a:t>
            </a:r>
            <a:r>
              <a:rPr lang="en-US" sz="2800" baseline="-25000" dirty="0">
                <a:latin typeface="Times New Roman" panose="02020603050405020304" pitchFamily="18" charset="0"/>
                <a:ea typeface="Times New Roman" panose="02020603050405020304" pitchFamily="18" charset="0"/>
                <a:cs typeface="Times New Roman" panose="02020603050405020304" pitchFamily="18" charset="0"/>
              </a:rPr>
              <a:t>2</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O.</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7" name="Picture 6"/>
          <p:cNvPicPr>
            <a:picLocks noChangeAspect="1"/>
          </p:cNvPicPr>
          <p:nvPr/>
        </p:nvPicPr>
        <p:blipFill>
          <a:blip r:embed="rId4"/>
          <a:stretch>
            <a:fillRect/>
          </a:stretch>
        </p:blipFill>
        <p:spPr>
          <a:xfrm>
            <a:off x="318122" y="2522895"/>
            <a:ext cx="424541" cy="407856"/>
          </a:xfrm>
          <a:prstGeom prst="rect">
            <a:avLst/>
          </a:prstGeom>
        </p:spPr>
      </p:pic>
      <p:sp>
        <p:nvSpPr>
          <p:cNvPr id="8" name="Snip Diagonal Corner Rectangle 7"/>
          <p:cNvSpPr/>
          <p:nvPr/>
        </p:nvSpPr>
        <p:spPr>
          <a:xfrm>
            <a:off x="0" y="22577"/>
            <a:ext cx="12090399" cy="652582"/>
          </a:xfrm>
          <a:prstGeom prst="snip2DiagRect">
            <a:avLst/>
          </a:prstGeom>
        </p:spPr>
        <p:style>
          <a:lnRef idx="1">
            <a:schemeClr val="accent6"/>
          </a:lnRef>
          <a:fillRef idx="2">
            <a:schemeClr val="accent6"/>
          </a:fillRef>
          <a:effectRef idx="1">
            <a:schemeClr val="accent6"/>
          </a:effectRef>
          <a:fontRef idx="minor">
            <a:schemeClr val="dk1"/>
          </a:fontRef>
        </p:style>
        <p:txBody>
          <a:bodyPr rtlCol="0" anchor="ctr"/>
          <a:lstStyle/>
          <a:p>
            <a:pPr lvl="0" algn="just">
              <a:lnSpc>
                <a:spcPct val="135000"/>
              </a:lnSpc>
              <a:spcBef>
                <a:spcPts val="600"/>
              </a:spcBef>
              <a:spcAft>
                <a:spcPts val="600"/>
              </a:spcAft>
            </a:pPr>
            <a:r>
              <a:rPr lang="en-US" sz="2800" b="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I. Thành phần hóa học, cấu trúc, tính chất của nước</a:t>
            </a:r>
            <a:endParaRPr lang="en-US"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5286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8086"/>
            <a:ext cx="12191999" cy="6866086"/>
          </a:xfrm>
          <a:prstGeom prst="rect">
            <a:avLst/>
          </a:prstGeom>
        </p:spPr>
      </p:pic>
      <p:pic>
        <p:nvPicPr>
          <p:cNvPr id="2" name="Picture 1"/>
          <p:cNvPicPr>
            <a:picLocks noChangeAspect="1"/>
          </p:cNvPicPr>
          <p:nvPr/>
        </p:nvPicPr>
        <p:blipFill>
          <a:blip r:embed="rId3"/>
          <a:stretch>
            <a:fillRect/>
          </a:stretch>
        </p:blipFill>
        <p:spPr>
          <a:xfrm>
            <a:off x="126350" y="2802493"/>
            <a:ext cx="5768319" cy="3859530"/>
          </a:xfrm>
          <a:prstGeom prst="rect">
            <a:avLst/>
          </a:prstGeom>
        </p:spPr>
      </p:pic>
      <p:sp>
        <p:nvSpPr>
          <p:cNvPr id="4" name="Rectangle 3"/>
          <p:cNvSpPr/>
          <p:nvPr/>
        </p:nvSpPr>
        <p:spPr>
          <a:xfrm>
            <a:off x="6788219" y="3488323"/>
            <a:ext cx="4728530" cy="2062103"/>
          </a:xfrm>
          <a:prstGeom prst="rect">
            <a:avLst/>
          </a:prstGeom>
        </p:spPr>
        <p:txBody>
          <a:bodyPr wrap="square">
            <a:spAutoFit/>
          </a:bodyPr>
          <a:lstStyle/>
          <a:p>
            <a:pPr algn="just"/>
            <a:r>
              <a:rPr lang="en-US" sz="3200" b="1" dirty="0" err="1">
                <a:solidFill>
                  <a:srgbClr val="C00000"/>
                </a:solidFill>
                <a:latin typeface="Times New Roman" panose="02020603050405020304" pitchFamily="18" charset="0"/>
                <a:ea typeface="Times New Roman" panose="02020603050405020304" pitchFamily="18" charset="0"/>
              </a:rPr>
              <a:t>Nước</a:t>
            </a:r>
            <a:r>
              <a:rPr lang="en-US" sz="3200" b="1" dirty="0">
                <a:solidFill>
                  <a:srgbClr val="C00000"/>
                </a:solidFill>
                <a:latin typeface="Times New Roman" panose="02020603050405020304" pitchFamily="18" charset="0"/>
                <a:ea typeface="Times New Roman" panose="02020603050405020304" pitchFamily="18" charset="0"/>
              </a:rPr>
              <a:t> </a:t>
            </a:r>
            <a:r>
              <a:rPr lang="en-US" sz="3200" b="1" dirty="0" err="1">
                <a:solidFill>
                  <a:srgbClr val="C00000"/>
                </a:solidFill>
                <a:latin typeface="Times New Roman" panose="02020603050405020304" pitchFamily="18" charset="0"/>
                <a:ea typeface="Times New Roman" panose="02020603050405020304" pitchFamily="18" charset="0"/>
              </a:rPr>
              <a:t>là</a:t>
            </a:r>
            <a:r>
              <a:rPr lang="en-US" sz="3200" b="1" dirty="0">
                <a:solidFill>
                  <a:srgbClr val="C00000"/>
                </a:solidFill>
                <a:latin typeface="Times New Roman" panose="02020603050405020304" pitchFamily="18" charset="0"/>
                <a:ea typeface="Times New Roman" panose="02020603050405020304" pitchFamily="18" charset="0"/>
              </a:rPr>
              <a:t> </a:t>
            </a:r>
            <a:r>
              <a:rPr lang="en-US" sz="3200" b="1" dirty="0" err="1">
                <a:solidFill>
                  <a:srgbClr val="C00000"/>
                </a:solidFill>
                <a:latin typeface="Times New Roman" panose="02020603050405020304" pitchFamily="18" charset="0"/>
                <a:ea typeface="Times New Roman" panose="02020603050405020304" pitchFamily="18" charset="0"/>
              </a:rPr>
              <a:t>chất</a:t>
            </a:r>
            <a:r>
              <a:rPr lang="en-US" sz="3200" b="1" dirty="0">
                <a:solidFill>
                  <a:srgbClr val="C00000"/>
                </a:solidFill>
                <a:latin typeface="Times New Roman" panose="02020603050405020304" pitchFamily="18" charset="0"/>
                <a:ea typeface="Times New Roman" panose="02020603050405020304" pitchFamily="18" charset="0"/>
              </a:rPr>
              <a:t> </a:t>
            </a:r>
            <a:r>
              <a:rPr lang="en-US" sz="3200" b="1" dirty="0" err="1">
                <a:solidFill>
                  <a:srgbClr val="C00000"/>
                </a:solidFill>
                <a:latin typeface="Times New Roman" panose="02020603050405020304" pitchFamily="18" charset="0"/>
                <a:ea typeface="Times New Roman" panose="02020603050405020304" pitchFamily="18" charset="0"/>
              </a:rPr>
              <a:t>lỏng</a:t>
            </a:r>
            <a:r>
              <a:rPr lang="en-US" sz="3200" b="1" dirty="0">
                <a:solidFill>
                  <a:srgbClr val="C00000"/>
                </a:solidFill>
                <a:latin typeface="Times New Roman" panose="02020603050405020304" pitchFamily="18" charset="0"/>
                <a:ea typeface="Times New Roman" panose="02020603050405020304" pitchFamily="18" charset="0"/>
              </a:rPr>
              <a:t>, </a:t>
            </a:r>
            <a:r>
              <a:rPr lang="en-US" sz="3200" b="1" dirty="0" err="1">
                <a:solidFill>
                  <a:srgbClr val="C00000"/>
                </a:solidFill>
                <a:latin typeface="Times New Roman" panose="02020603050405020304" pitchFamily="18" charset="0"/>
                <a:ea typeface="Times New Roman" panose="02020603050405020304" pitchFamily="18" charset="0"/>
              </a:rPr>
              <a:t>không</a:t>
            </a:r>
            <a:r>
              <a:rPr lang="en-US" sz="3200" b="1" dirty="0">
                <a:solidFill>
                  <a:srgbClr val="C00000"/>
                </a:solidFill>
                <a:latin typeface="Times New Roman" panose="02020603050405020304" pitchFamily="18" charset="0"/>
                <a:ea typeface="Times New Roman" panose="02020603050405020304" pitchFamily="18" charset="0"/>
              </a:rPr>
              <a:t> </a:t>
            </a:r>
            <a:r>
              <a:rPr lang="en-US" sz="3200" b="1" dirty="0" err="1">
                <a:solidFill>
                  <a:srgbClr val="C00000"/>
                </a:solidFill>
                <a:latin typeface="Times New Roman" panose="02020603050405020304" pitchFamily="18" charset="0"/>
                <a:ea typeface="Times New Roman" panose="02020603050405020304" pitchFamily="18" charset="0"/>
              </a:rPr>
              <a:t>màu</a:t>
            </a:r>
            <a:r>
              <a:rPr lang="en-US" sz="3200" b="1" dirty="0">
                <a:solidFill>
                  <a:srgbClr val="C00000"/>
                </a:solidFill>
                <a:latin typeface="Times New Roman" panose="02020603050405020304" pitchFamily="18" charset="0"/>
                <a:ea typeface="Times New Roman" panose="02020603050405020304" pitchFamily="18" charset="0"/>
              </a:rPr>
              <a:t>, </a:t>
            </a:r>
            <a:r>
              <a:rPr lang="en-US" sz="3200" b="1" dirty="0" err="1">
                <a:solidFill>
                  <a:srgbClr val="C00000"/>
                </a:solidFill>
                <a:latin typeface="Times New Roman" panose="02020603050405020304" pitchFamily="18" charset="0"/>
                <a:ea typeface="Times New Roman" panose="02020603050405020304" pitchFamily="18" charset="0"/>
              </a:rPr>
              <a:t>không</a:t>
            </a:r>
            <a:r>
              <a:rPr lang="en-US" sz="3200" b="1" dirty="0">
                <a:solidFill>
                  <a:srgbClr val="C00000"/>
                </a:solidFill>
                <a:latin typeface="Times New Roman" panose="02020603050405020304" pitchFamily="18" charset="0"/>
                <a:ea typeface="Times New Roman" panose="02020603050405020304" pitchFamily="18" charset="0"/>
              </a:rPr>
              <a:t> </a:t>
            </a:r>
            <a:r>
              <a:rPr lang="en-US" sz="3200" b="1" dirty="0" err="1">
                <a:solidFill>
                  <a:srgbClr val="C00000"/>
                </a:solidFill>
                <a:latin typeface="Times New Roman" panose="02020603050405020304" pitchFamily="18" charset="0"/>
                <a:ea typeface="Times New Roman" panose="02020603050405020304" pitchFamily="18" charset="0"/>
              </a:rPr>
              <a:t>mùi</a:t>
            </a:r>
            <a:r>
              <a:rPr lang="en-US" sz="3200" b="1" dirty="0">
                <a:solidFill>
                  <a:srgbClr val="C00000"/>
                </a:solidFill>
                <a:latin typeface="Times New Roman" panose="02020603050405020304" pitchFamily="18" charset="0"/>
                <a:ea typeface="Times New Roman" panose="02020603050405020304" pitchFamily="18" charset="0"/>
              </a:rPr>
              <a:t>, </a:t>
            </a:r>
            <a:r>
              <a:rPr lang="en-US" sz="3200" b="1" dirty="0" err="1">
                <a:solidFill>
                  <a:srgbClr val="C00000"/>
                </a:solidFill>
                <a:latin typeface="Times New Roman" panose="02020603050405020304" pitchFamily="18" charset="0"/>
                <a:ea typeface="Times New Roman" panose="02020603050405020304" pitchFamily="18" charset="0"/>
              </a:rPr>
              <a:t>không</a:t>
            </a:r>
            <a:r>
              <a:rPr lang="en-US" sz="3200" b="1" dirty="0">
                <a:solidFill>
                  <a:srgbClr val="C00000"/>
                </a:solidFill>
                <a:latin typeface="Times New Roman" panose="02020603050405020304" pitchFamily="18" charset="0"/>
                <a:ea typeface="Times New Roman" panose="02020603050405020304" pitchFamily="18" charset="0"/>
              </a:rPr>
              <a:t> </a:t>
            </a:r>
            <a:r>
              <a:rPr lang="en-US" sz="3200" b="1" dirty="0" err="1" smtClean="0">
                <a:solidFill>
                  <a:srgbClr val="C00000"/>
                </a:solidFill>
                <a:latin typeface="Times New Roman" panose="02020603050405020304" pitchFamily="18" charset="0"/>
                <a:ea typeface="Times New Roman" panose="02020603050405020304" pitchFamily="18" charset="0"/>
              </a:rPr>
              <a:t>vị</a:t>
            </a:r>
            <a:r>
              <a:rPr lang="en-US" sz="3200" b="1" dirty="0" smtClean="0">
                <a:solidFill>
                  <a:srgbClr val="C00000"/>
                </a:solidFill>
                <a:latin typeface="Times New Roman" panose="02020603050405020304" pitchFamily="18" charset="0"/>
                <a:ea typeface="Times New Roman" panose="02020603050405020304" pitchFamily="18" charset="0"/>
              </a:rPr>
              <a:t>, </a:t>
            </a:r>
            <a:r>
              <a:rPr lang="en-US" sz="3200" b="1" dirty="0" err="1" smtClean="0">
                <a:solidFill>
                  <a:srgbClr val="C00000"/>
                </a:solidFill>
                <a:latin typeface="Times New Roman" panose="02020603050405020304" pitchFamily="18" charset="0"/>
                <a:ea typeface="Times New Roman" panose="02020603050405020304" pitchFamily="18" charset="0"/>
              </a:rPr>
              <a:t>không</a:t>
            </a:r>
            <a:r>
              <a:rPr lang="en-US" sz="3200" b="1" dirty="0" smtClean="0">
                <a:solidFill>
                  <a:srgbClr val="C00000"/>
                </a:solidFill>
                <a:latin typeface="Times New Roman" panose="02020603050405020304" pitchFamily="18" charset="0"/>
                <a:ea typeface="Times New Roman" panose="02020603050405020304" pitchFamily="18" charset="0"/>
              </a:rPr>
              <a:t> </a:t>
            </a:r>
            <a:r>
              <a:rPr lang="en-US" sz="3200" b="1" dirty="0" err="1" smtClean="0">
                <a:solidFill>
                  <a:srgbClr val="C00000"/>
                </a:solidFill>
                <a:latin typeface="Times New Roman" panose="02020603050405020304" pitchFamily="18" charset="0"/>
                <a:ea typeface="Times New Roman" panose="02020603050405020304" pitchFamily="18" charset="0"/>
              </a:rPr>
              <a:t>có</a:t>
            </a:r>
            <a:r>
              <a:rPr lang="en-US" sz="3200" b="1" dirty="0" smtClean="0">
                <a:solidFill>
                  <a:srgbClr val="C00000"/>
                </a:solidFill>
                <a:latin typeface="Times New Roman" panose="02020603050405020304" pitchFamily="18" charset="0"/>
                <a:ea typeface="Times New Roman" panose="02020603050405020304" pitchFamily="18" charset="0"/>
              </a:rPr>
              <a:t> </a:t>
            </a:r>
            <a:r>
              <a:rPr lang="en-US" sz="3200" b="1" dirty="0" err="1" smtClean="0">
                <a:solidFill>
                  <a:srgbClr val="C00000"/>
                </a:solidFill>
                <a:latin typeface="Times New Roman" panose="02020603050405020304" pitchFamily="18" charset="0"/>
                <a:ea typeface="Times New Roman" panose="02020603050405020304" pitchFamily="18" charset="0"/>
              </a:rPr>
              <a:t>hình</a:t>
            </a:r>
            <a:r>
              <a:rPr lang="en-US" sz="3200" b="1" dirty="0" smtClean="0">
                <a:solidFill>
                  <a:srgbClr val="C00000"/>
                </a:solidFill>
                <a:latin typeface="Times New Roman" panose="02020603050405020304" pitchFamily="18" charset="0"/>
                <a:ea typeface="Times New Roman" panose="02020603050405020304" pitchFamily="18" charset="0"/>
              </a:rPr>
              <a:t> </a:t>
            </a:r>
            <a:r>
              <a:rPr lang="en-US" sz="3200" b="1" dirty="0" err="1" smtClean="0">
                <a:solidFill>
                  <a:srgbClr val="C00000"/>
                </a:solidFill>
                <a:latin typeface="Times New Roman" panose="02020603050405020304" pitchFamily="18" charset="0"/>
                <a:ea typeface="Times New Roman" panose="02020603050405020304" pitchFamily="18" charset="0"/>
              </a:rPr>
              <a:t>dạng</a:t>
            </a:r>
            <a:r>
              <a:rPr lang="en-US" sz="3200" b="1" dirty="0" smtClean="0">
                <a:solidFill>
                  <a:srgbClr val="C00000"/>
                </a:solidFill>
                <a:latin typeface="Times New Roman" panose="02020603050405020304" pitchFamily="18" charset="0"/>
                <a:ea typeface="Times New Roman" panose="02020603050405020304" pitchFamily="18" charset="0"/>
              </a:rPr>
              <a:t> </a:t>
            </a:r>
            <a:r>
              <a:rPr lang="en-US" sz="3200" b="1" dirty="0" err="1" smtClean="0">
                <a:solidFill>
                  <a:srgbClr val="C00000"/>
                </a:solidFill>
                <a:latin typeface="Times New Roman" panose="02020603050405020304" pitchFamily="18" charset="0"/>
                <a:ea typeface="Times New Roman" panose="02020603050405020304" pitchFamily="18" charset="0"/>
              </a:rPr>
              <a:t>nhất</a:t>
            </a:r>
            <a:r>
              <a:rPr lang="en-US" sz="3200" b="1" dirty="0" smtClean="0">
                <a:solidFill>
                  <a:srgbClr val="C00000"/>
                </a:solidFill>
                <a:latin typeface="Times New Roman" panose="02020603050405020304" pitchFamily="18" charset="0"/>
                <a:ea typeface="Times New Roman" panose="02020603050405020304" pitchFamily="18" charset="0"/>
              </a:rPr>
              <a:t> </a:t>
            </a:r>
            <a:r>
              <a:rPr lang="en-US" sz="3200" b="1" dirty="0" err="1" smtClean="0">
                <a:solidFill>
                  <a:srgbClr val="C00000"/>
                </a:solidFill>
                <a:latin typeface="Times New Roman" panose="02020603050405020304" pitchFamily="18" charset="0"/>
                <a:ea typeface="Times New Roman" panose="02020603050405020304" pitchFamily="18" charset="0"/>
              </a:rPr>
              <a:t>định</a:t>
            </a:r>
            <a:r>
              <a:rPr lang="en-US" sz="3200" b="1" dirty="0" smtClean="0">
                <a:solidFill>
                  <a:srgbClr val="C00000"/>
                </a:solidFill>
                <a:latin typeface="Times New Roman" panose="02020603050405020304" pitchFamily="18" charset="0"/>
                <a:ea typeface="Times New Roman" panose="02020603050405020304" pitchFamily="18" charset="0"/>
              </a:rPr>
              <a:t>.</a:t>
            </a:r>
            <a:endParaRPr lang="en-US" sz="3200" b="1" dirty="0">
              <a:solidFill>
                <a:srgbClr val="C00000"/>
              </a:solidFill>
            </a:endParaRPr>
          </a:p>
        </p:txBody>
      </p:sp>
      <p:pic>
        <p:nvPicPr>
          <p:cNvPr id="6" name="Picture 5"/>
          <p:cNvPicPr>
            <a:picLocks noChangeAspect="1"/>
          </p:cNvPicPr>
          <p:nvPr/>
        </p:nvPicPr>
        <p:blipFill>
          <a:blip r:embed="rId4"/>
          <a:stretch>
            <a:fillRect/>
          </a:stretch>
        </p:blipFill>
        <p:spPr>
          <a:xfrm rot="10800000" flipH="1">
            <a:off x="9210102" y="-8086"/>
            <a:ext cx="2981897" cy="1940642"/>
          </a:xfrm>
          <a:prstGeom prst="rect">
            <a:avLst/>
          </a:prstGeom>
        </p:spPr>
      </p:pic>
      <p:pic>
        <p:nvPicPr>
          <p:cNvPr id="7" name="Picture 6"/>
          <p:cNvPicPr>
            <a:picLocks noChangeAspect="1"/>
          </p:cNvPicPr>
          <p:nvPr/>
        </p:nvPicPr>
        <p:blipFill>
          <a:blip r:embed="rId5"/>
          <a:stretch>
            <a:fillRect/>
          </a:stretch>
        </p:blipFill>
        <p:spPr>
          <a:xfrm rot="10800000">
            <a:off x="0" y="0"/>
            <a:ext cx="2949526" cy="2134740"/>
          </a:xfrm>
          <a:prstGeom prst="rect">
            <a:avLst/>
          </a:prstGeom>
        </p:spPr>
      </p:pic>
      <p:sp>
        <p:nvSpPr>
          <p:cNvPr id="8" name="Rectangle 7"/>
          <p:cNvSpPr/>
          <p:nvPr/>
        </p:nvSpPr>
        <p:spPr>
          <a:xfrm>
            <a:off x="126350" y="1263065"/>
            <a:ext cx="12065649" cy="954107"/>
          </a:xfrm>
          <a:prstGeom prst="rect">
            <a:avLst/>
          </a:prstGeom>
          <a:solidFill>
            <a:schemeClr val="bg1">
              <a:lumMod val="95000"/>
            </a:schemeClr>
          </a:solidFill>
        </p:spPr>
        <p:txBody>
          <a:bodyPr wrap="square">
            <a:spAutoFit/>
          </a:bodyPr>
          <a:lstStyle/>
          <a:p>
            <a:r>
              <a:rPr lang="en-US" sz="2800" b="1" i="1" dirty="0" err="1">
                <a:latin typeface="Times New Roman" panose="02020603050405020304" pitchFamily="18" charset="0"/>
                <a:ea typeface="Times New Roman" panose="02020603050405020304" pitchFamily="18" charset="0"/>
              </a:rPr>
              <a:t>Quan</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sát</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mẫu</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nước</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trong</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cốc</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thủy</a:t>
            </a:r>
            <a:r>
              <a:rPr lang="en-US" sz="2800" b="1" i="1" dirty="0">
                <a:latin typeface="Times New Roman" panose="02020603050405020304" pitchFamily="18" charset="0"/>
                <a:ea typeface="Times New Roman" panose="02020603050405020304" pitchFamily="18" charset="0"/>
              </a:rPr>
              <a:t> </a:t>
            </a:r>
            <a:r>
              <a:rPr lang="en-US" sz="2800" b="1" i="1" dirty="0" err="1" smtClean="0">
                <a:latin typeface="Times New Roman" panose="02020603050405020304" pitchFamily="18" charset="0"/>
                <a:ea typeface="Times New Roman" panose="02020603050405020304" pitchFamily="18" charset="0"/>
              </a:rPr>
              <a:t>tinh</a:t>
            </a:r>
            <a:r>
              <a:rPr lang="en-US" sz="2800" b="1" i="1" dirty="0" smtClean="0">
                <a:latin typeface="Times New Roman" panose="02020603050405020304" pitchFamily="18" charset="0"/>
                <a:ea typeface="Times New Roman" panose="02020603050405020304" pitchFamily="18" charset="0"/>
              </a:rPr>
              <a:t> </a:t>
            </a:r>
            <a:r>
              <a:rPr lang="en-US" sz="2800" b="1" i="1" dirty="0" err="1" smtClean="0">
                <a:latin typeface="Times New Roman" panose="02020603050405020304" pitchFamily="18" charset="0"/>
                <a:ea typeface="Times New Roman" panose="02020603050405020304" pitchFamily="18" charset="0"/>
              </a:rPr>
              <a:t>rút</a:t>
            </a:r>
            <a:r>
              <a:rPr lang="en-US" sz="2800" b="1" i="1" dirty="0" smtClean="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ra</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nhận</a:t>
            </a:r>
            <a:r>
              <a:rPr lang="en-US" sz="2800" b="1" i="1" dirty="0">
                <a:latin typeface="Times New Roman" panose="02020603050405020304" pitchFamily="18" charset="0"/>
                <a:ea typeface="Times New Roman" panose="02020603050405020304" pitchFamily="18" charset="0"/>
              </a:rPr>
              <a:t> </a:t>
            </a:r>
            <a:r>
              <a:rPr lang="en-US" sz="2800" b="1" i="1" dirty="0" err="1" smtClean="0">
                <a:latin typeface="Times New Roman" panose="02020603050405020304" pitchFamily="18" charset="0"/>
                <a:ea typeface="Times New Roman" panose="02020603050405020304" pitchFamily="18" charset="0"/>
              </a:rPr>
              <a:t>xét</a:t>
            </a:r>
            <a:r>
              <a:rPr lang="en-US" sz="2800" b="1" i="1" dirty="0" smtClean="0">
                <a:latin typeface="Times New Roman" panose="02020603050405020304" pitchFamily="18" charset="0"/>
                <a:ea typeface="Times New Roman" panose="02020603050405020304" pitchFamily="18" charset="0"/>
              </a:rPr>
              <a:t> </a:t>
            </a:r>
            <a:r>
              <a:rPr lang="en-US" sz="2800" b="1" i="1" dirty="0" err="1" smtClean="0">
                <a:latin typeface="Times New Roman" panose="02020603050405020304" pitchFamily="18" charset="0"/>
                <a:ea typeface="Times New Roman" panose="02020603050405020304" pitchFamily="18" charset="0"/>
              </a:rPr>
              <a:t>về</a:t>
            </a:r>
            <a:r>
              <a:rPr lang="en-US" sz="2800" b="1" i="1" dirty="0" smtClean="0">
                <a:latin typeface="Times New Roman" panose="02020603050405020304" pitchFamily="18" charset="0"/>
                <a:ea typeface="Times New Roman" panose="02020603050405020304" pitchFamily="18" charset="0"/>
              </a:rPr>
              <a:t> </a:t>
            </a:r>
            <a:r>
              <a:rPr lang="en-US" sz="2800" b="1" i="1" dirty="0" err="1" smtClean="0">
                <a:latin typeface="Times New Roman" panose="02020603050405020304" pitchFamily="18" charset="0"/>
                <a:ea typeface="Times New Roman" panose="02020603050405020304" pitchFamily="18" charset="0"/>
              </a:rPr>
              <a:t>tính</a:t>
            </a:r>
            <a:r>
              <a:rPr lang="en-US" sz="2800" b="1" i="1" dirty="0" smtClean="0">
                <a:latin typeface="Times New Roman" panose="02020603050405020304" pitchFamily="18" charset="0"/>
                <a:ea typeface="Times New Roman" panose="02020603050405020304" pitchFamily="18" charset="0"/>
              </a:rPr>
              <a:t> </a:t>
            </a:r>
            <a:r>
              <a:rPr lang="en-US" sz="2800" b="1" i="1" dirty="0" err="1" smtClean="0">
                <a:latin typeface="Times New Roman" panose="02020603050405020304" pitchFamily="18" charset="0"/>
                <a:ea typeface="Times New Roman" panose="02020603050405020304" pitchFamily="18" charset="0"/>
              </a:rPr>
              <a:t>chất</a:t>
            </a:r>
            <a:r>
              <a:rPr lang="en-US" sz="2800" b="1" i="1" dirty="0" smtClean="0">
                <a:latin typeface="Times New Roman" panose="02020603050405020304" pitchFamily="18" charset="0"/>
                <a:ea typeface="Times New Roman" panose="02020603050405020304" pitchFamily="18" charset="0"/>
              </a:rPr>
              <a:t> </a:t>
            </a:r>
            <a:r>
              <a:rPr lang="en-US" sz="2800" b="1" i="1" dirty="0" err="1" smtClean="0">
                <a:latin typeface="Times New Roman" panose="02020603050405020304" pitchFamily="18" charset="0"/>
                <a:ea typeface="Times New Roman" panose="02020603050405020304" pitchFamily="18" charset="0"/>
              </a:rPr>
              <a:t>của</a:t>
            </a:r>
            <a:r>
              <a:rPr lang="en-US" sz="2800" b="1" i="1" dirty="0" smtClean="0">
                <a:latin typeface="Times New Roman" panose="02020603050405020304" pitchFamily="18" charset="0"/>
                <a:ea typeface="Times New Roman" panose="02020603050405020304" pitchFamily="18" charset="0"/>
              </a:rPr>
              <a:t> </a:t>
            </a:r>
            <a:r>
              <a:rPr lang="en-US" sz="2800" b="1" i="1" dirty="0" err="1" smtClean="0">
                <a:latin typeface="Times New Roman" panose="02020603050405020304" pitchFamily="18" charset="0"/>
                <a:ea typeface="Times New Roman" panose="02020603050405020304" pitchFamily="18" charset="0"/>
              </a:rPr>
              <a:t>nước</a:t>
            </a:r>
            <a:r>
              <a:rPr lang="en-US" sz="2800" b="1" i="1" dirty="0" smtClean="0">
                <a:latin typeface="Times New Roman" panose="02020603050405020304" pitchFamily="18" charset="0"/>
                <a:ea typeface="Times New Roman" panose="02020603050405020304" pitchFamily="18" charset="0"/>
              </a:rPr>
              <a:t>? (</a:t>
            </a:r>
            <a:r>
              <a:rPr lang="en-US" sz="2800" b="1" i="1" dirty="0" err="1" smtClean="0">
                <a:latin typeface="Times New Roman" panose="02020603050405020304" pitchFamily="18" charset="0"/>
                <a:ea typeface="Times New Roman" panose="02020603050405020304" pitchFamily="18" charset="0"/>
              </a:rPr>
              <a:t>màu</a:t>
            </a:r>
            <a:r>
              <a:rPr lang="en-US" sz="2800" b="1" i="1" dirty="0" smtClean="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sắc</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mùi</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vị</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hình</a:t>
            </a:r>
            <a:r>
              <a:rPr lang="en-US" sz="2800" b="1" i="1" dirty="0">
                <a:latin typeface="Times New Roman" panose="02020603050405020304" pitchFamily="18" charset="0"/>
                <a:ea typeface="Times New Roman" panose="02020603050405020304" pitchFamily="18" charset="0"/>
              </a:rPr>
              <a:t> </a:t>
            </a:r>
            <a:r>
              <a:rPr lang="en-US" sz="2800" b="1" i="1" dirty="0" err="1" smtClean="0">
                <a:latin typeface="Times New Roman" panose="02020603050405020304" pitchFamily="18" charset="0"/>
                <a:ea typeface="Times New Roman" panose="02020603050405020304" pitchFamily="18" charset="0"/>
              </a:rPr>
              <a:t>dạng</a:t>
            </a:r>
            <a:r>
              <a:rPr lang="en-US" sz="2800" b="1" i="1" dirty="0" smtClean="0">
                <a:latin typeface="Times New Roman" panose="02020603050405020304" pitchFamily="18" charset="0"/>
                <a:ea typeface="Times New Roman" panose="02020603050405020304" pitchFamily="18" charset="0"/>
              </a:rPr>
              <a:t>,..)</a:t>
            </a:r>
            <a:endParaRPr lang="en-US" sz="2800" b="1" dirty="0"/>
          </a:p>
        </p:txBody>
      </p:sp>
    </p:spTree>
    <p:extLst>
      <p:ext uri="{BB962C8B-B14F-4D97-AF65-F5344CB8AC3E}">
        <p14:creationId xmlns:p14="http://schemas.microsoft.com/office/powerpoint/2010/main" val="3404105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80">
                                          <p:stCondLst>
                                            <p:cond delay="0"/>
                                          </p:stCondLst>
                                        </p:cTn>
                                        <p:tgtEl>
                                          <p:spTgt spid="4"/>
                                        </p:tgtEl>
                                      </p:cBhvr>
                                    </p:animEffect>
                                    <p:anim calcmode="lin" valueType="num">
                                      <p:cBhvr>
                                        <p:cTn id="13"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8" dur="26">
                                          <p:stCondLst>
                                            <p:cond delay="650"/>
                                          </p:stCondLst>
                                        </p:cTn>
                                        <p:tgtEl>
                                          <p:spTgt spid="4"/>
                                        </p:tgtEl>
                                      </p:cBhvr>
                                      <p:to x="100000" y="60000"/>
                                    </p:animScale>
                                    <p:animScale>
                                      <p:cBhvr>
                                        <p:cTn id="19" dur="166" decel="50000">
                                          <p:stCondLst>
                                            <p:cond delay="676"/>
                                          </p:stCondLst>
                                        </p:cTn>
                                        <p:tgtEl>
                                          <p:spTgt spid="4"/>
                                        </p:tgtEl>
                                      </p:cBhvr>
                                      <p:to x="100000" y="100000"/>
                                    </p:animScale>
                                    <p:animScale>
                                      <p:cBhvr>
                                        <p:cTn id="20" dur="26">
                                          <p:stCondLst>
                                            <p:cond delay="1312"/>
                                          </p:stCondLst>
                                        </p:cTn>
                                        <p:tgtEl>
                                          <p:spTgt spid="4"/>
                                        </p:tgtEl>
                                      </p:cBhvr>
                                      <p:to x="100000" y="80000"/>
                                    </p:animScale>
                                    <p:animScale>
                                      <p:cBhvr>
                                        <p:cTn id="21" dur="166" decel="50000">
                                          <p:stCondLst>
                                            <p:cond delay="1338"/>
                                          </p:stCondLst>
                                        </p:cTn>
                                        <p:tgtEl>
                                          <p:spTgt spid="4"/>
                                        </p:tgtEl>
                                      </p:cBhvr>
                                      <p:to x="100000" y="100000"/>
                                    </p:animScale>
                                    <p:animScale>
                                      <p:cBhvr>
                                        <p:cTn id="22" dur="26">
                                          <p:stCondLst>
                                            <p:cond delay="1642"/>
                                          </p:stCondLst>
                                        </p:cTn>
                                        <p:tgtEl>
                                          <p:spTgt spid="4"/>
                                        </p:tgtEl>
                                      </p:cBhvr>
                                      <p:to x="100000" y="90000"/>
                                    </p:animScale>
                                    <p:animScale>
                                      <p:cBhvr>
                                        <p:cTn id="23" dur="166" decel="50000">
                                          <p:stCondLst>
                                            <p:cond delay="1668"/>
                                          </p:stCondLst>
                                        </p:cTn>
                                        <p:tgtEl>
                                          <p:spTgt spid="4"/>
                                        </p:tgtEl>
                                      </p:cBhvr>
                                      <p:to x="100000" y="100000"/>
                                    </p:animScale>
                                    <p:animScale>
                                      <p:cBhvr>
                                        <p:cTn id="24" dur="26">
                                          <p:stCondLst>
                                            <p:cond delay="1808"/>
                                          </p:stCondLst>
                                        </p:cTn>
                                        <p:tgtEl>
                                          <p:spTgt spid="4"/>
                                        </p:tgtEl>
                                      </p:cBhvr>
                                      <p:to x="100000" y="95000"/>
                                    </p:animScale>
                                    <p:animScale>
                                      <p:cBhvr>
                                        <p:cTn id="25"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ags/tag1.xml><?xml version="1.0" encoding="utf-8"?>
<p:tagLst xmlns:a="http://schemas.openxmlformats.org/drawingml/2006/main" xmlns:r="http://schemas.openxmlformats.org/officeDocument/2006/relationships" xmlns:p="http://schemas.openxmlformats.org/presentationml/2006/main">
  <p:tag name="GENSWF_SLIDE_TITLE" val="KHỞI ĐỘNG 1"/>
  <p:tag name="ISPRING_SLIDE_INDENT_LEVEL" val="0"/>
  <p:tag name="ISPRING_PLAYER_LAYOUT_TYPE" val="Full"/>
  <p:tag name="ISPRING_CUSTOM_TIMING_USED" val="1"/>
  <p:tag name="GENSWF_ADVANCE_TIME" val="12"/>
  <p:tag name="ISPRING_SLIDE_ID_2" val="{8784B991-224C-435C-BBAD-0ADD18AC7366}"/>
</p:tagLst>
</file>

<file path=ppt/tags/tag2.xml><?xml version="1.0" encoding="utf-8"?>
<p:tagLst xmlns:a="http://schemas.openxmlformats.org/drawingml/2006/main" xmlns:r="http://schemas.openxmlformats.org/officeDocument/2006/relationships" xmlns:p="http://schemas.openxmlformats.org/presentationml/2006/main">
  <p:tag name="GENSWF_SLIDE_TITLE" val="KHỞI ĐỘNG 2"/>
  <p:tag name="ISPRING_SLIDE_INDENT_LEVEL" val="0"/>
  <p:tag name="ISPRING_PLAYER_LAYOUT_TYPE" val="Full"/>
  <p:tag name="ISPRING_CUSTOM_TIMING_USED" val="1"/>
  <p:tag name="GENSWF_ADVANCE_TIME" val="20.001"/>
  <p:tag name="TIMING" val="|0.979|11.051"/>
  <p:tag name="ISPRING_SLIDE_ID_2" val="{E5D23726-BB84-45C0-A338-8B0448830570}"/>
</p:tagLst>
</file>

<file path=ppt/tags/tag3.xml><?xml version="1.0" encoding="utf-8"?>
<p:tagLst xmlns:a="http://schemas.openxmlformats.org/drawingml/2006/main" xmlns:r="http://schemas.openxmlformats.org/officeDocument/2006/relationships" xmlns:p="http://schemas.openxmlformats.org/presentationml/2006/main">
  <p:tag name="GENSWF_SLIDE_TITLE" val="KHỞI ĐỘNG 2"/>
  <p:tag name="ISPRING_SLIDE_INDENT_LEVEL" val="0"/>
  <p:tag name="ISPRING_PLAYER_LAYOUT_TYPE" val="Full"/>
  <p:tag name="ISPRING_CUSTOM_TIMING_USED" val="1"/>
  <p:tag name="GENSWF_ADVANCE_TIME" val="20.001"/>
  <p:tag name="TIMING" val="|0.979|11.051"/>
  <p:tag name="ISPRING_SLIDE_ID_2" val="{E5D23726-BB84-45C0-A338-8B0448830570}"/>
</p:tagLst>
</file>

<file path=ppt/tags/tag4.xml><?xml version="1.0" encoding="utf-8"?>
<p:tagLst xmlns:a="http://schemas.openxmlformats.org/drawingml/2006/main" xmlns:r="http://schemas.openxmlformats.org/officeDocument/2006/relationships" xmlns:p="http://schemas.openxmlformats.org/presentationml/2006/main">
  <p:tag name="GENSWF_SLIDE_TITLE" val="VẬN DỤNG"/>
  <p:tag name="ISPRING_SLIDE_INDENT_LEVEL" val="0"/>
  <p:tag name="ISPRING_PLAYER_LAYOUT_TYPE" val="Full"/>
  <p:tag name="ISPRING_CUSTOM_TIMING_USED" val="1"/>
  <p:tag name="GENSWF_ADVANCE_TIME" val="45"/>
  <p:tag name="ISPRING_SLIDE_ID_2" val="{60790870-253B-48F8-A02B-89CB78522BE3}"/>
</p:tagLst>
</file>

<file path=ppt/tags/tag5.xml><?xml version="1.0" encoding="utf-8"?>
<p:tagLst xmlns:a="http://schemas.openxmlformats.org/drawingml/2006/main" xmlns:r="http://schemas.openxmlformats.org/officeDocument/2006/relationships" xmlns:p="http://schemas.openxmlformats.org/presentationml/2006/main">
  <p:tag name="ISPRING_CUSTOM_TIMING_USED" val="1"/>
  <p:tag name="ISPRING_SLIDE_INDENT_LEVEL" val="0"/>
  <p:tag name="GENSWF_SLIDE_TITLE" val="HƯỚNG DẪN CHUẨN BỊ BÀI"/>
  <p:tag name="ISPRING_PLAYER_LAYOUT_TYPE" val="Full"/>
  <p:tag name="GENSWF_ADVANCE_TIME" val="30.001"/>
  <p:tag name="TIMING" val="|0.65"/>
  <p:tag name="ISPRING_SLIDE_ID_2" val="{0B940279-A7AA-4175-A2AE-0F5201679456}"/>
</p:tagLst>
</file>

<file path=ppt/tags/tag6.xml><?xml version="1.0" encoding="utf-8"?>
<p:tagLst xmlns:a="http://schemas.openxmlformats.org/drawingml/2006/main" xmlns:r="http://schemas.openxmlformats.org/officeDocument/2006/relationships" xmlns:p="http://schemas.openxmlformats.org/presentationml/2006/main">
  <p:tag name="ISPRING_CUSTOM_TIMING_USED" val="1"/>
  <p:tag name="ISPRING_SLIDE_INDENT_LEVEL" val="0"/>
  <p:tag name="ISPRING_PLAYER_LAYOUT_TYPE" val="Full"/>
  <p:tag name="GENSWF_ADVANCE_TIME" val="35.854"/>
  <p:tag name="ISPRING_SLIDE_ID_2" val="{DBAE8DFF-8D74-4C49-ABF8-7CE499C17645}"/>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531</TotalTime>
  <Words>2142</Words>
  <Application>Microsoft Office PowerPoint</Application>
  <PresentationFormat>Widescreen</PresentationFormat>
  <Paragraphs>277</Paragraphs>
  <Slides>39</Slides>
  <Notes>6</Notes>
  <HiddenSlides>0</HiddenSlides>
  <MMClips>2</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39</vt:i4>
      </vt:variant>
    </vt:vector>
  </HeadingPairs>
  <TitlesOfParts>
    <vt:vector size="48" baseType="lpstr">
      <vt:lpstr>.VnTime</vt:lpstr>
      <vt:lpstr>Arial</vt:lpstr>
      <vt:lpstr>Calibri</vt:lpstr>
      <vt:lpstr>Calibri Light</vt:lpstr>
      <vt:lpstr>KaiTi</vt:lpstr>
      <vt:lpstr>Mountains of Christmas</vt:lpstr>
      <vt:lpstr>Times New Roman</vt:lpstr>
      <vt:lpstr>Wingdings</vt:lpstr>
      <vt:lpstr>Office Theme</vt:lpstr>
      <vt:lpstr>PowerPoint Presentation</vt:lpstr>
      <vt:lpstr> KHỞI ĐỘNG</vt:lpstr>
      <vt:lpstr>PowerPoint Presentation</vt:lpstr>
      <vt:lpstr> KHỞI ĐỘNG</vt:lpstr>
      <vt:lpstr>PowerPoint Presentation</vt:lpstr>
      <vt:lpstr> KHỞI ĐỘNG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Admin</cp:lastModifiedBy>
  <cp:revision>43</cp:revision>
  <dcterms:created xsi:type="dcterms:W3CDTF">2022-06-25T06:31:40Z</dcterms:created>
  <dcterms:modified xsi:type="dcterms:W3CDTF">2022-06-29T09:08:48Z</dcterms:modified>
</cp:coreProperties>
</file>