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31"/>
  </p:notesMasterIdLst>
  <p:sldIdLst>
    <p:sldId id="256" r:id="rId2"/>
    <p:sldId id="257" r:id="rId3"/>
    <p:sldId id="324" r:id="rId4"/>
    <p:sldId id="259" r:id="rId5"/>
    <p:sldId id="270" r:id="rId6"/>
    <p:sldId id="325" r:id="rId7"/>
    <p:sldId id="326" r:id="rId8"/>
    <p:sldId id="327" r:id="rId9"/>
    <p:sldId id="262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28" r:id="rId18"/>
    <p:sldId id="329" r:id="rId19"/>
    <p:sldId id="330" r:id="rId20"/>
    <p:sldId id="319" r:id="rId21"/>
    <p:sldId id="331" r:id="rId22"/>
    <p:sldId id="332" r:id="rId23"/>
    <p:sldId id="320" r:id="rId24"/>
    <p:sldId id="321" r:id="rId25"/>
    <p:sldId id="333" r:id="rId26"/>
    <p:sldId id="322" r:id="rId27"/>
    <p:sldId id="323" r:id="rId28"/>
    <p:sldId id="261" r:id="rId29"/>
    <p:sldId id="293" r:id="rId30"/>
  </p:sldIdLst>
  <p:sldSz cx="9144000" cy="5143500" type="screen16x9"/>
  <p:notesSz cx="6858000" cy="9144000"/>
  <p:embeddedFontLst>
    <p:embeddedFont>
      <p:font typeface="Fira Sans Extra Condensed" panose="020B0503050000020004" pitchFamily="34" charset="0"/>
      <p:regular r:id="rId32"/>
      <p:bold r:id="rId33"/>
      <p:italic r:id="rId34"/>
      <p:boldItalic r:id="rId35"/>
    </p:embeddedFont>
    <p:embeddedFont>
      <p:font typeface="Gloria Hallelujah" panose="020B0604020202020204" charset="0"/>
      <p:regular r:id="rId36"/>
    </p:embeddedFont>
    <p:embeddedFont>
      <p:font typeface="Raleway" pitchFamily="2" charset="0"/>
      <p:regular r:id="rId37"/>
      <p:bold r:id="rId38"/>
      <p:italic r:id="rId39"/>
      <p:boldItalic r:id="rId40"/>
    </p:embeddedFont>
    <p:embeddedFont>
      <p:font typeface="Raleway Thin" pitchFamily="2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8173"/>
    <a:srgbClr val="82B6B0"/>
    <a:srgbClr val="FFE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8A2AAB-B7F0-4733-8D74-AA4F2597F492}">
  <a:tblStyle styleId="{798A2AAB-B7F0-4733-8D74-AA4F2597F49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5423BF-E9FE-4E9C-885D-CE9EB24A1EC1}" type="doc">
      <dgm:prSet loTypeId="urn:microsoft.com/office/officeart/2005/8/layout/list1" loCatId="list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DEBD3010-C0A5-4219-8A27-8CEEEF0F839F}">
      <dgm:prSet phldrT="[Text]" custT="1"/>
      <dgm:spPr>
        <a:solidFill>
          <a:schemeClr val="accent1">
            <a:lumMod val="25000"/>
          </a:schemeClr>
        </a:solidFill>
      </dgm:spPr>
      <dgm:t>
        <a:bodyPr/>
        <a:lstStyle/>
        <a:p>
          <a:pPr algn="ctr">
            <a:lnSpc>
              <a:spcPct val="150000"/>
            </a:lnSpc>
          </a:pPr>
          <a:endParaRPr lang="en-US" sz="2400" dirty="0"/>
        </a:p>
      </dgm:t>
    </dgm:pt>
    <dgm:pt modelId="{0C873F24-4905-479E-B8BC-5B7CF9D37FDE}" type="parTrans" cxnId="{E55943D2-433C-48B2-BEED-742EFB359535}">
      <dgm:prSet/>
      <dgm:spPr/>
      <dgm:t>
        <a:bodyPr/>
        <a:lstStyle/>
        <a:p>
          <a:endParaRPr lang="en-US"/>
        </a:p>
      </dgm:t>
    </dgm:pt>
    <dgm:pt modelId="{81CA00E6-DE22-4BE5-AC85-7FED34C38B57}" type="sibTrans" cxnId="{E55943D2-433C-48B2-BEED-742EFB359535}">
      <dgm:prSet/>
      <dgm:spPr/>
      <dgm:t>
        <a:bodyPr/>
        <a:lstStyle/>
        <a:p>
          <a:endParaRPr lang="en-US"/>
        </a:p>
      </dgm:t>
    </dgm:pt>
    <dgm:pt modelId="{BCF6260F-496F-4D84-84B7-9571FD50D0DA}">
      <dgm:prSet phldrT="[Text]" custT="1"/>
      <dgm:spPr>
        <a:solidFill>
          <a:srgbClr val="0D8173"/>
        </a:solidFill>
      </dgm:spPr>
      <dgm:t>
        <a:bodyPr/>
        <a:lstStyle/>
        <a:p>
          <a:pPr algn="ctr"/>
          <a:endParaRPr lang="en-US" sz="2200" dirty="0">
            <a:solidFill>
              <a:schemeClr val="bg1"/>
            </a:solidFill>
          </a:endParaRPr>
        </a:p>
      </dgm:t>
    </dgm:pt>
    <dgm:pt modelId="{3F90A8BC-22B0-43E9-B6F7-1ECCCFBE6641}" type="parTrans" cxnId="{A4B20CC0-4DC6-42A3-964D-74F24A7A93BE}">
      <dgm:prSet/>
      <dgm:spPr/>
      <dgm:t>
        <a:bodyPr/>
        <a:lstStyle/>
        <a:p>
          <a:endParaRPr lang="en-US"/>
        </a:p>
      </dgm:t>
    </dgm:pt>
    <dgm:pt modelId="{CB09E5F3-611D-4207-8BFB-1707780CD568}" type="sibTrans" cxnId="{A4B20CC0-4DC6-42A3-964D-74F24A7A93BE}">
      <dgm:prSet/>
      <dgm:spPr/>
      <dgm:t>
        <a:bodyPr/>
        <a:lstStyle/>
        <a:p>
          <a:endParaRPr lang="en-US"/>
        </a:p>
      </dgm:t>
    </dgm:pt>
    <dgm:pt modelId="{951B7E73-239E-4557-B6D6-69601DFE8CA2}">
      <dgm:prSet phldrT="[Text]" custT="1"/>
      <dgm:spPr>
        <a:solidFill>
          <a:srgbClr val="82B6B0"/>
        </a:solidFill>
      </dgm:spPr>
      <dgm:t>
        <a:bodyPr/>
        <a:lstStyle/>
        <a:p>
          <a:pPr algn="ctr"/>
          <a:endParaRPr lang="en-US" sz="2200" dirty="0">
            <a:solidFill>
              <a:schemeClr val="bg1"/>
            </a:solidFill>
          </a:endParaRPr>
        </a:p>
      </dgm:t>
    </dgm:pt>
    <dgm:pt modelId="{C872EF33-F134-4661-B3D8-276014A11874}" type="parTrans" cxnId="{8B420AC5-574F-451E-8D35-A8755CEEEF88}">
      <dgm:prSet/>
      <dgm:spPr/>
      <dgm:t>
        <a:bodyPr/>
        <a:lstStyle/>
        <a:p>
          <a:endParaRPr lang="en-US"/>
        </a:p>
      </dgm:t>
    </dgm:pt>
    <dgm:pt modelId="{4359C3AE-9AB1-4013-A499-C29F5E44A2AD}" type="sibTrans" cxnId="{8B420AC5-574F-451E-8D35-A8755CEEEF88}">
      <dgm:prSet/>
      <dgm:spPr/>
      <dgm:t>
        <a:bodyPr/>
        <a:lstStyle/>
        <a:p>
          <a:endParaRPr lang="en-US"/>
        </a:p>
      </dgm:t>
    </dgm:pt>
    <dgm:pt modelId="{70BD1963-3EDC-482E-BE97-5B2CBB6BB63D}" type="pres">
      <dgm:prSet presAssocID="{855423BF-E9FE-4E9C-885D-CE9EB24A1EC1}" presName="linear" presStyleCnt="0">
        <dgm:presLayoutVars>
          <dgm:dir/>
          <dgm:animLvl val="lvl"/>
          <dgm:resizeHandles val="exact"/>
        </dgm:presLayoutVars>
      </dgm:prSet>
      <dgm:spPr/>
    </dgm:pt>
    <dgm:pt modelId="{2F18D4D9-6541-4A12-BCE8-2EB32604C892}" type="pres">
      <dgm:prSet presAssocID="{DEBD3010-C0A5-4219-8A27-8CEEEF0F839F}" presName="parentLin" presStyleCnt="0"/>
      <dgm:spPr/>
    </dgm:pt>
    <dgm:pt modelId="{117244FB-D416-4E1F-BE24-618C0DE9A4EF}" type="pres">
      <dgm:prSet presAssocID="{DEBD3010-C0A5-4219-8A27-8CEEEF0F839F}" presName="parentLeftMargin" presStyleLbl="node1" presStyleIdx="0" presStyleCnt="3"/>
      <dgm:spPr/>
    </dgm:pt>
    <dgm:pt modelId="{B0470B2A-F5FE-4FFC-ADCE-7A8AD05AFB74}" type="pres">
      <dgm:prSet presAssocID="{DEBD3010-C0A5-4219-8A27-8CEEEF0F839F}" presName="parentText" presStyleLbl="node1" presStyleIdx="0" presStyleCnt="3" custScaleX="106030" custScaleY="106601">
        <dgm:presLayoutVars>
          <dgm:chMax val="0"/>
          <dgm:bulletEnabled val="1"/>
        </dgm:presLayoutVars>
      </dgm:prSet>
      <dgm:spPr/>
    </dgm:pt>
    <dgm:pt modelId="{2B8EFD66-1606-4025-BC59-5FC5DA228299}" type="pres">
      <dgm:prSet presAssocID="{DEBD3010-C0A5-4219-8A27-8CEEEF0F839F}" presName="negativeSpace" presStyleCnt="0"/>
      <dgm:spPr/>
    </dgm:pt>
    <dgm:pt modelId="{8FFE738C-39E3-4843-94B5-86CEA844FE33}" type="pres">
      <dgm:prSet presAssocID="{DEBD3010-C0A5-4219-8A27-8CEEEF0F839F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1">
              <a:lumMod val="25000"/>
            </a:schemeClr>
          </a:solidFill>
        </a:ln>
      </dgm:spPr>
    </dgm:pt>
    <dgm:pt modelId="{3E548538-4329-4D3F-8292-621461E32883}" type="pres">
      <dgm:prSet presAssocID="{81CA00E6-DE22-4BE5-AC85-7FED34C38B57}" presName="spaceBetweenRectangles" presStyleCnt="0"/>
      <dgm:spPr/>
    </dgm:pt>
    <dgm:pt modelId="{5B3B112F-68A6-4415-9996-80427531DC0C}" type="pres">
      <dgm:prSet presAssocID="{BCF6260F-496F-4D84-84B7-9571FD50D0DA}" presName="parentLin" presStyleCnt="0"/>
      <dgm:spPr/>
    </dgm:pt>
    <dgm:pt modelId="{E686E330-2126-4822-B00A-913B5472CAFC}" type="pres">
      <dgm:prSet presAssocID="{BCF6260F-496F-4D84-84B7-9571FD50D0DA}" presName="parentLeftMargin" presStyleLbl="node1" presStyleIdx="0" presStyleCnt="3"/>
      <dgm:spPr/>
    </dgm:pt>
    <dgm:pt modelId="{C889CBA0-8BE7-46AA-91F3-082F2364FAEE}" type="pres">
      <dgm:prSet presAssocID="{BCF6260F-496F-4D84-84B7-9571FD50D0DA}" presName="parentText" presStyleLbl="node1" presStyleIdx="1" presStyleCnt="3" custScaleX="106029">
        <dgm:presLayoutVars>
          <dgm:chMax val="0"/>
          <dgm:bulletEnabled val="1"/>
        </dgm:presLayoutVars>
      </dgm:prSet>
      <dgm:spPr/>
    </dgm:pt>
    <dgm:pt modelId="{37298805-2DE9-4507-960E-2F197935B89A}" type="pres">
      <dgm:prSet presAssocID="{BCF6260F-496F-4D84-84B7-9571FD50D0DA}" presName="negativeSpace" presStyleCnt="0"/>
      <dgm:spPr/>
    </dgm:pt>
    <dgm:pt modelId="{F406260E-9299-4BB5-AAC5-F65FFAA05F13}" type="pres">
      <dgm:prSet presAssocID="{BCF6260F-496F-4D84-84B7-9571FD50D0DA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0D8173"/>
          </a:solidFill>
        </a:ln>
      </dgm:spPr>
    </dgm:pt>
    <dgm:pt modelId="{9918FEB1-83DB-4536-9CF4-88148D5CFA7E}" type="pres">
      <dgm:prSet presAssocID="{CB09E5F3-611D-4207-8BFB-1707780CD568}" presName="spaceBetweenRectangles" presStyleCnt="0"/>
      <dgm:spPr/>
    </dgm:pt>
    <dgm:pt modelId="{039603EB-7F6C-4E65-B1F0-88CE1A31BEC7}" type="pres">
      <dgm:prSet presAssocID="{951B7E73-239E-4557-B6D6-69601DFE8CA2}" presName="parentLin" presStyleCnt="0"/>
      <dgm:spPr/>
    </dgm:pt>
    <dgm:pt modelId="{176BAEEE-D765-4B07-9233-CA4F98C9EF04}" type="pres">
      <dgm:prSet presAssocID="{951B7E73-239E-4557-B6D6-69601DFE8CA2}" presName="parentLeftMargin" presStyleLbl="node1" presStyleIdx="1" presStyleCnt="3"/>
      <dgm:spPr/>
    </dgm:pt>
    <dgm:pt modelId="{1ACD9480-784A-47EF-AF62-94BAA11FA702}" type="pres">
      <dgm:prSet presAssocID="{951B7E73-239E-4557-B6D6-69601DFE8CA2}" presName="parentText" presStyleLbl="node1" presStyleIdx="2" presStyleCnt="3" custScaleX="106030">
        <dgm:presLayoutVars>
          <dgm:chMax val="0"/>
          <dgm:bulletEnabled val="1"/>
        </dgm:presLayoutVars>
      </dgm:prSet>
      <dgm:spPr/>
    </dgm:pt>
    <dgm:pt modelId="{B87FFE1C-CD1B-4F53-934E-2A37329B09DC}" type="pres">
      <dgm:prSet presAssocID="{951B7E73-239E-4557-B6D6-69601DFE8CA2}" presName="negativeSpace" presStyleCnt="0"/>
      <dgm:spPr/>
    </dgm:pt>
    <dgm:pt modelId="{E3F1CBFF-18EE-4E1F-A97D-FA927EDE2FB0}" type="pres">
      <dgm:prSet presAssocID="{951B7E73-239E-4557-B6D6-69601DFE8CA2}" presName="childText" presStyleLbl="conFgAcc1" presStyleIdx="2" presStyleCnt="3">
        <dgm:presLayoutVars>
          <dgm:bulletEnabled val="1"/>
        </dgm:presLayoutVars>
      </dgm:prSet>
      <dgm:spPr>
        <a:ln>
          <a:solidFill>
            <a:srgbClr val="82B6B0"/>
          </a:solidFill>
        </a:ln>
      </dgm:spPr>
    </dgm:pt>
  </dgm:ptLst>
  <dgm:cxnLst>
    <dgm:cxn modelId="{A7AC2829-D038-4F23-AFBE-48E8DD9611F6}" type="presOf" srcId="{DEBD3010-C0A5-4219-8A27-8CEEEF0F839F}" destId="{B0470B2A-F5FE-4FFC-ADCE-7A8AD05AFB74}" srcOrd="1" destOrd="0" presId="urn:microsoft.com/office/officeart/2005/8/layout/list1"/>
    <dgm:cxn modelId="{4E77D855-A346-423B-BE06-9EA47F48BAB8}" type="presOf" srcId="{BCF6260F-496F-4D84-84B7-9571FD50D0DA}" destId="{E686E330-2126-4822-B00A-913B5472CAFC}" srcOrd="0" destOrd="0" presId="urn:microsoft.com/office/officeart/2005/8/layout/list1"/>
    <dgm:cxn modelId="{BD7F629D-EB32-4A2C-8C4E-2E7E0E261FD4}" type="presOf" srcId="{951B7E73-239E-4557-B6D6-69601DFE8CA2}" destId="{1ACD9480-784A-47EF-AF62-94BAA11FA702}" srcOrd="1" destOrd="0" presId="urn:microsoft.com/office/officeart/2005/8/layout/list1"/>
    <dgm:cxn modelId="{DD3A84A5-5E8A-47F3-A68C-ECA715462577}" type="presOf" srcId="{DEBD3010-C0A5-4219-8A27-8CEEEF0F839F}" destId="{117244FB-D416-4E1F-BE24-618C0DE9A4EF}" srcOrd="0" destOrd="0" presId="urn:microsoft.com/office/officeart/2005/8/layout/list1"/>
    <dgm:cxn modelId="{A4B20CC0-4DC6-42A3-964D-74F24A7A93BE}" srcId="{855423BF-E9FE-4E9C-885D-CE9EB24A1EC1}" destId="{BCF6260F-496F-4D84-84B7-9571FD50D0DA}" srcOrd="1" destOrd="0" parTransId="{3F90A8BC-22B0-43E9-B6F7-1ECCCFBE6641}" sibTransId="{CB09E5F3-611D-4207-8BFB-1707780CD568}"/>
    <dgm:cxn modelId="{F9EDEAC4-15A3-485A-B89F-3DE01704F9B6}" type="presOf" srcId="{BCF6260F-496F-4D84-84B7-9571FD50D0DA}" destId="{C889CBA0-8BE7-46AA-91F3-082F2364FAEE}" srcOrd="1" destOrd="0" presId="urn:microsoft.com/office/officeart/2005/8/layout/list1"/>
    <dgm:cxn modelId="{8B420AC5-574F-451E-8D35-A8755CEEEF88}" srcId="{855423BF-E9FE-4E9C-885D-CE9EB24A1EC1}" destId="{951B7E73-239E-4557-B6D6-69601DFE8CA2}" srcOrd="2" destOrd="0" parTransId="{C872EF33-F134-4661-B3D8-276014A11874}" sibTransId="{4359C3AE-9AB1-4013-A499-C29F5E44A2AD}"/>
    <dgm:cxn modelId="{E55943D2-433C-48B2-BEED-742EFB359535}" srcId="{855423BF-E9FE-4E9C-885D-CE9EB24A1EC1}" destId="{DEBD3010-C0A5-4219-8A27-8CEEEF0F839F}" srcOrd="0" destOrd="0" parTransId="{0C873F24-4905-479E-B8BC-5B7CF9D37FDE}" sibTransId="{81CA00E6-DE22-4BE5-AC85-7FED34C38B57}"/>
    <dgm:cxn modelId="{D01123DB-34DC-43C9-AEB5-917ADEB1DC15}" type="presOf" srcId="{855423BF-E9FE-4E9C-885D-CE9EB24A1EC1}" destId="{70BD1963-3EDC-482E-BE97-5B2CBB6BB63D}" srcOrd="0" destOrd="0" presId="urn:microsoft.com/office/officeart/2005/8/layout/list1"/>
    <dgm:cxn modelId="{46C0F3E5-3CBC-4F14-AED7-212AAF2BFBE3}" type="presOf" srcId="{951B7E73-239E-4557-B6D6-69601DFE8CA2}" destId="{176BAEEE-D765-4B07-9233-CA4F98C9EF04}" srcOrd="0" destOrd="0" presId="urn:microsoft.com/office/officeart/2005/8/layout/list1"/>
    <dgm:cxn modelId="{82872821-7C1E-45F9-B885-205F3C179928}" type="presParOf" srcId="{70BD1963-3EDC-482E-BE97-5B2CBB6BB63D}" destId="{2F18D4D9-6541-4A12-BCE8-2EB32604C892}" srcOrd="0" destOrd="0" presId="urn:microsoft.com/office/officeart/2005/8/layout/list1"/>
    <dgm:cxn modelId="{A58319A0-366D-49EF-972A-02EB2E220FB6}" type="presParOf" srcId="{2F18D4D9-6541-4A12-BCE8-2EB32604C892}" destId="{117244FB-D416-4E1F-BE24-618C0DE9A4EF}" srcOrd="0" destOrd="0" presId="urn:microsoft.com/office/officeart/2005/8/layout/list1"/>
    <dgm:cxn modelId="{802E8C89-5845-4334-A3F4-DDB03071636F}" type="presParOf" srcId="{2F18D4D9-6541-4A12-BCE8-2EB32604C892}" destId="{B0470B2A-F5FE-4FFC-ADCE-7A8AD05AFB74}" srcOrd="1" destOrd="0" presId="urn:microsoft.com/office/officeart/2005/8/layout/list1"/>
    <dgm:cxn modelId="{B25E3008-C2CA-4C57-9259-F9E996263164}" type="presParOf" srcId="{70BD1963-3EDC-482E-BE97-5B2CBB6BB63D}" destId="{2B8EFD66-1606-4025-BC59-5FC5DA228299}" srcOrd="1" destOrd="0" presId="urn:microsoft.com/office/officeart/2005/8/layout/list1"/>
    <dgm:cxn modelId="{6B2C111D-CD1C-4D6B-A085-B300EEED9CF4}" type="presParOf" srcId="{70BD1963-3EDC-482E-BE97-5B2CBB6BB63D}" destId="{8FFE738C-39E3-4843-94B5-86CEA844FE33}" srcOrd="2" destOrd="0" presId="urn:microsoft.com/office/officeart/2005/8/layout/list1"/>
    <dgm:cxn modelId="{A4EBFDFC-A540-4643-B602-648EC5DAF2EE}" type="presParOf" srcId="{70BD1963-3EDC-482E-BE97-5B2CBB6BB63D}" destId="{3E548538-4329-4D3F-8292-621461E32883}" srcOrd="3" destOrd="0" presId="urn:microsoft.com/office/officeart/2005/8/layout/list1"/>
    <dgm:cxn modelId="{77B2975F-CB33-4E76-8F77-927E4C57D92D}" type="presParOf" srcId="{70BD1963-3EDC-482E-BE97-5B2CBB6BB63D}" destId="{5B3B112F-68A6-4415-9996-80427531DC0C}" srcOrd="4" destOrd="0" presId="urn:microsoft.com/office/officeart/2005/8/layout/list1"/>
    <dgm:cxn modelId="{3BAEEF03-4150-414D-A1BB-5929E1F638C3}" type="presParOf" srcId="{5B3B112F-68A6-4415-9996-80427531DC0C}" destId="{E686E330-2126-4822-B00A-913B5472CAFC}" srcOrd="0" destOrd="0" presId="urn:microsoft.com/office/officeart/2005/8/layout/list1"/>
    <dgm:cxn modelId="{90543B94-C3F8-457D-9DD7-59C1A4E3F954}" type="presParOf" srcId="{5B3B112F-68A6-4415-9996-80427531DC0C}" destId="{C889CBA0-8BE7-46AA-91F3-082F2364FAEE}" srcOrd="1" destOrd="0" presId="urn:microsoft.com/office/officeart/2005/8/layout/list1"/>
    <dgm:cxn modelId="{AD9F0181-233C-4682-A9EB-0B1A67603A3E}" type="presParOf" srcId="{70BD1963-3EDC-482E-BE97-5B2CBB6BB63D}" destId="{37298805-2DE9-4507-960E-2F197935B89A}" srcOrd="5" destOrd="0" presId="urn:microsoft.com/office/officeart/2005/8/layout/list1"/>
    <dgm:cxn modelId="{1D86C69A-27EC-47F2-B1CC-8329018B2246}" type="presParOf" srcId="{70BD1963-3EDC-482E-BE97-5B2CBB6BB63D}" destId="{F406260E-9299-4BB5-AAC5-F65FFAA05F13}" srcOrd="6" destOrd="0" presId="urn:microsoft.com/office/officeart/2005/8/layout/list1"/>
    <dgm:cxn modelId="{BBE57FF8-861E-43E4-8C15-A518058870A7}" type="presParOf" srcId="{70BD1963-3EDC-482E-BE97-5B2CBB6BB63D}" destId="{9918FEB1-83DB-4536-9CF4-88148D5CFA7E}" srcOrd="7" destOrd="0" presId="urn:microsoft.com/office/officeart/2005/8/layout/list1"/>
    <dgm:cxn modelId="{A2854BC4-2D7C-4697-88F2-99C5A34AE696}" type="presParOf" srcId="{70BD1963-3EDC-482E-BE97-5B2CBB6BB63D}" destId="{039603EB-7F6C-4E65-B1F0-88CE1A31BEC7}" srcOrd="8" destOrd="0" presId="urn:microsoft.com/office/officeart/2005/8/layout/list1"/>
    <dgm:cxn modelId="{D033337B-321B-44A1-8619-1358F9D57929}" type="presParOf" srcId="{039603EB-7F6C-4E65-B1F0-88CE1A31BEC7}" destId="{176BAEEE-D765-4B07-9233-CA4F98C9EF04}" srcOrd="0" destOrd="0" presId="urn:microsoft.com/office/officeart/2005/8/layout/list1"/>
    <dgm:cxn modelId="{0B376D80-9FD7-4E5F-A363-6F22D5375219}" type="presParOf" srcId="{039603EB-7F6C-4E65-B1F0-88CE1A31BEC7}" destId="{1ACD9480-784A-47EF-AF62-94BAA11FA702}" srcOrd="1" destOrd="0" presId="urn:microsoft.com/office/officeart/2005/8/layout/list1"/>
    <dgm:cxn modelId="{E945AA92-A89B-4C15-90A9-77B5386CAE75}" type="presParOf" srcId="{70BD1963-3EDC-482E-BE97-5B2CBB6BB63D}" destId="{B87FFE1C-CD1B-4F53-934E-2A37329B09DC}" srcOrd="9" destOrd="0" presId="urn:microsoft.com/office/officeart/2005/8/layout/list1"/>
    <dgm:cxn modelId="{7867FDD8-30CD-4BD2-B414-20F8531E9FD6}" type="presParOf" srcId="{70BD1963-3EDC-482E-BE97-5B2CBB6BB63D}" destId="{E3F1CBFF-18EE-4E1F-A97D-FA927EDE2FB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E738C-39E3-4843-94B5-86CEA844FE33}">
      <dsp:nvSpPr>
        <dsp:cNvPr id="0" name=""/>
        <dsp:cNvSpPr/>
      </dsp:nvSpPr>
      <dsp:spPr>
        <a:xfrm>
          <a:off x="0" y="500462"/>
          <a:ext cx="679381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70B2A-F5FE-4FFC-ADCE-7A8AD05AFB74}">
      <dsp:nvSpPr>
        <dsp:cNvPr id="0" name=""/>
        <dsp:cNvSpPr/>
      </dsp:nvSpPr>
      <dsp:spPr>
        <a:xfrm>
          <a:off x="339690" y="49330"/>
          <a:ext cx="5042438" cy="849652"/>
        </a:xfrm>
        <a:prstGeom prst="roundRect">
          <a:avLst/>
        </a:prstGeom>
        <a:solidFill>
          <a:schemeClr val="accent1">
            <a:lumMod val="2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9753" tIns="0" rIns="179753" bIns="0" numCol="1" spcCol="1270" anchor="ctr" anchorCtr="0">
          <a:noAutofit/>
        </a:bodyPr>
        <a:lstStyle/>
        <a:p>
          <a:pPr marL="0" lvl="0" indent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381167" y="90807"/>
        <a:ext cx="4959484" cy="766698"/>
      </dsp:txXfrm>
    </dsp:sp>
    <dsp:sp modelId="{F406260E-9299-4BB5-AAC5-F65FFAA05F13}">
      <dsp:nvSpPr>
        <dsp:cNvPr id="0" name=""/>
        <dsp:cNvSpPr/>
      </dsp:nvSpPr>
      <dsp:spPr>
        <a:xfrm>
          <a:off x="0" y="1725182"/>
          <a:ext cx="679381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D817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89CBA0-8BE7-46AA-91F3-082F2364FAEE}">
      <dsp:nvSpPr>
        <dsp:cNvPr id="0" name=""/>
        <dsp:cNvSpPr/>
      </dsp:nvSpPr>
      <dsp:spPr>
        <a:xfrm>
          <a:off x="339690" y="1326662"/>
          <a:ext cx="5042390" cy="797040"/>
        </a:xfrm>
        <a:prstGeom prst="roundRect">
          <a:avLst/>
        </a:prstGeom>
        <a:solidFill>
          <a:srgbClr val="0D817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9753" tIns="0" rIns="179753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>
            <a:solidFill>
              <a:schemeClr val="bg1"/>
            </a:solidFill>
          </a:endParaRPr>
        </a:p>
      </dsp:txBody>
      <dsp:txXfrm>
        <a:off x="378598" y="1365570"/>
        <a:ext cx="4964574" cy="719224"/>
      </dsp:txXfrm>
    </dsp:sp>
    <dsp:sp modelId="{E3F1CBFF-18EE-4E1F-A97D-FA927EDE2FB0}">
      <dsp:nvSpPr>
        <dsp:cNvPr id="0" name=""/>
        <dsp:cNvSpPr/>
      </dsp:nvSpPr>
      <dsp:spPr>
        <a:xfrm>
          <a:off x="0" y="2949902"/>
          <a:ext cx="679381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2B6B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CD9480-784A-47EF-AF62-94BAA11FA702}">
      <dsp:nvSpPr>
        <dsp:cNvPr id="0" name=""/>
        <dsp:cNvSpPr/>
      </dsp:nvSpPr>
      <dsp:spPr>
        <a:xfrm>
          <a:off x="339690" y="2551382"/>
          <a:ext cx="5042438" cy="797040"/>
        </a:xfrm>
        <a:prstGeom prst="roundRect">
          <a:avLst/>
        </a:prstGeom>
        <a:solidFill>
          <a:srgbClr val="82B6B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9753" tIns="0" rIns="179753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>
            <a:solidFill>
              <a:schemeClr val="bg1"/>
            </a:solidFill>
          </a:endParaRPr>
        </a:p>
      </dsp:txBody>
      <dsp:txXfrm>
        <a:off x="378598" y="2590290"/>
        <a:ext cx="4964622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ccf3902700_0_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ccf3902700_0_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ccf3902700_0_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ccf3902700_0_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0366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ccf3902700_0_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ccf3902700_0_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8555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ccffd0e25e_0_1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ccffd0e25e_0_1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ccdb39284a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ccdb39284a_3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5" name="Google Shape;3395;gcec13a25d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6" name="Google Shape;3396;gcec13a25d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Thin"/>
              <a:buNone/>
              <a:defRPr sz="18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SECTION_HEADER_1_1_2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26"/>
          <p:cNvSpPr/>
          <p:nvPr/>
        </p:nvSpPr>
        <p:spPr>
          <a:xfrm rot="10800000">
            <a:off x="-127660" y="-68768"/>
            <a:ext cx="3533063" cy="1145474"/>
          </a:xfrm>
          <a:custGeom>
            <a:avLst/>
            <a:gdLst/>
            <a:ahLst/>
            <a:cxnLst/>
            <a:rect l="l" t="t" r="r" b="b"/>
            <a:pathLst>
              <a:path w="21862" h="7088" extrusionOk="0">
                <a:moveTo>
                  <a:pt x="20392" y="0"/>
                </a:moveTo>
                <a:cubicBezTo>
                  <a:pt x="19697" y="0"/>
                  <a:pt x="19010" y="139"/>
                  <a:pt x="18446" y="437"/>
                </a:cubicBezTo>
                <a:cubicBezTo>
                  <a:pt x="17368" y="1003"/>
                  <a:pt x="16913" y="1997"/>
                  <a:pt x="16387" y="2893"/>
                </a:cubicBezTo>
                <a:cubicBezTo>
                  <a:pt x="15861" y="3789"/>
                  <a:pt x="15050" y="4733"/>
                  <a:pt x="13753" y="4924"/>
                </a:cubicBezTo>
                <a:cubicBezTo>
                  <a:pt x="13587" y="4948"/>
                  <a:pt x="13420" y="4959"/>
                  <a:pt x="13253" y="4959"/>
                </a:cubicBezTo>
                <a:cubicBezTo>
                  <a:pt x="12545" y="4959"/>
                  <a:pt x="11838" y="4765"/>
                  <a:pt x="11156" y="4596"/>
                </a:cubicBezTo>
                <a:cubicBezTo>
                  <a:pt x="10391" y="4408"/>
                  <a:pt x="9551" y="4258"/>
                  <a:pt x="8748" y="4258"/>
                </a:cubicBezTo>
                <a:cubicBezTo>
                  <a:pt x="8042" y="4258"/>
                  <a:pt x="7365" y="4373"/>
                  <a:pt x="6793" y="4680"/>
                </a:cubicBezTo>
                <a:cubicBezTo>
                  <a:pt x="5978" y="5117"/>
                  <a:pt x="5461" y="5904"/>
                  <a:pt x="4593" y="6207"/>
                </a:cubicBezTo>
                <a:cubicBezTo>
                  <a:pt x="4569" y="6215"/>
                  <a:pt x="4545" y="6224"/>
                  <a:pt x="4519" y="6231"/>
                </a:cubicBezTo>
                <a:cubicBezTo>
                  <a:pt x="4407" y="6267"/>
                  <a:pt x="4286" y="6293"/>
                  <a:pt x="4160" y="6310"/>
                </a:cubicBezTo>
                <a:cubicBezTo>
                  <a:pt x="4052" y="6325"/>
                  <a:pt x="3944" y="6331"/>
                  <a:pt x="3836" y="6331"/>
                </a:cubicBezTo>
                <a:cubicBezTo>
                  <a:pt x="3306" y="6331"/>
                  <a:pt x="2774" y="6185"/>
                  <a:pt x="2236" y="6169"/>
                </a:cubicBezTo>
                <a:cubicBezTo>
                  <a:pt x="2205" y="6168"/>
                  <a:pt x="2173" y="6167"/>
                  <a:pt x="2142" y="6167"/>
                </a:cubicBezTo>
                <a:cubicBezTo>
                  <a:pt x="1432" y="6167"/>
                  <a:pt x="726" y="6406"/>
                  <a:pt x="265" y="6805"/>
                </a:cubicBezTo>
                <a:cubicBezTo>
                  <a:pt x="165" y="6893"/>
                  <a:pt x="77" y="6988"/>
                  <a:pt x="1" y="7088"/>
                </a:cubicBezTo>
                <a:lnTo>
                  <a:pt x="21862" y="7088"/>
                </a:lnTo>
                <a:lnTo>
                  <a:pt x="21862" y="210"/>
                </a:lnTo>
                <a:cubicBezTo>
                  <a:pt x="21397" y="73"/>
                  <a:pt x="20892" y="0"/>
                  <a:pt x="20392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26"/>
          <p:cNvSpPr/>
          <p:nvPr/>
        </p:nvSpPr>
        <p:spPr>
          <a:xfrm rot="10800000">
            <a:off x="7069948" y="4249330"/>
            <a:ext cx="2125947" cy="1043338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821" y="0"/>
                </a:moveTo>
                <a:lnTo>
                  <a:pt x="1821" y="3"/>
                </a:lnTo>
                <a:lnTo>
                  <a:pt x="0" y="4"/>
                </a:lnTo>
                <a:lnTo>
                  <a:pt x="0" y="222"/>
                </a:lnTo>
                <a:lnTo>
                  <a:pt x="0" y="1236"/>
                </a:lnTo>
                <a:lnTo>
                  <a:pt x="0" y="2358"/>
                </a:lnTo>
                <a:lnTo>
                  <a:pt x="1" y="3370"/>
                </a:lnTo>
                <a:lnTo>
                  <a:pt x="1" y="4493"/>
                </a:lnTo>
                <a:lnTo>
                  <a:pt x="1" y="5504"/>
                </a:lnTo>
                <a:lnTo>
                  <a:pt x="1" y="6178"/>
                </a:lnTo>
                <a:cubicBezTo>
                  <a:pt x="369" y="6349"/>
                  <a:pt x="770" y="6456"/>
                  <a:pt x="1177" y="6456"/>
                </a:cubicBezTo>
                <a:cubicBezTo>
                  <a:pt x="1363" y="6456"/>
                  <a:pt x="1550" y="6434"/>
                  <a:pt x="1736" y="6385"/>
                </a:cubicBezTo>
                <a:cubicBezTo>
                  <a:pt x="1764" y="6378"/>
                  <a:pt x="1794" y="6370"/>
                  <a:pt x="1822" y="6361"/>
                </a:cubicBezTo>
                <a:cubicBezTo>
                  <a:pt x="1843" y="6355"/>
                  <a:pt x="1862" y="6348"/>
                  <a:pt x="1882" y="6342"/>
                </a:cubicBezTo>
                <a:cubicBezTo>
                  <a:pt x="2342" y="6188"/>
                  <a:pt x="2719" y="5901"/>
                  <a:pt x="3050" y="5558"/>
                </a:cubicBezTo>
                <a:cubicBezTo>
                  <a:pt x="3068" y="5540"/>
                  <a:pt x="3085" y="5522"/>
                  <a:pt x="3102" y="5503"/>
                </a:cubicBezTo>
                <a:cubicBezTo>
                  <a:pt x="3398" y="5189"/>
                  <a:pt x="3657" y="4831"/>
                  <a:pt x="3908" y="4490"/>
                </a:cubicBezTo>
                <a:cubicBezTo>
                  <a:pt x="3908" y="4490"/>
                  <a:pt x="3909" y="4490"/>
                  <a:pt x="3909" y="4489"/>
                </a:cubicBezTo>
                <a:cubicBezTo>
                  <a:pt x="3923" y="4471"/>
                  <a:pt x="3936" y="4455"/>
                  <a:pt x="3949" y="4436"/>
                </a:cubicBezTo>
                <a:cubicBezTo>
                  <a:pt x="4217" y="4078"/>
                  <a:pt x="4522" y="3714"/>
                  <a:pt x="4875" y="3424"/>
                </a:cubicBezTo>
                <a:cubicBezTo>
                  <a:pt x="4897" y="3405"/>
                  <a:pt x="4919" y="3387"/>
                  <a:pt x="4942" y="3369"/>
                </a:cubicBezTo>
                <a:cubicBezTo>
                  <a:pt x="5319" y="3071"/>
                  <a:pt x="5750" y="2859"/>
                  <a:pt x="6248" y="2826"/>
                </a:cubicBezTo>
                <a:cubicBezTo>
                  <a:pt x="6296" y="2822"/>
                  <a:pt x="6344" y="2821"/>
                  <a:pt x="6391" y="2821"/>
                </a:cubicBezTo>
                <a:cubicBezTo>
                  <a:pt x="7025" y="2821"/>
                  <a:pt x="7616" y="3105"/>
                  <a:pt x="8200" y="3368"/>
                </a:cubicBezTo>
                <a:cubicBezTo>
                  <a:pt x="8240" y="3387"/>
                  <a:pt x="8281" y="3405"/>
                  <a:pt x="8323" y="3423"/>
                </a:cubicBezTo>
                <a:cubicBezTo>
                  <a:pt x="8382" y="3449"/>
                  <a:pt x="8442" y="3475"/>
                  <a:pt x="8501" y="3501"/>
                </a:cubicBezTo>
                <a:cubicBezTo>
                  <a:pt x="9052" y="3734"/>
                  <a:pt x="9659" y="3908"/>
                  <a:pt x="10259" y="3908"/>
                </a:cubicBezTo>
                <a:cubicBezTo>
                  <a:pt x="10487" y="3908"/>
                  <a:pt x="10715" y="3882"/>
                  <a:pt x="10937" y="3826"/>
                </a:cubicBezTo>
                <a:cubicBezTo>
                  <a:pt x="11253" y="3746"/>
                  <a:pt x="11547" y="3604"/>
                  <a:pt x="11810" y="3423"/>
                </a:cubicBezTo>
                <a:cubicBezTo>
                  <a:pt x="11835" y="3405"/>
                  <a:pt x="11861" y="3387"/>
                  <a:pt x="11886" y="3368"/>
                </a:cubicBezTo>
                <a:cubicBezTo>
                  <a:pt x="11986" y="3295"/>
                  <a:pt x="12081" y="3217"/>
                  <a:pt x="12169" y="3134"/>
                </a:cubicBezTo>
                <a:cubicBezTo>
                  <a:pt x="12416" y="2906"/>
                  <a:pt x="12624" y="2641"/>
                  <a:pt x="12783" y="2355"/>
                </a:cubicBezTo>
                <a:cubicBezTo>
                  <a:pt x="12794" y="2337"/>
                  <a:pt x="12805" y="2319"/>
                  <a:pt x="12814" y="2300"/>
                </a:cubicBezTo>
                <a:cubicBezTo>
                  <a:pt x="12983" y="1983"/>
                  <a:pt x="13095" y="1639"/>
                  <a:pt x="13135" y="1287"/>
                </a:cubicBezTo>
                <a:cubicBezTo>
                  <a:pt x="13137" y="1269"/>
                  <a:pt x="13139" y="1251"/>
                  <a:pt x="13141" y="1232"/>
                </a:cubicBezTo>
                <a:cubicBezTo>
                  <a:pt x="13152" y="1109"/>
                  <a:pt x="13155" y="984"/>
                  <a:pt x="13149" y="860"/>
                </a:cubicBezTo>
                <a:cubicBezTo>
                  <a:pt x="13137" y="644"/>
                  <a:pt x="13096" y="428"/>
                  <a:pt x="13028" y="222"/>
                </a:cubicBezTo>
                <a:cubicBezTo>
                  <a:pt x="13023" y="204"/>
                  <a:pt x="13017" y="185"/>
                  <a:pt x="13010" y="167"/>
                </a:cubicBezTo>
                <a:cubicBezTo>
                  <a:pt x="12991" y="111"/>
                  <a:pt x="12969" y="56"/>
                  <a:pt x="12946" y="1"/>
                </a:cubicBezTo>
                <a:lnTo>
                  <a:pt x="1880" y="3"/>
                </a:lnTo>
                <a:lnTo>
                  <a:pt x="1880" y="0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26"/>
          <p:cNvSpPr/>
          <p:nvPr/>
        </p:nvSpPr>
        <p:spPr>
          <a:xfrm rot="10800000">
            <a:off x="-375576" y="3881671"/>
            <a:ext cx="4662538" cy="1572279"/>
          </a:xfrm>
          <a:custGeom>
            <a:avLst/>
            <a:gdLst/>
            <a:ahLst/>
            <a:cxnLst/>
            <a:rect l="l" t="t" r="r" b="b"/>
            <a:pathLst>
              <a:path w="28851" h="9729" extrusionOk="0">
                <a:moveTo>
                  <a:pt x="943" y="0"/>
                </a:moveTo>
                <a:cubicBezTo>
                  <a:pt x="631" y="0"/>
                  <a:pt x="337" y="87"/>
                  <a:pt x="179" y="380"/>
                </a:cubicBezTo>
                <a:cubicBezTo>
                  <a:pt x="1" y="711"/>
                  <a:pt x="78" y="1189"/>
                  <a:pt x="451" y="1303"/>
                </a:cubicBezTo>
                <a:cubicBezTo>
                  <a:pt x="355" y="2313"/>
                  <a:pt x="452" y="3522"/>
                  <a:pt x="1499" y="3989"/>
                </a:cubicBezTo>
                <a:cubicBezTo>
                  <a:pt x="1785" y="4117"/>
                  <a:pt x="2088" y="4165"/>
                  <a:pt x="2396" y="4165"/>
                </a:cubicBezTo>
                <a:cubicBezTo>
                  <a:pt x="3000" y="4165"/>
                  <a:pt x="3625" y="3981"/>
                  <a:pt x="4188" y="3848"/>
                </a:cubicBezTo>
                <a:cubicBezTo>
                  <a:pt x="4624" y="3745"/>
                  <a:pt x="5112" y="3633"/>
                  <a:pt x="5582" y="3633"/>
                </a:cubicBezTo>
                <a:cubicBezTo>
                  <a:pt x="6044" y="3633"/>
                  <a:pt x="6489" y="3741"/>
                  <a:pt x="6852" y="4069"/>
                </a:cubicBezTo>
                <a:cubicBezTo>
                  <a:pt x="7560" y="4711"/>
                  <a:pt x="7722" y="5737"/>
                  <a:pt x="8257" y="6500"/>
                </a:cubicBezTo>
                <a:cubicBezTo>
                  <a:pt x="8521" y="6876"/>
                  <a:pt x="8874" y="7178"/>
                  <a:pt x="9322" y="7300"/>
                </a:cubicBezTo>
                <a:cubicBezTo>
                  <a:pt x="9482" y="7344"/>
                  <a:pt x="9645" y="7363"/>
                  <a:pt x="9808" y="7363"/>
                </a:cubicBezTo>
                <a:cubicBezTo>
                  <a:pt x="10078" y="7363"/>
                  <a:pt x="10348" y="7310"/>
                  <a:pt x="10606" y="7231"/>
                </a:cubicBezTo>
                <a:cubicBezTo>
                  <a:pt x="11498" y="6959"/>
                  <a:pt x="12280" y="6380"/>
                  <a:pt x="13194" y="6184"/>
                </a:cubicBezTo>
                <a:cubicBezTo>
                  <a:pt x="13322" y="6156"/>
                  <a:pt x="13450" y="6141"/>
                  <a:pt x="13577" y="6141"/>
                </a:cubicBezTo>
                <a:cubicBezTo>
                  <a:pt x="13849" y="6141"/>
                  <a:pt x="14113" y="6211"/>
                  <a:pt x="14347" y="6376"/>
                </a:cubicBezTo>
                <a:cubicBezTo>
                  <a:pt x="14724" y="6643"/>
                  <a:pt x="14907" y="7097"/>
                  <a:pt x="15047" y="7521"/>
                </a:cubicBezTo>
                <a:cubicBezTo>
                  <a:pt x="15341" y="8400"/>
                  <a:pt x="15592" y="9554"/>
                  <a:pt x="16688" y="9709"/>
                </a:cubicBezTo>
                <a:cubicBezTo>
                  <a:pt x="16781" y="9722"/>
                  <a:pt x="16872" y="9728"/>
                  <a:pt x="16961" y="9728"/>
                </a:cubicBezTo>
                <a:cubicBezTo>
                  <a:pt x="18160" y="9728"/>
                  <a:pt x="18967" y="8588"/>
                  <a:pt x="19887" y="7966"/>
                </a:cubicBezTo>
                <a:cubicBezTo>
                  <a:pt x="20301" y="7685"/>
                  <a:pt x="20755" y="7537"/>
                  <a:pt x="21232" y="7537"/>
                </a:cubicBezTo>
                <a:cubicBezTo>
                  <a:pt x="21401" y="7537"/>
                  <a:pt x="21572" y="7556"/>
                  <a:pt x="21746" y="7593"/>
                </a:cubicBezTo>
                <a:cubicBezTo>
                  <a:pt x="22408" y="7736"/>
                  <a:pt x="23015" y="8087"/>
                  <a:pt x="23550" y="8494"/>
                </a:cubicBezTo>
                <a:cubicBezTo>
                  <a:pt x="24053" y="8876"/>
                  <a:pt x="24539" y="9361"/>
                  <a:pt x="25189" y="9466"/>
                </a:cubicBezTo>
                <a:cubicBezTo>
                  <a:pt x="25284" y="9481"/>
                  <a:pt x="25378" y="9489"/>
                  <a:pt x="25473" y="9489"/>
                </a:cubicBezTo>
                <a:cubicBezTo>
                  <a:pt x="26024" y="9489"/>
                  <a:pt x="26554" y="9240"/>
                  <a:pt x="26991" y="8910"/>
                </a:cubicBezTo>
                <a:cubicBezTo>
                  <a:pt x="27838" y="8271"/>
                  <a:pt x="28376" y="7319"/>
                  <a:pt x="28611" y="6292"/>
                </a:cubicBezTo>
                <a:cubicBezTo>
                  <a:pt x="28851" y="5239"/>
                  <a:pt x="28800" y="4124"/>
                  <a:pt x="28525" y="3084"/>
                </a:cubicBezTo>
                <a:cubicBezTo>
                  <a:pt x="28226" y="1958"/>
                  <a:pt x="27654" y="694"/>
                  <a:pt x="26488" y="261"/>
                </a:cubicBezTo>
                <a:cubicBezTo>
                  <a:pt x="26074" y="106"/>
                  <a:pt x="25631" y="64"/>
                  <a:pt x="25188" y="64"/>
                </a:cubicBezTo>
                <a:cubicBezTo>
                  <a:pt x="24971" y="64"/>
                  <a:pt x="24753" y="74"/>
                  <a:pt x="24540" y="86"/>
                </a:cubicBezTo>
                <a:cubicBezTo>
                  <a:pt x="23776" y="131"/>
                  <a:pt x="23013" y="188"/>
                  <a:pt x="22250" y="248"/>
                </a:cubicBezTo>
                <a:cubicBezTo>
                  <a:pt x="20720" y="367"/>
                  <a:pt x="19190" y="503"/>
                  <a:pt x="17661" y="628"/>
                </a:cubicBezTo>
                <a:cubicBezTo>
                  <a:pt x="15187" y="828"/>
                  <a:pt x="12704" y="996"/>
                  <a:pt x="10221" y="996"/>
                </a:cubicBezTo>
                <a:cubicBezTo>
                  <a:pt x="9649" y="996"/>
                  <a:pt x="9077" y="987"/>
                  <a:pt x="8505" y="967"/>
                </a:cubicBezTo>
                <a:cubicBezTo>
                  <a:pt x="6985" y="916"/>
                  <a:pt x="5467" y="790"/>
                  <a:pt x="3966" y="555"/>
                </a:cubicBezTo>
                <a:cubicBezTo>
                  <a:pt x="3209" y="436"/>
                  <a:pt x="2459" y="290"/>
                  <a:pt x="1714" y="116"/>
                </a:cubicBezTo>
                <a:cubicBezTo>
                  <a:pt x="1493" y="64"/>
                  <a:pt x="1211" y="0"/>
                  <a:pt x="94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26"/>
          <p:cNvSpPr/>
          <p:nvPr/>
        </p:nvSpPr>
        <p:spPr>
          <a:xfrm rot="10800000">
            <a:off x="7235914" y="-341425"/>
            <a:ext cx="2365611" cy="3375334"/>
          </a:xfrm>
          <a:custGeom>
            <a:avLst/>
            <a:gdLst/>
            <a:ahLst/>
            <a:cxnLst/>
            <a:rect l="l" t="t" r="r" b="b"/>
            <a:pathLst>
              <a:path w="14638" h="20886" extrusionOk="0">
                <a:moveTo>
                  <a:pt x="3191" y="1"/>
                </a:moveTo>
                <a:cubicBezTo>
                  <a:pt x="2885" y="1"/>
                  <a:pt x="2576" y="81"/>
                  <a:pt x="2295" y="191"/>
                </a:cubicBezTo>
                <a:cubicBezTo>
                  <a:pt x="1899" y="349"/>
                  <a:pt x="1532" y="564"/>
                  <a:pt x="1185" y="809"/>
                </a:cubicBezTo>
                <a:cubicBezTo>
                  <a:pt x="1218" y="721"/>
                  <a:pt x="1252" y="633"/>
                  <a:pt x="1287" y="547"/>
                </a:cubicBezTo>
                <a:cubicBezTo>
                  <a:pt x="1332" y="438"/>
                  <a:pt x="1242" y="367"/>
                  <a:pt x="1149" y="367"/>
                </a:cubicBezTo>
                <a:cubicBezTo>
                  <a:pt x="1089" y="367"/>
                  <a:pt x="1027" y="397"/>
                  <a:pt x="998" y="467"/>
                </a:cubicBezTo>
                <a:cubicBezTo>
                  <a:pt x="147" y="2564"/>
                  <a:pt x="0" y="4857"/>
                  <a:pt x="71" y="7096"/>
                </a:cubicBezTo>
                <a:cubicBezTo>
                  <a:pt x="107" y="8264"/>
                  <a:pt x="200" y="9428"/>
                  <a:pt x="285" y="10592"/>
                </a:cubicBezTo>
                <a:cubicBezTo>
                  <a:pt x="378" y="11838"/>
                  <a:pt x="471" y="13083"/>
                  <a:pt x="565" y="14328"/>
                </a:cubicBezTo>
                <a:cubicBezTo>
                  <a:pt x="660" y="15573"/>
                  <a:pt x="755" y="16818"/>
                  <a:pt x="852" y="18063"/>
                </a:cubicBezTo>
                <a:cubicBezTo>
                  <a:pt x="895" y="18617"/>
                  <a:pt x="909" y="19183"/>
                  <a:pt x="997" y="19731"/>
                </a:cubicBezTo>
                <a:cubicBezTo>
                  <a:pt x="1063" y="20137"/>
                  <a:pt x="1227" y="20580"/>
                  <a:pt x="1623" y="20768"/>
                </a:cubicBezTo>
                <a:cubicBezTo>
                  <a:pt x="1853" y="20878"/>
                  <a:pt x="2108" y="20885"/>
                  <a:pt x="2359" y="20885"/>
                </a:cubicBezTo>
                <a:cubicBezTo>
                  <a:pt x="2678" y="20885"/>
                  <a:pt x="2997" y="20884"/>
                  <a:pt x="3315" y="20883"/>
                </a:cubicBezTo>
                <a:cubicBezTo>
                  <a:pt x="3934" y="20882"/>
                  <a:pt x="4551" y="20881"/>
                  <a:pt x="5168" y="20880"/>
                </a:cubicBezTo>
                <a:cubicBezTo>
                  <a:pt x="6413" y="20878"/>
                  <a:pt x="7658" y="20875"/>
                  <a:pt x="8904" y="20873"/>
                </a:cubicBezTo>
                <a:cubicBezTo>
                  <a:pt x="8946" y="20873"/>
                  <a:pt x="8987" y="20873"/>
                  <a:pt x="9029" y="20873"/>
                </a:cubicBezTo>
                <a:cubicBezTo>
                  <a:pt x="9733" y="20873"/>
                  <a:pt x="10440" y="20882"/>
                  <a:pt x="11147" y="20882"/>
                </a:cubicBezTo>
                <a:cubicBezTo>
                  <a:pt x="11621" y="20882"/>
                  <a:pt x="12096" y="20878"/>
                  <a:pt x="12569" y="20863"/>
                </a:cubicBezTo>
                <a:cubicBezTo>
                  <a:pt x="13054" y="20848"/>
                  <a:pt x="13560" y="20768"/>
                  <a:pt x="13928" y="20425"/>
                </a:cubicBezTo>
                <a:cubicBezTo>
                  <a:pt x="14266" y="20112"/>
                  <a:pt x="14409" y="19650"/>
                  <a:pt x="14479" y="19208"/>
                </a:cubicBezTo>
                <a:cubicBezTo>
                  <a:pt x="14615" y="18346"/>
                  <a:pt x="14637" y="17435"/>
                  <a:pt x="14556" y="16567"/>
                </a:cubicBezTo>
                <a:cubicBezTo>
                  <a:pt x="14480" y="15744"/>
                  <a:pt x="14290" y="14898"/>
                  <a:pt x="13827" y="14200"/>
                </a:cubicBezTo>
                <a:cubicBezTo>
                  <a:pt x="13606" y="13867"/>
                  <a:pt x="13329" y="13578"/>
                  <a:pt x="13000" y="13350"/>
                </a:cubicBezTo>
                <a:cubicBezTo>
                  <a:pt x="12618" y="13086"/>
                  <a:pt x="12175" y="12928"/>
                  <a:pt x="11727" y="12811"/>
                </a:cubicBezTo>
                <a:cubicBezTo>
                  <a:pt x="10841" y="12580"/>
                  <a:pt x="9808" y="12500"/>
                  <a:pt x="9119" y="11827"/>
                </a:cubicBezTo>
                <a:cubicBezTo>
                  <a:pt x="8381" y="11106"/>
                  <a:pt x="8246" y="10000"/>
                  <a:pt x="8306" y="9020"/>
                </a:cubicBezTo>
                <a:cubicBezTo>
                  <a:pt x="8344" y="8404"/>
                  <a:pt x="8449" y="7795"/>
                  <a:pt x="8518" y="7181"/>
                </a:cubicBezTo>
                <a:cubicBezTo>
                  <a:pt x="8574" y="6676"/>
                  <a:pt x="8621" y="6136"/>
                  <a:pt x="8417" y="5654"/>
                </a:cubicBezTo>
                <a:cubicBezTo>
                  <a:pt x="7771" y="4140"/>
                  <a:pt x="5341" y="4868"/>
                  <a:pt x="4856" y="3246"/>
                </a:cubicBezTo>
                <a:cubicBezTo>
                  <a:pt x="4619" y="2457"/>
                  <a:pt x="4843" y="1582"/>
                  <a:pt x="4492" y="818"/>
                </a:cubicBezTo>
                <a:cubicBezTo>
                  <a:pt x="4321" y="450"/>
                  <a:pt x="3993" y="161"/>
                  <a:pt x="3598" y="53"/>
                </a:cubicBezTo>
                <a:cubicBezTo>
                  <a:pt x="3465" y="17"/>
                  <a:pt x="3328" y="1"/>
                  <a:pt x="3191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26"/>
          <p:cNvSpPr txBox="1">
            <a:spLocks noGrp="1"/>
          </p:cNvSpPr>
          <p:nvPr>
            <p:ph type="title"/>
          </p:nvPr>
        </p:nvSpPr>
        <p:spPr>
          <a:xfrm>
            <a:off x="3387900" y="758952"/>
            <a:ext cx="2368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99" name="Google Shape;699;p26"/>
          <p:cNvGrpSpPr/>
          <p:nvPr/>
        </p:nvGrpSpPr>
        <p:grpSpPr>
          <a:xfrm rot="6299945">
            <a:off x="7791608" y="4563485"/>
            <a:ext cx="359746" cy="325869"/>
            <a:chOff x="1640475" y="1197075"/>
            <a:chExt cx="55475" cy="50250"/>
          </a:xfrm>
        </p:grpSpPr>
        <p:sp>
          <p:nvSpPr>
            <p:cNvPr id="700" name="Google Shape;700;p2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" name="Google Shape;703;p26"/>
          <p:cNvSpPr/>
          <p:nvPr/>
        </p:nvSpPr>
        <p:spPr>
          <a:xfrm rot="8615811" flipH="1">
            <a:off x="227163" y="4598042"/>
            <a:ext cx="848090" cy="171654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26"/>
          <p:cNvSpPr/>
          <p:nvPr/>
        </p:nvSpPr>
        <p:spPr>
          <a:xfrm rot="-9000285">
            <a:off x="6559102" y="234098"/>
            <a:ext cx="970034" cy="22723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" name="Google Shape;705;p26"/>
          <p:cNvGrpSpPr/>
          <p:nvPr/>
        </p:nvGrpSpPr>
        <p:grpSpPr>
          <a:xfrm rot="10799841">
            <a:off x="1610677" y="4510494"/>
            <a:ext cx="239902" cy="217311"/>
            <a:chOff x="1640475" y="1197075"/>
            <a:chExt cx="55475" cy="50250"/>
          </a:xfrm>
        </p:grpSpPr>
        <p:sp>
          <p:nvSpPr>
            <p:cNvPr id="706" name="Google Shape;706;p2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" name="Google Shape;709;p26"/>
          <p:cNvGrpSpPr/>
          <p:nvPr/>
        </p:nvGrpSpPr>
        <p:grpSpPr>
          <a:xfrm rot="-5400235">
            <a:off x="8116150" y="635400"/>
            <a:ext cx="243108" cy="220216"/>
            <a:chOff x="1640475" y="1197075"/>
            <a:chExt cx="55475" cy="50250"/>
          </a:xfrm>
        </p:grpSpPr>
        <p:sp>
          <p:nvSpPr>
            <p:cNvPr id="710" name="Google Shape;710;p2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3" name="Google Shape;713;p26"/>
          <p:cNvSpPr/>
          <p:nvPr/>
        </p:nvSpPr>
        <p:spPr>
          <a:xfrm rot="-9900095">
            <a:off x="8349145" y="4056062"/>
            <a:ext cx="424434" cy="627506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26"/>
          <p:cNvSpPr/>
          <p:nvPr/>
        </p:nvSpPr>
        <p:spPr>
          <a:xfrm rot="-3511162">
            <a:off x="1058077" y="269341"/>
            <a:ext cx="738535" cy="540314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5" name="Google Shape;715;p26"/>
          <p:cNvGrpSpPr/>
          <p:nvPr/>
        </p:nvGrpSpPr>
        <p:grpSpPr>
          <a:xfrm rot="-10374925">
            <a:off x="329402" y="488210"/>
            <a:ext cx="359745" cy="325867"/>
            <a:chOff x="1640475" y="1197075"/>
            <a:chExt cx="55475" cy="50250"/>
          </a:xfrm>
        </p:grpSpPr>
        <p:sp>
          <p:nvSpPr>
            <p:cNvPr id="716" name="Google Shape;716;p2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_AND_BODY_1_1_1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27"/>
          <p:cNvSpPr/>
          <p:nvPr/>
        </p:nvSpPr>
        <p:spPr>
          <a:xfrm>
            <a:off x="-128026" y="4106413"/>
            <a:ext cx="3465023" cy="1209053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27"/>
          <p:cNvSpPr/>
          <p:nvPr/>
        </p:nvSpPr>
        <p:spPr>
          <a:xfrm>
            <a:off x="7140208" y="-213544"/>
            <a:ext cx="2085100" cy="1101248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27"/>
          <p:cNvSpPr/>
          <p:nvPr/>
        </p:nvSpPr>
        <p:spPr>
          <a:xfrm>
            <a:off x="-251977" y="-424375"/>
            <a:ext cx="4573114" cy="1659548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27"/>
          <p:cNvSpPr/>
          <p:nvPr/>
        </p:nvSpPr>
        <p:spPr>
          <a:xfrm>
            <a:off x="7213473" y="3051297"/>
            <a:ext cx="2320001" cy="2598236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27"/>
          <p:cNvSpPr txBox="1">
            <a:spLocks noGrp="1"/>
          </p:cNvSpPr>
          <p:nvPr>
            <p:ph type="title"/>
          </p:nvPr>
        </p:nvSpPr>
        <p:spPr>
          <a:xfrm>
            <a:off x="1693050" y="445025"/>
            <a:ext cx="575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27"/>
          <p:cNvSpPr txBox="1">
            <a:spLocks noGrp="1"/>
          </p:cNvSpPr>
          <p:nvPr>
            <p:ph type="body" idx="1"/>
          </p:nvPr>
        </p:nvSpPr>
        <p:spPr>
          <a:xfrm>
            <a:off x="713225" y="1442650"/>
            <a:ext cx="7717500" cy="31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4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726" name="Google Shape;726;p27"/>
          <p:cNvGrpSpPr/>
          <p:nvPr/>
        </p:nvGrpSpPr>
        <p:grpSpPr>
          <a:xfrm rot="899945">
            <a:off x="7776598" y="266617"/>
            <a:ext cx="359746" cy="325869"/>
            <a:chOff x="1640475" y="1197075"/>
            <a:chExt cx="55475" cy="50250"/>
          </a:xfrm>
        </p:grpSpPr>
        <p:sp>
          <p:nvSpPr>
            <p:cNvPr id="727" name="Google Shape;727;p2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0" name="Google Shape;730;p27"/>
          <p:cNvSpPr/>
          <p:nvPr/>
        </p:nvSpPr>
        <p:spPr>
          <a:xfrm rot="997180" flipH="1">
            <a:off x="220521" y="343717"/>
            <a:ext cx="848082" cy="17165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27"/>
          <p:cNvSpPr/>
          <p:nvPr/>
        </p:nvSpPr>
        <p:spPr>
          <a:xfrm rot="-10262709">
            <a:off x="6864155" y="4703248"/>
            <a:ext cx="970031" cy="22723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2" name="Google Shape;732;p27"/>
          <p:cNvGrpSpPr/>
          <p:nvPr/>
        </p:nvGrpSpPr>
        <p:grpSpPr>
          <a:xfrm rot="-3600132">
            <a:off x="1590800" y="402690"/>
            <a:ext cx="239901" cy="217311"/>
            <a:chOff x="1640475" y="1197075"/>
            <a:chExt cx="55475" cy="50250"/>
          </a:xfrm>
        </p:grpSpPr>
        <p:sp>
          <p:nvSpPr>
            <p:cNvPr id="733" name="Google Shape;733;p2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27"/>
          <p:cNvGrpSpPr/>
          <p:nvPr/>
        </p:nvGrpSpPr>
        <p:grpSpPr>
          <a:xfrm rot="10799765">
            <a:off x="8163975" y="4278850"/>
            <a:ext cx="243108" cy="220216"/>
            <a:chOff x="1640475" y="1197075"/>
            <a:chExt cx="55475" cy="50250"/>
          </a:xfrm>
        </p:grpSpPr>
        <p:sp>
          <p:nvSpPr>
            <p:cNvPr id="737" name="Google Shape;737;p2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0" name="Google Shape;740;p27"/>
          <p:cNvSpPr/>
          <p:nvPr/>
        </p:nvSpPr>
        <p:spPr>
          <a:xfrm flipH="1">
            <a:off x="8391886" y="405626"/>
            <a:ext cx="510489" cy="754774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27"/>
          <p:cNvSpPr/>
          <p:nvPr/>
        </p:nvSpPr>
        <p:spPr>
          <a:xfrm rot="-9876870">
            <a:off x="896524" y="4221099"/>
            <a:ext cx="959264" cy="7018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2" name="Google Shape;742;p27"/>
          <p:cNvGrpSpPr/>
          <p:nvPr/>
        </p:nvGrpSpPr>
        <p:grpSpPr>
          <a:xfrm rot="-5400000">
            <a:off x="268420" y="4295778"/>
            <a:ext cx="359744" cy="325866"/>
            <a:chOff x="1640475" y="1197075"/>
            <a:chExt cx="55475" cy="50250"/>
          </a:xfrm>
        </p:grpSpPr>
        <p:sp>
          <p:nvSpPr>
            <p:cNvPr id="743" name="Google Shape;743;p2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6547784" y="-278499"/>
            <a:ext cx="2631130" cy="1290026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7408253" y="1455793"/>
            <a:ext cx="2249157" cy="4099051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-209325" y="4063744"/>
            <a:ext cx="2549055" cy="1959992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-198340" y="-278499"/>
            <a:ext cx="1951456" cy="3795063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2886750" y="1000350"/>
            <a:ext cx="337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" name="Google Shape;78;p3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3923225" y="3369800"/>
            <a:ext cx="12978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2"/>
          </p:nvPr>
        </p:nvSpPr>
        <p:spPr>
          <a:xfrm>
            <a:off x="3041475" y="2310025"/>
            <a:ext cx="30612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Thin"/>
              <a:buNone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100"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80" name="Google Shape;80;p3"/>
          <p:cNvSpPr/>
          <p:nvPr/>
        </p:nvSpPr>
        <p:spPr>
          <a:xfrm rot="-906775">
            <a:off x="6750650" y="46628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3"/>
          <p:cNvGrpSpPr/>
          <p:nvPr/>
        </p:nvGrpSpPr>
        <p:grpSpPr>
          <a:xfrm rot="-5400000">
            <a:off x="8632925" y="439065"/>
            <a:ext cx="221772" cy="200884"/>
            <a:chOff x="1640475" y="1197075"/>
            <a:chExt cx="55475" cy="50250"/>
          </a:xfrm>
        </p:grpSpPr>
        <p:sp>
          <p:nvSpPr>
            <p:cNvPr id="82" name="Google Shape;82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3"/>
          <p:cNvSpPr/>
          <p:nvPr/>
        </p:nvSpPr>
        <p:spPr>
          <a:xfrm rot="9965797">
            <a:off x="-406843" y="3256057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86;p3"/>
          <p:cNvGrpSpPr/>
          <p:nvPr/>
        </p:nvGrpSpPr>
        <p:grpSpPr>
          <a:xfrm rot="-6145098">
            <a:off x="1436337" y="4375587"/>
            <a:ext cx="433642" cy="392824"/>
            <a:chOff x="1640475" y="1197075"/>
            <a:chExt cx="55475" cy="50250"/>
          </a:xfrm>
        </p:grpSpPr>
        <p:sp>
          <p:nvSpPr>
            <p:cNvPr id="87" name="Google Shape;87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Google Shape;90;p3"/>
          <p:cNvGrpSpPr/>
          <p:nvPr/>
        </p:nvGrpSpPr>
        <p:grpSpPr>
          <a:xfrm rot="-5400000">
            <a:off x="8317492" y="3895034"/>
            <a:ext cx="244822" cy="221773"/>
            <a:chOff x="1640475" y="1197075"/>
            <a:chExt cx="55475" cy="50250"/>
          </a:xfrm>
        </p:grpSpPr>
        <p:sp>
          <p:nvSpPr>
            <p:cNvPr id="91" name="Google Shape;91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Google Shape;94;p3"/>
          <p:cNvSpPr/>
          <p:nvPr/>
        </p:nvSpPr>
        <p:spPr>
          <a:xfrm rot="-4322283">
            <a:off x="255217" y="529011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3"/>
          <p:cNvGrpSpPr/>
          <p:nvPr/>
        </p:nvGrpSpPr>
        <p:grpSpPr>
          <a:xfrm rot="-5400000">
            <a:off x="1361674" y="491897"/>
            <a:ext cx="221772" cy="200884"/>
            <a:chOff x="1640475" y="1197075"/>
            <a:chExt cx="55475" cy="50250"/>
          </a:xfrm>
        </p:grpSpPr>
        <p:sp>
          <p:nvSpPr>
            <p:cNvPr id="96" name="Google Shape;96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/>
          <p:nvPr/>
        </p:nvSpPr>
        <p:spPr>
          <a:xfrm>
            <a:off x="-212202" y="2778871"/>
            <a:ext cx="2502288" cy="2607656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"/>
          <p:cNvSpPr/>
          <p:nvPr/>
        </p:nvSpPr>
        <p:spPr>
          <a:xfrm>
            <a:off x="6580375" y="4142426"/>
            <a:ext cx="2928340" cy="1246805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"/>
          <p:cNvSpPr/>
          <p:nvPr/>
        </p:nvSpPr>
        <p:spPr>
          <a:xfrm>
            <a:off x="-60710" y="-32232"/>
            <a:ext cx="3923803" cy="1058013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7"/>
          <p:cNvSpPr/>
          <p:nvPr/>
        </p:nvSpPr>
        <p:spPr>
          <a:xfrm>
            <a:off x="5957247" y="-243037"/>
            <a:ext cx="3390448" cy="2704882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"/>
          <p:cNvSpPr txBox="1">
            <a:spLocks noGrp="1"/>
          </p:cNvSpPr>
          <p:nvPr>
            <p:ph type="body" idx="1"/>
          </p:nvPr>
        </p:nvSpPr>
        <p:spPr>
          <a:xfrm>
            <a:off x="5169350" y="1897913"/>
            <a:ext cx="2997000" cy="22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82" name="Google Shape;182;p7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83" name="Google Shape;183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" name="Google Shape;186;p7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87" name="Google Shape;187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" name="Google Shape;190;p7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91" name="Google Shape;191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7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" name="Google Shape;195;p7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96" name="Google Shape;196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" name="Google Shape;199;p7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7"/>
          <p:cNvSpPr/>
          <p:nvPr/>
        </p:nvSpPr>
        <p:spPr>
          <a:xfrm rot="-807259">
            <a:off x="1440942" y="4787382"/>
            <a:ext cx="1060734" cy="248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7"/>
          <p:cNvSpPr txBox="1">
            <a:spLocks noGrp="1"/>
          </p:cNvSpPr>
          <p:nvPr>
            <p:ph type="title"/>
          </p:nvPr>
        </p:nvSpPr>
        <p:spPr>
          <a:xfrm>
            <a:off x="3284000" y="759398"/>
            <a:ext cx="25764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"/>
          <p:cNvSpPr/>
          <p:nvPr/>
        </p:nvSpPr>
        <p:spPr>
          <a:xfrm>
            <a:off x="-42230" y="3467513"/>
            <a:ext cx="3634529" cy="1998485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-288300" y="-384812"/>
            <a:ext cx="3133499" cy="2020960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8"/>
          <p:cNvSpPr/>
          <p:nvPr/>
        </p:nvSpPr>
        <p:spPr>
          <a:xfrm>
            <a:off x="7304265" y="-384807"/>
            <a:ext cx="1985649" cy="2326869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5568694" y="4237688"/>
            <a:ext cx="3721240" cy="1536322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8"/>
          <p:cNvSpPr txBox="1">
            <a:spLocks noGrp="1"/>
          </p:cNvSpPr>
          <p:nvPr>
            <p:ph type="title"/>
          </p:nvPr>
        </p:nvSpPr>
        <p:spPr>
          <a:xfrm>
            <a:off x="2756200" y="1967475"/>
            <a:ext cx="3631500" cy="10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08" name="Google Shape;208;p8"/>
          <p:cNvGrpSpPr/>
          <p:nvPr/>
        </p:nvGrpSpPr>
        <p:grpSpPr>
          <a:xfrm rot="4517592">
            <a:off x="8550732" y="3940914"/>
            <a:ext cx="221771" cy="200883"/>
            <a:chOff x="1640475" y="1197075"/>
            <a:chExt cx="55475" cy="50250"/>
          </a:xfrm>
        </p:grpSpPr>
        <p:sp>
          <p:nvSpPr>
            <p:cNvPr id="209" name="Google Shape;209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" name="Google Shape;212;p8"/>
          <p:cNvGrpSpPr/>
          <p:nvPr/>
        </p:nvGrpSpPr>
        <p:grpSpPr>
          <a:xfrm rot="7199963">
            <a:off x="965918" y="4533021"/>
            <a:ext cx="215935" cy="195604"/>
            <a:chOff x="1640475" y="1197075"/>
            <a:chExt cx="55475" cy="50250"/>
          </a:xfrm>
        </p:grpSpPr>
        <p:sp>
          <p:nvSpPr>
            <p:cNvPr id="213" name="Google Shape;213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" name="Google Shape;216;p8"/>
          <p:cNvSpPr/>
          <p:nvPr/>
        </p:nvSpPr>
        <p:spPr>
          <a:xfrm rot="2368484">
            <a:off x="3584583" y="348032"/>
            <a:ext cx="529784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" name="Google Shape;217;p8"/>
          <p:cNvGrpSpPr/>
          <p:nvPr/>
        </p:nvGrpSpPr>
        <p:grpSpPr>
          <a:xfrm rot="-9900000">
            <a:off x="1490015" y="185475"/>
            <a:ext cx="347165" cy="314462"/>
            <a:chOff x="1640475" y="1197075"/>
            <a:chExt cx="55475" cy="50250"/>
          </a:xfrm>
        </p:grpSpPr>
        <p:sp>
          <p:nvSpPr>
            <p:cNvPr id="218" name="Google Shape;218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" name="Google Shape;221;p8"/>
          <p:cNvGrpSpPr/>
          <p:nvPr/>
        </p:nvGrpSpPr>
        <p:grpSpPr>
          <a:xfrm rot="-9900030">
            <a:off x="7815634" y="527852"/>
            <a:ext cx="215932" cy="195605"/>
            <a:chOff x="1640475" y="1197075"/>
            <a:chExt cx="55475" cy="50250"/>
          </a:xfrm>
        </p:grpSpPr>
        <p:sp>
          <p:nvSpPr>
            <p:cNvPr id="222" name="Google Shape;222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225;p8"/>
          <p:cNvSpPr/>
          <p:nvPr/>
        </p:nvSpPr>
        <p:spPr>
          <a:xfrm rot="-8289780">
            <a:off x="7855805" y="1479192"/>
            <a:ext cx="1153753" cy="844089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8"/>
          <p:cNvSpPr/>
          <p:nvPr/>
        </p:nvSpPr>
        <p:spPr>
          <a:xfrm rot="-120">
            <a:off x="8278108" y="4777486"/>
            <a:ext cx="529792" cy="12411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"/>
          <p:cNvSpPr txBox="1">
            <a:spLocks noGrp="1"/>
          </p:cNvSpPr>
          <p:nvPr>
            <p:ph type="title"/>
          </p:nvPr>
        </p:nvSpPr>
        <p:spPr>
          <a:xfrm>
            <a:off x="821675" y="3707975"/>
            <a:ext cx="28812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5777548" y="-948481"/>
            <a:ext cx="4112727" cy="2805948"/>
          </a:xfrm>
          <a:custGeom>
            <a:avLst/>
            <a:gdLst/>
            <a:ahLst/>
            <a:cxnLst/>
            <a:rect l="l" t="t" r="r" b="b"/>
            <a:pathLst>
              <a:path w="166828" h="113820" extrusionOk="0">
                <a:moveTo>
                  <a:pt x="37921" y="1"/>
                </a:moveTo>
                <a:cubicBezTo>
                  <a:pt x="36836" y="1"/>
                  <a:pt x="35541" y="330"/>
                  <a:pt x="34305" y="1407"/>
                </a:cubicBezTo>
                <a:cubicBezTo>
                  <a:pt x="23972" y="10416"/>
                  <a:pt x="8738" y="14467"/>
                  <a:pt x="4398" y="27982"/>
                </a:cubicBezTo>
                <a:cubicBezTo>
                  <a:pt x="0" y="41680"/>
                  <a:pt x="7520" y="58250"/>
                  <a:pt x="21045" y="63486"/>
                </a:cubicBezTo>
                <a:cubicBezTo>
                  <a:pt x="22997" y="64243"/>
                  <a:pt x="25102" y="64731"/>
                  <a:pt x="27186" y="64731"/>
                </a:cubicBezTo>
                <a:cubicBezTo>
                  <a:pt x="28926" y="64731"/>
                  <a:pt x="30652" y="64391"/>
                  <a:pt x="32263" y="63581"/>
                </a:cubicBezTo>
                <a:cubicBezTo>
                  <a:pt x="35432" y="61989"/>
                  <a:pt x="37547" y="59068"/>
                  <a:pt x="39281" y="56069"/>
                </a:cubicBezTo>
                <a:cubicBezTo>
                  <a:pt x="41088" y="52945"/>
                  <a:pt x="42569" y="49589"/>
                  <a:pt x="44777" y="46713"/>
                </a:cubicBezTo>
                <a:cubicBezTo>
                  <a:pt x="46806" y="44071"/>
                  <a:pt x="49700" y="42214"/>
                  <a:pt x="52852" y="41193"/>
                </a:cubicBezTo>
                <a:cubicBezTo>
                  <a:pt x="54502" y="40658"/>
                  <a:pt x="56271" y="40357"/>
                  <a:pt x="58033" y="40357"/>
                </a:cubicBezTo>
                <a:cubicBezTo>
                  <a:pt x="59582" y="40357"/>
                  <a:pt x="61125" y="40589"/>
                  <a:pt x="62577" y="41099"/>
                </a:cubicBezTo>
                <a:cubicBezTo>
                  <a:pt x="65894" y="42264"/>
                  <a:pt x="68169" y="44781"/>
                  <a:pt x="69461" y="48008"/>
                </a:cubicBezTo>
                <a:cubicBezTo>
                  <a:pt x="70920" y="51651"/>
                  <a:pt x="71214" y="55625"/>
                  <a:pt x="72500" y="59321"/>
                </a:cubicBezTo>
                <a:cubicBezTo>
                  <a:pt x="73761" y="62945"/>
                  <a:pt x="76246" y="66870"/>
                  <a:pt x="80098" y="68098"/>
                </a:cubicBezTo>
                <a:cubicBezTo>
                  <a:pt x="80924" y="68361"/>
                  <a:pt x="81738" y="68476"/>
                  <a:pt x="82539" y="68476"/>
                </a:cubicBezTo>
                <a:cubicBezTo>
                  <a:pt x="84915" y="68476"/>
                  <a:pt x="87181" y="67468"/>
                  <a:pt x="89338" y="66338"/>
                </a:cubicBezTo>
                <a:cubicBezTo>
                  <a:pt x="91372" y="65273"/>
                  <a:pt x="93666" y="63918"/>
                  <a:pt x="96008" y="63918"/>
                </a:cubicBezTo>
                <a:cubicBezTo>
                  <a:pt x="96706" y="63918"/>
                  <a:pt x="97408" y="64039"/>
                  <a:pt x="98109" y="64323"/>
                </a:cubicBezTo>
                <a:cubicBezTo>
                  <a:pt x="101824" y="65830"/>
                  <a:pt x="103218" y="70593"/>
                  <a:pt x="104170" y="74096"/>
                </a:cubicBezTo>
                <a:cubicBezTo>
                  <a:pt x="105294" y="78232"/>
                  <a:pt x="106341" y="82392"/>
                  <a:pt x="107639" y="86478"/>
                </a:cubicBezTo>
                <a:cubicBezTo>
                  <a:pt x="110173" y="94464"/>
                  <a:pt x="113842" y="102270"/>
                  <a:pt x="120376" y="107758"/>
                </a:cubicBezTo>
                <a:cubicBezTo>
                  <a:pt x="124773" y="111451"/>
                  <a:pt x="130232" y="113819"/>
                  <a:pt x="135852" y="113819"/>
                </a:cubicBezTo>
                <a:cubicBezTo>
                  <a:pt x="137764" y="113819"/>
                  <a:pt x="139695" y="113545"/>
                  <a:pt x="141609" y="112956"/>
                </a:cubicBezTo>
                <a:cubicBezTo>
                  <a:pt x="148075" y="110966"/>
                  <a:pt x="152915" y="105717"/>
                  <a:pt x="156292" y="100059"/>
                </a:cubicBezTo>
                <a:cubicBezTo>
                  <a:pt x="159974" y="93886"/>
                  <a:pt x="162303" y="87008"/>
                  <a:pt x="164024" y="80059"/>
                </a:cubicBezTo>
                <a:cubicBezTo>
                  <a:pt x="165781" y="72965"/>
                  <a:pt x="166828" y="65469"/>
                  <a:pt x="165704" y="58187"/>
                </a:cubicBezTo>
                <a:cubicBezTo>
                  <a:pt x="164530" y="50572"/>
                  <a:pt x="160681" y="43928"/>
                  <a:pt x="154464" y="39322"/>
                </a:cubicBezTo>
                <a:cubicBezTo>
                  <a:pt x="147232" y="33964"/>
                  <a:pt x="138199" y="31294"/>
                  <a:pt x="129697" y="28706"/>
                </a:cubicBezTo>
                <a:cubicBezTo>
                  <a:pt x="120365" y="25866"/>
                  <a:pt x="110897" y="23505"/>
                  <a:pt x="101432" y="21160"/>
                </a:cubicBezTo>
                <a:cubicBezTo>
                  <a:pt x="82523" y="16474"/>
                  <a:pt x="63390" y="11839"/>
                  <a:pt x="45718" y="3432"/>
                </a:cubicBezTo>
                <a:cubicBezTo>
                  <a:pt x="43955" y="2593"/>
                  <a:pt x="42210" y="1715"/>
                  <a:pt x="40486" y="799"/>
                </a:cubicBezTo>
                <a:cubicBezTo>
                  <a:pt x="40674" y="722"/>
                  <a:pt x="39528" y="1"/>
                  <a:pt x="3792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2288175" y="673625"/>
            <a:ext cx="45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/>
          </p:nvPr>
        </p:nvSpPr>
        <p:spPr>
          <a:xfrm>
            <a:off x="800269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1"/>
          </p:nvPr>
        </p:nvSpPr>
        <p:spPr>
          <a:xfrm>
            <a:off x="704869" y="26503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title" idx="3"/>
          </p:nvPr>
        </p:nvSpPr>
        <p:spPr>
          <a:xfrm>
            <a:off x="3419624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4"/>
          </p:nvPr>
        </p:nvSpPr>
        <p:spPr>
          <a:xfrm>
            <a:off x="3324974" y="26503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 idx="5"/>
          </p:nvPr>
        </p:nvSpPr>
        <p:spPr>
          <a:xfrm>
            <a:off x="800269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6"/>
          </p:nvPr>
        </p:nvSpPr>
        <p:spPr>
          <a:xfrm>
            <a:off x="704869" y="40837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7"/>
          </p:nvPr>
        </p:nvSpPr>
        <p:spPr>
          <a:xfrm>
            <a:off x="3419624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8"/>
          </p:nvPr>
        </p:nvSpPr>
        <p:spPr>
          <a:xfrm>
            <a:off x="3324749" y="40837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9"/>
          </p:nvPr>
        </p:nvSpPr>
        <p:spPr>
          <a:xfrm>
            <a:off x="6038978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3"/>
          </p:nvPr>
        </p:nvSpPr>
        <p:spPr>
          <a:xfrm>
            <a:off x="5944778" y="2650375"/>
            <a:ext cx="24939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 idx="14"/>
          </p:nvPr>
        </p:nvSpPr>
        <p:spPr>
          <a:xfrm>
            <a:off x="6038978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5"/>
          </p:nvPr>
        </p:nvSpPr>
        <p:spPr>
          <a:xfrm>
            <a:off x="5944328" y="4083775"/>
            <a:ext cx="24948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298" name="Google Shape;298;p13"/>
          <p:cNvGrpSpPr/>
          <p:nvPr/>
        </p:nvGrpSpPr>
        <p:grpSpPr>
          <a:xfrm rot="-900055">
            <a:off x="1167109" y="4603778"/>
            <a:ext cx="215934" cy="195605"/>
            <a:chOff x="1640475" y="1197075"/>
            <a:chExt cx="55475" cy="50250"/>
          </a:xfrm>
        </p:grpSpPr>
        <p:sp>
          <p:nvSpPr>
            <p:cNvPr id="299" name="Google Shape;29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13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303" name="Google Shape;303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13"/>
          <p:cNvSpPr/>
          <p:nvPr/>
        </p:nvSpPr>
        <p:spPr>
          <a:xfrm rot="9000131" flipH="1">
            <a:off x="391072" y="2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3"/>
          <p:cNvSpPr/>
          <p:nvPr/>
        </p:nvSpPr>
        <p:spPr>
          <a:xfrm rot="-9899901" flipH="1">
            <a:off x="4997960" y="47838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13"/>
          <p:cNvGrpSpPr/>
          <p:nvPr/>
        </p:nvGrpSpPr>
        <p:grpSpPr>
          <a:xfrm rot="-5399917">
            <a:off x="6572843" y="4726244"/>
            <a:ext cx="228601" cy="207085"/>
            <a:chOff x="1640475" y="1197075"/>
            <a:chExt cx="55475" cy="50250"/>
          </a:xfrm>
        </p:grpSpPr>
        <p:sp>
          <p:nvSpPr>
            <p:cNvPr id="309" name="Google Shape;30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13"/>
          <p:cNvSpPr/>
          <p:nvPr/>
        </p:nvSpPr>
        <p:spPr>
          <a:xfrm rot="-143173" flipH="1">
            <a:off x="2772855" y="2856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13"/>
          <p:cNvGrpSpPr/>
          <p:nvPr/>
        </p:nvGrpSpPr>
        <p:grpSpPr>
          <a:xfrm rot="-8100136">
            <a:off x="8520138" y="497852"/>
            <a:ext cx="296715" cy="268776"/>
            <a:chOff x="1640475" y="1197075"/>
            <a:chExt cx="55475" cy="50250"/>
          </a:xfrm>
        </p:grpSpPr>
        <p:sp>
          <p:nvSpPr>
            <p:cNvPr id="314" name="Google Shape;314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13"/>
          <p:cNvSpPr/>
          <p:nvPr/>
        </p:nvSpPr>
        <p:spPr>
          <a:xfrm rot="-2700202">
            <a:off x="-77262" y="3989952"/>
            <a:ext cx="1057332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SECTION_HEADER_1_1_1_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8"/>
          <p:cNvSpPr/>
          <p:nvPr/>
        </p:nvSpPr>
        <p:spPr>
          <a:xfrm>
            <a:off x="5726076" y="4091973"/>
            <a:ext cx="3570338" cy="1157559"/>
          </a:xfrm>
          <a:custGeom>
            <a:avLst/>
            <a:gdLst/>
            <a:ahLst/>
            <a:cxnLst/>
            <a:rect l="l" t="t" r="r" b="b"/>
            <a:pathLst>
              <a:path w="21862" h="7088" extrusionOk="0">
                <a:moveTo>
                  <a:pt x="20392" y="0"/>
                </a:moveTo>
                <a:cubicBezTo>
                  <a:pt x="19697" y="0"/>
                  <a:pt x="19010" y="139"/>
                  <a:pt x="18446" y="437"/>
                </a:cubicBezTo>
                <a:cubicBezTo>
                  <a:pt x="17368" y="1003"/>
                  <a:pt x="16913" y="1997"/>
                  <a:pt x="16387" y="2893"/>
                </a:cubicBezTo>
                <a:cubicBezTo>
                  <a:pt x="15861" y="3789"/>
                  <a:pt x="15050" y="4733"/>
                  <a:pt x="13753" y="4924"/>
                </a:cubicBezTo>
                <a:cubicBezTo>
                  <a:pt x="13587" y="4948"/>
                  <a:pt x="13420" y="4959"/>
                  <a:pt x="13253" y="4959"/>
                </a:cubicBezTo>
                <a:cubicBezTo>
                  <a:pt x="12545" y="4959"/>
                  <a:pt x="11838" y="4765"/>
                  <a:pt x="11156" y="4596"/>
                </a:cubicBezTo>
                <a:cubicBezTo>
                  <a:pt x="10391" y="4408"/>
                  <a:pt x="9551" y="4258"/>
                  <a:pt x="8748" y="4258"/>
                </a:cubicBezTo>
                <a:cubicBezTo>
                  <a:pt x="8042" y="4258"/>
                  <a:pt x="7365" y="4373"/>
                  <a:pt x="6793" y="4680"/>
                </a:cubicBezTo>
                <a:cubicBezTo>
                  <a:pt x="5978" y="5117"/>
                  <a:pt x="5461" y="5904"/>
                  <a:pt x="4593" y="6207"/>
                </a:cubicBezTo>
                <a:cubicBezTo>
                  <a:pt x="4569" y="6215"/>
                  <a:pt x="4545" y="6224"/>
                  <a:pt x="4519" y="6231"/>
                </a:cubicBezTo>
                <a:cubicBezTo>
                  <a:pt x="4407" y="6267"/>
                  <a:pt x="4286" y="6293"/>
                  <a:pt x="4160" y="6310"/>
                </a:cubicBezTo>
                <a:cubicBezTo>
                  <a:pt x="4052" y="6325"/>
                  <a:pt x="3944" y="6331"/>
                  <a:pt x="3836" y="6331"/>
                </a:cubicBezTo>
                <a:cubicBezTo>
                  <a:pt x="3306" y="6331"/>
                  <a:pt x="2774" y="6185"/>
                  <a:pt x="2236" y="6169"/>
                </a:cubicBezTo>
                <a:cubicBezTo>
                  <a:pt x="2205" y="6168"/>
                  <a:pt x="2173" y="6167"/>
                  <a:pt x="2142" y="6167"/>
                </a:cubicBezTo>
                <a:cubicBezTo>
                  <a:pt x="1432" y="6167"/>
                  <a:pt x="726" y="6406"/>
                  <a:pt x="265" y="6805"/>
                </a:cubicBezTo>
                <a:cubicBezTo>
                  <a:pt x="165" y="6893"/>
                  <a:pt x="77" y="6988"/>
                  <a:pt x="1" y="7088"/>
                </a:cubicBezTo>
                <a:lnTo>
                  <a:pt x="21862" y="7088"/>
                </a:lnTo>
                <a:lnTo>
                  <a:pt x="21862" y="210"/>
                </a:lnTo>
                <a:cubicBezTo>
                  <a:pt x="21397" y="73"/>
                  <a:pt x="20892" y="0"/>
                  <a:pt x="20392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18"/>
          <p:cNvSpPr/>
          <p:nvPr/>
        </p:nvSpPr>
        <p:spPr>
          <a:xfrm>
            <a:off x="-59308" y="-102238"/>
            <a:ext cx="2148376" cy="1054346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821" y="0"/>
                </a:moveTo>
                <a:lnTo>
                  <a:pt x="1821" y="3"/>
                </a:lnTo>
                <a:lnTo>
                  <a:pt x="0" y="4"/>
                </a:lnTo>
                <a:lnTo>
                  <a:pt x="0" y="222"/>
                </a:lnTo>
                <a:lnTo>
                  <a:pt x="0" y="1236"/>
                </a:lnTo>
                <a:lnTo>
                  <a:pt x="0" y="2358"/>
                </a:lnTo>
                <a:lnTo>
                  <a:pt x="1" y="3370"/>
                </a:lnTo>
                <a:lnTo>
                  <a:pt x="1" y="4493"/>
                </a:lnTo>
                <a:lnTo>
                  <a:pt x="1" y="5504"/>
                </a:lnTo>
                <a:lnTo>
                  <a:pt x="1" y="6178"/>
                </a:lnTo>
                <a:cubicBezTo>
                  <a:pt x="369" y="6349"/>
                  <a:pt x="770" y="6456"/>
                  <a:pt x="1177" y="6456"/>
                </a:cubicBezTo>
                <a:cubicBezTo>
                  <a:pt x="1363" y="6456"/>
                  <a:pt x="1550" y="6434"/>
                  <a:pt x="1736" y="6385"/>
                </a:cubicBezTo>
                <a:cubicBezTo>
                  <a:pt x="1764" y="6378"/>
                  <a:pt x="1794" y="6370"/>
                  <a:pt x="1822" y="6361"/>
                </a:cubicBezTo>
                <a:cubicBezTo>
                  <a:pt x="1843" y="6355"/>
                  <a:pt x="1862" y="6348"/>
                  <a:pt x="1882" y="6342"/>
                </a:cubicBezTo>
                <a:cubicBezTo>
                  <a:pt x="2342" y="6188"/>
                  <a:pt x="2719" y="5901"/>
                  <a:pt x="3050" y="5558"/>
                </a:cubicBezTo>
                <a:cubicBezTo>
                  <a:pt x="3068" y="5540"/>
                  <a:pt x="3085" y="5522"/>
                  <a:pt x="3102" y="5503"/>
                </a:cubicBezTo>
                <a:cubicBezTo>
                  <a:pt x="3398" y="5189"/>
                  <a:pt x="3657" y="4831"/>
                  <a:pt x="3908" y="4490"/>
                </a:cubicBezTo>
                <a:cubicBezTo>
                  <a:pt x="3908" y="4490"/>
                  <a:pt x="3909" y="4490"/>
                  <a:pt x="3909" y="4489"/>
                </a:cubicBezTo>
                <a:cubicBezTo>
                  <a:pt x="3923" y="4471"/>
                  <a:pt x="3936" y="4455"/>
                  <a:pt x="3949" y="4436"/>
                </a:cubicBezTo>
                <a:cubicBezTo>
                  <a:pt x="4217" y="4078"/>
                  <a:pt x="4522" y="3714"/>
                  <a:pt x="4875" y="3424"/>
                </a:cubicBezTo>
                <a:cubicBezTo>
                  <a:pt x="4897" y="3405"/>
                  <a:pt x="4919" y="3387"/>
                  <a:pt x="4942" y="3369"/>
                </a:cubicBezTo>
                <a:cubicBezTo>
                  <a:pt x="5319" y="3071"/>
                  <a:pt x="5750" y="2859"/>
                  <a:pt x="6248" y="2826"/>
                </a:cubicBezTo>
                <a:cubicBezTo>
                  <a:pt x="6296" y="2822"/>
                  <a:pt x="6344" y="2821"/>
                  <a:pt x="6391" y="2821"/>
                </a:cubicBezTo>
                <a:cubicBezTo>
                  <a:pt x="7025" y="2821"/>
                  <a:pt x="7616" y="3105"/>
                  <a:pt x="8200" y="3368"/>
                </a:cubicBezTo>
                <a:cubicBezTo>
                  <a:pt x="8240" y="3387"/>
                  <a:pt x="8281" y="3405"/>
                  <a:pt x="8323" y="3423"/>
                </a:cubicBezTo>
                <a:cubicBezTo>
                  <a:pt x="8382" y="3449"/>
                  <a:pt x="8442" y="3475"/>
                  <a:pt x="8501" y="3501"/>
                </a:cubicBezTo>
                <a:cubicBezTo>
                  <a:pt x="9052" y="3734"/>
                  <a:pt x="9659" y="3908"/>
                  <a:pt x="10259" y="3908"/>
                </a:cubicBezTo>
                <a:cubicBezTo>
                  <a:pt x="10487" y="3908"/>
                  <a:pt x="10715" y="3882"/>
                  <a:pt x="10937" y="3826"/>
                </a:cubicBezTo>
                <a:cubicBezTo>
                  <a:pt x="11253" y="3746"/>
                  <a:pt x="11547" y="3604"/>
                  <a:pt x="11810" y="3423"/>
                </a:cubicBezTo>
                <a:cubicBezTo>
                  <a:pt x="11835" y="3405"/>
                  <a:pt x="11861" y="3387"/>
                  <a:pt x="11886" y="3368"/>
                </a:cubicBezTo>
                <a:cubicBezTo>
                  <a:pt x="11986" y="3295"/>
                  <a:pt x="12081" y="3217"/>
                  <a:pt x="12169" y="3134"/>
                </a:cubicBezTo>
                <a:cubicBezTo>
                  <a:pt x="12416" y="2906"/>
                  <a:pt x="12624" y="2641"/>
                  <a:pt x="12783" y="2355"/>
                </a:cubicBezTo>
                <a:cubicBezTo>
                  <a:pt x="12794" y="2337"/>
                  <a:pt x="12805" y="2319"/>
                  <a:pt x="12814" y="2300"/>
                </a:cubicBezTo>
                <a:cubicBezTo>
                  <a:pt x="12983" y="1983"/>
                  <a:pt x="13095" y="1639"/>
                  <a:pt x="13135" y="1287"/>
                </a:cubicBezTo>
                <a:cubicBezTo>
                  <a:pt x="13137" y="1269"/>
                  <a:pt x="13139" y="1251"/>
                  <a:pt x="13141" y="1232"/>
                </a:cubicBezTo>
                <a:cubicBezTo>
                  <a:pt x="13152" y="1109"/>
                  <a:pt x="13155" y="984"/>
                  <a:pt x="13149" y="860"/>
                </a:cubicBezTo>
                <a:cubicBezTo>
                  <a:pt x="13137" y="644"/>
                  <a:pt x="13096" y="428"/>
                  <a:pt x="13028" y="222"/>
                </a:cubicBezTo>
                <a:cubicBezTo>
                  <a:pt x="13023" y="204"/>
                  <a:pt x="13017" y="185"/>
                  <a:pt x="13010" y="167"/>
                </a:cubicBezTo>
                <a:cubicBezTo>
                  <a:pt x="12991" y="111"/>
                  <a:pt x="12969" y="56"/>
                  <a:pt x="12946" y="1"/>
                </a:cubicBezTo>
                <a:lnTo>
                  <a:pt x="1880" y="3"/>
                </a:lnTo>
                <a:lnTo>
                  <a:pt x="1880" y="0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18"/>
          <p:cNvSpPr/>
          <p:nvPr/>
        </p:nvSpPr>
        <p:spPr>
          <a:xfrm>
            <a:off x="4901501" y="-265225"/>
            <a:ext cx="4711729" cy="1588867"/>
          </a:xfrm>
          <a:custGeom>
            <a:avLst/>
            <a:gdLst/>
            <a:ahLst/>
            <a:cxnLst/>
            <a:rect l="l" t="t" r="r" b="b"/>
            <a:pathLst>
              <a:path w="28851" h="9729" extrusionOk="0">
                <a:moveTo>
                  <a:pt x="943" y="0"/>
                </a:moveTo>
                <a:cubicBezTo>
                  <a:pt x="631" y="0"/>
                  <a:pt x="337" y="87"/>
                  <a:pt x="179" y="380"/>
                </a:cubicBezTo>
                <a:cubicBezTo>
                  <a:pt x="1" y="711"/>
                  <a:pt x="78" y="1189"/>
                  <a:pt x="451" y="1303"/>
                </a:cubicBezTo>
                <a:cubicBezTo>
                  <a:pt x="355" y="2313"/>
                  <a:pt x="452" y="3522"/>
                  <a:pt x="1499" y="3989"/>
                </a:cubicBezTo>
                <a:cubicBezTo>
                  <a:pt x="1785" y="4117"/>
                  <a:pt x="2088" y="4165"/>
                  <a:pt x="2396" y="4165"/>
                </a:cubicBezTo>
                <a:cubicBezTo>
                  <a:pt x="3000" y="4165"/>
                  <a:pt x="3625" y="3981"/>
                  <a:pt x="4188" y="3848"/>
                </a:cubicBezTo>
                <a:cubicBezTo>
                  <a:pt x="4624" y="3745"/>
                  <a:pt x="5112" y="3633"/>
                  <a:pt x="5582" y="3633"/>
                </a:cubicBezTo>
                <a:cubicBezTo>
                  <a:pt x="6044" y="3633"/>
                  <a:pt x="6489" y="3741"/>
                  <a:pt x="6852" y="4069"/>
                </a:cubicBezTo>
                <a:cubicBezTo>
                  <a:pt x="7560" y="4711"/>
                  <a:pt x="7722" y="5737"/>
                  <a:pt x="8257" y="6500"/>
                </a:cubicBezTo>
                <a:cubicBezTo>
                  <a:pt x="8521" y="6876"/>
                  <a:pt x="8874" y="7178"/>
                  <a:pt x="9322" y="7300"/>
                </a:cubicBezTo>
                <a:cubicBezTo>
                  <a:pt x="9482" y="7344"/>
                  <a:pt x="9645" y="7363"/>
                  <a:pt x="9808" y="7363"/>
                </a:cubicBezTo>
                <a:cubicBezTo>
                  <a:pt x="10078" y="7363"/>
                  <a:pt x="10348" y="7310"/>
                  <a:pt x="10606" y="7231"/>
                </a:cubicBezTo>
                <a:cubicBezTo>
                  <a:pt x="11498" y="6959"/>
                  <a:pt x="12280" y="6380"/>
                  <a:pt x="13194" y="6184"/>
                </a:cubicBezTo>
                <a:cubicBezTo>
                  <a:pt x="13322" y="6156"/>
                  <a:pt x="13450" y="6141"/>
                  <a:pt x="13577" y="6141"/>
                </a:cubicBezTo>
                <a:cubicBezTo>
                  <a:pt x="13849" y="6141"/>
                  <a:pt x="14113" y="6211"/>
                  <a:pt x="14347" y="6376"/>
                </a:cubicBezTo>
                <a:cubicBezTo>
                  <a:pt x="14724" y="6643"/>
                  <a:pt x="14907" y="7097"/>
                  <a:pt x="15047" y="7521"/>
                </a:cubicBezTo>
                <a:cubicBezTo>
                  <a:pt x="15341" y="8400"/>
                  <a:pt x="15592" y="9554"/>
                  <a:pt x="16688" y="9709"/>
                </a:cubicBezTo>
                <a:cubicBezTo>
                  <a:pt x="16781" y="9722"/>
                  <a:pt x="16872" y="9728"/>
                  <a:pt x="16961" y="9728"/>
                </a:cubicBezTo>
                <a:cubicBezTo>
                  <a:pt x="18160" y="9728"/>
                  <a:pt x="18967" y="8588"/>
                  <a:pt x="19887" y="7966"/>
                </a:cubicBezTo>
                <a:cubicBezTo>
                  <a:pt x="20301" y="7685"/>
                  <a:pt x="20755" y="7537"/>
                  <a:pt x="21232" y="7537"/>
                </a:cubicBezTo>
                <a:cubicBezTo>
                  <a:pt x="21401" y="7537"/>
                  <a:pt x="21572" y="7556"/>
                  <a:pt x="21746" y="7593"/>
                </a:cubicBezTo>
                <a:cubicBezTo>
                  <a:pt x="22408" y="7736"/>
                  <a:pt x="23015" y="8087"/>
                  <a:pt x="23550" y="8494"/>
                </a:cubicBezTo>
                <a:cubicBezTo>
                  <a:pt x="24053" y="8876"/>
                  <a:pt x="24539" y="9361"/>
                  <a:pt x="25189" y="9466"/>
                </a:cubicBezTo>
                <a:cubicBezTo>
                  <a:pt x="25284" y="9481"/>
                  <a:pt x="25378" y="9489"/>
                  <a:pt x="25473" y="9489"/>
                </a:cubicBezTo>
                <a:cubicBezTo>
                  <a:pt x="26024" y="9489"/>
                  <a:pt x="26554" y="9240"/>
                  <a:pt x="26991" y="8910"/>
                </a:cubicBezTo>
                <a:cubicBezTo>
                  <a:pt x="27838" y="8271"/>
                  <a:pt x="28376" y="7319"/>
                  <a:pt x="28611" y="6292"/>
                </a:cubicBezTo>
                <a:cubicBezTo>
                  <a:pt x="28851" y="5239"/>
                  <a:pt x="28800" y="4124"/>
                  <a:pt x="28525" y="3084"/>
                </a:cubicBezTo>
                <a:cubicBezTo>
                  <a:pt x="28226" y="1958"/>
                  <a:pt x="27654" y="694"/>
                  <a:pt x="26488" y="261"/>
                </a:cubicBezTo>
                <a:cubicBezTo>
                  <a:pt x="26074" y="106"/>
                  <a:pt x="25631" y="64"/>
                  <a:pt x="25188" y="64"/>
                </a:cubicBezTo>
                <a:cubicBezTo>
                  <a:pt x="24971" y="64"/>
                  <a:pt x="24753" y="74"/>
                  <a:pt x="24540" y="86"/>
                </a:cubicBezTo>
                <a:cubicBezTo>
                  <a:pt x="23776" y="131"/>
                  <a:pt x="23013" y="188"/>
                  <a:pt x="22250" y="248"/>
                </a:cubicBezTo>
                <a:cubicBezTo>
                  <a:pt x="20720" y="367"/>
                  <a:pt x="19190" y="503"/>
                  <a:pt x="17661" y="628"/>
                </a:cubicBezTo>
                <a:cubicBezTo>
                  <a:pt x="15187" y="828"/>
                  <a:pt x="12704" y="996"/>
                  <a:pt x="10221" y="996"/>
                </a:cubicBezTo>
                <a:cubicBezTo>
                  <a:pt x="9649" y="996"/>
                  <a:pt x="9077" y="987"/>
                  <a:pt x="8505" y="967"/>
                </a:cubicBezTo>
                <a:cubicBezTo>
                  <a:pt x="6985" y="916"/>
                  <a:pt x="5467" y="790"/>
                  <a:pt x="3966" y="555"/>
                </a:cubicBezTo>
                <a:cubicBezTo>
                  <a:pt x="3209" y="436"/>
                  <a:pt x="2459" y="290"/>
                  <a:pt x="1714" y="116"/>
                </a:cubicBezTo>
                <a:cubicBezTo>
                  <a:pt x="1493" y="64"/>
                  <a:pt x="1211" y="0"/>
                  <a:pt x="94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18"/>
          <p:cNvSpPr/>
          <p:nvPr/>
        </p:nvSpPr>
        <p:spPr>
          <a:xfrm>
            <a:off x="-469225" y="2180388"/>
            <a:ext cx="2390568" cy="3410945"/>
          </a:xfrm>
          <a:custGeom>
            <a:avLst/>
            <a:gdLst/>
            <a:ahLst/>
            <a:cxnLst/>
            <a:rect l="l" t="t" r="r" b="b"/>
            <a:pathLst>
              <a:path w="14638" h="20886" extrusionOk="0">
                <a:moveTo>
                  <a:pt x="3191" y="1"/>
                </a:moveTo>
                <a:cubicBezTo>
                  <a:pt x="2885" y="1"/>
                  <a:pt x="2576" y="81"/>
                  <a:pt x="2295" y="191"/>
                </a:cubicBezTo>
                <a:cubicBezTo>
                  <a:pt x="1899" y="349"/>
                  <a:pt x="1532" y="564"/>
                  <a:pt x="1185" y="809"/>
                </a:cubicBezTo>
                <a:cubicBezTo>
                  <a:pt x="1218" y="721"/>
                  <a:pt x="1252" y="633"/>
                  <a:pt x="1287" y="547"/>
                </a:cubicBezTo>
                <a:cubicBezTo>
                  <a:pt x="1332" y="438"/>
                  <a:pt x="1242" y="367"/>
                  <a:pt x="1149" y="367"/>
                </a:cubicBezTo>
                <a:cubicBezTo>
                  <a:pt x="1089" y="367"/>
                  <a:pt x="1027" y="397"/>
                  <a:pt x="998" y="467"/>
                </a:cubicBezTo>
                <a:cubicBezTo>
                  <a:pt x="147" y="2564"/>
                  <a:pt x="0" y="4857"/>
                  <a:pt x="71" y="7096"/>
                </a:cubicBezTo>
                <a:cubicBezTo>
                  <a:pt x="107" y="8264"/>
                  <a:pt x="200" y="9428"/>
                  <a:pt x="285" y="10592"/>
                </a:cubicBezTo>
                <a:cubicBezTo>
                  <a:pt x="378" y="11838"/>
                  <a:pt x="471" y="13083"/>
                  <a:pt x="565" y="14328"/>
                </a:cubicBezTo>
                <a:cubicBezTo>
                  <a:pt x="660" y="15573"/>
                  <a:pt x="755" y="16818"/>
                  <a:pt x="852" y="18063"/>
                </a:cubicBezTo>
                <a:cubicBezTo>
                  <a:pt x="895" y="18617"/>
                  <a:pt x="909" y="19183"/>
                  <a:pt x="997" y="19731"/>
                </a:cubicBezTo>
                <a:cubicBezTo>
                  <a:pt x="1063" y="20137"/>
                  <a:pt x="1227" y="20580"/>
                  <a:pt x="1623" y="20768"/>
                </a:cubicBezTo>
                <a:cubicBezTo>
                  <a:pt x="1853" y="20878"/>
                  <a:pt x="2108" y="20885"/>
                  <a:pt x="2359" y="20885"/>
                </a:cubicBezTo>
                <a:cubicBezTo>
                  <a:pt x="2678" y="20885"/>
                  <a:pt x="2997" y="20884"/>
                  <a:pt x="3315" y="20883"/>
                </a:cubicBezTo>
                <a:cubicBezTo>
                  <a:pt x="3934" y="20882"/>
                  <a:pt x="4551" y="20881"/>
                  <a:pt x="5168" y="20880"/>
                </a:cubicBezTo>
                <a:cubicBezTo>
                  <a:pt x="6413" y="20878"/>
                  <a:pt x="7658" y="20875"/>
                  <a:pt x="8904" y="20873"/>
                </a:cubicBezTo>
                <a:cubicBezTo>
                  <a:pt x="8946" y="20873"/>
                  <a:pt x="8987" y="20873"/>
                  <a:pt x="9029" y="20873"/>
                </a:cubicBezTo>
                <a:cubicBezTo>
                  <a:pt x="9733" y="20873"/>
                  <a:pt x="10440" y="20882"/>
                  <a:pt x="11147" y="20882"/>
                </a:cubicBezTo>
                <a:cubicBezTo>
                  <a:pt x="11621" y="20882"/>
                  <a:pt x="12096" y="20878"/>
                  <a:pt x="12569" y="20863"/>
                </a:cubicBezTo>
                <a:cubicBezTo>
                  <a:pt x="13054" y="20848"/>
                  <a:pt x="13560" y="20768"/>
                  <a:pt x="13928" y="20425"/>
                </a:cubicBezTo>
                <a:cubicBezTo>
                  <a:pt x="14266" y="20112"/>
                  <a:pt x="14409" y="19650"/>
                  <a:pt x="14479" y="19208"/>
                </a:cubicBezTo>
                <a:cubicBezTo>
                  <a:pt x="14615" y="18346"/>
                  <a:pt x="14637" y="17435"/>
                  <a:pt x="14556" y="16567"/>
                </a:cubicBezTo>
                <a:cubicBezTo>
                  <a:pt x="14480" y="15744"/>
                  <a:pt x="14290" y="14898"/>
                  <a:pt x="13827" y="14200"/>
                </a:cubicBezTo>
                <a:cubicBezTo>
                  <a:pt x="13606" y="13867"/>
                  <a:pt x="13329" y="13578"/>
                  <a:pt x="13000" y="13350"/>
                </a:cubicBezTo>
                <a:cubicBezTo>
                  <a:pt x="12618" y="13086"/>
                  <a:pt x="12175" y="12928"/>
                  <a:pt x="11727" y="12811"/>
                </a:cubicBezTo>
                <a:cubicBezTo>
                  <a:pt x="10841" y="12580"/>
                  <a:pt x="9808" y="12500"/>
                  <a:pt x="9119" y="11827"/>
                </a:cubicBezTo>
                <a:cubicBezTo>
                  <a:pt x="8381" y="11106"/>
                  <a:pt x="8246" y="10000"/>
                  <a:pt x="8306" y="9020"/>
                </a:cubicBezTo>
                <a:cubicBezTo>
                  <a:pt x="8344" y="8404"/>
                  <a:pt x="8449" y="7795"/>
                  <a:pt x="8518" y="7181"/>
                </a:cubicBezTo>
                <a:cubicBezTo>
                  <a:pt x="8574" y="6676"/>
                  <a:pt x="8621" y="6136"/>
                  <a:pt x="8417" y="5654"/>
                </a:cubicBezTo>
                <a:cubicBezTo>
                  <a:pt x="7771" y="4140"/>
                  <a:pt x="5341" y="4868"/>
                  <a:pt x="4856" y="3246"/>
                </a:cubicBezTo>
                <a:cubicBezTo>
                  <a:pt x="4619" y="2457"/>
                  <a:pt x="4843" y="1582"/>
                  <a:pt x="4492" y="818"/>
                </a:cubicBezTo>
                <a:cubicBezTo>
                  <a:pt x="4321" y="450"/>
                  <a:pt x="3993" y="161"/>
                  <a:pt x="3598" y="53"/>
                </a:cubicBezTo>
                <a:cubicBezTo>
                  <a:pt x="3465" y="17"/>
                  <a:pt x="3328" y="1"/>
                  <a:pt x="3191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8"/>
          <p:cNvSpPr txBox="1">
            <a:spLocks noGrp="1"/>
          </p:cNvSpPr>
          <p:nvPr>
            <p:ph type="title"/>
          </p:nvPr>
        </p:nvSpPr>
        <p:spPr>
          <a:xfrm>
            <a:off x="3305550" y="758952"/>
            <a:ext cx="25329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64" name="Google Shape;464;p18"/>
          <p:cNvGrpSpPr/>
          <p:nvPr/>
        </p:nvGrpSpPr>
        <p:grpSpPr>
          <a:xfrm>
            <a:off x="8468128" y="4269006"/>
            <a:ext cx="334498" cy="303002"/>
            <a:chOff x="1640475" y="1197075"/>
            <a:chExt cx="55475" cy="50250"/>
          </a:xfrm>
        </p:grpSpPr>
        <p:sp>
          <p:nvSpPr>
            <p:cNvPr id="465" name="Google Shape;465;p1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8" name="Google Shape;468;p18"/>
          <p:cNvGrpSpPr/>
          <p:nvPr/>
        </p:nvGrpSpPr>
        <p:grpSpPr>
          <a:xfrm rot="-900055">
            <a:off x="7309384" y="441644"/>
            <a:ext cx="215934" cy="195605"/>
            <a:chOff x="1640475" y="1197075"/>
            <a:chExt cx="55475" cy="50250"/>
          </a:xfrm>
        </p:grpSpPr>
        <p:sp>
          <p:nvSpPr>
            <p:cNvPr id="469" name="Google Shape;469;p1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" name="Google Shape;472;p18"/>
          <p:cNvSpPr/>
          <p:nvPr/>
        </p:nvSpPr>
        <p:spPr>
          <a:xfrm rot="-597364">
            <a:off x="8063728" y="362773"/>
            <a:ext cx="889045" cy="20828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3" name="Google Shape;473;p18"/>
          <p:cNvGrpSpPr/>
          <p:nvPr/>
        </p:nvGrpSpPr>
        <p:grpSpPr>
          <a:xfrm rot="6300033">
            <a:off x="791192" y="4293414"/>
            <a:ext cx="244638" cy="221601"/>
            <a:chOff x="1640475" y="1197075"/>
            <a:chExt cx="55475" cy="50250"/>
          </a:xfrm>
        </p:grpSpPr>
        <p:sp>
          <p:nvSpPr>
            <p:cNvPr id="474" name="Google Shape;474;p1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" name="Google Shape;477;p18"/>
          <p:cNvGrpSpPr/>
          <p:nvPr/>
        </p:nvGrpSpPr>
        <p:grpSpPr>
          <a:xfrm rot="-5400136">
            <a:off x="965669" y="276383"/>
            <a:ext cx="420678" cy="381051"/>
            <a:chOff x="1640475" y="1197075"/>
            <a:chExt cx="55475" cy="50250"/>
          </a:xfrm>
        </p:grpSpPr>
        <p:sp>
          <p:nvSpPr>
            <p:cNvPr id="478" name="Google Shape;478;p1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1" name="Google Shape;481;p18"/>
          <p:cNvSpPr/>
          <p:nvPr/>
        </p:nvSpPr>
        <p:spPr>
          <a:xfrm rot="899834">
            <a:off x="1279450" y="4731447"/>
            <a:ext cx="974747" cy="22837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18"/>
          <p:cNvSpPr/>
          <p:nvPr/>
        </p:nvSpPr>
        <p:spPr>
          <a:xfrm rot="-6300069" flipH="1">
            <a:off x="88991" y="506327"/>
            <a:ext cx="510483" cy="754763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18"/>
          <p:cNvSpPr/>
          <p:nvPr/>
        </p:nvSpPr>
        <p:spPr>
          <a:xfrm rot="6293788">
            <a:off x="7197469" y="4177421"/>
            <a:ext cx="959267" cy="701802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4"/>
          <p:cNvSpPr/>
          <p:nvPr/>
        </p:nvSpPr>
        <p:spPr>
          <a:xfrm>
            <a:off x="-215846" y="3590328"/>
            <a:ext cx="3937248" cy="1852861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4"/>
          <p:cNvSpPr/>
          <p:nvPr/>
        </p:nvSpPr>
        <p:spPr>
          <a:xfrm>
            <a:off x="-500950" y="-338112"/>
            <a:ext cx="3394487" cy="187369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4"/>
          <p:cNvSpPr/>
          <p:nvPr/>
        </p:nvSpPr>
        <p:spPr>
          <a:xfrm>
            <a:off x="7494194" y="-264852"/>
            <a:ext cx="2151033" cy="2157317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4"/>
          <p:cNvSpPr/>
          <p:nvPr/>
        </p:nvSpPr>
        <p:spPr>
          <a:xfrm>
            <a:off x="5476804" y="4242891"/>
            <a:ext cx="4031181" cy="1424375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4"/>
          <p:cNvSpPr txBox="1">
            <a:spLocks noGrp="1"/>
          </p:cNvSpPr>
          <p:nvPr>
            <p:ph type="title" hasCustomPrompt="1"/>
          </p:nvPr>
        </p:nvSpPr>
        <p:spPr>
          <a:xfrm>
            <a:off x="1193550" y="2143212"/>
            <a:ext cx="1545300" cy="6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32" name="Google Shape;632;p24"/>
          <p:cNvSpPr txBox="1">
            <a:spLocks noGrp="1"/>
          </p:cNvSpPr>
          <p:nvPr>
            <p:ph type="subTitle" idx="1"/>
          </p:nvPr>
        </p:nvSpPr>
        <p:spPr>
          <a:xfrm>
            <a:off x="782775" y="2927875"/>
            <a:ext cx="2366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633" name="Google Shape;633;p24"/>
          <p:cNvSpPr txBox="1">
            <a:spLocks noGrp="1"/>
          </p:cNvSpPr>
          <p:nvPr>
            <p:ph type="title" idx="2" hasCustomPrompt="1"/>
          </p:nvPr>
        </p:nvSpPr>
        <p:spPr>
          <a:xfrm>
            <a:off x="3799363" y="2143212"/>
            <a:ext cx="1545300" cy="6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34" name="Google Shape;634;p24"/>
          <p:cNvSpPr txBox="1">
            <a:spLocks noGrp="1"/>
          </p:cNvSpPr>
          <p:nvPr>
            <p:ph type="subTitle" idx="3"/>
          </p:nvPr>
        </p:nvSpPr>
        <p:spPr>
          <a:xfrm>
            <a:off x="3388813" y="2927875"/>
            <a:ext cx="2366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635" name="Google Shape;635;p24"/>
          <p:cNvSpPr txBox="1">
            <a:spLocks noGrp="1"/>
          </p:cNvSpPr>
          <p:nvPr>
            <p:ph type="title" idx="4" hasCustomPrompt="1"/>
          </p:nvPr>
        </p:nvSpPr>
        <p:spPr>
          <a:xfrm>
            <a:off x="6405200" y="2143212"/>
            <a:ext cx="1545300" cy="6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36" name="Google Shape;636;p24"/>
          <p:cNvSpPr txBox="1">
            <a:spLocks noGrp="1"/>
          </p:cNvSpPr>
          <p:nvPr>
            <p:ph type="subTitle" idx="5"/>
          </p:nvPr>
        </p:nvSpPr>
        <p:spPr>
          <a:xfrm>
            <a:off x="5994850" y="2927875"/>
            <a:ext cx="2366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637" name="Google Shape;637;p24"/>
          <p:cNvSpPr txBox="1">
            <a:spLocks noGrp="1"/>
          </p:cNvSpPr>
          <p:nvPr>
            <p:ph type="title" idx="6"/>
          </p:nvPr>
        </p:nvSpPr>
        <p:spPr>
          <a:xfrm>
            <a:off x="3388950" y="758952"/>
            <a:ext cx="23664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1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8" name="Google Shape;638;p24"/>
          <p:cNvSpPr txBox="1">
            <a:spLocks noGrp="1"/>
          </p:cNvSpPr>
          <p:nvPr>
            <p:ph type="title" idx="7"/>
          </p:nvPr>
        </p:nvSpPr>
        <p:spPr>
          <a:xfrm>
            <a:off x="3433985" y="1482450"/>
            <a:ext cx="22761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39" name="Google Shape;639;p24"/>
          <p:cNvGrpSpPr/>
          <p:nvPr/>
        </p:nvGrpSpPr>
        <p:grpSpPr>
          <a:xfrm rot="4517592">
            <a:off x="8550732" y="3940914"/>
            <a:ext cx="221771" cy="200883"/>
            <a:chOff x="1640475" y="1197075"/>
            <a:chExt cx="55475" cy="50250"/>
          </a:xfrm>
        </p:grpSpPr>
        <p:sp>
          <p:nvSpPr>
            <p:cNvPr id="640" name="Google Shape;640;p2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3" name="Google Shape;643;p24"/>
          <p:cNvGrpSpPr/>
          <p:nvPr/>
        </p:nvGrpSpPr>
        <p:grpSpPr>
          <a:xfrm rot="7199963">
            <a:off x="965918" y="4533021"/>
            <a:ext cx="215935" cy="195604"/>
            <a:chOff x="1640475" y="1197075"/>
            <a:chExt cx="55475" cy="50250"/>
          </a:xfrm>
        </p:grpSpPr>
        <p:sp>
          <p:nvSpPr>
            <p:cNvPr id="644" name="Google Shape;644;p2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7" name="Google Shape;647;p24"/>
          <p:cNvSpPr/>
          <p:nvPr/>
        </p:nvSpPr>
        <p:spPr>
          <a:xfrm rot="2368484">
            <a:off x="3584583" y="348032"/>
            <a:ext cx="529784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8" name="Google Shape;648;p24"/>
          <p:cNvGrpSpPr/>
          <p:nvPr/>
        </p:nvGrpSpPr>
        <p:grpSpPr>
          <a:xfrm rot="-9900000">
            <a:off x="1490015" y="185475"/>
            <a:ext cx="347165" cy="314462"/>
            <a:chOff x="1640475" y="1197075"/>
            <a:chExt cx="55475" cy="50250"/>
          </a:xfrm>
        </p:grpSpPr>
        <p:sp>
          <p:nvSpPr>
            <p:cNvPr id="649" name="Google Shape;649;p2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2" name="Google Shape;652;p24"/>
          <p:cNvGrpSpPr/>
          <p:nvPr/>
        </p:nvGrpSpPr>
        <p:grpSpPr>
          <a:xfrm rot="-9900030">
            <a:off x="7815634" y="527852"/>
            <a:ext cx="215932" cy="195605"/>
            <a:chOff x="1640475" y="1197075"/>
            <a:chExt cx="55475" cy="50250"/>
          </a:xfrm>
        </p:grpSpPr>
        <p:sp>
          <p:nvSpPr>
            <p:cNvPr id="653" name="Google Shape;653;p2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6" name="Google Shape;656;p24"/>
          <p:cNvSpPr/>
          <p:nvPr/>
        </p:nvSpPr>
        <p:spPr>
          <a:xfrm rot="-8289780">
            <a:off x="7855805" y="1479192"/>
            <a:ext cx="1153753" cy="844089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4"/>
          <p:cNvSpPr/>
          <p:nvPr/>
        </p:nvSpPr>
        <p:spPr>
          <a:xfrm rot="-120">
            <a:off x="8278108" y="4777486"/>
            <a:ext cx="529792" cy="12411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4"/>
          <p:cNvSpPr txBox="1">
            <a:spLocks noGrp="1"/>
          </p:cNvSpPr>
          <p:nvPr>
            <p:ph type="title" idx="8" hasCustomPrompt="1"/>
          </p:nvPr>
        </p:nvSpPr>
        <p:spPr>
          <a:xfrm>
            <a:off x="1193550" y="3380324"/>
            <a:ext cx="1545300" cy="6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59" name="Google Shape;659;p24"/>
          <p:cNvSpPr txBox="1">
            <a:spLocks noGrp="1"/>
          </p:cNvSpPr>
          <p:nvPr>
            <p:ph type="subTitle" idx="9"/>
          </p:nvPr>
        </p:nvSpPr>
        <p:spPr>
          <a:xfrm>
            <a:off x="782775" y="4180750"/>
            <a:ext cx="2366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660" name="Google Shape;660;p24"/>
          <p:cNvSpPr txBox="1">
            <a:spLocks noGrp="1"/>
          </p:cNvSpPr>
          <p:nvPr>
            <p:ph type="title" idx="13" hasCustomPrompt="1"/>
          </p:nvPr>
        </p:nvSpPr>
        <p:spPr>
          <a:xfrm>
            <a:off x="3799363" y="3380324"/>
            <a:ext cx="1545300" cy="6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61" name="Google Shape;661;p24"/>
          <p:cNvSpPr txBox="1">
            <a:spLocks noGrp="1"/>
          </p:cNvSpPr>
          <p:nvPr>
            <p:ph type="subTitle" idx="14"/>
          </p:nvPr>
        </p:nvSpPr>
        <p:spPr>
          <a:xfrm>
            <a:off x="3388813" y="4180750"/>
            <a:ext cx="2366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662" name="Google Shape;662;p24"/>
          <p:cNvSpPr txBox="1">
            <a:spLocks noGrp="1"/>
          </p:cNvSpPr>
          <p:nvPr>
            <p:ph type="title" idx="15" hasCustomPrompt="1"/>
          </p:nvPr>
        </p:nvSpPr>
        <p:spPr>
          <a:xfrm>
            <a:off x="6405200" y="3380324"/>
            <a:ext cx="1545300" cy="6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63" name="Google Shape;663;p24"/>
          <p:cNvSpPr txBox="1">
            <a:spLocks noGrp="1"/>
          </p:cNvSpPr>
          <p:nvPr>
            <p:ph type="subTitle" idx="16"/>
          </p:nvPr>
        </p:nvSpPr>
        <p:spPr>
          <a:xfrm>
            <a:off x="5994850" y="4180750"/>
            <a:ext cx="2366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6" r:id="rId6"/>
    <p:sldLayoutId id="2147483659" r:id="rId7"/>
    <p:sldLayoutId id="2147483664" r:id="rId8"/>
    <p:sldLayoutId id="2147483670" r:id="rId9"/>
    <p:sldLayoutId id="2147483672" r:id="rId10"/>
    <p:sldLayoutId id="2147483673" r:id="rId11"/>
    <p:sldLayoutId id="2147483675" r:id="rId12"/>
    <p:sldLayoutId id="2147483676" r:id="rId13"/>
    <p:sldLayoutId id="214748367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93;p24">
            <a:extLst>
              <a:ext uri="{FF2B5EF4-FFF2-40B4-BE49-F238E27FC236}">
                <a16:creationId xmlns:a16="http://schemas.microsoft.com/office/drawing/2014/main" id="{38DC77DB-001D-4DDA-B656-7B8D06315C6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66735" y="1467293"/>
            <a:ext cx="8810530" cy="168355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CHÀO MỪNG CÁC EM ĐẾN VỚI BUỔI HỌC NGÀY HÔM NAY!</a:t>
            </a:r>
            <a:endParaRPr sz="4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E331372-FF93-4008-A665-45E8961D7617}"/>
              </a:ext>
            </a:extLst>
          </p:cNvPr>
          <p:cNvSpPr/>
          <p:nvPr/>
        </p:nvSpPr>
        <p:spPr>
          <a:xfrm>
            <a:off x="1209101" y="413591"/>
            <a:ext cx="6725798" cy="21703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bằng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mắt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thường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bộ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phận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thước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đủ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lớn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nhìn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bằng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mắt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thường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7CDF51-B0CE-4854-8DCD-737728BABE69}"/>
              </a:ext>
            </a:extLst>
          </p:cNvPr>
          <p:cNvSpPr/>
          <p:nvPr/>
        </p:nvSpPr>
        <p:spPr>
          <a:xfrm>
            <a:off x="1209101" y="2926815"/>
            <a:ext cx="6725798" cy="180309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bằng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lúp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bộ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phận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thước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nhỏ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bằng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mắt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thường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793E1C24-EBD1-4C7C-AFBB-08D9BDEF7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29963" y="200142"/>
            <a:ext cx="506422" cy="758943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63EF0EEB-5940-47FE-8555-FD3EE7675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29963" y="2740749"/>
            <a:ext cx="506422" cy="75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8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r"/>
      </p:transition>
    </mc:Choice>
    <mc:Fallback xmlns="">
      <p:transition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E331372-FF93-4008-A665-45E8961D7617}"/>
              </a:ext>
            </a:extLst>
          </p:cNvPr>
          <p:cNvSpPr/>
          <p:nvPr/>
        </p:nvSpPr>
        <p:spPr>
          <a:xfrm>
            <a:off x="1209101" y="358506"/>
            <a:ext cx="6725798" cy="188893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Chụp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ảnh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Chụp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ảnh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bộ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sưu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tập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ảnh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7CDF51-B0CE-4854-8DCD-737728BABE69}"/>
              </a:ext>
            </a:extLst>
          </p:cNvPr>
          <p:cNvSpPr/>
          <p:nvPr/>
        </p:nvSpPr>
        <p:spPr>
          <a:xfrm>
            <a:off x="1209101" y="2571750"/>
            <a:ext cx="6725798" cy="228829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Ghi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chép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Ghi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thông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tin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về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môi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trường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lượng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thước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những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được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793E1C24-EBD1-4C7C-AFBB-08D9BDEF7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29963" y="144442"/>
            <a:ext cx="506422" cy="758943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63EF0EEB-5940-47FE-8555-FD3EE7675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29963" y="2351336"/>
            <a:ext cx="506422" cy="75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1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25;p37">
            <a:extLst>
              <a:ext uri="{FF2B5EF4-FFF2-40B4-BE49-F238E27FC236}">
                <a16:creationId xmlns:a16="http://schemas.microsoft.com/office/drawing/2014/main" id="{7036B050-90D2-4870-8EF8-64782C0B05C6}"/>
              </a:ext>
            </a:extLst>
          </p:cNvPr>
          <p:cNvSpPr txBox="1">
            <a:spLocks/>
          </p:cNvSpPr>
          <p:nvPr/>
        </p:nvSpPr>
        <p:spPr>
          <a:xfrm>
            <a:off x="1281548" y="185910"/>
            <a:ext cx="658090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LÀM BỘ SƯU TẬP ẢNH CÁC NHÓM SINH VẬT NGOÀI THIÊN NHIÊN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4675CBB-5B7E-46CB-84B5-A1443C5EF9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638744"/>
              </p:ext>
            </p:extLst>
          </p:nvPr>
        </p:nvGraphicFramePr>
        <p:xfrm>
          <a:off x="1175092" y="1277957"/>
          <a:ext cx="6793816" cy="3679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A2B1F34-E44E-4051-BA04-68AEF39D922D}"/>
              </a:ext>
            </a:extLst>
          </p:cNvPr>
          <p:cNvSpPr txBox="1"/>
          <p:nvPr/>
        </p:nvSpPr>
        <p:spPr>
          <a:xfrm>
            <a:off x="6687236" y="1927263"/>
            <a:ext cx="1175213" cy="429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CAF0D6-1A81-45FC-8B5C-BE90760D657F}"/>
              </a:ext>
            </a:extLst>
          </p:cNvPr>
          <p:cNvSpPr txBox="1"/>
          <p:nvPr/>
        </p:nvSpPr>
        <p:spPr>
          <a:xfrm>
            <a:off x="6687237" y="3117773"/>
            <a:ext cx="1175213" cy="429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607143-3A48-4C9A-B187-17CBCD709AD5}"/>
              </a:ext>
            </a:extLst>
          </p:cNvPr>
          <p:cNvSpPr txBox="1"/>
          <p:nvPr/>
        </p:nvSpPr>
        <p:spPr>
          <a:xfrm>
            <a:off x="6687236" y="4308283"/>
            <a:ext cx="1175213" cy="429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C123FA-6294-47A8-BDAA-059383348FDA}"/>
              </a:ext>
            </a:extLst>
          </p:cNvPr>
          <p:cNvSpPr txBox="1"/>
          <p:nvPr/>
        </p:nvSpPr>
        <p:spPr>
          <a:xfrm>
            <a:off x="1696538" y="1372036"/>
            <a:ext cx="471527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Phân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ảnh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theo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chủ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đề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môi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sống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vai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trò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,…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A2F1C-D744-499C-9BE2-2CCAE70C53BC}"/>
              </a:ext>
            </a:extLst>
          </p:cNvPr>
          <p:cNvSpPr txBox="1"/>
          <p:nvPr/>
        </p:nvSpPr>
        <p:spPr>
          <a:xfrm>
            <a:off x="1700566" y="2746384"/>
            <a:ext cx="49866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</a:rPr>
              <a:t>Xác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định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đại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diện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nhóm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74E71F-B0F8-4B72-8CC2-8971F57A3CE7}"/>
              </a:ext>
            </a:extLst>
          </p:cNvPr>
          <p:cNvSpPr txBox="1"/>
          <p:nvPr/>
        </p:nvSpPr>
        <p:spPr>
          <a:xfrm>
            <a:off x="1560842" y="3997622"/>
            <a:ext cx="49866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200" dirty="0" err="1">
                <a:solidFill>
                  <a:schemeClr val="bg1"/>
                </a:solidFill>
              </a:rPr>
              <a:t>Dán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ảnh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trang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trí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tập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san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5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AsOne/>
      </p:bldGraphic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6574A0-8A9E-4DFB-AD93-9EFECE96C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95" y="204409"/>
            <a:ext cx="3289360" cy="42211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E90FF9-53B3-4622-90D7-66E624296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04409"/>
            <a:ext cx="3689905" cy="2020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27CCD2-5EF1-49B6-A976-395547384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330921"/>
            <a:ext cx="3689905" cy="20946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77DA56-F5D2-4F97-96F0-0E29767A47BA}"/>
              </a:ext>
            </a:extLst>
          </p:cNvPr>
          <p:cNvSpPr txBox="1"/>
          <p:nvPr/>
        </p:nvSpPr>
        <p:spPr>
          <a:xfrm>
            <a:off x="595423" y="4508204"/>
            <a:ext cx="79531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dễ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dàng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bắt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gặp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tự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nhiên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9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43CC85-55E4-4B38-AB41-E73DE0BC0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55" y="250640"/>
            <a:ext cx="3590261" cy="23211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187963-AB08-4B62-9FC7-B3FE1F041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780" y="250640"/>
            <a:ext cx="3710765" cy="23211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5E0BC0-71D8-4FC0-A8A5-8CC673235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54" y="2647506"/>
            <a:ext cx="3590261" cy="22453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A8E95D-B880-431D-8003-69EFBEE99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4782" y="2647506"/>
            <a:ext cx="3710764" cy="224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8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25;p37">
            <a:extLst>
              <a:ext uri="{FF2B5EF4-FFF2-40B4-BE49-F238E27FC236}">
                <a16:creationId xmlns:a16="http://schemas.microsoft.com/office/drawing/2014/main" id="{A75527C8-9A71-4B00-BF05-8931D8AB8746}"/>
              </a:ext>
            </a:extLst>
          </p:cNvPr>
          <p:cNvSpPr txBox="1">
            <a:spLocks/>
          </p:cNvSpPr>
          <p:nvPr/>
        </p:nvSpPr>
        <p:spPr>
          <a:xfrm>
            <a:off x="1151136" y="235454"/>
            <a:ext cx="684172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TÌM HIỂU VỀ THỰC VẬT VÀ ĐỘNG VẬT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4A7C20-B547-43CA-9241-99938DBBB2CB}"/>
              </a:ext>
            </a:extLst>
          </p:cNvPr>
          <p:cNvSpPr txBox="1"/>
          <p:nvPr/>
        </p:nvSpPr>
        <p:spPr>
          <a:xfrm>
            <a:off x="531628" y="935745"/>
            <a:ext cx="8080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môi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trường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trò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45C31C0B-6EF8-4A21-A808-3CC708A0FD5C}"/>
              </a:ext>
            </a:extLst>
          </p:cNvPr>
          <p:cNvSpPr/>
          <p:nvPr/>
        </p:nvSpPr>
        <p:spPr>
          <a:xfrm>
            <a:off x="887818" y="1637413"/>
            <a:ext cx="7368363" cy="754912"/>
          </a:xfrm>
          <a:prstGeom prst="homePlate">
            <a:avLst/>
          </a:prstGeom>
          <a:solidFill>
            <a:srgbClr val="0D8173"/>
          </a:solidFill>
          <a:ln w="190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Quan </a:t>
            </a:r>
            <a:r>
              <a:rPr lang="en-US" sz="2200" dirty="0" err="1"/>
              <a:t>sát</a:t>
            </a:r>
            <a:r>
              <a:rPr lang="en-US" sz="2200" dirty="0"/>
              <a:t>, </a:t>
            </a:r>
            <a:r>
              <a:rPr lang="en-US" sz="2200" dirty="0" err="1"/>
              <a:t>ghi</a:t>
            </a:r>
            <a:r>
              <a:rPr lang="en-US" sz="2200" dirty="0"/>
              <a:t> </a:t>
            </a:r>
            <a:r>
              <a:rPr lang="en-US" sz="2200" dirty="0" err="1"/>
              <a:t>chép</a:t>
            </a:r>
            <a:r>
              <a:rPr lang="en-US" sz="2200" dirty="0"/>
              <a:t> </a:t>
            </a:r>
            <a:r>
              <a:rPr lang="en-US" sz="2200" dirty="0" err="1"/>
              <a:t>lại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chỉ</a:t>
            </a:r>
            <a:r>
              <a:rPr lang="en-US" sz="2200" dirty="0"/>
              <a:t> ra </a:t>
            </a:r>
            <a:r>
              <a:rPr lang="en-US" sz="2200" dirty="0" err="1"/>
              <a:t>vai</a:t>
            </a:r>
            <a:r>
              <a:rPr lang="en-US" sz="2200" dirty="0"/>
              <a:t> </a:t>
            </a:r>
            <a:r>
              <a:rPr lang="en-US" sz="2200" dirty="0" err="1"/>
              <a:t>trò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loài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,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quan</a:t>
            </a:r>
            <a:r>
              <a:rPr lang="en-US" sz="2200" dirty="0"/>
              <a:t> </a:t>
            </a:r>
            <a:r>
              <a:rPr lang="en-US" sz="2200" dirty="0" err="1"/>
              <a:t>sát</a:t>
            </a:r>
            <a:r>
              <a:rPr lang="en-US" sz="2200" dirty="0"/>
              <a:t> </a:t>
            </a:r>
            <a:r>
              <a:rPr lang="en-US" sz="2200" dirty="0" err="1"/>
              <a:t>được</a:t>
            </a:r>
            <a:r>
              <a:rPr lang="en-US" sz="2200" dirty="0"/>
              <a:t>.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6EA53262-AEC3-4D1C-AC60-D5C7E520A861}"/>
              </a:ext>
            </a:extLst>
          </p:cNvPr>
          <p:cNvSpPr/>
          <p:nvPr/>
        </p:nvSpPr>
        <p:spPr>
          <a:xfrm>
            <a:off x="887818" y="2751175"/>
            <a:ext cx="7368363" cy="754912"/>
          </a:xfrm>
          <a:prstGeom prst="homePlate">
            <a:avLst/>
          </a:prstGeom>
          <a:solidFill>
            <a:srgbClr val="0D8173"/>
          </a:solidFill>
          <a:ln w="190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Chụp</a:t>
            </a:r>
            <a:r>
              <a:rPr lang="en-US" sz="2200" dirty="0"/>
              <a:t> </a:t>
            </a:r>
            <a:r>
              <a:rPr lang="en-US" sz="2200" dirty="0" err="1"/>
              <a:t>lại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loài</a:t>
            </a:r>
            <a:r>
              <a:rPr lang="en-US" sz="2200" dirty="0"/>
              <a:t> </a:t>
            </a:r>
            <a:r>
              <a:rPr lang="en-US" sz="2200" dirty="0" err="1"/>
              <a:t>đã</a:t>
            </a:r>
            <a:r>
              <a:rPr lang="en-US" sz="2200" dirty="0"/>
              <a:t> </a:t>
            </a:r>
            <a:r>
              <a:rPr lang="en-US" sz="2200" dirty="0" err="1"/>
              <a:t>quan</a:t>
            </a:r>
            <a:r>
              <a:rPr lang="en-US" sz="2200" dirty="0"/>
              <a:t> </a:t>
            </a:r>
            <a:r>
              <a:rPr lang="en-US" sz="2200" dirty="0" err="1"/>
              <a:t>sát</a:t>
            </a:r>
            <a:r>
              <a:rPr lang="en-US" sz="2200" dirty="0"/>
              <a:t> </a:t>
            </a:r>
            <a:r>
              <a:rPr lang="en-US" sz="2200" dirty="0" err="1"/>
              <a:t>được</a:t>
            </a:r>
            <a:r>
              <a:rPr lang="en-US" sz="2200" dirty="0"/>
              <a:t> </a:t>
            </a:r>
            <a:r>
              <a:rPr lang="en-US" sz="2200" dirty="0" err="1"/>
              <a:t>cùng</a:t>
            </a:r>
            <a:r>
              <a:rPr lang="en-US" sz="2200" dirty="0"/>
              <a:t> </a:t>
            </a:r>
            <a:r>
              <a:rPr lang="en-US" sz="2200" dirty="0" err="1"/>
              <a:t>môi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chúng</a:t>
            </a:r>
            <a:r>
              <a:rPr lang="en-US" sz="2200" dirty="0"/>
              <a:t>. Thu </a:t>
            </a:r>
            <a:r>
              <a:rPr lang="en-US" sz="2200" dirty="0" err="1"/>
              <a:t>lại</a:t>
            </a:r>
            <a:r>
              <a:rPr lang="en-US" sz="2200" dirty="0"/>
              <a:t> </a:t>
            </a:r>
            <a:r>
              <a:rPr lang="en-US" sz="2200" dirty="0" err="1"/>
              <a:t>mẫu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dán</a:t>
            </a:r>
            <a:r>
              <a:rPr lang="en-US" sz="2200" dirty="0"/>
              <a:t> </a:t>
            </a:r>
            <a:r>
              <a:rPr lang="en-US" sz="2200" dirty="0" err="1"/>
              <a:t>nhãn</a:t>
            </a:r>
            <a:r>
              <a:rPr lang="en-US" sz="2200" dirty="0"/>
              <a:t>.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9CB3724E-BA29-4C4A-AC11-F40169480C25}"/>
              </a:ext>
            </a:extLst>
          </p:cNvPr>
          <p:cNvSpPr/>
          <p:nvPr/>
        </p:nvSpPr>
        <p:spPr>
          <a:xfrm>
            <a:off x="887817" y="3864937"/>
            <a:ext cx="7368363" cy="754912"/>
          </a:xfrm>
          <a:prstGeom prst="homePlate">
            <a:avLst/>
          </a:prstGeom>
          <a:solidFill>
            <a:srgbClr val="0D8173"/>
          </a:solidFill>
          <a:ln w="19050"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Phương</a:t>
            </a:r>
            <a:r>
              <a:rPr lang="en-US" sz="2200" dirty="0"/>
              <a:t> </a:t>
            </a:r>
            <a:r>
              <a:rPr lang="en-US" sz="2200" dirty="0" err="1"/>
              <a:t>pháp</a:t>
            </a:r>
            <a:r>
              <a:rPr lang="en-US" sz="2200" dirty="0"/>
              <a:t> </a:t>
            </a:r>
            <a:r>
              <a:rPr lang="en-US" sz="2200" dirty="0" err="1"/>
              <a:t>quan</a:t>
            </a:r>
            <a:r>
              <a:rPr lang="en-US" sz="2200" dirty="0"/>
              <a:t> </a:t>
            </a:r>
            <a:r>
              <a:rPr lang="en-US" sz="2200" dirty="0" err="1"/>
              <a:t>sát</a:t>
            </a:r>
            <a:r>
              <a:rPr lang="en-US" sz="2200" dirty="0"/>
              <a:t>: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mắt</a:t>
            </a:r>
            <a:r>
              <a:rPr lang="en-US" sz="2200" dirty="0"/>
              <a:t> </a:t>
            </a:r>
            <a:r>
              <a:rPr lang="en-US" sz="2200" dirty="0" err="1"/>
              <a:t>thường</a:t>
            </a:r>
            <a:r>
              <a:rPr lang="en-US" sz="2200" dirty="0"/>
              <a:t>, </a:t>
            </a:r>
            <a:r>
              <a:rPr lang="en-US" sz="2200" dirty="0" err="1"/>
              <a:t>kính</a:t>
            </a:r>
            <a:r>
              <a:rPr lang="en-US" sz="2200" dirty="0"/>
              <a:t> </a:t>
            </a:r>
            <a:r>
              <a:rPr lang="en-US" sz="2200" dirty="0" err="1"/>
              <a:t>lúp</a:t>
            </a:r>
            <a:r>
              <a:rPr lang="en-US" sz="2200" dirty="0"/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130721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5;p37">
            <a:extLst>
              <a:ext uri="{FF2B5EF4-FFF2-40B4-BE49-F238E27FC236}">
                <a16:creationId xmlns:a16="http://schemas.microsoft.com/office/drawing/2014/main" id="{DC6FC89B-CA4B-4FC5-8E81-A8B615A91C1C}"/>
              </a:ext>
            </a:extLst>
          </p:cNvPr>
          <p:cNvSpPr txBox="1">
            <a:spLocks/>
          </p:cNvSpPr>
          <p:nvPr/>
        </p:nvSpPr>
        <p:spPr>
          <a:xfrm>
            <a:off x="1151136" y="235454"/>
            <a:ext cx="684172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TÌM HIỂU VỀ THỰC VẬT VÀ ĐỘNG VẬT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10674A-2FBE-4724-A79D-8161B6BB8F55}"/>
              </a:ext>
            </a:extLst>
          </p:cNvPr>
          <p:cNvSpPr txBox="1"/>
          <p:nvPr/>
        </p:nvSpPr>
        <p:spPr>
          <a:xfrm>
            <a:off x="366823" y="935745"/>
            <a:ext cx="8410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nhóm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2CDAE-7ED7-4908-B4FD-B1A3E292A76C}"/>
              </a:ext>
            </a:extLst>
          </p:cNvPr>
          <p:cNvSpPr txBox="1"/>
          <p:nvPr/>
        </p:nvSpPr>
        <p:spPr>
          <a:xfrm>
            <a:off x="738962" y="1494223"/>
            <a:ext cx="7666074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ghi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Rễ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rễ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hay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không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gỗ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hay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cỏ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dạng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sắp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xếp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như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thế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sản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tử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hay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nằm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quả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hay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lộ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ra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98EC9FF-5D02-4B42-A34A-C7B641F61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6734624" y="1977656"/>
            <a:ext cx="2516479" cy="29303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0128B6-31FA-4712-B627-7DB9A2284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550" y="3473029"/>
            <a:ext cx="1073234" cy="143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6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5;p37">
            <a:extLst>
              <a:ext uri="{FF2B5EF4-FFF2-40B4-BE49-F238E27FC236}">
                <a16:creationId xmlns:a16="http://schemas.microsoft.com/office/drawing/2014/main" id="{DC6FC89B-CA4B-4FC5-8E81-A8B615A91C1C}"/>
              </a:ext>
            </a:extLst>
          </p:cNvPr>
          <p:cNvSpPr txBox="1">
            <a:spLocks/>
          </p:cNvSpPr>
          <p:nvPr/>
        </p:nvSpPr>
        <p:spPr>
          <a:xfrm>
            <a:off x="1151136" y="235454"/>
            <a:ext cx="684172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TÌM HIỂU VỀ THỰC VẬT VÀ ĐỘNG VẬT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10674A-2FBE-4724-A79D-8161B6BB8F55}"/>
              </a:ext>
            </a:extLst>
          </p:cNvPr>
          <p:cNvSpPr txBox="1"/>
          <p:nvPr/>
        </p:nvSpPr>
        <p:spPr>
          <a:xfrm>
            <a:off x="366823" y="935745"/>
            <a:ext cx="8410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nhóm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2CDAE-7ED7-4908-B4FD-B1A3E292A76C}"/>
              </a:ext>
            </a:extLst>
          </p:cNvPr>
          <p:cNvSpPr txBox="1"/>
          <p:nvPr/>
        </p:nvSpPr>
        <p:spPr>
          <a:xfrm>
            <a:off x="738962" y="1409975"/>
            <a:ext cx="7666074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Chụp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bản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mẫu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bộ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sưu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tập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ảnh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669A38-B6C9-42A0-AE78-1984BF205B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0" t="30792" r="12589" b="29499"/>
          <a:stretch/>
        </p:blipFill>
        <p:spPr>
          <a:xfrm>
            <a:off x="1532497" y="2657101"/>
            <a:ext cx="6079004" cy="204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9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5;p37">
            <a:extLst>
              <a:ext uri="{FF2B5EF4-FFF2-40B4-BE49-F238E27FC236}">
                <a16:creationId xmlns:a16="http://schemas.microsoft.com/office/drawing/2014/main" id="{DC6FC89B-CA4B-4FC5-8E81-A8B615A91C1C}"/>
              </a:ext>
            </a:extLst>
          </p:cNvPr>
          <p:cNvSpPr txBox="1">
            <a:spLocks/>
          </p:cNvSpPr>
          <p:nvPr/>
        </p:nvSpPr>
        <p:spPr>
          <a:xfrm>
            <a:off x="1151136" y="235454"/>
            <a:ext cx="684172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TÌM HIỂU VỀ THỰC VẬT VÀ ĐỘNG VẬT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10674A-2FBE-4724-A79D-8161B6BB8F55}"/>
              </a:ext>
            </a:extLst>
          </p:cNvPr>
          <p:cNvSpPr txBox="1"/>
          <p:nvPr/>
        </p:nvSpPr>
        <p:spPr>
          <a:xfrm>
            <a:off x="366823" y="935745"/>
            <a:ext cx="8410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nhóm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2CDAE-7ED7-4908-B4FD-B1A3E292A76C}"/>
              </a:ext>
            </a:extLst>
          </p:cNvPr>
          <p:cNvSpPr txBox="1"/>
          <p:nvPr/>
        </p:nvSpPr>
        <p:spPr>
          <a:xfrm>
            <a:off x="738962" y="1366632"/>
            <a:ext cx="7666074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Dựa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trưng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giữa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ngành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lớp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Tìm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ghi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cấu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tạo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phù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hợp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với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môi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trường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6C78BD-40B4-4729-9F9B-2DF5684A1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724030" y="3487479"/>
            <a:ext cx="1601823" cy="1656021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2AD5C864-E188-4269-884A-06B6A7193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66823" y="3948292"/>
            <a:ext cx="1015410" cy="105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5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5;p37">
            <a:extLst>
              <a:ext uri="{FF2B5EF4-FFF2-40B4-BE49-F238E27FC236}">
                <a16:creationId xmlns:a16="http://schemas.microsoft.com/office/drawing/2014/main" id="{DC6FC89B-CA4B-4FC5-8E81-A8B615A91C1C}"/>
              </a:ext>
            </a:extLst>
          </p:cNvPr>
          <p:cNvSpPr txBox="1">
            <a:spLocks/>
          </p:cNvSpPr>
          <p:nvPr/>
        </p:nvSpPr>
        <p:spPr>
          <a:xfrm>
            <a:off x="1151136" y="235454"/>
            <a:ext cx="684172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TÌM HIỂU VỀ THỰC VẬT VÀ ĐỘNG VẬT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2CDAE-7ED7-4908-B4FD-B1A3E292A76C}"/>
              </a:ext>
            </a:extLst>
          </p:cNvPr>
          <p:cNvSpPr txBox="1"/>
          <p:nvPr/>
        </p:nvSpPr>
        <p:spPr>
          <a:xfrm>
            <a:off x="426631" y="1366632"/>
            <a:ext cx="8290737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Phụ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thuộc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từng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đối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tượng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khả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năng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bay,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nhảy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,…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dùng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vợt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côn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trùng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dùng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bắt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châu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chấu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dế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khả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năng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đốt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cắn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tiết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ra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chất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dùng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kẹp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Với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hơn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ếch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thằn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lằn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,…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dùng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dụng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cụ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phù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hợp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thả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bắt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F369D7-B66C-4AD3-B294-B4871A5CA6EF}"/>
              </a:ext>
            </a:extLst>
          </p:cNvPr>
          <p:cNvSpPr txBox="1"/>
          <p:nvPr/>
        </p:nvSpPr>
        <p:spPr>
          <a:xfrm>
            <a:off x="531628" y="935745"/>
            <a:ext cx="8080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bắt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thả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mẫu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39D068B2-7D87-4B12-982F-E0FB956DD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7201483" y="3946083"/>
            <a:ext cx="1315195" cy="1197417"/>
          </a:xfrm>
          <a:prstGeom prst="rect">
            <a:avLst/>
          </a:prstGeom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BCB09B45-DE6D-4DAB-8D5F-6A07681B9D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71990" y="3918146"/>
            <a:ext cx="1224494" cy="12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6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37"/>
          <p:cNvGrpSpPr/>
          <p:nvPr/>
        </p:nvGrpSpPr>
        <p:grpSpPr>
          <a:xfrm>
            <a:off x="992755" y="324711"/>
            <a:ext cx="7158440" cy="921454"/>
            <a:chOff x="7728915" y="2370420"/>
            <a:chExt cx="1034472" cy="222546"/>
          </a:xfrm>
        </p:grpSpPr>
        <p:sp>
          <p:nvSpPr>
            <p:cNvPr id="918" name="Google Shape;918;p37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7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5" name="Google Shape;925;p37"/>
          <p:cNvSpPr txBox="1">
            <a:spLocks noGrp="1"/>
          </p:cNvSpPr>
          <p:nvPr>
            <p:ph type="title"/>
          </p:nvPr>
        </p:nvSpPr>
        <p:spPr>
          <a:xfrm>
            <a:off x="2111404" y="381106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KHỞI ĐỘNG</a:t>
            </a:r>
            <a:endParaRPr sz="3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BF2481-B766-49BC-B32E-E8A968C2371D}"/>
              </a:ext>
            </a:extLst>
          </p:cNvPr>
          <p:cNvSpPr/>
          <p:nvPr/>
        </p:nvSpPr>
        <p:spPr>
          <a:xfrm>
            <a:off x="1281770" y="1709203"/>
            <a:ext cx="2979784" cy="61886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ghi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nhớ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lâu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hơn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0CE7FEA-C71E-4081-91ED-47B2823B1BDD}"/>
              </a:ext>
            </a:extLst>
          </p:cNvPr>
          <p:cNvSpPr/>
          <p:nvPr/>
        </p:nvSpPr>
        <p:spPr>
          <a:xfrm>
            <a:off x="1281770" y="2569633"/>
            <a:ext cx="2979784" cy="181971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Nêu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trò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dạng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học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tiễn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 Cho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ví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dụ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71611C96-3F76-4CF3-905E-826C52A31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25516" y="1506962"/>
            <a:ext cx="3036714" cy="3408556"/>
          </a:xfrm>
          <a:prstGeom prst="rect">
            <a:avLst/>
          </a:prstGeom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EA989785-12DD-49FD-8A43-640B05560D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585">
            <a:off x="3874111" y="1172083"/>
            <a:ext cx="703969" cy="769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" grpId="0"/>
      <p:bldP spid="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917;p37">
            <a:extLst>
              <a:ext uri="{FF2B5EF4-FFF2-40B4-BE49-F238E27FC236}">
                <a16:creationId xmlns:a16="http://schemas.microsoft.com/office/drawing/2014/main" id="{022C4143-9EE9-4ECC-A3F5-26D93C52497B}"/>
              </a:ext>
            </a:extLst>
          </p:cNvPr>
          <p:cNvGrpSpPr/>
          <p:nvPr/>
        </p:nvGrpSpPr>
        <p:grpSpPr>
          <a:xfrm>
            <a:off x="992755" y="324711"/>
            <a:ext cx="7158440" cy="921454"/>
            <a:chOff x="7728915" y="2370420"/>
            <a:chExt cx="1034472" cy="222546"/>
          </a:xfrm>
        </p:grpSpPr>
        <p:sp>
          <p:nvSpPr>
            <p:cNvPr id="8" name="Google Shape;918;p37">
              <a:extLst>
                <a:ext uri="{FF2B5EF4-FFF2-40B4-BE49-F238E27FC236}">
                  <a16:creationId xmlns:a16="http://schemas.microsoft.com/office/drawing/2014/main" id="{300270BF-90D3-4ED3-83BA-8C089137783E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7">
              <a:extLst>
                <a:ext uri="{FF2B5EF4-FFF2-40B4-BE49-F238E27FC236}">
                  <a16:creationId xmlns:a16="http://schemas.microsoft.com/office/drawing/2014/main" id="{BD723817-C4FD-4A47-913A-4414B63E4B9B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7">
              <a:extLst>
                <a:ext uri="{FF2B5EF4-FFF2-40B4-BE49-F238E27FC236}">
                  <a16:creationId xmlns:a16="http://schemas.microsoft.com/office/drawing/2014/main" id="{72D7F3FD-AE08-4543-B481-593B18F62A7B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7">
              <a:extLst>
                <a:ext uri="{FF2B5EF4-FFF2-40B4-BE49-F238E27FC236}">
                  <a16:creationId xmlns:a16="http://schemas.microsoft.com/office/drawing/2014/main" id="{F6AD97C0-164A-4A02-B3EE-9D0587211CD1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7">
              <a:extLst>
                <a:ext uri="{FF2B5EF4-FFF2-40B4-BE49-F238E27FC236}">
                  <a16:creationId xmlns:a16="http://schemas.microsoft.com/office/drawing/2014/main" id="{B3F5D5F4-E271-474D-85C9-F16BE00C12E7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23;p37">
              <a:extLst>
                <a:ext uri="{FF2B5EF4-FFF2-40B4-BE49-F238E27FC236}">
                  <a16:creationId xmlns:a16="http://schemas.microsoft.com/office/drawing/2014/main" id="{2884FF65-B08F-4BA6-A610-ED9A7E726ADE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24;p37">
              <a:extLst>
                <a:ext uri="{FF2B5EF4-FFF2-40B4-BE49-F238E27FC236}">
                  <a16:creationId xmlns:a16="http://schemas.microsoft.com/office/drawing/2014/main" id="{A8D24A3B-C5B2-439F-86E9-F7FD4067F80E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925;p37">
            <a:extLst>
              <a:ext uri="{FF2B5EF4-FFF2-40B4-BE49-F238E27FC236}">
                <a16:creationId xmlns:a16="http://schemas.microsoft.com/office/drawing/2014/main" id="{F1EB6B03-92B8-4EB6-A023-F4621D5F1A6F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III. THU HOẠCH</a:t>
            </a:r>
          </a:p>
        </p:txBody>
      </p:sp>
      <p:pic>
        <p:nvPicPr>
          <p:cNvPr id="16" name="Google Shape;416;p40">
            <a:extLst>
              <a:ext uri="{FF2B5EF4-FFF2-40B4-BE49-F238E27FC236}">
                <a16:creationId xmlns:a16="http://schemas.microsoft.com/office/drawing/2014/main" id="{752AB44E-7689-4150-85DF-AA3441A3F17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0823" t="50716" r="28363" b="43174"/>
          <a:stretch/>
        </p:blipFill>
        <p:spPr>
          <a:xfrm>
            <a:off x="1014075" y="2055606"/>
            <a:ext cx="7094618" cy="7535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935120-001E-4408-88FA-89F4943DFB67}"/>
              </a:ext>
            </a:extLst>
          </p:cNvPr>
          <p:cNvSpPr txBox="1"/>
          <p:nvPr/>
        </p:nvSpPr>
        <p:spPr>
          <a:xfrm>
            <a:off x="1014075" y="2216922"/>
            <a:ext cx="71372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Hoàn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thiện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sản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phẩm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nhóm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tập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album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ảnh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,… </a:t>
            </a:r>
          </a:p>
        </p:txBody>
      </p:sp>
      <p:pic>
        <p:nvPicPr>
          <p:cNvPr id="17" name="Google Shape;416;p40">
            <a:extLst>
              <a:ext uri="{FF2B5EF4-FFF2-40B4-BE49-F238E27FC236}">
                <a16:creationId xmlns:a16="http://schemas.microsoft.com/office/drawing/2014/main" id="{0BA1F5AC-2077-4352-98C1-249559B9E7C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0823" t="50716" r="28363" b="43174"/>
          <a:stretch/>
        </p:blipFill>
        <p:spPr>
          <a:xfrm>
            <a:off x="1014075" y="2970443"/>
            <a:ext cx="7094618" cy="75352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3680B09-E2D7-4BEA-879B-6309ACC3EABC}"/>
              </a:ext>
            </a:extLst>
          </p:cNvPr>
          <p:cNvSpPr txBox="1"/>
          <p:nvPr/>
        </p:nvSpPr>
        <p:spPr>
          <a:xfrm>
            <a:off x="1024691" y="3131761"/>
            <a:ext cx="71372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được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Google Shape;416;p40">
            <a:extLst>
              <a:ext uri="{FF2B5EF4-FFF2-40B4-BE49-F238E27FC236}">
                <a16:creationId xmlns:a16="http://schemas.microsoft.com/office/drawing/2014/main" id="{6ADBE2DF-6D2D-4FD0-8954-9E3D9209E97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0823" t="50716" r="28363" b="43174"/>
          <a:stretch/>
        </p:blipFill>
        <p:spPr>
          <a:xfrm>
            <a:off x="1014075" y="3885280"/>
            <a:ext cx="7094618" cy="75352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07649DF-3FEC-4B35-8CD5-2E95E20D4A91}"/>
              </a:ext>
            </a:extLst>
          </p:cNvPr>
          <p:cNvSpPr txBox="1"/>
          <p:nvPr/>
        </p:nvSpPr>
        <p:spPr>
          <a:xfrm>
            <a:off x="992755" y="3869360"/>
            <a:ext cx="7137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Nhóm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gặp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nhiều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nhất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nhất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không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thấy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Tại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FE2055-8833-4FFA-B411-CB9344BC9CCC}"/>
              </a:ext>
            </a:extLst>
          </p:cNvPr>
          <p:cNvSpPr txBox="1"/>
          <p:nvPr/>
        </p:nvSpPr>
        <p:spPr>
          <a:xfrm>
            <a:off x="916437" y="1435442"/>
            <a:ext cx="73537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hiện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yêu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cầu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hoàn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thành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hoạch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1384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18" grpId="0"/>
      <p:bldP spid="20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FE2055-8833-4FFA-B411-CB9344BC9CCC}"/>
              </a:ext>
            </a:extLst>
          </p:cNvPr>
          <p:cNvSpPr txBox="1"/>
          <p:nvPr/>
        </p:nvSpPr>
        <p:spPr>
          <a:xfrm>
            <a:off x="895111" y="364635"/>
            <a:ext cx="73537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Điền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phiếu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học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tập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mẫu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B631F436-717C-4829-A9CA-E1146E82EB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020119"/>
              </p:ext>
            </p:extLst>
          </p:nvPr>
        </p:nvGraphicFramePr>
        <p:xfrm>
          <a:off x="528075" y="1105356"/>
          <a:ext cx="8087835" cy="2978400"/>
        </p:xfrm>
        <a:graphic>
          <a:graphicData uri="http://schemas.openxmlformats.org/drawingml/2006/table">
            <a:tbl>
              <a:tblPr firstRow="1" bandRow="1">
                <a:tableStyleId>{798A2AAB-B7F0-4733-8D74-AA4F2597F492}</a:tableStyleId>
              </a:tblPr>
              <a:tblGrid>
                <a:gridCol w="1155405">
                  <a:extLst>
                    <a:ext uri="{9D8B030D-6E8A-4147-A177-3AD203B41FA5}">
                      <a16:colId xmlns:a16="http://schemas.microsoft.com/office/drawing/2014/main" val="2305171205"/>
                    </a:ext>
                  </a:extLst>
                </a:gridCol>
                <a:gridCol w="1155405">
                  <a:extLst>
                    <a:ext uri="{9D8B030D-6E8A-4147-A177-3AD203B41FA5}">
                      <a16:colId xmlns:a16="http://schemas.microsoft.com/office/drawing/2014/main" val="950615486"/>
                    </a:ext>
                  </a:extLst>
                </a:gridCol>
                <a:gridCol w="893137">
                  <a:extLst>
                    <a:ext uri="{9D8B030D-6E8A-4147-A177-3AD203B41FA5}">
                      <a16:colId xmlns:a16="http://schemas.microsoft.com/office/drawing/2014/main" val="193920488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609586117"/>
                    </a:ext>
                  </a:extLst>
                </a:gridCol>
                <a:gridCol w="1658678">
                  <a:extLst>
                    <a:ext uri="{9D8B030D-6E8A-4147-A177-3AD203B41FA5}">
                      <a16:colId xmlns:a16="http://schemas.microsoft.com/office/drawing/2014/main" val="142224550"/>
                    </a:ext>
                  </a:extLst>
                </a:gridCol>
                <a:gridCol w="1155405">
                  <a:extLst>
                    <a:ext uri="{9D8B030D-6E8A-4147-A177-3AD203B41FA5}">
                      <a16:colId xmlns:a16="http://schemas.microsoft.com/office/drawing/2014/main" val="1598815425"/>
                    </a:ext>
                  </a:extLst>
                </a:gridCol>
                <a:gridCol w="1155405">
                  <a:extLst>
                    <a:ext uri="{9D8B030D-6E8A-4147-A177-3AD203B41FA5}">
                      <a16:colId xmlns:a16="http://schemas.microsoft.com/office/drawing/2014/main" val="688568280"/>
                    </a:ext>
                  </a:extLst>
                </a:gridCol>
              </a:tblGrid>
              <a:tr h="570288">
                <a:tc rowSpan="2"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Tên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cây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17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Môi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trường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sống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17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Đặc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điểm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17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Vị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trí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phân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loại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17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Vai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trò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1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258520"/>
                  </a:ext>
                </a:extLst>
              </a:tr>
              <a:tr h="66985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Rễ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17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Thân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17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Cơ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quan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sinh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sản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17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1848178"/>
                  </a:ext>
                </a:extLst>
              </a:tr>
              <a:tr h="82305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1407950"/>
                  </a:ext>
                </a:extLst>
              </a:tr>
              <a:tr h="82305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9758021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78AC8B5-809D-4D48-801E-D0C36775E1AA}"/>
              </a:ext>
            </a:extLst>
          </p:cNvPr>
          <p:cNvSpPr txBox="1"/>
          <p:nvPr/>
        </p:nvSpPr>
        <p:spPr>
          <a:xfrm>
            <a:off x="595415" y="4347978"/>
            <a:ext cx="79531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Nhận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xét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về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thước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69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C78AC8B5-809D-4D48-801E-D0C36775E1AA}"/>
              </a:ext>
            </a:extLst>
          </p:cNvPr>
          <p:cNvSpPr txBox="1"/>
          <p:nvPr/>
        </p:nvSpPr>
        <p:spPr>
          <a:xfrm>
            <a:off x="595417" y="4085246"/>
            <a:ext cx="7953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Nhận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xét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về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sự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độ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dạng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học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ở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B417B12B-725D-4230-B573-B7D092E18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957350"/>
              </p:ext>
            </p:extLst>
          </p:nvPr>
        </p:nvGraphicFramePr>
        <p:xfrm>
          <a:off x="753135" y="589973"/>
          <a:ext cx="7637715" cy="3305860"/>
        </p:xfrm>
        <a:graphic>
          <a:graphicData uri="http://schemas.openxmlformats.org/drawingml/2006/table">
            <a:tbl>
              <a:tblPr firstRow="1" bandRow="1">
                <a:tableStyleId>{798A2AAB-B7F0-4733-8D74-AA4F2597F492}</a:tableStyleId>
              </a:tblPr>
              <a:tblGrid>
                <a:gridCol w="1479702">
                  <a:extLst>
                    <a:ext uri="{9D8B030D-6E8A-4147-A177-3AD203B41FA5}">
                      <a16:colId xmlns:a16="http://schemas.microsoft.com/office/drawing/2014/main" val="4204823065"/>
                    </a:ext>
                  </a:extLst>
                </a:gridCol>
                <a:gridCol w="1637414">
                  <a:extLst>
                    <a:ext uri="{9D8B030D-6E8A-4147-A177-3AD203B41FA5}">
                      <a16:colId xmlns:a16="http://schemas.microsoft.com/office/drawing/2014/main" val="2311324251"/>
                    </a:ext>
                  </a:extLst>
                </a:gridCol>
                <a:gridCol w="1711842">
                  <a:extLst>
                    <a:ext uri="{9D8B030D-6E8A-4147-A177-3AD203B41FA5}">
                      <a16:colId xmlns:a16="http://schemas.microsoft.com/office/drawing/2014/main" val="1326101011"/>
                    </a:ext>
                  </a:extLst>
                </a:gridCol>
                <a:gridCol w="1499191">
                  <a:extLst>
                    <a:ext uri="{9D8B030D-6E8A-4147-A177-3AD203B41FA5}">
                      <a16:colId xmlns:a16="http://schemas.microsoft.com/office/drawing/2014/main" val="466453065"/>
                    </a:ext>
                  </a:extLst>
                </a:gridCol>
                <a:gridCol w="1309566">
                  <a:extLst>
                    <a:ext uri="{9D8B030D-6E8A-4147-A177-3AD203B41FA5}">
                      <a16:colId xmlns:a16="http://schemas.microsoft.com/office/drawing/2014/main" val="3911016378"/>
                    </a:ext>
                  </a:extLst>
                </a:gridCol>
              </a:tblGrid>
              <a:tr h="635965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Tên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động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vật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7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Môi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trường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sống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7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Đặc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điểm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hình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thái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7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Vị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trí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phân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loại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7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Vai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trò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1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805756"/>
                  </a:ext>
                </a:extLst>
              </a:tr>
              <a:tr h="635965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755466"/>
                  </a:ext>
                </a:extLst>
              </a:tr>
              <a:tr h="635965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5023452"/>
                  </a:ext>
                </a:extLst>
              </a:tr>
              <a:tr h="635965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736484"/>
                  </a:ext>
                </a:extLst>
              </a:tr>
              <a:tr h="635965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644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3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943;p39">
            <a:extLst>
              <a:ext uri="{FF2B5EF4-FFF2-40B4-BE49-F238E27FC236}">
                <a16:creationId xmlns:a16="http://schemas.microsoft.com/office/drawing/2014/main" id="{CF84B376-C83F-42A8-B3CC-B44AF0B52053}"/>
              </a:ext>
            </a:extLst>
          </p:cNvPr>
          <p:cNvGrpSpPr/>
          <p:nvPr/>
        </p:nvGrpSpPr>
        <p:grpSpPr>
          <a:xfrm>
            <a:off x="1196477" y="332355"/>
            <a:ext cx="6751038" cy="938596"/>
            <a:chOff x="7728915" y="2370420"/>
            <a:chExt cx="1034472" cy="222546"/>
          </a:xfrm>
        </p:grpSpPr>
        <p:sp>
          <p:nvSpPr>
            <p:cNvPr id="32" name="Google Shape;944;p39">
              <a:extLst>
                <a:ext uri="{FF2B5EF4-FFF2-40B4-BE49-F238E27FC236}">
                  <a16:creationId xmlns:a16="http://schemas.microsoft.com/office/drawing/2014/main" id="{4CF9CD91-3B53-4994-8CAF-D859C9C86CCA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45;p39">
              <a:extLst>
                <a:ext uri="{FF2B5EF4-FFF2-40B4-BE49-F238E27FC236}">
                  <a16:creationId xmlns:a16="http://schemas.microsoft.com/office/drawing/2014/main" id="{803468F4-8ABC-44CC-9101-A0428835E8F6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46;p39">
              <a:extLst>
                <a:ext uri="{FF2B5EF4-FFF2-40B4-BE49-F238E27FC236}">
                  <a16:creationId xmlns:a16="http://schemas.microsoft.com/office/drawing/2014/main" id="{B929515B-23AE-4B9B-AFFC-B19ECEC4A498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947;p39">
              <a:extLst>
                <a:ext uri="{FF2B5EF4-FFF2-40B4-BE49-F238E27FC236}">
                  <a16:creationId xmlns:a16="http://schemas.microsoft.com/office/drawing/2014/main" id="{95B08F2D-B72D-4FE0-BB17-74FC69E822AD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48;p39">
              <a:extLst>
                <a:ext uri="{FF2B5EF4-FFF2-40B4-BE49-F238E27FC236}">
                  <a16:creationId xmlns:a16="http://schemas.microsoft.com/office/drawing/2014/main" id="{8EA5A39C-8996-4B31-997D-31DF3958559F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49;p39">
              <a:extLst>
                <a:ext uri="{FF2B5EF4-FFF2-40B4-BE49-F238E27FC236}">
                  <a16:creationId xmlns:a16="http://schemas.microsoft.com/office/drawing/2014/main" id="{7F86D4E9-2811-4974-A4CE-ED8EECCC2D56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50;p39">
              <a:extLst>
                <a:ext uri="{FF2B5EF4-FFF2-40B4-BE49-F238E27FC236}">
                  <a16:creationId xmlns:a16="http://schemas.microsoft.com/office/drawing/2014/main" id="{8A73CD9A-B3A8-4CE9-B292-A2E18644A514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925;p37">
            <a:extLst>
              <a:ext uri="{FF2B5EF4-FFF2-40B4-BE49-F238E27FC236}">
                <a16:creationId xmlns:a16="http://schemas.microsoft.com/office/drawing/2014/main" id="{F9252394-C53A-4B14-A1BC-8F176DFDF1A2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LUYỆN TẬP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28BC64-F8C3-40BE-8465-D741E771617D}"/>
              </a:ext>
            </a:extLst>
          </p:cNvPr>
          <p:cNvSpPr txBox="1"/>
          <p:nvPr/>
        </p:nvSpPr>
        <p:spPr>
          <a:xfrm flipH="1">
            <a:off x="604967" y="1338808"/>
            <a:ext cx="793406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" marR="3048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Câu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1: </a:t>
            </a:r>
            <a:r>
              <a:rPr lang="vi-VN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Khi đi tham quan tìm hiểu sinh vật ngoài thiên nhiên em thường sử dụng loại kính nào sau đây?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08535A"/>
                </a:solidFill>
              </a:rPr>
              <a:t>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C0DE63-8C2E-4E41-AB17-96E26C7E619B}"/>
              </a:ext>
            </a:extLst>
          </p:cNvPr>
          <p:cNvSpPr/>
          <p:nvPr/>
        </p:nvSpPr>
        <p:spPr>
          <a:xfrm>
            <a:off x="1929040" y="2421729"/>
            <a:ext cx="1775637" cy="978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hiển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vi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C7EE04E-C950-4A61-85C5-2D0F50684D79}"/>
              </a:ext>
            </a:extLst>
          </p:cNvPr>
          <p:cNvSpPr/>
          <p:nvPr/>
        </p:nvSpPr>
        <p:spPr>
          <a:xfrm>
            <a:off x="5309166" y="2421729"/>
            <a:ext cx="1775637" cy="978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lúp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7480A07-F4FB-4771-A530-14505A3EBA0F}"/>
              </a:ext>
            </a:extLst>
          </p:cNvPr>
          <p:cNvSpPr/>
          <p:nvPr/>
        </p:nvSpPr>
        <p:spPr>
          <a:xfrm>
            <a:off x="1929041" y="3840593"/>
            <a:ext cx="1775637" cy="978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văn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1BE154D-4A65-4F67-AA60-DAE8CE3719E1}"/>
              </a:ext>
            </a:extLst>
          </p:cNvPr>
          <p:cNvSpPr/>
          <p:nvPr/>
        </p:nvSpPr>
        <p:spPr>
          <a:xfrm>
            <a:off x="5309167" y="3840593"/>
            <a:ext cx="1775637" cy="978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hồng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ngoại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ABF04C3-BFF9-4264-9EB5-18F1228C4277}"/>
              </a:ext>
            </a:extLst>
          </p:cNvPr>
          <p:cNvSpPr/>
          <p:nvPr/>
        </p:nvSpPr>
        <p:spPr>
          <a:xfrm>
            <a:off x="5309166" y="2421729"/>
            <a:ext cx="1775637" cy="97819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Kính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lúp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12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943;p39">
            <a:extLst>
              <a:ext uri="{FF2B5EF4-FFF2-40B4-BE49-F238E27FC236}">
                <a16:creationId xmlns:a16="http://schemas.microsoft.com/office/drawing/2014/main" id="{E373FD91-1FA5-4D73-BF2D-5D18357B11C8}"/>
              </a:ext>
            </a:extLst>
          </p:cNvPr>
          <p:cNvGrpSpPr/>
          <p:nvPr/>
        </p:nvGrpSpPr>
        <p:grpSpPr>
          <a:xfrm>
            <a:off x="1196477" y="332355"/>
            <a:ext cx="6751038" cy="938596"/>
            <a:chOff x="7728915" y="2370420"/>
            <a:chExt cx="1034472" cy="222546"/>
          </a:xfrm>
        </p:grpSpPr>
        <p:sp>
          <p:nvSpPr>
            <p:cNvPr id="27" name="Google Shape;944;p39">
              <a:extLst>
                <a:ext uri="{FF2B5EF4-FFF2-40B4-BE49-F238E27FC236}">
                  <a16:creationId xmlns:a16="http://schemas.microsoft.com/office/drawing/2014/main" id="{1121CE60-CE59-45F1-8CB8-6C8906B3E328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45;p39">
              <a:extLst>
                <a:ext uri="{FF2B5EF4-FFF2-40B4-BE49-F238E27FC236}">
                  <a16:creationId xmlns:a16="http://schemas.microsoft.com/office/drawing/2014/main" id="{CFA6665B-85F7-4F1F-9E39-02E40D2F11DA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46;p39">
              <a:extLst>
                <a:ext uri="{FF2B5EF4-FFF2-40B4-BE49-F238E27FC236}">
                  <a16:creationId xmlns:a16="http://schemas.microsoft.com/office/drawing/2014/main" id="{702539A9-4419-4852-9457-1AA111737DCA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947;p39">
              <a:extLst>
                <a:ext uri="{FF2B5EF4-FFF2-40B4-BE49-F238E27FC236}">
                  <a16:creationId xmlns:a16="http://schemas.microsoft.com/office/drawing/2014/main" id="{0BFA0BD3-E99C-48AE-A95C-AE37104CA869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48;p39">
              <a:extLst>
                <a:ext uri="{FF2B5EF4-FFF2-40B4-BE49-F238E27FC236}">
                  <a16:creationId xmlns:a16="http://schemas.microsoft.com/office/drawing/2014/main" id="{64E7FCDA-88A4-40B4-B61A-889034EE5F61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49;p39">
              <a:extLst>
                <a:ext uri="{FF2B5EF4-FFF2-40B4-BE49-F238E27FC236}">
                  <a16:creationId xmlns:a16="http://schemas.microsoft.com/office/drawing/2014/main" id="{9A1F4B7D-6D80-4CEF-B7CC-3DB11486D9DF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50;p39">
              <a:extLst>
                <a:ext uri="{FF2B5EF4-FFF2-40B4-BE49-F238E27FC236}">
                  <a16:creationId xmlns:a16="http://schemas.microsoft.com/office/drawing/2014/main" id="{BBBBF318-8303-445E-9572-4EE9771B9C58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925;p37">
            <a:extLst>
              <a:ext uri="{FF2B5EF4-FFF2-40B4-BE49-F238E27FC236}">
                <a16:creationId xmlns:a16="http://schemas.microsoft.com/office/drawing/2014/main" id="{F9252394-C53A-4B14-A1BC-8F176DFDF1A2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LUYỆN TẬP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28BC64-F8C3-40BE-8465-D741E771617D}"/>
              </a:ext>
            </a:extLst>
          </p:cNvPr>
          <p:cNvSpPr txBox="1"/>
          <p:nvPr/>
        </p:nvSpPr>
        <p:spPr>
          <a:xfrm flipH="1">
            <a:off x="604967" y="1338808"/>
            <a:ext cx="7934065" cy="956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" marR="3048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Câu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2: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</a:rPr>
              <a:t>D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ụng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cụ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đây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không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cần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sử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dụng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tìm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hiểu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 </a:t>
            </a:r>
          </a:p>
        </p:txBody>
      </p:sp>
      <p:sp>
        <p:nvSpPr>
          <p:cNvPr id="41" name="Google Shape;528;p38">
            <a:extLst>
              <a:ext uri="{FF2B5EF4-FFF2-40B4-BE49-F238E27FC236}">
                <a16:creationId xmlns:a16="http://schemas.microsoft.com/office/drawing/2014/main" id="{9552EDE4-7859-4303-8348-58ABADA951ED}"/>
              </a:ext>
            </a:extLst>
          </p:cNvPr>
          <p:cNvSpPr/>
          <p:nvPr/>
        </p:nvSpPr>
        <p:spPr>
          <a:xfrm>
            <a:off x="606667" y="2572749"/>
            <a:ext cx="1715634" cy="1638743"/>
          </a:xfrm>
          <a:prstGeom prst="ellipse">
            <a:avLst/>
          </a:prstGeom>
          <a:solidFill>
            <a:srgbClr val="82B6B0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528;p38">
            <a:extLst>
              <a:ext uri="{FF2B5EF4-FFF2-40B4-BE49-F238E27FC236}">
                <a16:creationId xmlns:a16="http://schemas.microsoft.com/office/drawing/2014/main" id="{7E1391C5-243C-4BEA-8372-2D59814F690D}"/>
              </a:ext>
            </a:extLst>
          </p:cNvPr>
          <p:cNvSpPr/>
          <p:nvPr/>
        </p:nvSpPr>
        <p:spPr>
          <a:xfrm>
            <a:off x="2571539" y="2572748"/>
            <a:ext cx="1715634" cy="1638743"/>
          </a:xfrm>
          <a:prstGeom prst="ellipse">
            <a:avLst/>
          </a:prstGeom>
          <a:solidFill>
            <a:srgbClr val="82B6B0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528;p38">
            <a:extLst>
              <a:ext uri="{FF2B5EF4-FFF2-40B4-BE49-F238E27FC236}">
                <a16:creationId xmlns:a16="http://schemas.microsoft.com/office/drawing/2014/main" id="{A59FE13B-79E1-4CC0-9D08-C118317A0979}"/>
              </a:ext>
            </a:extLst>
          </p:cNvPr>
          <p:cNvSpPr/>
          <p:nvPr/>
        </p:nvSpPr>
        <p:spPr>
          <a:xfrm>
            <a:off x="4629870" y="2572747"/>
            <a:ext cx="1715634" cy="1638743"/>
          </a:xfrm>
          <a:prstGeom prst="ellipse">
            <a:avLst/>
          </a:prstGeom>
          <a:solidFill>
            <a:srgbClr val="82B6B0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528;p38">
            <a:extLst>
              <a:ext uri="{FF2B5EF4-FFF2-40B4-BE49-F238E27FC236}">
                <a16:creationId xmlns:a16="http://schemas.microsoft.com/office/drawing/2014/main" id="{3864ACA5-7F2F-49FF-AD52-86C3854A8817}"/>
              </a:ext>
            </a:extLst>
          </p:cNvPr>
          <p:cNvSpPr/>
          <p:nvPr/>
        </p:nvSpPr>
        <p:spPr>
          <a:xfrm>
            <a:off x="6688201" y="2572747"/>
            <a:ext cx="1715634" cy="1638743"/>
          </a:xfrm>
          <a:prstGeom prst="ellipse">
            <a:avLst/>
          </a:prstGeom>
          <a:solidFill>
            <a:srgbClr val="82B6B0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C9088C4-C119-4B7D-A57D-B61983F07270}"/>
              </a:ext>
            </a:extLst>
          </p:cNvPr>
          <p:cNvSpPr txBox="1"/>
          <p:nvPr/>
        </p:nvSpPr>
        <p:spPr>
          <a:xfrm>
            <a:off x="869060" y="3141848"/>
            <a:ext cx="11908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ED0F13-24E1-4F42-AA80-B8BDE6F8B69F}"/>
              </a:ext>
            </a:extLst>
          </p:cNvPr>
          <p:cNvSpPr txBox="1"/>
          <p:nvPr/>
        </p:nvSpPr>
        <p:spPr>
          <a:xfrm>
            <a:off x="2728398" y="3174206"/>
            <a:ext cx="13934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Kính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lúp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46E7168-E773-477C-8354-0A195D094D80}"/>
              </a:ext>
            </a:extLst>
          </p:cNvPr>
          <p:cNvSpPr txBox="1"/>
          <p:nvPr/>
        </p:nvSpPr>
        <p:spPr>
          <a:xfrm>
            <a:off x="4892263" y="3034787"/>
            <a:ext cx="1190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Sổ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ghi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chép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B02071C-91E6-48F5-8C04-4462849F1F4E}"/>
              </a:ext>
            </a:extLst>
          </p:cNvPr>
          <p:cNvSpPr txBox="1"/>
          <p:nvPr/>
        </p:nvSpPr>
        <p:spPr>
          <a:xfrm>
            <a:off x="6867156" y="3141847"/>
            <a:ext cx="1357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Máy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ảnh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Google Shape;528;p38">
            <a:extLst>
              <a:ext uri="{FF2B5EF4-FFF2-40B4-BE49-F238E27FC236}">
                <a16:creationId xmlns:a16="http://schemas.microsoft.com/office/drawing/2014/main" id="{73C6AA79-F4C7-4F45-A0A4-C0875C491E3B}"/>
              </a:ext>
            </a:extLst>
          </p:cNvPr>
          <p:cNvSpPr/>
          <p:nvPr/>
        </p:nvSpPr>
        <p:spPr>
          <a:xfrm>
            <a:off x="593511" y="2570277"/>
            <a:ext cx="1715634" cy="1638743"/>
          </a:xfrm>
          <a:prstGeom prst="ellipse">
            <a:avLst/>
          </a:prstGeom>
          <a:solidFill>
            <a:srgbClr val="08535A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66706D9-11EF-43CD-BAFE-CDBB82217F9E}"/>
              </a:ext>
            </a:extLst>
          </p:cNvPr>
          <p:cNvSpPr txBox="1"/>
          <p:nvPr/>
        </p:nvSpPr>
        <p:spPr>
          <a:xfrm>
            <a:off x="852650" y="3139376"/>
            <a:ext cx="11908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Dao</a:t>
            </a:r>
          </a:p>
        </p:txBody>
      </p:sp>
    </p:spTree>
    <p:extLst>
      <p:ext uri="{BB962C8B-B14F-4D97-AF65-F5344CB8AC3E}">
        <p14:creationId xmlns:p14="http://schemas.microsoft.com/office/powerpoint/2010/main" val="391022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1" grpId="0" animBg="1"/>
      <p:bldP spid="42" grpId="0" animBg="1"/>
      <p:bldP spid="43" grpId="0" animBg="1"/>
      <p:bldP spid="44" grpId="0" animBg="1"/>
      <p:bldP spid="45" grpId="0"/>
      <p:bldP spid="46" grpId="0"/>
      <p:bldP spid="47" grpId="0"/>
      <p:bldP spid="48" grpId="0"/>
      <p:bldP spid="49" grpId="0" animBg="1"/>
      <p:bldP spid="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943;p39">
            <a:extLst>
              <a:ext uri="{FF2B5EF4-FFF2-40B4-BE49-F238E27FC236}">
                <a16:creationId xmlns:a16="http://schemas.microsoft.com/office/drawing/2014/main" id="{E373FD91-1FA5-4D73-BF2D-5D18357B11C8}"/>
              </a:ext>
            </a:extLst>
          </p:cNvPr>
          <p:cNvGrpSpPr/>
          <p:nvPr/>
        </p:nvGrpSpPr>
        <p:grpSpPr>
          <a:xfrm>
            <a:off x="1196477" y="332355"/>
            <a:ext cx="6751038" cy="938596"/>
            <a:chOff x="7728915" y="2370420"/>
            <a:chExt cx="1034472" cy="222546"/>
          </a:xfrm>
        </p:grpSpPr>
        <p:sp>
          <p:nvSpPr>
            <p:cNvPr id="27" name="Google Shape;944;p39">
              <a:extLst>
                <a:ext uri="{FF2B5EF4-FFF2-40B4-BE49-F238E27FC236}">
                  <a16:creationId xmlns:a16="http://schemas.microsoft.com/office/drawing/2014/main" id="{1121CE60-CE59-45F1-8CB8-6C8906B3E328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45;p39">
              <a:extLst>
                <a:ext uri="{FF2B5EF4-FFF2-40B4-BE49-F238E27FC236}">
                  <a16:creationId xmlns:a16="http://schemas.microsoft.com/office/drawing/2014/main" id="{CFA6665B-85F7-4F1F-9E39-02E40D2F11DA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46;p39">
              <a:extLst>
                <a:ext uri="{FF2B5EF4-FFF2-40B4-BE49-F238E27FC236}">
                  <a16:creationId xmlns:a16="http://schemas.microsoft.com/office/drawing/2014/main" id="{702539A9-4419-4852-9457-1AA111737DCA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947;p39">
              <a:extLst>
                <a:ext uri="{FF2B5EF4-FFF2-40B4-BE49-F238E27FC236}">
                  <a16:creationId xmlns:a16="http://schemas.microsoft.com/office/drawing/2014/main" id="{0BFA0BD3-E99C-48AE-A95C-AE37104CA869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48;p39">
              <a:extLst>
                <a:ext uri="{FF2B5EF4-FFF2-40B4-BE49-F238E27FC236}">
                  <a16:creationId xmlns:a16="http://schemas.microsoft.com/office/drawing/2014/main" id="{64E7FCDA-88A4-40B4-B61A-889034EE5F61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49;p39">
              <a:extLst>
                <a:ext uri="{FF2B5EF4-FFF2-40B4-BE49-F238E27FC236}">
                  <a16:creationId xmlns:a16="http://schemas.microsoft.com/office/drawing/2014/main" id="{9A1F4B7D-6D80-4CEF-B7CC-3DB11486D9DF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50;p39">
              <a:extLst>
                <a:ext uri="{FF2B5EF4-FFF2-40B4-BE49-F238E27FC236}">
                  <a16:creationId xmlns:a16="http://schemas.microsoft.com/office/drawing/2014/main" id="{BBBBF318-8303-445E-9572-4EE9771B9C58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925;p37">
            <a:extLst>
              <a:ext uri="{FF2B5EF4-FFF2-40B4-BE49-F238E27FC236}">
                <a16:creationId xmlns:a16="http://schemas.microsoft.com/office/drawing/2014/main" id="{F9252394-C53A-4B14-A1BC-8F176DFDF1A2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LUYỆN TẬP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28BC64-F8C3-40BE-8465-D741E771617D}"/>
              </a:ext>
            </a:extLst>
          </p:cNvPr>
          <p:cNvSpPr txBox="1"/>
          <p:nvPr/>
        </p:nvSpPr>
        <p:spPr>
          <a:xfrm flipH="1">
            <a:off x="398176" y="1473814"/>
            <a:ext cx="8347647" cy="49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" marR="3048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Câu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3: </a:t>
            </a:r>
            <a:r>
              <a:rPr lang="vi-VN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Vợt bắt bướm được dùng để bắt các loài động vật nào?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B3AE4C-5C30-471B-AF90-A88249DD53ED}"/>
              </a:ext>
            </a:extLst>
          </p:cNvPr>
          <p:cNvSpPr/>
          <p:nvPr/>
        </p:nvSpPr>
        <p:spPr>
          <a:xfrm>
            <a:off x="1914678" y="2237438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A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9D3946C-FA34-4AB7-A478-4DB072D55DA8}"/>
              </a:ext>
            </a:extLst>
          </p:cNvPr>
          <p:cNvSpPr/>
          <p:nvPr/>
        </p:nvSpPr>
        <p:spPr>
          <a:xfrm>
            <a:off x="1914678" y="2917750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B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9A405A8-A507-44EB-AD62-E75B6C08A5E7}"/>
              </a:ext>
            </a:extLst>
          </p:cNvPr>
          <p:cNvSpPr/>
          <p:nvPr/>
        </p:nvSpPr>
        <p:spPr>
          <a:xfrm>
            <a:off x="1914678" y="3598062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1F2D038-84D4-4642-BA6F-752629ADC7B0}"/>
              </a:ext>
            </a:extLst>
          </p:cNvPr>
          <p:cNvSpPr/>
          <p:nvPr/>
        </p:nvSpPr>
        <p:spPr>
          <a:xfrm>
            <a:off x="1914678" y="4278374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D</a:t>
            </a:r>
          </a:p>
        </p:txBody>
      </p:sp>
      <p:sp>
        <p:nvSpPr>
          <p:cNvPr id="36" name="Arrow: Pentagon 35">
            <a:extLst>
              <a:ext uri="{FF2B5EF4-FFF2-40B4-BE49-F238E27FC236}">
                <a16:creationId xmlns:a16="http://schemas.microsoft.com/office/drawing/2014/main" id="{C6FB061F-C146-4D4C-9C00-071ED89932E4}"/>
              </a:ext>
            </a:extLst>
          </p:cNvPr>
          <p:cNvSpPr/>
          <p:nvPr/>
        </p:nvSpPr>
        <p:spPr>
          <a:xfrm>
            <a:off x="2754257" y="2911932"/>
            <a:ext cx="4536922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Kiến</a:t>
            </a:r>
            <a:r>
              <a:rPr lang="en-US" sz="2200" dirty="0"/>
              <a:t>, </a:t>
            </a:r>
            <a:r>
              <a:rPr lang="en-US" sz="2200" dirty="0" err="1"/>
              <a:t>cào</a:t>
            </a:r>
            <a:r>
              <a:rPr lang="en-US" sz="2200" dirty="0"/>
              <a:t> </a:t>
            </a:r>
            <a:r>
              <a:rPr lang="en-US" sz="2200" dirty="0" err="1"/>
              <a:t>cào</a:t>
            </a:r>
            <a:r>
              <a:rPr lang="en-US" sz="2200" dirty="0"/>
              <a:t>, </a:t>
            </a:r>
            <a:r>
              <a:rPr lang="en-US" sz="2200" dirty="0" err="1"/>
              <a:t>chuồn</a:t>
            </a:r>
            <a:r>
              <a:rPr lang="en-US" sz="2200" dirty="0"/>
              <a:t> </a:t>
            </a:r>
            <a:r>
              <a:rPr lang="en-US" sz="2200" dirty="0" err="1"/>
              <a:t>chuồn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A7809510-423C-41A8-B195-6C45844D2962}"/>
              </a:ext>
            </a:extLst>
          </p:cNvPr>
          <p:cNvSpPr/>
          <p:nvPr/>
        </p:nvSpPr>
        <p:spPr>
          <a:xfrm>
            <a:off x="2754257" y="2239616"/>
            <a:ext cx="4536922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dirty="0"/>
              <a:t>Bướm, ong, giun đất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8" name="Arrow: Pentagon 37">
            <a:extLst>
              <a:ext uri="{FF2B5EF4-FFF2-40B4-BE49-F238E27FC236}">
                <a16:creationId xmlns:a16="http://schemas.microsoft.com/office/drawing/2014/main" id="{E7E6B6AB-0A0B-4E6A-B7B1-4486D3015EF6}"/>
              </a:ext>
            </a:extLst>
          </p:cNvPr>
          <p:cNvSpPr/>
          <p:nvPr/>
        </p:nvSpPr>
        <p:spPr>
          <a:xfrm>
            <a:off x="2754255" y="3598062"/>
            <a:ext cx="4536923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dirty="0"/>
              <a:t>Bướm, cào cào, châu chấu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E028E1D1-7516-4C29-8B23-FAE73ABD9F3D}"/>
              </a:ext>
            </a:extLst>
          </p:cNvPr>
          <p:cNvSpPr/>
          <p:nvPr/>
        </p:nvSpPr>
        <p:spPr>
          <a:xfrm>
            <a:off x="2754255" y="4278374"/>
            <a:ext cx="4536923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Châu</a:t>
            </a:r>
            <a:r>
              <a:rPr lang="en-US" sz="2200" dirty="0"/>
              <a:t> </a:t>
            </a:r>
            <a:r>
              <a:rPr lang="en-US" sz="2200" dirty="0" err="1"/>
              <a:t>chấu</a:t>
            </a:r>
            <a:r>
              <a:rPr lang="en-US" sz="2200" dirty="0"/>
              <a:t>, </a:t>
            </a:r>
            <a:r>
              <a:rPr lang="en-US" sz="2200" dirty="0" err="1"/>
              <a:t>tôm</a:t>
            </a:r>
            <a:r>
              <a:rPr lang="en-US" sz="2200" dirty="0"/>
              <a:t> </a:t>
            </a:r>
            <a:r>
              <a:rPr lang="en-US" sz="2200" dirty="0" err="1"/>
              <a:t>đồng</a:t>
            </a:r>
            <a:r>
              <a:rPr lang="en-US" sz="2200" dirty="0"/>
              <a:t>, </a:t>
            </a:r>
            <a:r>
              <a:rPr lang="en-US" sz="2200" dirty="0" err="1"/>
              <a:t>chim</a:t>
            </a:r>
            <a:r>
              <a:rPr lang="en-US" sz="2200" dirty="0"/>
              <a:t> </a:t>
            </a:r>
            <a:r>
              <a:rPr lang="en-US" sz="2200" dirty="0" err="1"/>
              <a:t>sâu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D30EDF2-B514-4975-B199-69523E3DFB85}"/>
              </a:ext>
            </a:extLst>
          </p:cNvPr>
          <p:cNvSpPr/>
          <p:nvPr/>
        </p:nvSpPr>
        <p:spPr>
          <a:xfrm>
            <a:off x="1906966" y="3598062"/>
            <a:ext cx="603136" cy="5124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8535A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8953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2" grpId="0" animBg="1"/>
      <p:bldP spid="2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917;p37">
            <a:extLst>
              <a:ext uri="{FF2B5EF4-FFF2-40B4-BE49-F238E27FC236}">
                <a16:creationId xmlns:a16="http://schemas.microsoft.com/office/drawing/2014/main" id="{FA2E4D36-E09C-4A8F-B7B4-B812EDC9DDE6}"/>
              </a:ext>
            </a:extLst>
          </p:cNvPr>
          <p:cNvGrpSpPr/>
          <p:nvPr/>
        </p:nvGrpSpPr>
        <p:grpSpPr>
          <a:xfrm>
            <a:off x="992755" y="324711"/>
            <a:ext cx="7158440" cy="921454"/>
            <a:chOff x="7728915" y="2370420"/>
            <a:chExt cx="1034472" cy="222546"/>
          </a:xfrm>
        </p:grpSpPr>
        <p:sp>
          <p:nvSpPr>
            <p:cNvPr id="14" name="Google Shape;918;p37">
              <a:extLst>
                <a:ext uri="{FF2B5EF4-FFF2-40B4-BE49-F238E27FC236}">
                  <a16:creationId xmlns:a16="http://schemas.microsoft.com/office/drawing/2014/main" id="{E2576308-1CB1-4941-8CD9-1C8FC924E3D4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19;p37">
              <a:extLst>
                <a:ext uri="{FF2B5EF4-FFF2-40B4-BE49-F238E27FC236}">
                  <a16:creationId xmlns:a16="http://schemas.microsoft.com/office/drawing/2014/main" id="{818A5BF1-8815-42CB-89DC-522E2C3700DA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20;p37">
              <a:extLst>
                <a:ext uri="{FF2B5EF4-FFF2-40B4-BE49-F238E27FC236}">
                  <a16:creationId xmlns:a16="http://schemas.microsoft.com/office/drawing/2014/main" id="{9EA0D783-2CB8-41C8-A19C-E38BFC4AE353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21;p37">
              <a:extLst>
                <a:ext uri="{FF2B5EF4-FFF2-40B4-BE49-F238E27FC236}">
                  <a16:creationId xmlns:a16="http://schemas.microsoft.com/office/drawing/2014/main" id="{840AAA95-D0F3-4169-8945-542187871A3A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22;p37">
              <a:extLst>
                <a:ext uri="{FF2B5EF4-FFF2-40B4-BE49-F238E27FC236}">
                  <a16:creationId xmlns:a16="http://schemas.microsoft.com/office/drawing/2014/main" id="{D3393B3A-1741-4EC2-9EEA-8F1D5D3D8AD5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23;p37">
              <a:extLst>
                <a:ext uri="{FF2B5EF4-FFF2-40B4-BE49-F238E27FC236}">
                  <a16:creationId xmlns:a16="http://schemas.microsoft.com/office/drawing/2014/main" id="{FE3864D5-57B5-4C3B-939A-3BEC580445C0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4;p37">
              <a:extLst>
                <a:ext uri="{FF2B5EF4-FFF2-40B4-BE49-F238E27FC236}">
                  <a16:creationId xmlns:a16="http://schemas.microsoft.com/office/drawing/2014/main" id="{E95C4C8E-EFC8-4188-A035-2DDC9267E233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925;p37">
            <a:extLst>
              <a:ext uri="{FF2B5EF4-FFF2-40B4-BE49-F238E27FC236}">
                <a16:creationId xmlns:a16="http://schemas.microsoft.com/office/drawing/2014/main" id="{B094C268-415F-47F4-AA90-2F8E0888C914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VẬN DỤNG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BF2FA9-C0FD-432E-98F2-5A7CBC628519}"/>
              </a:ext>
            </a:extLst>
          </p:cNvPr>
          <p:cNvSpPr txBox="1"/>
          <p:nvPr/>
        </p:nvSpPr>
        <p:spPr>
          <a:xfrm>
            <a:off x="664535" y="1386765"/>
            <a:ext cx="7814930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libri" panose="020F0502020204030204" pitchFamily="34" charset="0"/>
              </a:rPr>
              <a:t>H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ãy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đưa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ra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thông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điệp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tuyên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truyền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bảo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các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động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bảo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môi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sống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chúng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đưa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thông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điệp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bằng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áp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phích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hoặc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câu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khẩu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hiệu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hoặc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đoạn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video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ngắn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BE21ECC4-C025-4879-ADDA-CA5B6D6F1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75363" y="2948024"/>
            <a:ext cx="2872152" cy="219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5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771C47-3106-4A01-AEB4-9FF399AAE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61" y="946296"/>
            <a:ext cx="4241339" cy="29133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87D56C-1B04-49E4-AC28-335244FC9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907" y="946296"/>
            <a:ext cx="4125432" cy="29133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E2C3EB-8FE5-4638-99FF-DAE32356FC45}"/>
              </a:ext>
            </a:extLst>
          </p:cNvPr>
          <p:cNvSpPr txBox="1"/>
          <p:nvPr/>
        </p:nvSpPr>
        <p:spPr>
          <a:xfrm>
            <a:off x="1084521" y="4178595"/>
            <a:ext cx="69749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bức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tuyên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truyền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bảo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vệ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môi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trường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68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943;p39">
            <a:extLst>
              <a:ext uri="{FF2B5EF4-FFF2-40B4-BE49-F238E27FC236}">
                <a16:creationId xmlns:a16="http://schemas.microsoft.com/office/drawing/2014/main" id="{92091CB4-8CB8-4053-9282-D6AA2D8A061E}"/>
              </a:ext>
            </a:extLst>
          </p:cNvPr>
          <p:cNvGrpSpPr/>
          <p:nvPr/>
        </p:nvGrpSpPr>
        <p:grpSpPr>
          <a:xfrm>
            <a:off x="1196477" y="332355"/>
            <a:ext cx="6751038" cy="938596"/>
            <a:chOff x="7728915" y="2370420"/>
            <a:chExt cx="1034472" cy="222546"/>
          </a:xfrm>
        </p:grpSpPr>
        <p:sp>
          <p:nvSpPr>
            <p:cNvPr id="14" name="Google Shape;944;p39">
              <a:extLst>
                <a:ext uri="{FF2B5EF4-FFF2-40B4-BE49-F238E27FC236}">
                  <a16:creationId xmlns:a16="http://schemas.microsoft.com/office/drawing/2014/main" id="{AFE811EE-C8E2-4AAA-B0DE-925968071E2A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45;p39">
              <a:extLst>
                <a:ext uri="{FF2B5EF4-FFF2-40B4-BE49-F238E27FC236}">
                  <a16:creationId xmlns:a16="http://schemas.microsoft.com/office/drawing/2014/main" id="{2C6D0E58-7B82-4756-B687-F2E99F98B7F2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46;p39">
              <a:extLst>
                <a:ext uri="{FF2B5EF4-FFF2-40B4-BE49-F238E27FC236}">
                  <a16:creationId xmlns:a16="http://schemas.microsoft.com/office/drawing/2014/main" id="{2D4BEC00-5B31-40BE-9DB1-612149EA077A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947;p39">
              <a:extLst>
                <a:ext uri="{FF2B5EF4-FFF2-40B4-BE49-F238E27FC236}">
                  <a16:creationId xmlns:a16="http://schemas.microsoft.com/office/drawing/2014/main" id="{C460F45F-9511-4184-8730-D9FCD9D3CA69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48;p39">
              <a:extLst>
                <a:ext uri="{FF2B5EF4-FFF2-40B4-BE49-F238E27FC236}">
                  <a16:creationId xmlns:a16="http://schemas.microsoft.com/office/drawing/2014/main" id="{30B828C0-4028-4636-B139-140B70EFCD1F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49;p39">
              <a:extLst>
                <a:ext uri="{FF2B5EF4-FFF2-40B4-BE49-F238E27FC236}">
                  <a16:creationId xmlns:a16="http://schemas.microsoft.com/office/drawing/2014/main" id="{32D897A2-9B54-4671-ACC1-7CCEA1555615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50;p39">
              <a:extLst>
                <a:ext uri="{FF2B5EF4-FFF2-40B4-BE49-F238E27FC236}">
                  <a16:creationId xmlns:a16="http://schemas.microsoft.com/office/drawing/2014/main" id="{FDD8BBC5-5ED5-4BCF-B582-A707518BE209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" name="Google Shape;1530;p55">
            <a:extLst>
              <a:ext uri="{FF2B5EF4-FFF2-40B4-BE49-F238E27FC236}">
                <a16:creationId xmlns:a16="http://schemas.microsoft.com/office/drawing/2014/main" id="{88ACB93C-36DE-40D3-80E2-CFB785502C16}"/>
              </a:ext>
            </a:extLst>
          </p:cNvPr>
          <p:cNvSpPr txBox="1">
            <a:spLocks/>
          </p:cNvSpPr>
          <p:nvPr/>
        </p:nvSpPr>
        <p:spPr>
          <a:xfrm>
            <a:off x="906959" y="1282586"/>
            <a:ext cx="7308850" cy="145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 b="0" i="0" u="none" strike="noStrike" cap="none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Raleway Thin"/>
              <a:buNone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báo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nộp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Raleway Thin"/>
              <a:buNone/>
            </a:pPr>
            <a:r>
              <a:rPr lang="vi-V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40.</a:t>
            </a:r>
          </a:p>
        </p:txBody>
      </p:sp>
      <p:pic>
        <p:nvPicPr>
          <p:cNvPr id="84" name="Picture 3">
            <a:extLst>
              <a:ext uri="{FF2B5EF4-FFF2-40B4-BE49-F238E27FC236}">
                <a16:creationId xmlns:a16="http://schemas.microsoft.com/office/drawing/2014/main" id="{19350A0F-39E3-43FA-89A4-9C94D88CB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003206" y="2571750"/>
            <a:ext cx="4099459" cy="2474582"/>
          </a:xfrm>
          <a:prstGeom prst="rect">
            <a:avLst/>
          </a:prstGeom>
        </p:spPr>
      </p:pic>
      <p:sp>
        <p:nvSpPr>
          <p:cNvPr id="93" name="Google Shape;925;p37">
            <a:extLst>
              <a:ext uri="{FF2B5EF4-FFF2-40B4-BE49-F238E27FC236}">
                <a16:creationId xmlns:a16="http://schemas.microsoft.com/office/drawing/2014/main" id="{C317FA3B-48C0-405C-93CE-9E3EEB8AE900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HƯỚNG DẪN VỀ NHÀ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2045E89E-6481-4B79-821B-F28DCEFAC5B7}"/>
              </a:ext>
            </a:extLst>
          </p:cNvPr>
          <p:cNvSpPr txBox="1"/>
          <p:nvPr/>
        </p:nvSpPr>
        <p:spPr>
          <a:xfrm>
            <a:off x="808128" y="1586296"/>
            <a:ext cx="752774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2901303-039C-4528-8AAD-FFFF13A78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249286" y="2940513"/>
            <a:ext cx="2352454" cy="21188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D06773-C52D-4A4A-9244-0E8440FEA8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31654" y="3453070"/>
            <a:ext cx="552948" cy="1263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A4EEA-1EC2-47D6-9432-6F72C267ED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03848" y="3845258"/>
            <a:ext cx="1539439" cy="10275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A8CC96CF-5B13-4E81-AB24-9586906500D2}"/>
              </a:ext>
            </a:extLst>
          </p:cNvPr>
          <p:cNvSpPr/>
          <p:nvPr/>
        </p:nvSpPr>
        <p:spPr>
          <a:xfrm>
            <a:off x="888999" y="799393"/>
            <a:ext cx="7366000" cy="2573867"/>
          </a:xfrm>
          <a:prstGeom prst="horizontalScroll">
            <a:avLst/>
          </a:prstGeom>
          <a:solidFill>
            <a:srgbClr val="0D8173"/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BÀI 39: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TÌM HIỂU SINH VẬT NGOÀI THIÊN NHIÊN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97AC02F0-8E67-484F-808D-897C16F9C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48014" y="2924579"/>
            <a:ext cx="2647971" cy="221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6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940;p39">
            <a:extLst>
              <a:ext uri="{FF2B5EF4-FFF2-40B4-BE49-F238E27FC236}">
                <a16:creationId xmlns:a16="http://schemas.microsoft.com/office/drawing/2014/main" id="{B817B963-FBFC-478D-A508-0E50A515C208}"/>
              </a:ext>
            </a:extLst>
          </p:cNvPr>
          <p:cNvSpPr/>
          <p:nvPr/>
        </p:nvSpPr>
        <p:spPr>
          <a:xfrm rot="10709925" flipH="1">
            <a:off x="2350807" y="2841841"/>
            <a:ext cx="4567221" cy="7353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0" name="Google Shape;940;p39"/>
          <p:cNvSpPr/>
          <p:nvPr/>
        </p:nvSpPr>
        <p:spPr>
          <a:xfrm rot="10709925" flipH="1">
            <a:off x="2354172" y="1716395"/>
            <a:ext cx="4563855" cy="7353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943" name="Google Shape;943;p39"/>
          <p:cNvGrpSpPr/>
          <p:nvPr/>
        </p:nvGrpSpPr>
        <p:grpSpPr>
          <a:xfrm>
            <a:off x="1196477" y="332355"/>
            <a:ext cx="6751038" cy="938596"/>
            <a:chOff x="7728915" y="2370420"/>
            <a:chExt cx="1034472" cy="222546"/>
          </a:xfrm>
        </p:grpSpPr>
        <p:sp>
          <p:nvSpPr>
            <p:cNvPr id="944" name="Google Shape;944;p39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9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9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7" name="Google Shape;947;p39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9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9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9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0" name="Google Shape;960;p39">
            <a:hlinkClick r:id="rId3" action="ppaction://hlinksldjump"/>
          </p:cNvPr>
          <p:cNvSpPr txBox="1">
            <a:spLocks noGrp="1"/>
          </p:cNvSpPr>
          <p:nvPr>
            <p:ph type="title" idx="9"/>
          </p:nvPr>
        </p:nvSpPr>
        <p:spPr>
          <a:xfrm>
            <a:off x="2608052" y="2945671"/>
            <a:ext cx="3980103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II. CÁCH TIẾN HÀNH</a:t>
            </a:r>
            <a:endParaRPr sz="2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7" name="Google Shape;925;p37">
            <a:extLst>
              <a:ext uri="{FF2B5EF4-FFF2-40B4-BE49-F238E27FC236}">
                <a16:creationId xmlns:a16="http://schemas.microsoft.com/office/drawing/2014/main" id="{DB96521A-2A5F-426D-8283-86AFBC0FF3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11404" y="381106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NỘI DUNG BÀI HỌC</a:t>
            </a:r>
            <a:endParaRPr sz="3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569D7EFF-A686-4051-8EC5-0ED9E6FCD0DF}"/>
              </a:ext>
            </a:extLst>
          </p:cNvPr>
          <p:cNvSpPr>
            <a:spLocks noGrp="1"/>
          </p:cNvSpPr>
          <p:nvPr>
            <p:ph type="title" idx="3"/>
          </p:nvPr>
        </p:nvSpPr>
        <p:spPr>
          <a:xfrm>
            <a:off x="3384763" y="1820225"/>
            <a:ext cx="2305500" cy="527700"/>
          </a:xfrm>
        </p:spPr>
        <p:txBody>
          <a:bodyPr/>
          <a:lstStyle/>
          <a:p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I. CHUẨN BỊ</a:t>
            </a:r>
          </a:p>
        </p:txBody>
      </p:sp>
      <p:pic>
        <p:nvPicPr>
          <p:cNvPr id="64" name="Picture 7">
            <a:extLst>
              <a:ext uri="{FF2B5EF4-FFF2-40B4-BE49-F238E27FC236}">
                <a16:creationId xmlns:a16="http://schemas.microsoft.com/office/drawing/2014/main" id="{A768E7E3-5857-4FB7-9FD2-CBC998A9B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919540" y="1567090"/>
            <a:ext cx="1688512" cy="3465229"/>
          </a:xfrm>
          <a:prstGeom prst="rect">
            <a:avLst/>
          </a:prstGeom>
        </p:spPr>
      </p:pic>
      <p:sp>
        <p:nvSpPr>
          <p:cNvPr id="16" name="Google Shape;940;p39">
            <a:extLst>
              <a:ext uri="{FF2B5EF4-FFF2-40B4-BE49-F238E27FC236}">
                <a16:creationId xmlns:a16="http://schemas.microsoft.com/office/drawing/2014/main" id="{6150B665-F7DE-4677-84C8-BB8BE17A0D59}"/>
              </a:ext>
            </a:extLst>
          </p:cNvPr>
          <p:cNvSpPr/>
          <p:nvPr/>
        </p:nvSpPr>
        <p:spPr>
          <a:xfrm rot="10709925" flipH="1">
            <a:off x="2253902" y="3967331"/>
            <a:ext cx="4567221" cy="7353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Google Shape;960;p39">
            <a:hlinkClick r:id="rId3" action="ppaction://hlinksldjump"/>
            <a:extLst>
              <a:ext uri="{FF2B5EF4-FFF2-40B4-BE49-F238E27FC236}">
                <a16:creationId xmlns:a16="http://schemas.microsoft.com/office/drawing/2014/main" id="{5531F471-8B0D-49FE-AE7F-9790F8440511}"/>
              </a:ext>
            </a:extLst>
          </p:cNvPr>
          <p:cNvSpPr txBox="1">
            <a:spLocks/>
          </p:cNvSpPr>
          <p:nvPr/>
        </p:nvSpPr>
        <p:spPr>
          <a:xfrm>
            <a:off x="2443530" y="4071161"/>
            <a:ext cx="3980103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loria Hallelujah"/>
              <a:buNone/>
              <a:defRPr sz="1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"/>
              <a:buNone/>
              <a:defRPr sz="25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"/>
              <a:buNone/>
              <a:defRPr sz="25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"/>
              <a:buNone/>
              <a:defRPr sz="25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"/>
              <a:buNone/>
              <a:defRPr sz="25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"/>
              <a:buNone/>
              <a:defRPr sz="25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"/>
              <a:buNone/>
              <a:defRPr sz="25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"/>
              <a:buNone/>
              <a:defRPr sz="25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"/>
              <a:buNone/>
              <a:defRPr sz="25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III. THU HOẠCH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0" grpId="0"/>
      <p:bldP spid="37" grpId="0"/>
      <p:bldP spid="23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917;p37">
            <a:extLst>
              <a:ext uri="{FF2B5EF4-FFF2-40B4-BE49-F238E27FC236}">
                <a16:creationId xmlns:a16="http://schemas.microsoft.com/office/drawing/2014/main" id="{CA451B51-20E9-47D4-BF7D-C9DD986113EA}"/>
              </a:ext>
            </a:extLst>
          </p:cNvPr>
          <p:cNvGrpSpPr/>
          <p:nvPr/>
        </p:nvGrpSpPr>
        <p:grpSpPr>
          <a:xfrm>
            <a:off x="992755" y="324711"/>
            <a:ext cx="7158440" cy="921454"/>
            <a:chOff x="7728915" y="2370420"/>
            <a:chExt cx="1034472" cy="222546"/>
          </a:xfrm>
        </p:grpSpPr>
        <p:sp>
          <p:nvSpPr>
            <p:cNvPr id="79" name="Google Shape;918;p37">
              <a:extLst>
                <a:ext uri="{FF2B5EF4-FFF2-40B4-BE49-F238E27FC236}">
                  <a16:creationId xmlns:a16="http://schemas.microsoft.com/office/drawing/2014/main" id="{BF3D2573-FF51-4E83-8EA3-C5A2498AB182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19;p37">
              <a:extLst>
                <a:ext uri="{FF2B5EF4-FFF2-40B4-BE49-F238E27FC236}">
                  <a16:creationId xmlns:a16="http://schemas.microsoft.com/office/drawing/2014/main" id="{BD0ADD97-AA3C-4E71-98B3-D30C76F2FF23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20;p37">
              <a:extLst>
                <a:ext uri="{FF2B5EF4-FFF2-40B4-BE49-F238E27FC236}">
                  <a16:creationId xmlns:a16="http://schemas.microsoft.com/office/drawing/2014/main" id="{281510B8-FC57-47FD-B3D0-37EE02E3A07F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21;p37">
              <a:extLst>
                <a:ext uri="{FF2B5EF4-FFF2-40B4-BE49-F238E27FC236}">
                  <a16:creationId xmlns:a16="http://schemas.microsoft.com/office/drawing/2014/main" id="{DC90764D-4145-4C30-8449-0AB91DB2B096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22;p37">
              <a:extLst>
                <a:ext uri="{FF2B5EF4-FFF2-40B4-BE49-F238E27FC236}">
                  <a16:creationId xmlns:a16="http://schemas.microsoft.com/office/drawing/2014/main" id="{55E72789-8960-437D-A7BC-52D75AB6F2F7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23;p37">
              <a:extLst>
                <a:ext uri="{FF2B5EF4-FFF2-40B4-BE49-F238E27FC236}">
                  <a16:creationId xmlns:a16="http://schemas.microsoft.com/office/drawing/2014/main" id="{E4377EB4-90B1-473A-8730-B5A60C482693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24;p37">
              <a:extLst>
                <a:ext uri="{FF2B5EF4-FFF2-40B4-BE49-F238E27FC236}">
                  <a16:creationId xmlns:a16="http://schemas.microsoft.com/office/drawing/2014/main" id="{25E981C3-8816-4C0A-A353-A42AB9FCEF8B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925;p37">
            <a:extLst>
              <a:ext uri="{FF2B5EF4-FFF2-40B4-BE49-F238E27FC236}">
                <a16:creationId xmlns:a16="http://schemas.microsoft.com/office/drawing/2014/main" id="{D43066B7-AD74-4A93-A2F7-827224419C2C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I. CHUẨN BỊ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B90414-0CA4-4950-BB4C-94EDFD031B2F}"/>
              </a:ext>
            </a:extLst>
          </p:cNvPr>
          <p:cNvSpPr txBox="1"/>
          <p:nvPr/>
        </p:nvSpPr>
        <p:spPr>
          <a:xfrm>
            <a:off x="992755" y="1945890"/>
            <a:ext cx="7029722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Lựa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chọn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địa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thuận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lợi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phù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hợp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với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điều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kiện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trường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Địa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là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thảo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cầm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vườn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quốc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gia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bảo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tồn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,…</a:t>
            </a:r>
          </a:p>
        </p:txBody>
      </p:sp>
      <p:grpSp>
        <p:nvGrpSpPr>
          <p:cNvPr id="96" name="Google Shape;520;p23">
            <a:extLst>
              <a:ext uri="{FF2B5EF4-FFF2-40B4-BE49-F238E27FC236}">
                <a16:creationId xmlns:a16="http://schemas.microsoft.com/office/drawing/2014/main" id="{95E8DADA-D918-4AC9-B44F-3E4B39A9E7CF}"/>
              </a:ext>
            </a:extLst>
          </p:cNvPr>
          <p:cNvGrpSpPr/>
          <p:nvPr/>
        </p:nvGrpSpPr>
        <p:grpSpPr>
          <a:xfrm rot="20587557">
            <a:off x="6566636" y="3891606"/>
            <a:ext cx="1426306" cy="1175214"/>
            <a:chOff x="5751609" y="213662"/>
            <a:chExt cx="1480128" cy="1386642"/>
          </a:xfrm>
        </p:grpSpPr>
        <p:grpSp>
          <p:nvGrpSpPr>
            <p:cNvPr id="97" name="Google Shape;521;p23">
              <a:extLst>
                <a:ext uri="{FF2B5EF4-FFF2-40B4-BE49-F238E27FC236}">
                  <a16:creationId xmlns:a16="http://schemas.microsoft.com/office/drawing/2014/main" id="{DA79B33B-CD8D-460B-B13F-4E3BD1B66248}"/>
                </a:ext>
              </a:extLst>
            </p:cNvPr>
            <p:cNvGrpSpPr/>
            <p:nvPr/>
          </p:nvGrpSpPr>
          <p:grpSpPr>
            <a:xfrm>
              <a:off x="5751609" y="213662"/>
              <a:ext cx="1480128" cy="1386642"/>
              <a:chOff x="5751609" y="213662"/>
              <a:chExt cx="1480128" cy="1386642"/>
            </a:xfrm>
          </p:grpSpPr>
          <p:sp>
            <p:nvSpPr>
              <p:cNvPr id="104" name="Google Shape;522;p23">
                <a:extLst>
                  <a:ext uri="{FF2B5EF4-FFF2-40B4-BE49-F238E27FC236}">
                    <a16:creationId xmlns:a16="http://schemas.microsoft.com/office/drawing/2014/main" id="{A730B526-3067-4B94-8E9D-260146ECE2F3}"/>
                  </a:ext>
                </a:extLst>
              </p:cNvPr>
              <p:cNvSpPr/>
              <p:nvPr/>
            </p:nvSpPr>
            <p:spPr>
              <a:xfrm>
                <a:off x="5751609" y="213662"/>
                <a:ext cx="1480128" cy="1386642"/>
              </a:xfrm>
              <a:custGeom>
                <a:avLst/>
                <a:gdLst/>
                <a:ahLst/>
                <a:cxnLst/>
                <a:rect l="l" t="t" r="r" b="b"/>
                <a:pathLst>
                  <a:path w="44727" h="41902" extrusionOk="0">
                    <a:moveTo>
                      <a:pt x="13287" y="2579"/>
                    </a:moveTo>
                    <a:cubicBezTo>
                      <a:pt x="13503" y="2579"/>
                      <a:pt x="13717" y="2594"/>
                      <a:pt x="13935" y="2646"/>
                    </a:cubicBezTo>
                    <a:cubicBezTo>
                      <a:pt x="14225" y="2711"/>
                      <a:pt x="14482" y="2837"/>
                      <a:pt x="14750" y="2952"/>
                    </a:cubicBezTo>
                    <a:cubicBezTo>
                      <a:pt x="11990" y="7841"/>
                      <a:pt x="9108" y="12713"/>
                      <a:pt x="6648" y="17733"/>
                    </a:cubicBezTo>
                    <a:cubicBezTo>
                      <a:pt x="6568" y="17897"/>
                      <a:pt x="6642" y="18046"/>
                      <a:pt x="6761" y="18112"/>
                    </a:cubicBezTo>
                    <a:cubicBezTo>
                      <a:pt x="6752" y="18194"/>
                      <a:pt x="6781" y="18282"/>
                      <a:pt x="6859" y="18323"/>
                    </a:cubicBezTo>
                    <a:cubicBezTo>
                      <a:pt x="8967" y="19418"/>
                      <a:pt x="11139" y="20127"/>
                      <a:pt x="13105" y="21518"/>
                    </a:cubicBezTo>
                    <a:cubicBezTo>
                      <a:pt x="13994" y="22150"/>
                      <a:pt x="14831" y="22850"/>
                      <a:pt x="15608" y="23615"/>
                    </a:cubicBezTo>
                    <a:cubicBezTo>
                      <a:pt x="12195" y="21381"/>
                      <a:pt x="8149" y="19944"/>
                      <a:pt x="4133" y="19944"/>
                    </a:cubicBezTo>
                    <a:cubicBezTo>
                      <a:pt x="4087" y="19944"/>
                      <a:pt x="4040" y="19944"/>
                      <a:pt x="3994" y="19945"/>
                    </a:cubicBezTo>
                    <a:cubicBezTo>
                      <a:pt x="5691" y="17242"/>
                      <a:pt x="7008" y="14227"/>
                      <a:pt x="8463" y="11388"/>
                    </a:cubicBezTo>
                    <a:cubicBezTo>
                      <a:pt x="9953" y="8475"/>
                      <a:pt x="11442" y="5562"/>
                      <a:pt x="12928" y="2647"/>
                    </a:cubicBezTo>
                    <a:lnTo>
                      <a:pt x="12928" y="2649"/>
                    </a:lnTo>
                    <a:cubicBezTo>
                      <a:pt x="12934" y="2629"/>
                      <a:pt x="12940" y="2609"/>
                      <a:pt x="12943" y="2589"/>
                    </a:cubicBezTo>
                    <a:cubicBezTo>
                      <a:pt x="13059" y="2584"/>
                      <a:pt x="13173" y="2579"/>
                      <a:pt x="13287" y="2579"/>
                    </a:cubicBezTo>
                    <a:close/>
                    <a:moveTo>
                      <a:pt x="16898" y="682"/>
                    </a:moveTo>
                    <a:cubicBezTo>
                      <a:pt x="19774" y="776"/>
                      <a:pt x="22163" y="1857"/>
                      <a:pt x="24212" y="3895"/>
                    </a:cubicBezTo>
                    <a:cubicBezTo>
                      <a:pt x="26082" y="5756"/>
                      <a:pt x="27939" y="8202"/>
                      <a:pt x="28003" y="10938"/>
                    </a:cubicBezTo>
                    <a:cubicBezTo>
                      <a:pt x="28005" y="10948"/>
                      <a:pt x="28008" y="10959"/>
                      <a:pt x="28011" y="10970"/>
                    </a:cubicBezTo>
                    <a:cubicBezTo>
                      <a:pt x="25275" y="16344"/>
                      <a:pt x="22290" y="21515"/>
                      <a:pt x="19216" y="26698"/>
                    </a:cubicBezTo>
                    <a:cubicBezTo>
                      <a:pt x="19181" y="26644"/>
                      <a:pt x="19144" y="26592"/>
                      <a:pt x="19109" y="26538"/>
                    </a:cubicBezTo>
                    <a:cubicBezTo>
                      <a:pt x="19111" y="26450"/>
                      <a:pt x="19077" y="26359"/>
                      <a:pt x="18991" y="26278"/>
                    </a:cubicBezTo>
                    <a:cubicBezTo>
                      <a:pt x="18938" y="26227"/>
                      <a:pt x="18879" y="26178"/>
                      <a:pt x="18826" y="26128"/>
                    </a:cubicBezTo>
                    <a:cubicBezTo>
                      <a:pt x="16205" y="22428"/>
                      <a:pt x="11695" y="18599"/>
                      <a:pt x="7173" y="17949"/>
                    </a:cubicBezTo>
                    <a:cubicBezTo>
                      <a:pt x="10786" y="12478"/>
                      <a:pt x="13821" y="6468"/>
                      <a:pt x="16898" y="682"/>
                    </a:cubicBezTo>
                    <a:close/>
                    <a:moveTo>
                      <a:pt x="28691" y="11244"/>
                    </a:moveTo>
                    <a:cubicBezTo>
                      <a:pt x="31648" y="11396"/>
                      <a:pt x="34445" y="11827"/>
                      <a:pt x="36972" y="13509"/>
                    </a:cubicBezTo>
                    <a:cubicBezTo>
                      <a:pt x="39421" y="15140"/>
                      <a:pt x="41196" y="17502"/>
                      <a:pt x="42205" y="20251"/>
                    </a:cubicBezTo>
                    <a:cubicBezTo>
                      <a:pt x="42167" y="20280"/>
                      <a:pt x="42135" y="20316"/>
                      <a:pt x="42111" y="20357"/>
                    </a:cubicBezTo>
                    <a:cubicBezTo>
                      <a:pt x="38978" y="25428"/>
                      <a:pt x="34053" y="29401"/>
                      <a:pt x="31906" y="35060"/>
                    </a:cubicBezTo>
                    <a:cubicBezTo>
                      <a:pt x="29970" y="30305"/>
                      <a:pt x="24912" y="26960"/>
                      <a:pt x="19804" y="26918"/>
                    </a:cubicBezTo>
                    <a:cubicBezTo>
                      <a:pt x="23180" y="21985"/>
                      <a:pt x="26122" y="16634"/>
                      <a:pt x="28691" y="11244"/>
                    </a:cubicBezTo>
                    <a:close/>
                    <a:moveTo>
                      <a:pt x="41948" y="21977"/>
                    </a:moveTo>
                    <a:cubicBezTo>
                      <a:pt x="42731" y="22305"/>
                      <a:pt x="43181" y="22997"/>
                      <a:pt x="43241" y="23817"/>
                    </a:cubicBezTo>
                    <a:cubicBezTo>
                      <a:pt x="43201" y="23840"/>
                      <a:pt x="43164" y="23869"/>
                      <a:pt x="43135" y="23903"/>
                    </a:cubicBezTo>
                    <a:cubicBezTo>
                      <a:pt x="39317" y="28356"/>
                      <a:pt x="34949" y="32922"/>
                      <a:pt x="32158" y="38137"/>
                    </a:cubicBezTo>
                    <a:cubicBezTo>
                      <a:pt x="30895" y="35363"/>
                      <a:pt x="28953" y="33041"/>
                      <a:pt x="26651" y="31050"/>
                    </a:cubicBezTo>
                    <a:cubicBezTo>
                      <a:pt x="25240" y="29831"/>
                      <a:pt x="23702" y="28569"/>
                      <a:pt x="21959" y="27868"/>
                    </a:cubicBezTo>
                    <a:lnTo>
                      <a:pt x="21959" y="27868"/>
                    </a:lnTo>
                    <a:cubicBezTo>
                      <a:pt x="26171" y="28845"/>
                      <a:pt x="29498" y="31658"/>
                      <a:pt x="31406" y="35746"/>
                    </a:cubicBezTo>
                    <a:cubicBezTo>
                      <a:pt x="31465" y="35872"/>
                      <a:pt x="31576" y="35925"/>
                      <a:pt x="31692" y="35925"/>
                    </a:cubicBezTo>
                    <a:cubicBezTo>
                      <a:pt x="31750" y="35925"/>
                      <a:pt x="31809" y="35911"/>
                      <a:pt x="31864" y="35887"/>
                    </a:cubicBezTo>
                    <a:cubicBezTo>
                      <a:pt x="31914" y="35911"/>
                      <a:pt x="31970" y="35923"/>
                      <a:pt x="32026" y="35923"/>
                    </a:cubicBezTo>
                    <a:cubicBezTo>
                      <a:pt x="32152" y="35923"/>
                      <a:pt x="32280" y="35859"/>
                      <a:pt x="32337" y="35710"/>
                    </a:cubicBezTo>
                    <a:cubicBezTo>
                      <a:pt x="34388" y="30372"/>
                      <a:pt x="38755" y="26587"/>
                      <a:pt x="41948" y="21977"/>
                    </a:cubicBezTo>
                    <a:close/>
                    <a:moveTo>
                      <a:pt x="9788" y="2664"/>
                    </a:moveTo>
                    <a:cubicBezTo>
                      <a:pt x="10503" y="2737"/>
                      <a:pt x="11165" y="2880"/>
                      <a:pt x="11846" y="3130"/>
                    </a:cubicBezTo>
                    <a:cubicBezTo>
                      <a:pt x="10453" y="5860"/>
                      <a:pt x="9059" y="8593"/>
                      <a:pt x="7665" y="11325"/>
                    </a:cubicBezTo>
                    <a:cubicBezTo>
                      <a:pt x="6236" y="14136"/>
                      <a:pt x="4590" y="16938"/>
                      <a:pt x="3423" y="19868"/>
                    </a:cubicBezTo>
                    <a:cubicBezTo>
                      <a:pt x="3406" y="19913"/>
                      <a:pt x="3401" y="19960"/>
                      <a:pt x="3413" y="20006"/>
                    </a:cubicBezTo>
                    <a:cubicBezTo>
                      <a:pt x="3268" y="20127"/>
                      <a:pt x="3326" y="20406"/>
                      <a:pt x="3567" y="20437"/>
                    </a:cubicBezTo>
                    <a:cubicBezTo>
                      <a:pt x="9126" y="21158"/>
                      <a:pt x="13989" y="22878"/>
                      <a:pt x="18225" y="26621"/>
                    </a:cubicBezTo>
                    <a:cubicBezTo>
                      <a:pt x="18371" y="26816"/>
                      <a:pt x="18516" y="27009"/>
                      <a:pt x="18659" y="27208"/>
                    </a:cubicBezTo>
                    <a:cubicBezTo>
                      <a:pt x="18742" y="27324"/>
                      <a:pt x="18858" y="27372"/>
                      <a:pt x="18971" y="27372"/>
                    </a:cubicBezTo>
                    <a:cubicBezTo>
                      <a:pt x="19008" y="27372"/>
                      <a:pt x="19045" y="27367"/>
                      <a:pt x="19080" y="27358"/>
                    </a:cubicBezTo>
                    <a:cubicBezTo>
                      <a:pt x="19126" y="27445"/>
                      <a:pt x="19218" y="27500"/>
                      <a:pt x="19317" y="27502"/>
                    </a:cubicBezTo>
                    <a:cubicBezTo>
                      <a:pt x="19337" y="27503"/>
                      <a:pt x="19357" y="27506"/>
                      <a:pt x="19379" y="27506"/>
                    </a:cubicBezTo>
                    <a:cubicBezTo>
                      <a:pt x="19377" y="27584"/>
                      <a:pt x="19417" y="27663"/>
                      <a:pt x="19507" y="27686"/>
                    </a:cubicBezTo>
                    <a:cubicBezTo>
                      <a:pt x="24727" y="28974"/>
                      <a:pt x="29585" y="34045"/>
                      <a:pt x="31653" y="38875"/>
                    </a:cubicBezTo>
                    <a:cubicBezTo>
                      <a:pt x="31714" y="39018"/>
                      <a:pt x="31821" y="39077"/>
                      <a:pt x="31932" y="39077"/>
                    </a:cubicBezTo>
                    <a:cubicBezTo>
                      <a:pt x="32070" y="39077"/>
                      <a:pt x="32215" y="38989"/>
                      <a:pt x="32293" y="38857"/>
                    </a:cubicBezTo>
                    <a:cubicBezTo>
                      <a:pt x="32359" y="38840"/>
                      <a:pt x="32417" y="38799"/>
                      <a:pt x="32457" y="38744"/>
                    </a:cubicBezTo>
                    <a:cubicBezTo>
                      <a:pt x="35823" y="34107"/>
                      <a:pt x="39334" y="29684"/>
                      <a:pt x="42971" y="25270"/>
                    </a:cubicBezTo>
                    <a:cubicBezTo>
                      <a:pt x="43330" y="25547"/>
                      <a:pt x="43671" y="25854"/>
                      <a:pt x="43955" y="26209"/>
                    </a:cubicBezTo>
                    <a:cubicBezTo>
                      <a:pt x="43932" y="26223"/>
                      <a:pt x="43910" y="26241"/>
                      <a:pt x="43893" y="26261"/>
                    </a:cubicBezTo>
                    <a:cubicBezTo>
                      <a:pt x="40136" y="31064"/>
                      <a:pt x="36194" y="35918"/>
                      <a:pt x="33005" y="41125"/>
                    </a:cubicBezTo>
                    <a:cubicBezTo>
                      <a:pt x="29844" y="36573"/>
                      <a:pt x="25931" y="32118"/>
                      <a:pt x="21240" y="29111"/>
                    </a:cubicBezTo>
                    <a:cubicBezTo>
                      <a:pt x="21207" y="29092"/>
                      <a:pt x="21169" y="29081"/>
                      <a:pt x="21131" y="29081"/>
                    </a:cubicBezTo>
                    <a:cubicBezTo>
                      <a:pt x="21061" y="29015"/>
                      <a:pt x="20969" y="28975"/>
                      <a:pt x="20876" y="28975"/>
                    </a:cubicBezTo>
                    <a:cubicBezTo>
                      <a:pt x="20772" y="28975"/>
                      <a:pt x="20668" y="29025"/>
                      <a:pt x="20593" y="29147"/>
                    </a:cubicBezTo>
                    <a:cubicBezTo>
                      <a:pt x="20305" y="29616"/>
                      <a:pt x="19571" y="29842"/>
                      <a:pt x="18929" y="29842"/>
                    </a:cubicBezTo>
                    <a:cubicBezTo>
                      <a:pt x="18681" y="29842"/>
                      <a:pt x="18447" y="29809"/>
                      <a:pt x="18258" y="29742"/>
                    </a:cubicBezTo>
                    <a:cubicBezTo>
                      <a:pt x="17167" y="29363"/>
                      <a:pt x="17725" y="28261"/>
                      <a:pt x="17529" y="27463"/>
                    </a:cubicBezTo>
                    <a:cubicBezTo>
                      <a:pt x="17513" y="27405"/>
                      <a:pt x="17475" y="27358"/>
                      <a:pt x="17421" y="27332"/>
                    </a:cubicBezTo>
                    <a:cubicBezTo>
                      <a:pt x="17417" y="27220"/>
                      <a:pt x="17365" y="27111"/>
                      <a:pt x="17242" y="27038"/>
                    </a:cubicBezTo>
                    <a:cubicBezTo>
                      <a:pt x="12344" y="24060"/>
                      <a:pt x="6435" y="21767"/>
                      <a:pt x="647" y="21524"/>
                    </a:cubicBezTo>
                    <a:cubicBezTo>
                      <a:pt x="689" y="21507"/>
                      <a:pt x="725" y="21476"/>
                      <a:pt x="750" y="21438"/>
                    </a:cubicBezTo>
                    <a:cubicBezTo>
                      <a:pt x="4285" y="15592"/>
                      <a:pt x="6953" y="9028"/>
                      <a:pt x="9756" y="2806"/>
                    </a:cubicBezTo>
                    <a:cubicBezTo>
                      <a:pt x="9776" y="2760"/>
                      <a:pt x="9786" y="2713"/>
                      <a:pt x="9788" y="2664"/>
                    </a:cubicBezTo>
                    <a:close/>
                    <a:moveTo>
                      <a:pt x="16592" y="1"/>
                    </a:moveTo>
                    <a:cubicBezTo>
                      <a:pt x="16478" y="1"/>
                      <a:pt x="16365" y="56"/>
                      <a:pt x="16291" y="190"/>
                    </a:cubicBezTo>
                    <a:cubicBezTo>
                      <a:pt x="15888" y="924"/>
                      <a:pt x="15481" y="1656"/>
                      <a:pt x="15069" y="2388"/>
                    </a:cubicBezTo>
                    <a:cubicBezTo>
                      <a:pt x="14597" y="2066"/>
                      <a:pt x="13968" y="1913"/>
                      <a:pt x="13374" y="1913"/>
                    </a:cubicBezTo>
                    <a:cubicBezTo>
                      <a:pt x="13155" y="1913"/>
                      <a:pt x="12941" y="1934"/>
                      <a:pt x="12741" y="1975"/>
                    </a:cubicBezTo>
                    <a:cubicBezTo>
                      <a:pt x="12672" y="1989"/>
                      <a:pt x="12611" y="2030"/>
                      <a:pt x="12571" y="2090"/>
                    </a:cubicBezTo>
                    <a:cubicBezTo>
                      <a:pt x="12460" y="2090"/>
                      <a:pt x="12350" y="2139"/>
                      <a:pt x="12283" y="2272"/>
                    </a:cubicBezTo>
                    <a:lnTo>
                      <a:pt x="12119" y="2594"/>
                    </a:lnTo>
                    <a:cubicBezTo>
                      <a:pt x="11468" y="2292"/>
                      <a:pt x="10733" y="2112"/>
                      <a:pt x="10008" y="2112"/>
                    </a:cubicBezTo>
                    <a:cubicBezTo>
                      <a:pt x="9864" y="2112"/>
                      <a:pt x="9720" y="2119"/>
                      <a:pt x="9577" y="2134"/>
                    </a:cubicBezTo>
                    <a:cubicBezTo>
                      <a:pt x="9494" y="2140"/>
                      <a:pt x="9417" y="2188"/>
                      <a:pt x="9374" y="2260"/>
                    </a:cubicBezTo>
                    <a:cubicBezTo>
                      <a:pt x="9276" y="2267"/>
                      <a:pt x="9184" y="2318"/>
                      <a:pt x="9129" y="2440"/>
                    </a:cubicBezTo>
                    <a:cubicBezTo>
                      <a:pt x="6314" y="8749"/>
                      <a:pt x="2942" y="14874"/>
                      <a:pt x="309" y="21253"/>
                    </a:cubicBezTo>
                    <a:cubicBezTo>
                      <a:pt x="261" y="21371"/>
                      <a:pt x="321" y="21463"/>
                      <a:pt x="413" y="21512"/>
                    </a:cubicBezTo>
                    <a:cubicBezTo>
                      <a:pt x="385" y="21512"/>
                      <a:pt x="358" y="21509"/>
                      <a:pt x="332" y="21507"/>
                    </a:cubicBezTo>
                    <a:cubicBezTo>
                      <a:pt x="330" y="21507"/>
                      <a:pt x="327" y="21507"/>
                      <a:pt x="325" y="21507"/>
                    </a:cubicBezTo>
                    <a:cubicBezTo>
                      <a:pt x="67" y="21507"/>
                      <a:pt x="0" y="21929"/>
                      <a:pt x="268" y="21976"/>
                    </a:cubicBezTo>
                    <a:cubicBezTo>
                      <a:pt x="6219" y="23057"/>
                      <a:pt x="11624" y="24541"/>
                      <a:pt x="16861" y="27690"/>
                    </a:cubicBezTo>
                    <a:cubicBezTo>
                      <a:pt x="16882" y="27702"/>
                      <a:pt x="16904" y="27713"/>
                      <a:pt x="16927" y="27721"/>
                    </a:cubicBezTo>
                    <a:cubicBezTo>
                      <a:pt x="16513" y="28686"/>
                      <a:pt x="16988" y="30044"/>
                      <a:pt x="17977" y="30406"/>
                    </a:cubicBezTo>
                    <a:cubicBezTo>
                      <a:pt x="18257" y="30508"/>
                      <a:pt x="18604" y="30562"/>
                      <a:pt x="18966" y="30562"/>
                    </a:cubicBezTo>
                    <a:cubicBezTo>
                      <a:pt x="19799" y="30562"/>
                      <a:pt x="20720" y="30278"/>
                      <a:pt x="21126" y="29646"/>
                    </a:cubicBezTo>
                    <a:cubicBezTo>
                      <a:pt x="25373" y="33360"/>
                      <a:pt x="29296" y="37039"/>
                      <a:pt x="32515" y="41733"/>
                    </a:cubicBezTo>
                    <a:cubicBezTo>
                      <a:pt x="32597" y="41852"/>
                      <a:pt x="32713" y="41901"/>
                      <a:pt x="32827" y="41901"/>
                    </a:cubicBezTo>
                    <a:cubicBezTo>
                      <a:pt x="33025" y="41901"/>
                      <a:pt x="33220" y="41755"/>
                      <a:pt x="33230" y="41566"/>
                    </a:cubicBezTo>
                    <a:cubicBezTo>
                      <a:pt x="33290" y="41562"/>
                      <a:pt x="33347" y="41533"/>
                      <a:pt x="33384" y="41484"/>
                    </a:cubicBezTo>
                    <a:cubicBezTo>
                      <a:pt x="37180" y="36681"/>
                      <a:pt x="40600" y="31571"/>
                      <a:pt x="44377" y="26747"/>
                    </a:cubicBezTo>
                    <a:cubicBezTo>
                      <a:pt x="44445" y="26662"/>
                      <a:pt x="44469" y="26554"/>
                      <a:pt x="44445" y="26450"/>
                    </a:cubicBezTo>
                    <a:cubicBezTo>
                      <a:pt x="44612" y="26385"/>
                      <a:pt x="44726" y="26212"/>
                      <a:pt x="44592" y="26034"/>
                    </a:cubicBezTo>
                    <a:cubicBezTo>
                      <a:pt x="44230" y="25557"/>
                      <a:pt x="43804" y="25166"/>
                      <a:pt x="43275" y="24900"/>
                    </a:cubicBezTo>
                    <a:cubicBezTo>
                      <a:pt x="43405" y="24743"/>
                      <a:pt x="43533" y="24587"/>
                      <a:pt x="43662" y="24429"/>
                    </a:cubicBezTo>
                    <a:cubicBezTo>
                      <a:pt x="43682" y="24408"/>
                      <a:pt x="43697" y="24383"/>
                      <a:pt x="43711" y="24357"/>
                    </a:cubicBezTo>
                    <a:cubicBezTo>
                      <a:pt x="43820" y="24333"/>
                      <a:pt x="43910" y="24259"/>
                      <a:pt x="43932" y="24122"/>
                    </a:cubicBezTo>
                    <a:cubicBezTo>
                      <a:pt x="44097" y="22991"/>
                      <a:pt x="43351" y="21829"/>
                      <a:pt x="42256" y="21527"/>
                    </a:cubicBezTo>
                    <a:cubicBezTo>
                      <a:pt x="42431" y="21267"/>
                      <a:pt x="42602" y="21006"/>
                      <a:pt x="42768" y="20740"/>
                    </a:cubicBezTo>
                    <a:cubicBezTo>
                      <a:pt x="42814" y="20671"/>
                      <a:pt x="42833" y="20588"/>
                      <a:pt x="42823" y="20507"/>
                    </a:cubicBezTo>
                    <a:cubicBezTo>
                      <a:pt x="42957" y="20430"/>
                      <a:pt x="43043" y="20285"/>
                      <a:pt x="42973" y="20092"/>
                    </a:cubicBezTo>
                    <a:cubicBezTo>
                      <a:pt x="41079" y="14880"/>
                      <a:pt x="36005" y="10587"/>
                      <a:pt x="30348" y="10587"/>
                    </a:cubicBezTo>
                    <a:cubicBezTo>
                      <a:pt x="29824" y="10587"/>
                      <a:pt x="29295" y="10624"/>
                      <a:pt x="28763" y="10700"/>
                    </a:cubicBezTo>
                    <a:cubicBezTo>
                      <a:pt x="28476" y="5641"/>
                      <a:pt x="22914" y="70"/>
                      <a:pt x="17718" y="70"/>
                    </a:cubicBezTo>
                    <a:cubicBezTo>
                      <a:pt x="17437" y="70"/>
                      <a:pt x="17157" y="86"/>
                      <a:pt x="16879" y="120"/>
                    </a:cubicBezTo>
                    <a:cubicBezTo>
                      <a:pt x="16801" y="46"/>
                      <a:pt x="16696" y="1"/>
                      <a:pt x="165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5" name="Google Shape;523;p23">
                <a:extLst>
                  <a:ext uri="{FF2B5EF4-FFF2-40B4-BE49-F238E27FC236}">
                    <a16:creationId xmlns:a16="http://schemas.microsoft.com/office/drawing/2014/main" id="{90DD9E12-FE7F-45F3-BEA3-399EAFAEF9E2}"/>
                  </a:ext>
                </a:extLst>
              </p:cNvPr>
              <p:cNvSpPr/>
              <p:nvPr/>
            </p:nvSpPr>
            <p:spPr>
              <a:xfrm>
                <a:off x="6084917" y="757670"/>
                <a:ext cx="306734" cy="212917"/>
              </a:xfrm>
              <a:custGeom>
                <a:avLst/>
                <a:gdLst/>
                <a:ahLst/>
                <a:cxnLst/>
                <a:rect l="l" t="t" r="r" b="b"/>
                <a:pathLst>
                  <a:path w="9269" h="6434" extrusionOk="0">
                    <a:moveTo>
                      <a:pt x="237" y="0"/>
                    </a:moveTo>
                    <a:cubicBezTo>
                      <a:pt x="233" y="0"/>
                      <a:pt x="229" y="0"/>
                      <a:pt x="226" y="0"/>
                    </a:cubicBezTo>
                    <a:cubicBezTo>
                      <a:pt x="1" y="0"/>
                      <a:pt x="10" y="323"/>
                      <a:pt x="226" y="345"/>
                    </a:cubicBezTo>
                    <a:cubicBezTo>
                      <a:pt x="4012" y="729"/>
                      <a:pt x="7026" y="2849"/>
                      <a:pt x="8644" y="6290"/>
                    </a:cubicBezTo>
                    <a:cubicBezTo>
                      <a:pt x="8691" y="6391"/>
                      <a:pt x="8782" y="6433"/>
                      <a:pt x="8877" y="6433"/>
                    </a:cubicBezTo>
                    <a:cubicBezTo>
                      <a:pt x="9065" y="6433"/>
                      <a:pt x="9269" y="6269"/>
                      <a:pt x="9184" y="6064"/>
                    </a:cubicBezTo>
                    <a:cubicBezTo>
                      <a:pt x="7709" y="2492"/>
                      <a:pt x="4115" y="0"/>
                      <a:pt x="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6" name="Google Shape;524;p23">
                <a:extLst>
                  <a:ext uri="{FF2B5EF4-FFF2-40B4-BE49-F238E27FC236}">
                    <a16:creationId xmlns:a16="http://schemas.microsoft.com/office/drawing/2014/main" id="{510E6A78-244D-4AEF-AA26-10F8D15F2719}"/>
                  </a:ext>
                </a:extLst>
              </p:cNvPr>
              <p:cNvSpPr/>
              <p:nvPr/>
            </p:nvSpPr>
            <p:spPr>
              <a:xfrm>
                <a:off x="6151201" y="657234"/>
                <a:ext cx="315769" cy="210303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6355" extrusionOk="0">
                    <a:moveTo>
                      <a:pt x="258" y="0"/>
                    </a:moveTo>
                    <a:cubicBezTo>
                      <a:pt x="41" y="0"/>
                      <a:pt x="0" y="361"/>
                      <a:pt x="222" y="410"/>
                    </a:cubicBezTo>
                    <a:cubicBezTo>
                      <a:pt x="3815" y="1199"/>
                      <a:pt x="6841" y="3024"/>
                      <a:pt x="8803" y="6198"/>
                    </a:cubicBezTo>
                    <a:cubicBezTo>
                      <a:pt x="8872" y="6308"/>
                      <a:pt x="8974" y="6354"/>
                      <a:pt x="9075" y="6354"/>
                    </a:cubicBezTo>
                    <a:cubicBezTo>
                      <a:pt x="9308" y="6354"/>
                      <a:pt x="9542" y="6113"/>
                      <a:pt x="9381" y="5859"/>
                    </a:cubicBezTo>
                    <a:cubicBezTo>
                      <a:pt x="7371" y="2678"/>
                      <a:pt x="4074" y="358"/>
                      <a:pt x="278" y="1"/>
                    </a:cubicBezTo>
                    <a:cubicBezTo>
                      <a:pt x="271" y="0"/>
                      <a:pt x="265" y="0"/>
                      <a:pt x="2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7" name="Google Shape;525;p23">
                <a:extLst>
                  <a:ext uri="{FF2B5EF4-FFF2-40B4-BE49-F238E27FC236}">
                    <a16:creationId xmlns:a16="http://schemas.microsoft.com/office/drawing/2014/main" id="{C8C0A6E4-2AA9-4256-9399-17AAF0182E1B}"/>
                  </a:ext>
                </a:extLst>
              </p:cNvPr>
              <p:cNvSpPr/>
              <p:nvPr/>
            </p:nvSpPr>
            <p:spPr>
              <a:xfrm>
                <a:off x="6219041" y="566924"/>
                <a:ext cx="312360" cy="191639"/>
              </a:xfrm>
              <a:custGeom>
                <a:avLst/>
                <a:gdLst/>
                <a:ahLst/>
                <a:cxnLst/>
                <a:rect l="l" t="t" r="r" b="b"/>
                <a:pathLst>
                  <a:path w="9439" h="5791" extrusionOk="0">
                    <a:moveTo>
                      <a:pt x="262" y="1"/>
                    </a:moveTo>
                    <a:cubicBezTo>
                      <a:pt x="49" y="1"/>
                      <a:pt x="0" y="332"/>
                      <a:pt x="215" y="384"/>
                    </a:cubicBezTo>
                    <a:cubicBezTo>
                      <a:pt x="3765" y="1231"/>
                      <a:pt x="6497" y="2687"/>
                      <a:pt x="8718" y="5651"/>
                    </a:cubicBezTo>
                    <a:cubicBezTo>
                      <a:pt x="8792" y="5749"/>
                      <a:pt x="8894" y="5791"/>
                      <a:pt x="8994" y="5791"/>
                    </a:cubicBezTo>
                    <a:cubicBezTo>
                      <a:pt x="9222" y="5791"/>
                      <a:pt x="9438" y="5573"/>
                      <a:pt x="9277" y="5323"/>
                    </a:cubicBezTo>
                    <a:cubicBezTo>
                      <a:pt x="7373" y="2375"/>
                      <a:pt x="3835" y="73"/>
                      <a:pt x="267" y="1"/>
                    </a:cubicBezTo>
                    <a:cubicBezTo>
                      <a:pt x="265" y="1"/>
                      <a:pt x="264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8" name="Google Shape;526;p23">
                <a:extLst>
                  <a:ext uri="{FF2B5EF4-FFF2-40B4-BE49-F238E27FC236}">
                    <a16:creationId xmlns:a16="http://schemas.microsoft.com/office/drawing/2014/main" id="{779CA843-108A-43CA-A7DF-F081DF6DECC4}"/>
                  </a:ext>
                </a:extLst>
              </p:cNvPr>
              <p:cNvSpPr/>
              <p:nvPr/>
            </p:nvSpPr>
            <p:spPr>
              <a:xfrm>
                <a:off x="6273213" y="468805"/>
                <a:ext cx="310474" cy="188892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5708" extrusionOk="0">
                    <a:moveTo>
                      <a:pt x="305" y="1"/>
                    </a:moveTo>
                    <a:cubicBezTo>
                      <a:pt x="1" y="1"/>
                      <a:pt x="16" y="436"/>
                      <a:pt x="307" y="466"/>
                    </a:cubicBezTo>
                    <a:cubicBezTo>
                      <a:pt x="2473" y="693"/>
                      <a:pt x="4557" y="1423"/>
                      <a:pt x="6262" y="2813"/>
                    </a:cubicBezTo>
                    <a:cubicBezTo>
                      <a:pt x="6919" y="3352"/>
                      <a:pt x="7505" y="3969"/>
                      <a:pt x="8009" y="4654"/>
                    </a:cubicBezTo>
                    <a:cubicBezTo>
                      <a:pt x="8308" y="5058"/>
                      <a:pt x="8444" y="5497"/>
                      <a:pt x="8908" y="5689"/>
                    </a:cubicBezTo>
                    <a:cubicBezTo>
                      <a:pt x="8940" y="5702"/>
                      <a:pt x="8971" y="5708"/>
                      <a:pt x="9003" y="5708"/>
                    </a:cubicBezTo>
                    <a:cubicBezTo>
                      <a:pt x="9200" y="5708"/>
                      <a:pt x="9381" y="5475"/>
                      <a:pt x="9313" y="5285"/>
                    </a:cubicBezTo>
                    <a:cubicBezTo>
                      <a:pt x="9307" y="5271"/>
                      <a:pt x="9302" y="5255"/>
                      <a:pt x="9296" y="5240"/>
                    </a:cubicBezTo>
                    <a:cubicBezTo>
                      <a:pt x="9267" y="5160"/>
                      <a:pt x="9210" y="5093"/>
                      <a:pt x="9137" y="5052"/>
                    </a:cubicBezTo>
                    <a:cubicBezTo>
                      <a:pt x="8544" y="4502"/>
                      <a:pt x="8115" y="3588"/>
                      <a:pt x="7528" y="3010"/>
                    </a:cubicBezTo>
                    <a:cubicBezTo>
                      <a:pt x="6888" y="2385"/>
                      <a:pt x="6173" y="1840"/>
                      <a:pt x="5401" y="1387"/>
                    </a:cubicBezTo>
                    <a:cubicBezTo>
                      <a:pt x="3843" y="471"/>
                      <a:pt x="2110" y="8"/>
                      <a:pt x="307" y="1"/>
                    </a:cubicBezTo>
                    <a:cubicBezTo>
                      <a:pt x="306" y="1"/>
                      <a:pt x="306" y="1"/>
                      <a:pt x="3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9" name="Google Shape;527;p23">
                <a:extLst>
                  <a:ext uri="{FF2B5EF4-FFF2-40B4-BE49-F238E27FC236}">
                    <a16:creationId xmlns:a16="http://schemas.microsoft.com/office/drawing/2014/main" id="{9C851F05-163D-4AF9-AA74-F5CE93BEB9D6}"/>
                  </a:ext>
                </a:extLst>
              </p:cNvPr>
              <p:cNvSpPr/>
              <p:nvPr/>
            </p:nvSpPr>
            <p:spPr>
              <a:xfrm>
                <a:off x="6333508" y="346065"/>
                <a:ext cx="307429" cy="236744"/>
              </a:xfrm>
              <a:custGeom>
                <a:avLst/>
                <a:gdLst/>
                <a:ahLst/>
                <a:cxnLst/>
                <a:rect l="l" t="t" r="r" b="b"/>
                <a:pathLst>
                  <a:path w="9290" h="7154" extrusionOk="0">
                    <a:moveTo>
                      <a:pt x="265" y="1"/>
                    </a:moveTo>
                    <a:cubicBezTo>
                      <a:pt x="43" y="1"/>
                      <a:pt x="0" y="372"/>
                      <a:pt x="226" y="420"/>
                    </a:cubicBezTo>
                    <a:cubicBezTo>
                      <a:pt x="4012" y="1236"/>
                      <a:pt x="6653" y="3691"/>
                      <a:pt x="8534" y="6983"/>
                    </a:cubicBezTo>
                    <a:cubicBezTo>
                      <a:pt x="8603" y="7103"/>
                      <a:pt x="8708" y="7153"/>
                      <a:pt x="8813" y="7153"/>
                    </a:cubicBezTo>
                    <a:cubicBezTo>
                      <a:pt x="9050" y="7153"/>
                      <a:pt x="9290" y="6903"/>
                      <a:pt x="9137" y="6632"/>
                    </a:cubicBezTo>
                    <a:cubicBezTo>
                      <a:pt x="7239" y="3278"/>
                      <a:pt x="4274" y="400"/>
                      <a:pt x="285" y="2"/>
                    </a:cubicBezTo>
                    <a:cubicBezTo>
                      <a:pt x="278" y="1"/>
                      <a:pt x="271" y="1"/>
                      <a:pt x="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0" name="Google Shape;528;p23">
                <a:extLst>
                  <a:ext uri="{FF2B5EF4-FFF2-40B4-BE49-F238E27FC236}">
                    <a16:creationId xmlns:a16="http://schemas.microsoft.com/office/drawing/2014/main" id="{DA3BAB98-AE8B-4329-9217-310AC36BEE3D}"/>
                  </a:ext>
                </a:extLst>
              </p:cNvPr>
              <p:cNvSpPr/>
              <p:nvPr/>
            </p:nvSpPr>
            <p:spPr>
              <a:xfrm>
                <a:off x="6511281" y="1026679"/>
                <a:ext cx="302565" cy="211891"/>
              </a:xfrm>
              <a:custGeom>
                <a:avLst/>
                <a:gdLst/>
                <a:ahLst/>
                <a:cxnLst/>
                <a:rect l="l" t="t" r="r" b="b"/>
                <a:pathLst>
                  <a:path w="9143" h="6403" extrusionOk="0">
                    <a:moveTo>
                      <a:pt x="298" y="0"/>
                    </a:moveTo>
                    <a:cubicBezTo>
                      <a:pt x="269" y="0"/>
                      <a:pt x="239" y="0"/>
                      <a:pt x="209" y="1"/>
                    </a:cubicBezTo>
                    <a:cubicBezTo>
                      <a:pt x="10" y="2"/>
                      <a:pt x="0" y="258"/>
                      <a:pt x="166" y="325"/>
                    </a:cubicBezTo>
                    <a:cubicBezTo>
                      <a:pt x="1731" y="967"/>
                      <a:pt x="3310" y="1379"/>
                      <a:pt x="4735" y="2339"/>
                    </a:cubicBezTo>
                    <a:cubicBezTo>
                      <a:pt x="6283" y="3384"/>
                      <a:pt x="7383" y="4732"/>
                      <a:pt x="8440" y="6250"/>
                    </a:cubicBezTo>
                    <a:cubicBezTo>
                      <a:pt x="8514" y="6357"/>
                      <a:pt x="8617" y="6403"/>
                      <a:pt x="8716" y="6403"/>
                    </a:cubicBezTo>
                    <a:cubicBezTo>
                      <a:pt x="8936" y="6403"/>
                      <a:pt x="9143" y="6180"/>
                      <a:pt x="9008" y="5919"/>
                    </a:cubicBezTo>
                    <a:cubicBezTo>
                      <a:pt x="7477" y="2971"/>
                      <a:pt x="3758" y="0"/>
                      <a:pt x="2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1" name="Google Shape;529;p23">
                <a:extLst>
                  <a:ext uri="{FF2B5EF4-FFF2-40B4-BE49-F238E27FC236}">
                    <a16:creationId xmlns:a16="http://schemas.microsoft.com/office/drawing/2014/main" id="{47D58928-B6D9-4AD4-95A1-47B4F21DA637}"/>
                  </a:ext>
                </a:extLst>
              </p:cNvPr>
              <p:cNvSpPr/>
              <p:nvPr/>
            </p:nvSpPr>
            <p:spPr>
              <a:xfrm>
                <a:off x="6557047" y="945271"/>
                <a:ext cx="330098" cy="214439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6480" extrusionOk="0">
                    <a:moveTo>
                      <a:pt x="816" y="0"/>
                    </a:moveTo>
                    <a:cubicBezTo>
                      <a:pt x="633" y="0"/>
                      <a:pt x="450" y="6"/>
                      <a:pt x="267" y="18"/>
                    </a:cubicBezTo>
                    <a:cubicBezTo>
                      <a:pt x="0" y="35"/>
                      <a:pt x="10" y="398"/>
                      <a:pt x="267" y="425"/>
                    </a:cubicBezTo>
                    <a:cubicBezTo>
                      <a:pt x="4183" y="856"/>
                      <a:pt x="7423" y="2704"/>
                      <a:pt x="9233" y="6300"/>
                    </a:cubicBezTo>
                    <a:cubicBezTo>
                      <a:pt x="9297" y="6427"/>
                      <a:pt x="9399" y="6480"/>
                      <a:pt x="9503" y="6480"/>
                    </a:cubicBezTo>
                    <a:cubicBezTo>
                      <a:pt x="9733" y="6480"/>
                      <a:pt x="9974" y="6225"/>
                      <a:pt x="9839" y="5947"/>
                    </a:cubicBezTo>
                    <a:cubicBezTo>
                      <a:pt x="8201" y="2573"/>
                      <a:pt x="4633" y="0"/>
                      <a:pt x="8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2" name="Google Shape;530;p23">
                <a:extLst>
                  <a:ext uri="{FF2B5EF4-FFF2-40B4-BE49-F238E27FC236}">
                    <a16:creationId xmlns:a16="http://schemas.microsoft.com/office/drawing/2014/main" id="{08FF8632-1FDD-4A4E-B5A9-7212ED246019}"/>
                  </a:ext>
                </a:extLst>
              </p:cNvPr>
              <p:cNvSpPr/>
              <p:nvPr/>
            </p:nvSpPr>
            <p:spPr>
              <a:xfrm>
                <a:off x="6628097" y="845795"/>
                <a:ext cx="335426" cy="208781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6309" extrusionOk="0">
                    <a:moveTo>
                      <a:pt x="1409" y="1"/>
                    </a:moveTo>
                    <a:cubicBezTo>
                      <a:pt x="1019" y="1"/>
                      <a:pt x="627" y="30"/>
                      <a:pt x="234" y="91"/>
                    </a:cubicBezTo>
                    <a:cubicBezTo>
                      <a:pt x="1" y="128"/>
                      <a:pt x="74" y="471"/>
                      <a:pt x="287" y="483"/>
                    </a:cubicBezTo>
                    <a:cubicBezTo>
                      <a:pt x="4254" y="719"/>
                      <a:pt x="7705" y="2401"/>
                      <a:pt x="9454" y="6141"/>
                    </a:cubicBezTo>
                    <a:cubicBezTo>
                      <a:pt x="9509" y="6259"/>
                      <a:pt x="9602" y="6308"/>
                      <a:pt x="9699" y="6308"/>
                    </a:cubicBezTo>
                    <a:cubicBezTo>
                      <a:pt x="9909" y="6308"/>
                      <a:pt x="10135" y="6072"/>
                      <a:pt x="10014" y="5814"/>
                    </a:cubicBezTo>
                    <a:cubicBezTo>
                      <a:pt x="8489" y="2572"/>
                      <a:pt x="5063" y="1"/>
                      <a:pt x="1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3" name="Google Shape;531;p23">
                <a:extLst>
                  <a:ext uri="{FF2B5EF4-FFF2-40B4-BE49-F238E27FC236}">
                    <a16:creationId xmlns:a16="http://schemas.microsoft.com/office/drawing/2014/main" id="{1E2E2C91-8066-4585-98A2-A22F9A99887B}"/>
                  </a:ext>
                </a:extLst>
              </p:cNvPr>
              <p:cNvSpPr/>
              <p:nvPr/>
            </p:nvSpPr>
            <p:spPr>
              <a:xfrm>
                <a:off x="6685380" y="737715"/>
                <a:ext cx="339066" cy="214274"/>
              </a:xfrm>
              <a:custGeom>
                <a:avLst/>
                <a:gdLst/>
                <a:ahLst/>
                <a:cxnLst/>
                <a:rect l="l" t="t" r="r" b="b"/>
                <a:pathLst>
                  <a:path w="10246" h="6475" extrusionOk="0">
                    <a:moveTo>
                      <a:pt x="213" y="0"/>
                    </a:moveTo>
                    <a:cubicBezTo>
                      <a:pt x="22" y="0"/>
                      <a:pt x="1" y="306"/>
                      <a:pt x="186" y="361"/>
                    </a:cubicBezTo>
                    <a:cubicBezTo>
                      <a:pt x="3908" y="1456"/>
                      <a:pt x="7778" y="2469"/>
                      <a:pt x="9547" y="6302"/>
                    </a:cubicBezTo>
                    <a:cubicBezTo>
                      <a:pt x="9603" y="6424"/>
                      <a:pt x="9698" y="6474"/>
                      <a:pt x="9796" y="6474"/>
                    </a:cubicBezTo>
                    <a:cubicBezTo>
                      <a:pt x="10013" y="6474"/>
                      <a:pt x="10246" y="6231"/>
                      <a:pt x="10123" y="5965"/>
                    </a:cubicBezTo>
                    <a:cubicBezTo>
                      <a:pt x="8357" y="2170"/>
                      <a:pt x="4192" y="441"/>
                      <a:pt x="233" y="1"/>
                    </a:cubicBezTo>
                    <a:cubicBezTo>
                      <a:pt x="226" y="0"/>
                      <a:pt x="219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4" name="Google Shape;532;p23">
                <a:extLst>
                  <a:ext uri="{FF2B5EF4-FFF2-40B4-BE49-F238E27FC236}">
                    <a16:creationId xmlns:a16="http://schemas.microsoft.com/office/drawing/2014/main" id="{D5E01B5B-A740-49A6-A3B2-BC15B27DAB1B}"/>
                  </a:ext>
                </a:extLst>
              </p:cNvPr>
              <p:cNvSpPr/>
              <p:nvPr/>
            </p:nvSpPr>
            <p:spPr>
              <a:xfrm>
                <a:off x="6732305" y="653428"/>
                <a:ext cx="348100" cy="213016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6437" extrusionOk="0">
                    <a:moveTo>
                      <a:pt x="236" y="0"/>
                    </a:moveTo>
                    <a:cubicBezTo>
                      <a:pt x="35" y="0"/>
                      <a:pt x="1" y="332"/>
                      <a:pt x="204" y="381"/>
                    </a:cubicBezTo>
                    <a:cubicBezTo>
                      <a:pt x="4066" y="1300"/>
                      <a:pt x="7322" y="3123"/>
                      <a:pt x="9769" y="6297"/>
                    </a:cubicBezTo>
                    <a:cubicBezTo>
                      <a:pt x="9845" y="6396"/>
                      <a:pt x="9948" y="6437"/>
                      <a:pt x="10050" y="6437"/>
                    </a:cubicBezTo>
                    <a:cubicBezTo>
                      <a:pt x="10290" y="6437"/>
                      <a:pt x="10519" y="6207"/>
                      <a:pt x="10339" y="5965"/>
                    </a:cubicBezTo>
                    <a:cubicBezTo>
                      <a:pt x="7940" y="2733"/>
                      <a:pt x="4301" y="404"/>
                      <a:pt x="255" y="1"/>
                    </a:cubicBezTo>
                    <a:cubicBezTo>
                      <a:pt x="249" y="0"/>
                      <a:pt x="24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98" name="Google Shape;533;p23">
              <a:extLst>
                <a:ext uri="{FF2B5EF4-FFF2-40B4-BE49-F238E27FC236}">
                  <a16:creationId xmlns:a16="http://schemas.microsoft.com/office/drawing/2014/main" id="{8E4DA24C-C536-4D8A-BC63-7FC17A72B2AC}"/>
                </a:ext>
              </a:extLst>
            </p:cNvPr>
            <p:cNvGrpSpPr/>
            <p:nvPr/>
          </p:nvGrpSpPr>
          <p:grpSpPr>
            <a:xfrm>
              <a:off x="6864708" y="521224"/>
              <a:ext cx="165992" cy="77337"/>
              <a:chOff x="6864708" y="521224"/>
              <a:chExt cx="165992" cy="77337"/>
            </a:xfrm>
          </p:grpSpPr>
          <p:sp>
            <p:nvSpPr>
              <p:cNvPr id="102" name="Google Shape;534;p23">
                <a:extLst>
                  <a:ext uri="{FF2B5EF4-FFF2-40B4-BE49-F238E27FC236}">
                    <a16:creationId xmlns:a16="http://schemas.microsoft.com/office/drawing/2014/main" id="{A28BEFA5-550C-431F-811D-23254BC4166C}"/>
                  </a:ext>
                </a:extLst>
              </p:cNvPr>
              <p:cNvSpPr/>
              <p:nvPr/>
            </p:nvSpPr>
            <p:spPr>
              <a:xfrm>
                <a:off x="6864708" y="537869"/>
                <a:ext cx="108576" cy="60692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1834" extrusionOk="0">
                    <a:moveTo>
                      <a:pt x="171" y="1"/>
                    </a:moveTo>
                    <a:cubicBezTo>
                      <a:pt x="1" y="1"/>
                      <a:pt x="10" y="263"/>
                      <a:pt x="183" y="281"/>
                    </a:cubicBezTo>
                    <a:cubicBezTo>
                      <a:pt x="1288" y="393"/>
                      <a:pt x="2197" y="938"/>
                      <a:pt x="2915" y="1773"/>
                    </a:cubicBezTo>
                    <a:cubicBezTo>
                      <a:pt x="2952" y="1816"/>
                      <a:pt x="2994" y="1834"/>
                      <a:pt x="3034" y="1834"/>
                    </a:cubicBezTo>
                    <a:cubicBezTo>
                      <a:pt x="3164" y="1834"/>
                      <a:pt x="3281" y="1651"/>
                      <a:pt x="3172" y="1514"/>
                    </a:cubicBezTo>
                    <a:cubicBezTo>
                      <a:pt x="2448" y="591"/>
                      <a:pt x="1340" y="78"/>
                      <a:pt x="183" y="1"/>
                    </a:cubicBezTo>
                    <a:cubicBezTo>
                      <a:pt x="179" y="1"/>
                      <a:pt x="175" y="1"/>
                      <a:pt x="1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3" name="Google Shape;535;p23">
                <a:extLst>
                  <a:ext uri="{FF2B5EF4-FFF2-40B4-BE49-F238E27FC236}">
                    <a16:creationId xmlns:a16="http://schemas.microsoft.com/office/drawing/2014/main" id="{D3DD7038-D030-4DFA-B9CE-CF1F81148C4A}"/>
                  </a:ext>
                </a:extLst>
              </p:cNvPr>
              <p:cNvSpPr/>
              <p:nvPr/>
            </p:nvSpPr>
            <p:spPr>
              <a:xfrm>
                <a:off x="6937711" y="521224"/>
                <a:ext cx="92990" cy="69196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2091" extrusionOk="0">
                    <a:moveTo>
                      <a:pt x="178" y="1"/>
                    </a:moveTo>
                    <a:cubicBezTo>
                      <a:pt x="68" y="1"/>
                      <a:pt x="0" y="176"/>
                      <a:pt x="113" y="264"/>
                    </a:cubicBezTo>
                    <a:cubicBezTo>
                      <a:pt x="888" y="861"/>
                      <a:pt x="1646" y="1492"/>
                      <a:pt x="2447" y="2054"/>
                    </a:cubicBezTo>
                    <a:cubicBezTo>
                      <a:pt x="2484" y="2080"/>
                      <a:pt x="2519" y="2091"/>
                      <a:pt x="2553" y="2091"/>
                    </a:cubicBezTo>
                    <a:cubicBezTo>
                      <a:pt x="2711" y="2091"/>
                      <a:pt x="2810" y="1836"/>
                      <a:pt x="2646" y="1711"/>
                    </a:cubicBezTo>
                    <a:cubicBezTo>
                      <a:pt x="1874" y="1118"/>
                      <a:pt x="1049" y="585"/>
                      <a:pt x="251" y="26"/>
                    </a:cubicBezTo>
                    <a:cubicBezTo>
                      <a:pt x="225" y="9"/>
                      <a:pt x="201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99" name="Google Shape;536;p23">
              <a:extLst>
                <a:ext uri="{FF2B5EF4-FFF2-40B4-BE49-F238E27FC236}">
                  <a16:creationId xmlns:a16="http://schemas.microsoft.com/office/drawing/2014/main" id="{3232B58B-9574-443F-89D1-5DFF0D19217D}"/>
                </a:ext>
              </a:extLst>
            </p:cNvPr>
            <p:cNvGrpSpPr/>
            <p:nvPr/>
          </p:nvGrpSpPr>
          <p:grpSpPr>
            <a:xfrm>
              <a:off x="6567637" y="1421737"/>
              <a:ext cx="96663" cy="114037"/>
              <a:chOff x="6567637" y="1421737"/>
              <a:chExt cx="96663" cy="114037"/>
            </a:xfrm>
          </p:grpSpPr>
          <p:sp>
            <p:nvSpPr>
              <p:cNvPr id="100" name="Google Shape;537;p23">
                <a:extLst>
                  <a:ext uri="{FF2B5EF4-FFF2-40B4-BE49-F238E27FC236}">
                    <a16:creationId xmlns:a16="http://schemas.microsoft.com/office/drawing/2014/main" id="{BCE4464B-CF6F-4EB2-B1DD-557CD34F41EF}"/>
                  </a:ext>
                </a:extLst>
              </p:cNvPr>
              <p:cNvSpPr/>
              <p:nvPr/>
            </p:nvSpPr>
            <p:spPr>
              <a:xfrm>
                <a:off x="6576407" y="1421737"/>
                <a:ext cx="87894" cy="75484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281" extrusionOk="0">
                    <a:moveTo>
                      <a:pt x="236" y="0"/>
                    </a:moveTo>
                    <a:cubicBezTo>
                      <a:pt x="91" y="0"/>
                      <a:pt x="0" y="212"/>
                      <a:pt x="152" y="306"/>
                    </a:cubicBezTo>
                    <a:cubicBezTo>
                      <a:pt x="984" y="827"/>
                      <a:pt x="1641" y="1473"/>
                      <a:pt x="2266" y="2222"/>
                    </a:cubicBezTo>
                    <a:cubicBezTo>
                      <a:pt x="2300" y="2263"/>
                      <a:pt x="2344" y="2280"/>
                      <a:pt x="2388" y="2280"/>
                    </a:cubicBezTo>
                    <a:cubicBezTo>
                      <a:pt x="2519" y="2280"/>
                      <a:pt x="2655" y="2125"/>
                      <a:pt x="2564" y="1991"/>
                    </a:cubicBezTo>
                    <a:cubicBezTo>
                      <a:pt x="1998" y="1167"/>
                      <a:pt x="1192" y="499"/>
                      <a:pt x="318" y="23"/>
                    </a:cubicBezTo>
                    <a:cubicBezTo>
                      <a:pt x="289" y="7"/>
                      <a:pt x="26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1" name="Google Shape;538;p23">
                <a:extLst>
                  <a:ext uri="{FF2B5EF4-FFF2-40B4-BE49-F238E27FC236}">
                    <a16:creationId xmlns:a16="http://schemas.microsoft.com/office/drawing/2014/main" id="{8B191D98-E039-40E1-8785-2F2F335316DF}"/>
                  </a:ext>
                </a:extLst>
              </p:cNvPr>
              <p:cNvSpPr/>
              <p:nvPr/>
            </p:nvSpPr>
            <p:spPr>
              <a:xfrm>
                <a:off x="6567637" y="1464823"/>
                <a:ext cx="73862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2144" extrusionOk="0">
                    <a:moveTo>
                      <a:pt x="221" y="1"/>
                    </a:moveTo>
                    <a:cubicBezTo>
                      <a:pt x="83" y="1"/>
                      <a:pt x="1" y="229"/>
                      <a:pt x="146" y="292"/>
                    </a:cubicBezTo>
                    <a:cubicBezTo>
                      <a:pt x="924" y="628"/>
                      <a:pt x="1515" y="1224"/>
                      <a:pt x="1822" y="2017"/>
                    </a:cubicBezTo>
                    <a:cubicBezTo>
                      <a:pt x="1856" y="2105"/>
                      <a:pt x="1933" y="2143"/>
                      <a:pt x="2008" y="2143"/>
                    </a:cubicBezTo>
                    <a:cubicBezTo>
                      <a:pt x="2122" y="2143"/>
                      <a:pt x="2232" y="2056"/>
                      <a:pt x="2183" y="1917"/>
                    </a:cubicBezTo>
                    <a:cubicBezTo>
                      <a:pt x="1863" y="1026"/>
                      <a:pt x="1160" y="324"/>
                      <a:pt x="267" y="9"/>
                    </a:cubicBezTo>
                    <a:cubicBezTo>
                      <a:pt x="251" y="3"/>
                      <a:pt x="236" y="1"/>
                      <a:pt x="2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</p:grpSp>
      <p:grpSp>
        <p:nvGrpSpPr>
          <p:cNvPr id="115" name="Google Shape;369;p23">
            <a:extLst>
              <a:ext uri="{FF2B5EF4-FFF2-40B4-BE49-F238E27FC236}">
                <a16:creationId xmlns:a16="http://schemas.microsoft.com/office/drawing/2014/main" id="{E8D327B8-04F4-4FC3-B2B9-7F96AE549FF1}"/>
              </a:ext>
            </a:extLst>
          </p:cNvPr>
          <p:cNvGrpSpPr/>
          <p:nvPr/>
        </p:nvGrpSpPr>
        <p:grpSpPr>
          <a:xfrm>
            <a:off x="7698976" y="3666405"/>
            <a:ext cx="792240" cy="837054"/>
            <a:chOff x="4554058" y="287028"/>
            <a:chExt cx="820760" cy="899951"/>
          </a:xfrm>
        </p:grpSpPr>
        <p:grpSp>
          <p:nvGrpSpPr>
            <p:cNvPr id="116" name="Google Shape;370;p23">
              <a:extLst>
                <a:ext uri="{FF2B5EF4-FFF2-40B4-BE49-F238E27FC236}">
                  <a16:creationId xmlns:a16="http://schemas.microsoft.com/office/drawing/2014/main" id="{197A4B65-999D-4B0B-AFC2-00E1098EBD90}"/>
                </a:ext>
              </a:extLst>
            </p:cNvPr>
            <p:cNvGrpSpPr/>
            <p:nvPr/>
          </p:nvGrpSpPr>
          <p:grpSpPr>
            <a:xfrm>
              <a:off x="4554058" y="287028"/>
              <a:ext cx="820760" cy="807258"/>
              <a:chOff x="4554058" y="287028"/>
              <a:chExt cx="820760" cy="807258"/>
            </a:xfrm>
          </p:grpSpPr>
          <p:sp>
            <p:nvSpPr>
              <p:cNvPr id="120" name="Google Shape;371;p23">
                <a:extLst>
                  <a:ext uri="{FF2B5EF4-FFF2-40B4-BE49-F238E27FC236}">
                    <a16:creationId xmlns:a16="http://schemas.microsoft.com/office/drawing/2014/main" id="{D2BBB2B1-7E9C-4975-874E-F776AAC53613}"/>
                  </a:ext>
                </a:extLst>
              </p:cNvPr>
              <p:cNvSpPr/>
              <p:nvPr/>
            </p:nvSpPr>
            <p:spPr>
              <a:xfrm>
                <a:off x="4642315" y="348977"/>
                <a:ext cx="463924" cy="360179"/>
              </a:xfrm>
              <a:custGeom>
                <a:avLst/>
                <a:gdLst/>
                <a:ahLst/>
                <a:cxnLst/>
                <a:rect l="l" t="t" r="r" b="b"/>
                <a:pathLst>
                  <a:path w="14019" h="10884" extrusionOk="0">
                    <a:moveTo>
                      <a:pt x="6184" y="691"/>
                    </a:moveTo>
                    <a:cubicBezTo>
                      <a:pt x="10445" y="691"/>
                      <a:pt x="14018" y="6447"/>
                      <a:pt x="9536" y="9535"/>
                    </a:cubicBezTo>
                    <a:lnTo>
                      <a:pt x="9537" y="9535"/>
                    </a:lnTo>
                    <a:cubicBezTo>
                      <a:pt x="9519" y="9550"/>
                      <a:pt x="9502" y="9569"/>
                      <a:pt x="9487" y="9587"/>
                    </a:cubicBezTo>
                    <a:cubicBezTo>
                      <a:pt x="8640" y="9967"/>
                      <a:pt x="7748" y="10160"/>
                      <a:pt x="6864" y="10160"/>
                    </a:cubicBezTo>
                    <a:cubicBezTo>
                      <a:pt x="5431" y="10160"/>
                      <a:pt x="4015" y="9652"/>
                      <a:pt x="2835" y="8608"/>
                    </a:cubicBezTo>
                    <a:cubicBezTo>
                      <a:pt x="709" y="6729"/>
                      <a:pt x="1051" y="3240"/>
                      <a:pt x="3327" y="1634"/>
                    </a:cubicBezTo>
                    <a:cubicBezTo>
                      <a:pt x="4259" y="975"/>
                      <a:pt x="5239" y="691"/>
                      <a:pt x="6184" y="691"/>
                    </a:cubicBezTo>
                    <a:close/>
                    <a:moveTo>
                      <a:pt x="6279" y="0"/>
                    </a:moveTo>
                    <a:cubicBezTo>
                      <a:pt x="5009" y="0"/>
                      <a:pt x="3744" y="397"/>
                      <a:pt x="2708" y="1238"/>
                    </a:cubicBezTo>
                    <a:cubicBezTo>
                      <a:pt x="426" y="3093"/>
                      <a:pt x="0" y="6574"/>
                      <a:pt x="2040" y="8777"/>
                    </a:cubicBezTo>
                    <a:cubicBezTo>
                      <a:pt x="3204" y="10033"/>
                      <a:pt x="5123" y="10883"/>
                      <a:pt x="6939" y="10883"/>
                    </a:cubicBezTo>
                    <a:cubicBezTo>
                      <a:pt x="7881" y="10883"/>
                      <a:pt x="8795" y="10655"/>
                      <a:pt x="9562" y="10135"/>
                    </a:cubicBezTo>
                    <a:cubicBezTo>
                      <a:pt x="9619" y="10175"/>
                      <a:pt x="9685" y="10198"/>
                      <a:pt x="9756" y="10198"/>
                    </a:cubicBezTo>
                    <a:cubicBezTo>
                      <a:pt x="9821" y="10198"/>
                      <a:pt x="9890" y="10178"/>
                      <a:pt x="9957" y="10132"/>
                    </a:cubicBezTo>
                    <a:cubicBezTo>
                      <a:pt x="12601" y="8316"/>
                      <a:pt x="13052" y="4786"/>
                      <a:pt x="11072" y="2280"/>
                    </a:cubicBezTo>
                    <a:cubicBezTo>
                      <a:pt x="9908" y="808"/>
                      <a:pt x="8090" y="0"/>
                      <a:pt x="62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1" name="Google Shape;372;p23">
                <a:extLst>
                  <a:ext uri="{FF2B5EF4-FFF2-40B4-BE49-F238E27FC236}">
                    <a16:creationId xmlns:a16="http://schemas.microsoft.com/office/drawing/2014/main" id="{D86C5ED7-D926-4E4A-A749-DFE276467AF7}"/>
                  </a:ext>
                </a:extLst>
              </p:cNvPr>
              <p:cNvSpPr/>
              <p:nvPr/>
            </p:nvSpPr>
            <p:spPr>
              <a:xfrm>
                <a:off x="4554058" y="287028"/>
                <a:ext cx="820760" cy="807258"/>
              </a:xfrm>
              <a:custGeom>
                <a:avLst/>
                <a:gdLst/>
                <a:ahLst/>
                <a:cxnLst/>
                <a:rect l="l" t="t" r="r" b="b"/>
                <a:pathLst>
                  <a:path w="24802" h="24394" extrusionOk="0">
                    <a:moveTo>
                      <a:pt x="9264" y="721"/>
                    </a:moveTo>
                    <a:cubicBezTo>
                      <a:pt x="11400" y="721"/>
                      <a:pt x="13528" y="1569"/>
                      <a:pt x="14937" y="3265"/>
                    </a:cubicBezTo>
                    <a:cubicBezTo>
                      <a:pt x="16118" y="4685"/>
                      <a:pt x="16644" y="6645"/>
                      <a:pt x="16353" y="8466"/>
                    </a:cubicBezTo>
                    <a:cubicBezTo>
                      <a:pt x="15998" y="10689"/>
                      <a:pt x="14395" y="12153"/>
                      <a:pt x="12694" y="13462"/>
                    </a:cubicBezTo>
                    <a:cubicBezTo>
                      <a:pt x="12664" y="13488"/>
                      <a:pt x="12639" y="13518"/>
                      <a:pt x="12618" y="13550"/>
                    </a:cubicBezTo>
                    <a:cubicBezTo>
                      <a:pt x="11361" y="13984"/>
                      <a:pt x="10047" y="14249"/>
                      <a:pt x="8775" y="14249"/>
                    </a:cubicBezTo>
                    <a:cubicBezTo>
                      <a:pt x="6553" y="14249"/>
                      <a:pt x="4456" y="13443"/>
                      <a:pt x="3003" y="11326"/>
                    </a:cubicBezTo>
                    <a:cubicBezTo>
                      <a:pt x="832" y="8166"/>
                      <a:pt x="1814" y="4144"/>
                      <a:pt x="4920" y="2028"/>
                    </a:cubicBezTo>
                    <a:cubicBezTo>
                      <a:pt x="6198" y="1157"/>
                      <a:pt x="7733" y="721"/>
                      <a:pt x="9264" y="721"/>
                    </a:cubicBezTo>
                    <a:close/>
                    <a:moveTo>
                      <a:pt x="15451" y="11932"/>
                    </a:moveTo>
                    <a:cubicBezTo>
                      <a:pt x="16663" y="13613"/>
                      <a:pt x="18004" y="15196"/>
                      <a:pt x="19319" y="16797"/>
                    </a:cubicBezTo>
                    <a:cubicBezTo>
                      <a:pt x="20181" y="17844"/>
                      <a:pt x="23942" y="21362"/>
                      <a:pt x="22884" y="23133"/>
                    </a:cubicBezTo>
                    <a:cubicBezTo>
                      <a:pt x="22656" y="23319"/>
                      <a:pt x="22292" y="23393"/>
                      <a:pt x="21889" y="23393"/>
                    </a:cubicBezTo>
                    <a:cubicBezTo>
                      <a:pt x="21166" y="23393"/>
                      <a:pt x="20318" y="23152"/>
                      <a:pt x="19913" y="22879"/>
                    </a:cubicBezTo>
                    <a:cubicBezTo>
                      <a:pt x="19372" y="22514"/>
                      <a:pt x="18917" y="21877"/>
                      <a:pt x="18488" y="21393"/>
                    </a:cubicBezTo>
                    <a:cubicBezTo>
                      <a:pt x="17798" y="20616"/>
                      <a:pt x="17138" y="19814"/>
                      <a:pt x="16507" y="18987"/>
                    </a:cubicBezTo>
                    <a:cubicBezTo>
                      <a:pt x="15295" y="17400"/>
                      <a:pt x="14324" y="15634"/>
                      <a:pt x="13116" y="14052"/>
                    </a:cubicBezTo>
                    <a:cubicBezTo>
                      <a:pt x="13958" y="13404"/>
                      <a:pt x="14774" y="12718"/>
                      <a:pt x="15451" y="11932"/>
                    </a:cubicBezTo>
                    <a:close/>
                    <a:moveTo>
                      <a:pt x="9240" y="1"/>
                    </a:moveTo>
                    <a:cubicBezTo>
                      <a:pt x="7656" y="1"/>
                      <a:pt x="6066" y="429"/>
                      <a:pt x="4710" y="1294"/>
                    </a:cubicBezTo>
                    <a:cubicBezTo>
                      <a:pt x="1295" y="3475"/>
                      <a:pt x="1" y="7779"/>
                      <a:pt x="2125" y="11324"/>
                    </a:cubicBezTo>
                    <a:cubicBezTo>
                      <a:pt x="3552" y="13705"/>
                      <a:pt x="6259" y="15078"/>
                      <a:pt x="8964" y="15078"/>
                    </a:cubicBezTo>
                    <a:cubicBezTo>
                      <a:pt x="10259" y="15078"/>
                      <a:pt x="11554" y="14763"/>
                      <a:pt x="12708" y="14093"/>
                    </a:cubicBezTo>
                    <a:cubicBezTo>
                      <a:pt x="13477" y="16028"/>
                      <a:pt x="18426" y="24393"/>
                      <a:pt x="21721" y="24393"/>
                    </a:cubicBezTo>
                    <a:cubicBezTo>
                      <a:pt x="22063" y="24393"/>
                      <a:pt x="22387" y="24303"/>
                      <a:pt x="22687" y="24107"/>
                    </a:cubicBezTo>
                    <a:cubicBezTo>
                      <a:pt x="22719" y="24118"/>
                      <a:pt x="22753" y="24125"/>
                      <a:pt x="22788" y="24125"/>
                    </a:cubicBezTo>
                    <a:cubicBezTo>
                      <a:pt x="22850" y="24125"/>
                      <a:pt x="22916" y="24105"/>
                      <a:pt x="22982" y="24055"/>
                    </a:cubicBezTo>
                    <a:cubicBezTo>
                      <a:pt x="24802" y="22709"/>
                      <a:pt x="23491" y="20728"/>
                      <a:pt x="22396" y="19391"/>
                    </a:cubicBezTo>
                    <a:cubicBezTo>
                      <a:pt x="20231" y="16749"/>
                      <a:pt x="18113" y="14028"/>
                      <a:pt x="15767" y="11545"/>
                    </a:cubicBezTo>
                    <a:cubicBezTo>
                      <a:pt x="16367" y="10761"/>
                      <a:pt x="16824" y="9874"/>
                      <a:pt x="17026" y="8831"/>
                    </a:cubicBezTo>
                    <a:cubicBezTo>
                      <a:pt x="17398" y="6921"/>
                      <a:pt x="16943" y="4850"/>
                      <a:pt x="15825" y="3261"/>
                    </a:cubicBezTo>
                    <a:cubicBezTo>
                      <a:pt x="14304" y="1100"/>
                      <a:pt x="11779" y="1"/>
                      <a:pt x="92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117" name="Google Shape;373;p23">
              <a:extLst>
                <a:ext uri="{FF2B5EF4-FFF2-40B4-BE49-F238E27FC236}">
                  <a16:creationId xmlns:a16="http://schemas.microsoft.com/office/drawing/2014/main" id="{3EC221DD-71D3-43D4-A809-40135441BD5F}"/>
                </a:ext>
              </a:extLst>
            </p:cNvPr>
            <p:cNvGrpSpPr/>
            <p:nvPr/>
          </p:nvGrpSpPr>
          <p:grpSpPr>
            <a:xfrm>
              <a:off x="5063947" y="1041305"/>
              <a:ext cx="89912" cy="145673"/>
              <a:chOff x="5063947" y="1041305"/>
              <a:chExt cx="89912" cy="145673"/>
            </a:xfrm>
          </p:grpSpPr>
          <p:sp>
            <p:nvSpPr>
              <p:cNvPr id="118" name="Google Shape;374;p23">
                <a:extLst>
                  <a:ext uri="{FF2B5EF4-FFF2-40B4-BE49-F238E27FC236}">
                    <a16:creationId xmlns:a16="http://schemas.microsoft.com/office/drawing/2014/main" id="{B221F596-8E64-427D-BB51-125F7B581B04}"/>
                  </a:ext>
                </a:extLst>
              </p:cNvPr>
              <p:cNvSpPr/>
              <p:nvPr/>
            </p:nvSpPr>
            <p:spPr>
              <a:xfrm>
                <a:off x="5063947" y="1041305"/>
                <a:ext cx="81110" cy="80481"/>
              </a:xfrm>
              <a:custGeom>
                <a:avLst/>
                <a:gdLst/>
                <a:ahLst/>
                <a:cxnLst/>
                <a:rect l="l" t="t" r="r" b="b"/>
                <a:pathLst>
                  <a:path w="2451" h="2432" extrusionOk="0">
                    <a:moveTo>
                      <a:pt x="176" y="1"/>
                    </a:moveTo>
                    <a:cubicBezTo>
                      <a:pt x="87" y="1"/>
                      <a:pt x="1" y="70"/>
                      <a:pt x="36" y="182"/>
                    </a:cubicBezTo>
                    <a:cubicBezTo>
                      <a:pt x="344" y="1198"/>
                      <a:pt x="1120" y="2083"/>
                      <a:pt x="2142" y="2423"/>
                    </a:cubicBezTo>
                    <a:cubicBezTo>
                      <a:pt x="2159" y="2429"/>
                      <a:pt x="2176" y="2431"/>
                      <a:pt x="2192" y="2431"/>
                    </a:cubicBezTo>
                    <a:cubicBezTo>
                      <a:pt x="2354" y="2431"/>
                      <a:pt x="2451" y="2170"/>
                      <a:pt x="2281" y="2094"/>
                    </a:cubicBezTo>
                    <a:cubicBezTo>
                      <a:pt x="1373" y="1688"/>
                      <a:pt x="674" y="1052"/>
                      <a:pt x="322" y="102"/>
                    </a:cubicBezTo>
                    <a:cubicBezTo>
                      <a:pt x="296" y="32"/>
                      <a:pt x="235" y="1"/>
                      <a:pt x="1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9" name="Google Shape;375;p23">
                <a:extLst>
                  <a:ext uri="{FF2B5EF4-FFF2-40B4-BE49-F238E27FC236}">
                    <a16:creationId xmlns:a16="http://schemas.microsoft.com/office/drawing/2014/main" id="{1D5EE7F4-5EF8-4EF0-B19F-FF8357575330}"/>
                  </a:ext>
                </a:extLst>
              </p:cNvPr>
              <p:cNvSpPr/>
              <p:nvPr/>
            </p:nvSpPr>
            <p:spPr>
              <a:xfrm>
                <a:off x="5073643" y="1111958"/>
                <a:ext cx="80216" cy="75021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2267" extrusionOk="0">
                    <a:moveTo>
                      <a:pt x="167" y="0"/>
                    </a:moveTo>
                    <a:cubicBezTo>
                      <a:pt x="84" y="0"/>
                      <a:pt x="1" y="54"/>
                      <a:pt x="11" y="152"/>
                    </a:cubicBezTo>
                    <a:cubicBezTo>
                      <a:pt x="133" y="1253"/>
                      <a:pt x="1029" y="2135"/>
                      <a:pt x="2127" y="2265"/>
                    </a:cubicBezTo>
                    <a:cubicBezTo>
                      <a:pt x="2136" y="2266"/>
                      <a:pt x="2144" y="2267"/>
                      <a:pt x="2152" y="2267"/>
                    </a:cubicBezTo>
                    <a:cubicBezTo>
                      <a:pt x="2376" y="2267"/>
                      <a:pt x="2424" y="1866"/>
                      <a:pt x="2186" y="1833"/>
                    </a:cubicBezTo>
                    <a:cubicBezTo>
                      <a:pt x="1242" y="1703"/>
                      <a:pt x="521" y="1047"/>
                      <a:pt x="317" y="110"/>
                    </a:cubicBezTo>
                    <a:cubicBezTo>
                      <a:pt x="301" y="35"/>
                      <a:pt x="234" y="0"/>
                      <a:pt x="1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</p:grpSp>
      <p:pic>
        <p:nvPicPr>
          <p:cNvPr id="123" name="Picture 2">
            <a:extLst>
              <a:ext uri="{FF2B5EF4-FFF2-40B4-BE49-F238E27FC236}">
                <a16:creationId xmlns:a16="http://schemas.microsoft.com/office/drawing/2014/main" id="{2BAC486D-5CFC-4A19-B239-A2F5ECF520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25462" y="3765784"/>
            <a:ext cx="1036484" cy="11447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4DBFCA-DC0C-4223-88A8-235736CCC779}"/>
              </a:ext>
            </a:extLst>
          </p:cNvPr>
          <p:cNvSpPr txBox="1"/>
          <p:nvPr/>
        </p:nvSpPr>
        <p:spPr>
          <a:xfrm>
            <a:off x="1297172" y="1467293"/>
            <a:ext cx="30196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25000"/>
                  </a:schemeClr>
                </a:solidFill>
              </a:rPr>
              <a:t>1. </a:t>
            </a:r>
            <a:r>
              <a:rPr lang="en-US" sz="2600" b="1" dirty="0" err="1">
                <a:solidFill>
                  <a:schemeClr val="accent1">
                    <a:lumMod val="25000"/>
                  </a:schemeClr>
                </a:solidFill>
              </a:rPr>
              <a:t>Địa</a:t>
            </a:r>
            <a:r>
              <a:rPr lang="en-US" sz="26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1">
                    <a:lumMod val="25000"/>
                  </a:schemeClr>
                </a:solidFill>
              </a:rPr>
              <a:t>điểm</a:t>
            </a:r>
            <a:endParaRPr lang="en-US" sz="2600" b="1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1985D2-2B87-4B3F-8B18-7890C863B8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03" t="33917" r="6565" b="15618"/>
          <a:stretch/>
        </p:blipFill>
        <p:spPr>
          <a:xfrm>
            <a:off x="1132367" y="2025870"/>
            <a:ext cx="6879266" cy="2736524"/>
          </a:xfrm>
          <a:prstGeom prst="rect">
            <a:avLst/>
          </a:prstGeom>
        </p:spPr>
      </p:pic>
      <p:grpSp>
        <p:nvGrpSpPr>
          <p:cNvPr id="78" name="Google Shape;917;p37">
            <a:extLst>
              <a:ext uri="{FF2B5EF4-FFF2-40B4-BE49-F238E27FC236}">
                <a16:creationId xmlns:a16="http://schemas.microsoft.com/office/drawing/2014/main" id="{CA451B51-20E9-47D4-BF7D-C9DD986113EA}"/>
              </a:ext>
            </a:extLst>
          </p:cNvPr>
          <p:cNvGrpSpPr/>
          <p:nvPr/>
        </p:nvGrpSpPr>
        <p:grpSpPr>
          <a:xfrm>
            <a:off x="992755" y="324711"/>
            <a:ext cx="7158440" cy="921454"/>
            <a:chOff x="7728915" y="2370420"/>
            <a:chExt cx="1034472" cy="222546"/>
          </a:xfrm>
        </p:grpSpPr>
        <p:sp>
          <p:nvSpPr>
            <p:cNvPr id="79" name="Google Shape;918;p37">
              <a:extLst>
                <a:ext uri="{FF2B5EF4-FFF2-40B4-BE49-F238E27FC236}">
                  <a16:creationId xmlns:a16="http://schemas.microsoft.com/office/drawing/2014/main" id="{BF3D2573-FF51-4E83-8EA3-C5A2498AB182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19;p37">
              <a:extLst>
                <a:ext uri="{FF2B5EF4-FFF2-40B4-BE49-F238E27FC236}">
                  <a16:creationId xmlns:a16="http://schemas.microsoft.com/office/drawing/2014/main" id="{BD0ADD97-AA3C-4E71-98B3-D30C76F2FF23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20;p37">
              <a:extLst>
                <a:ext uri="{FF2B5EF4-FFF2-40B4-BE49-F238E27FC236}">
                  <a16:creationId xmlns:a16="http://schemas.microsoft.com/office/drawing/2014/main" id="{281510B8-FC57-47FD-B3D0-37EE02E3A07F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21;p37">
              <a:extLst>
                <a:ext uri="{FF2B5EF4-FFF2-40B4-BE49-F238E27FC236}">
                  <a16:creationId xmlns:a16="http://schemas.microsoft.com/office/drawing/2014/main" id="{DC90764D-4145-4C30-8449-0AB91DB2B096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22;p37">
              <a:extLst>
                <a:ext uri="{FF2B5EF4-FFF2-40B4-BE49-F238E27FC236}">
                  <a16:creationId xmlns:a16="http://schemas.microsoft.com/office/drawing/2014/main" id="{55E72789-8960-437D-A7BC-52D75AB6F2F7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23;p37">
              <a:extLst>
                <a:ext uri="{FF2B5EF4-FFF2-40B4-BE49-F238E27FC236}">
                  <a16:creationId xmlns:a16="http://schemas.microsoft.com/office/drawing/2014/main" id="{E4377EB4-90B1-473A-8730-B5A60C482693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24;p37">
              <a:extLst>
                <a:ext uri="{FF2B5EF4-FFF2-40B4-BE49-F238E27FC236}">
                  <a16:creationId xmlns:a16="http://schemas.microsoft.com/office/drawing/2014/main" id="{25E981C3-8816-4C0A-A353-A42AB9FCEF8B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925;p37">
            <a:extLst>
              <a:ext uri="{FF2B5EF4-FFF2-40B4-BE49-F238E27FC236}">
                <a16:creationId xmlns:a16="http://schemas.microsoft.com/office/drawing/2014/main" id="{D43066B7-AD74-4A93-A2F7-827224419C2C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I. CHUẨN BỊ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4DBFCA-DC0C-4223-88A8-235736CCC779}"/>
              </a:ext>
            </a:extLst>
          </p:cNvPr>
          <p:cNvSpPr txBox="1"/>
          <p:nvPr/>
        </p:nvSpPr>
        <p:spPr>
          <a:xfrm>
            <a:off x="1321979" y="1389796"/>
            <a:ext cx="30196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25000"/>
                  </a:schemeClr>
                </a:solidFill>
              </a:rPr>
              <a:t>2. </a:t>
            </a:r>
            <a:r>
              <a:rPr lang="en-US" sz="2600" b="1" dirty="0" err="1">
                <a:solidFill>
                  <a:schemeClr val="accent1">
                    <a:lumMod val="25000"/>
                  </a:schemeClr>
                </a:solidFill>
              </a:rPr>
              <a:t>Dụng</a:t>
            </a:r>
            <a:r>
              <a:rPr lang="en-US" sz="26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1">
                    <a:lumMod val="25000"/>
                  </a:schemeClr>
                </a:solidFill>
              </a:rPr>
              <a:t>cụ</a:t>
            </a:r>
            <a:endParaRPr lang="en-US" sz="2600" b="1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9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96FA020-2CFC-479E-9D85-693498AEA9E6}"/>
              </a:ext>
            </a:extLst>
          </p:cNvPr>
          <p:cNvSpPr/>
          <p:nvPr/>
        </p:nvSpPr>
        <p:spPr>
          <a:xfrm>
            <a:off x="1265274" y="883313"/>
            <a:ext cx="6581554" cy="3125973"/>
          </a:xfrm>
          <a:prstGeom prst="roundRect">
            <a:avLst/>
          </a:prstGeom>
          <a:solidFill>
            <a:schemeClr val="tx2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B11C72-5198-4B51-B94F-653D07CC3D43}"/>
              </a:ext>
            </a:extLst>
          </p:cNvPr>
          <p:cNvSpPr txBox="1"/>
          <p:nvPr/>
        </p:nvSpPr>
        <p:spPr>
          <a:xfrm>
            <a:off x="1600200" y="1161940"/>
            <a:ext cx="5943600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:…………………………………………..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Địa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thập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:……………………………….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Môi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trường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sống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:………………………………...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Ngày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lấy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mẫu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:……………………………………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Học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lấy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mẫu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:………………………………..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408B3C26-DBD4-42CE-AFBA-AA217D359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95957" y="460964"/>
            <a:ext cx="2152085" cy="8446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3390C9-DAD7-41DF-9723-258988247EBA}"/>
              </a:ext>
            </a:extLst>
          </p:cNvPr>
          <p:cNvSpPr txBox="1"/>
          <p:nvPr/>
        </p:nvSpPr>
        <p:spPr>
          <a:xfrm>
            <a:off x="728330" y="4301822"/>
            <a:ext cx="74002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nhãn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dán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mẫu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gắn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mẫu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81A6C6BB-1100-4DAC-BDC8-5FACD9B208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797510" y="1456660"/>
            <a:ext cx="1865143" cy="3225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22E46C-7903-4B5B-AAEE-0375ED0080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4871" y="20279"/>
            <a:ext cx="1683207" cy="130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7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917;p37">
            <a:extLst>
              <a:ext uri="{FF2B5EF4-FFF2-40B4-BE49-F238E27FC236}">
                <a16:creationId xmlns:a16="http://schemas.microsoft.com/office/drawing/2014/main" id="{CA451B51-20E9-47D4-BF7D-C9DD986113EA}"/>
              </a:ext>
            </a:extLst>
          </p:cNvPr>
          <p:cNvGrpSpPr/>
          <p:nvPr/>
        </p:nvGrpSpPr>
        <p:grpSpPr>
          <a:xfrm>
            <a:off x="992755" y="324711"/>
            <a:ext cx="7158440" cy="921454"/>
            <a:chOff x="7728915" y="2370420"/>
            <a:chExt cx="1034472" cy="222546"/>
          </a:xfrm>
        </p:grpSpPr>
        <p:sp>
          <p:nvSpPr>
            <p:cNvPr id="79" name="Google Shape;918;p37">
              <a:extLst>
                <a:ext uri="{FF2B5EF4-FFF2-40B4-BE49-F238E27FC236}">
                  <a16:creationId xmlns:a16="http://schemas.microsoft.com/office/drawing/2014/main" id="{BF3D2573-FF51-4E83-8EA3-C5A2498AB182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19;p37">
              <a:extLst>
                <a:ext uri="{FF2B5EF4-FFF2-40B4-BE49-F238E27FC236}">
                  <a16:creationId xmlns:a16="http://schemas.microsoft.com/office/drawing/2014/main" id="{BD0ADD97-AA3C-4E71-98B3-D30C76F2FF23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20;p37">
              <a:extLst>
                <a:ext uri="{FF2B5EF4-FFF2-40B4-BE49-F238E27FC236}">
                  <a16:creationId xmlns:a16="http://schemas.microsoft.com/office/drawing/2014/main" id="{281510B8-FC57-47FD-B3D0-37EE02E3A07F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21;p37">
              <a:extLst>
                <a:ext uri="{FF2B5EF4-FFF2-40B4-BE49-F238E27FC236}">
                  <a16:creationId xmlns:a16="http://schemas.microsoft.com/office/drawing/2014/main" id="{DC90764D-4145-4C30-8449-0AB91DB2B096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22;p37">
              <a:extLst>
                <a:ext uri="{FF2B5EF4-FFF2-40B4-BE49-F238E27FC236}">
                  <a16:creationId xmlns:a16="http://schemas.microsoft.com/office/drawing/2014/main" id="{55E72789-8960-437D-A7BC-52D75AB6F2F7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23;p37">
              <a:extLst>
                <a:ext uri="{FF2B5EF4-FFF2-40B4-BE49-F238E27FC236}">
                  <a16:creationId xmlns:a16="http://schemas.microsoft.com/office/drawing/2014/main" id="{E4377EB4-90B1-473A-8730-B5A60C482693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24;p37">
              <a:extLst>
                <a:ext uri="{FF2B5EF4-FFF2-40B4-BE49-F238E27FC236}">
                  <a16:creationId xmlns:a16="http://schemas.microsoft.com/office/drawing/2014/main" id="{25E981C3-8816-4C0A-A353-A42AB9FCEF8B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925;p37">
            <a:extLst>
              <a:ext uri="{FF2B5EF4-FFF2-40B4-BE49-F238E27FC236}">
                <a16:creationId xmlns:a16="http://schemas.microsoft.com/office/drawing/2014/main" id="{D43066B7-AD74-4A93-A2F7-827224419C2C}"/>
              </a:ext>
            </a:extLst>
          </p:cNvPr>
          <p:cNvSpPr txBox="1">
            <a:spLocks/>
          </p:cNvSpPr>
          <p:nvPr/>
        </p:nvSpPr>
        <p:spPr>
          <a:xfrm>
            <a:off x="2111404" y="381106"/>
            <a:ext cx="497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loria Hallelujah"/>
              <a:buNone/>
              <a:defRPr sz="34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Fira Sans Extra Condensed"/>
              <a:buNone/>
              <a:defRPr sz="62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I. CHUẨN BỊ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B90414-0CA4-4950-BB4C-94EDFD031B2F}"/>
              </a:ext>
            </a:extLst>
          </p:cNvPr>
          <p:cNvSpPr txBox="1"/>
          <p:nvPr/>
        </p:nvSpPr>
        <p:spPr>
          <a:xfrm>
            <a:off x="1083243" y="1917457"/>
            <a:ext cx="7029722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nhóm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với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nội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dung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được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công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hoàn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thành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hoạch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Chấp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hành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nghiêm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túc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định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buổi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khoá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tuân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thủ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hướng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dẫn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giáo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Trang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phục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gọn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gàng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phù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hợp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grpSp>
        <p:nvGrpSpPr>
          <p:cNvPr id="96" name="Google Shape;520;p23">
            <a:extLst>
              <a:ext uri="{FF2B5EF4-FFF2-40B4-BE49-F238E27FC236}">
                <a16:creationId xmlns:a16="http://schemas.microsoft.com/office/drawing/2014/main" id="{95E8DADA-D918-4AC9-B44F-3E4B39A9E7CF}"/>
              </a:ext>
            </a:extLst>
          </p:cNvPr>
          <p:cNvGrpSpPr/>
          <p:nvPr/>
        </p:nvGrpSpPr>
        <p:grpSpPr>
          <a:xfrm rot="20587557">
            <a:off x="6566636" y="3891606"/>
            <a:ext cx="1426306" cy="1175214"/>
            <a:chOff x="5751609" y="213662"/>
            <a:chExt cx="1480128" cy="1386642"/>
          </a:xfrm>
        </p:grpSpPr>
        <p:grpSp>
          <p:nvGrpSpPr>
            <p:cNvPr id="97" name="Google Shape;521;p23">
              <a:extLst>
                <a:ext uri="{FF2B5EF4-FFF2-40B4-BE49-F238E27FC236}">
                  <a16:creationId xmlns:a16="http://schemas.microsoft.com/office/drawing/2014/main" id="{DA79B33B-CD8D-460B-B13F-4E3BD1B66248}"/>
                </a:ext>
              </a:extLst>
            </p:cNvPr>
            <p:cNvGrpSpPr/>
            <p:nvPr/>
          </p:nvGrpSpPr>
          <p:grpSpPr>
            <a:xfrm>
              <a:off x="5751609" y="213662"/>
              <a:ext cx="1480128" cy="1386642"/>
              <a:chOff x="5751609" y="213662"/>
              <a:chExt cx="1480128" cy="1386642"/>
            </a:xfrm>
          </p:grpSpPr>
          <p:sp>
            <p:nvSpPr>
              <p:cNvPr id="104" name="Google Shape;522;p23">
                <a:extLst>
                  <a:ext uri="{FF2B5EF4-FFF2-40B4-BE49-F238E27FC236}">
                    <a16:creationId xmlns:a16="http://schemas.microsoft.com/office/drawing/2014/main" id="{A730B526-3067-4B94-8E9D-260146ECE2F3}"/>
                  </a:ext>
                </a:extLst>
              </p:cNvPr>
              <p:cNvSpPr/>
              <p:nvPr/>
            </p:nvSpPr>
            <p:spPr>
              <a:xfrm>
                <a:off x="5751609" y="213662"/>
                <a:ext cx="1480128" cy="1386642"/>
              </a:xfrm>
              <a:custGeom>
                <a:avLst/>
                <a:gdLst/>
                <a:ahLst/>
                <a:cxnLst/>
                <a:rect l="l" t="t" r="r" b="b"/>
                <a:pathLst>
                  <a:path w="44727" h="41902" extrusionOk="0">
                    <a:moveTo>
                      <a:pt x="13287" y="2579"/>
                    </a:moveTo>
                    <a:cubicBezTo>
                      <a:pt x="13503" y="2579"/>
                      <a:pt x="13717" y="2594"/>
                      <a:pt x="13935" y="2646"/>
                    </a:cubicBezTo>
                    <a:cubicBezTo>
                      <a:pt x="14225" y="2711"/>
                      <a:pt x="14482" y="2837"/>
                      <a:pt x="14750" y="2952"/>
                    </a:cubicBezTo>
                    <a:cubicBezTo>
                      <a:pt x="11990" y="7841"/>
                      <a:pt x="9108" y="12713"/>
                      <a:pt x="6648" y="17733"/>
                    </a:cubicBezTo>
                    <a:cubicBezTo>
                      <a:pt x="6568" y="17897"/>
                      <a:pt x="6642" y="18046"/>
                      <a:pt x="6761" y="18112"/>
                    </a:cubicBezTo>
                    <a:cubicBezTo>
                      <a:pt x="6752" y="18194"/>
                      <a:pt x="6781" y="18282"/>
                      <a:pt x="6859" y="18323"/>
                    </a:cubicBezTo>
                    <a:cubicBezTo>
                      <a:pt x="8967" y="19418"/>
                      <a:pt x="11139" y="20127"/>
                      <a:pt x="13105" y="21518"/>
                    </a:cubicBezTo>
                    <a:cubicBezTo>
                      <a:pt x="13994" y="22150"/>
                      <a:pt x="14831" y="22850"/>
                      <a:pt x="15608" y="23615"/>
                    </a:cubicBezTo>
                    <a:cubicBezTo>
                      <a:pt x="12195" y="21381"/>
                      <a:pt x="8149" y="19944"/>
                      <a:pt x="4133" y="19944"/>
                    </a:cubicBezTo>
                    <a:cubicBezTo>
                      <a:pt x="4087" y="19944"/>
                      <a:pt x="4040" y="19944"/>
                      <a:pt x="3994" y="19945"/>
                    </a:cubicBezTo>
                    <a:cubicBezTo>
                      <a:pt x="5691" y="17242"/>
                      <a:pt x="7008" y="14227"/>
                      <a:pt x="8463" y="11388"/>
                    </a:cubicBezTo>
                    <a:cubicBezTo>
                      <a:pt x="9953" y="8475"/>
                      <a:pt x="11442" y="5562"/>
                      <a:pt x="12928" y="2647"/>
                    </a:cubicBezTo>
                    <a:lnTo>
                      <a:pt x="12928" y="2649"/>
                    </a:lnTo>
                    <a:cubicBezTo>
                      <a:pt x="12934" y="2629"/>
                      <a:pt x="12940" y="2609"/>
                      <a:pt x="12943" y="2589"/>
                    </a:cubicBezTo>
                    <a:cubicBezTo>
                      <a:pt x="13059" y="2584"/>
                      <a:pt x="13173" y="2579"/>
                      <a:pt x="13287" y="2579"/>
                    </a:cubicBezTo>
                    <a:close/>
                    <a:moveTo>
                      <a:pt x="16898" y="682"/>
                    </a:moveTo>
                    <a:cubicBezTo>
                      <a:pt x="19774" y="776"/>
                      <a:pt x="22163" y="1857"/>
                      <a:pt x="24212" y="3895"/>
                    </a:cubicBezTo>
                    <a:cubicBezTo>
                      <a:pt x="26082" y="5756"/>
                      <a:pt x="27939" y="8202"/>
                      <a:pt x="28003" y="10938"/>
                    </a:cubicBezTo>
                    <a:cubicBezTo>
                      <a:pt x="28005" y="10948"/>
                      <a:pt x="28008" y="10959"/>
                      <a:pt x="28011" y="10970"/>
                    </a:cubicBezTo>
                    <a:cubicBezTo>
                      <a:pt x="25275" y="16344"/>
                      <a:pt x="22290" y="21515"/>
                      <a:pt x="19216" y="26698"/>
                    </a:cubicBezTo>
                    <a:cubicBezTo>
                      <a:pt x="19181" y="26644"/>
                      <a:pt x="19144" y="26592"/>
                      <a:pt x="19109" y="26538"/>
                    </a:cubicBezTo>
                    <a:cubicBezTo>
                      <a:pt x="19111" y="26450"/>
                      <a:pt x="19077" y="26359"/>
                      <a:pt x="18991" y="26278"/>
                    </a:cubicBezTo>
                    <a:cubicBezTo>
                      <a:pt x="18938" y="26227"/>
                      <a:pt x="18879" y="26178"/>
                      <a:pt x="18826" y="26128"/>
                    </a:cubicBezTo>
                    <a:cubicBezTo>
                      <a:pt x="16205" y="22428"/>
                      <a:pt x="11695" y="18599"/>
                      <a:pt x="7173" y="17949"/>
                    </a:cubicBezTo>
                    <a:cubicBezTo>
                      <a:pt x="10786" y="12478"/>
                      <a:pt x="13821" y="6468"/>
                      <a:pt x="16898" y="682"/>
                    </a:cubicBezTo>
                    <a:close/>
                    <a:moveTo>
                      <a:pt x="28691" y="11244"/>
                    </a:moveTo>
                    <a:cubicBezTo>
                      <a:pt x="31648" y="11396"/>
                      <a:pt x="34445" y="11827"/>
                      <a:pt x="36972" y="13509"/>
                    </a:cubicBezTo>
                    <a:cubicBezTo>
                      <a:pt x="39421" y="15140"/>
                      <a:pt x="41196" y="17502"/>
                      <a:pt x="42205" y="20251"/>
                    </a:cubicBezTo>
                    <a:cubicBezTo>
                      <a:pt x="42167" y="20280"/>
                      <a:pt x="42135" y="20316"/>
                      <a:pt x="42111" y="20357"/>
                    </a:cubicBezTo>
                    <a:cubicBezTo>
                      <a:pt x="38978" y="25428"/>
                      <a:pt x="34053" y="29401"/>
                      <a:pt x="31906" y="35060"/>
                    </a:cubicBezTo>
                    <a:cubicBezTo>
                      <a:pt x="29970" y="30305"/>
                      <a:pt x="24912" y="26960"/>
                      <a:pt x="19804" y="26918"/>
                    </a:cubicBezTo>
                    <a:cubicBezTo>
                      <a:pt x="23180" y="21985"/>
                      <a:pt x="26122" y="16634"/>
                      <a:pt x="28691" y="11244"/>
                    </a:cubicBezTo>
                    <a:close/>
                    <a:moveTo>
                      <a:pt x="41948" y="21977"/>
                    </a:moveTo>
                    <a:cubicBezTo>
                      <a:pt x="42731" y="22305"/>
                      <a:pt x="43181" y="22997"/>
                      <a:pt x="43241" y="23817"/>
                    </a:cubicBezTo>
                    <a:cubicBezTo>
                      <a:pt x="43201" y="23840"/>
                      <a:pt x="43164" y="23869"/>
                      <a:pt x="43135" y="23903"/>
                    </a:cubicBezTo>
                    <a:cubicBezTo>
                      <a:pt x="39317" y="28356"/>
                      <a:pt x="34949" y="32922"/>
                      <a:pt x="32158" y="38137"/>
                    </a:cubicBezTo>
                    <a:cubicBezTo>
                      <a:pt x="30895" y="35363"/>
                      <a:pt x="28953" y="33041"/>
                      <a:pt x="26651" y="31050"/>
                    </a:cubicBezTo>
                    <a:cubicBezTo>
                      <a:pt x="25240" y="29831"/>
                      <a:pt x="23702" y="28569"/>
                      <a:pt x="21959" y="27868"/>
                    </a:cubicBezTo>
                    <a:lnTo>
                      <a:pt x="21959" y="27868"/>
                    </a:lnTo>
                    <a:cubicBezTo>
                      <a:pt x="26171" y="28845"/>
                      <a:pt x="29498" y="31658"/>
                      <a:pt x="31406" y="35746"/>
                    </a:cubicBezTo>
                    <a:cubicBezTo>
                      <a:pt x="31465" y="35872"/>
                      <a:pt x="31576" y="35925"/>
                      <a:pt x="31692" y="35925"/>
                    </a:cubicBezTo>
                    <a:cubicBezTo>
                      <a:pt x="31750" y="35925"/>
                      <a:pt x="31809" y="35911"/>
                      <a:pt x="31864" y="35887"/>
                    </a:cubicBezTo>
                    <a:cubicBezTo>
                      <a:pt x="31914" y="35911"/>
                      <a:pt x="31970" y="35923"/>
                      <a:pt x="32026" y="35923"/>
                    </a:cubicBezTo>
                    <a:cubicBezTo>
                      <a:pt x="32152" y="35923"/>
                      <a:pt x="32280" y="35859"/>
                      <a:pt x="32337" y="35710"/>
                    </a:cubicBezTo>
                    <a:cubicBezTo>
                      <a:pt x="34388" y="30372"/>
                      <a:pt x="38755" y="26587"/>
                      <a:pt x="41948" y="21977"/>
                    </a:cubicBezTo>
                    <a:close/>
                    <a:moveTo>
                      <a:pt x="9788" y="2664"/>
                    </a:moveTo>
                    <a:cubicBezTo>
                      <a:pt x="10503" y="2737"/>
                      <a:pt x="11165" y="2880"/>
                      <a:pt x="11846" y="3130"/>
                    </a:cubicBezTo>
                    <a:cubicBezTo>
                      <a:pt x="10453" y="5860"/>
                      <a:pt x="9059" y="8593"/>
                      <a:pt x="7665" y="11325"/>
                    </a:cubicBezTo>
                    <a:cubicBezTo>
                      <a:pt x="6236" y="14136"/>
                      <a:pt x="4590" y="16938"/>
                      <a:pt x="3423" y="19868"/>
                    </a:cubicBezTo>
                    <a:cubicBezTo>
                      <a:pt x="3406" y="19913"/>
                      <a:pt x="3401" y="19960"/>
                      <a:pt x="3413" y="20006"/>
                    </a:cubicBezTo>
                    <a:cubicBezTo>
                      <a:pt x="3268" y="20127"/>
                      <a:pt x="3326" y="20406"/>
                      <a:pt x="3567" y="20437"/>
                    </a:cubicBezTo>
                    <a:cubicBezTo>
                      <a:pt x="9126" y="21158"/>
                      <a:pt x="13989" y="22878"/>
                      <a:pt x="18225" y="26621"/>
                    </a:cubicBezTo>
                    <a:cubicBezTo>
                      <a:pt x="18371" y="26816"/>
                      <a:pt x="18516" y="27009"/>
                      <a:pt x="18659" y="27208"/>
                    </a:cubicBezTo>
                    <a:cubicBezTo>
                      <a:pt x="18742" y="27324"/>
                      <a:pt x="18858" y="27372"/>
                      <a:pt x="18971" y="27372"/>
                    </a:cubicBezTo>
                    <a:cubicBezTo>
                      <a:pt x="19008" y="27372"/>
                      <a:pt x="19045" y="27367"/>
                      <a:pt x="19080" y="27358"/>
                    </a:cubicBezTo>
                    <a:cubicBezTo>
                      <a:pt x="19126" y="27445"/>
                      <a:pt x="19218" y="27500"/>
                      <a:pt x="19317" y="27502"/>
                    </a:cubicBezTo>
                    <a:cubicBezTo>
                      <a:pt x="19337" y="27503"/>
                      <a:pt x="19357" y="27506"/>
                      <a:pt x="19379" y="27506"/>
                    </a:cubicBezTo>
                    <a:cubicBezTo>
                      <a:pt x="19377" y="27584"/>
                      <a:pt x="19417" y="27663"/>
                      <a:pt x="19507" y="27686"/>
                    </a:cubicBezTo>
                    <a:cubicBezTo>
                      <a:pt x="24727" y="28974"/>
                      <a:pt x="29585" y="34045"/>
                      <a:pt x="31653" y="38875"/>
                    </a:cubicBezTo>
                    <a:cubicBezTo>
                      <a:pt x="31714" y="39018"/>
                      <a:pt x="31821" y="39077"/>
                      <a:pt x="31932" y="39077"/>
                    </a:cubicBezTo>
                    <a:cubicBezTo>
                      <a:pt x="32070" y="39077"/>
                      <a:pt x="32215" y="38989"/>
                      <a:pt x="32293" y="38857"/>
                    </a:cubicBezTo>
                    <a:cubicBezTo>
                      <a:pt x="32359" y="38840"/>
                      <a:pt x="32417" y="38799"/>
                      <a:pt x="32457" y="38744"/>
                    </a:cubicBezTo>
                    <a:cubicBezTo>
                      <a:pt x="35823" y="34107"/>
                      <a:pt x="39334" y="29684"/>
                      <a:pt x="42971" y="25270"/>
                    </a:cubicBezTo>
                    <a:cubicBezTo>
                      <a:pt x="43330" y="25547"/>
                      <a:pt x="43671" y="25854"/>
                      <a:pt x="43955" y="26209"/>
                    </a:cubicBezTo>
                    <a:cubicBezTo>
                      <a:pt x="43932" y="26223"/>
                      <a:pt x="43910" y="26241"/>
                      <a:pt x="43893" y="26261"/>
                    </a:cubicBezTo>
                    <a:cubicBezTo>
                      <a:pt x="40136" y="31064"/>
                      <a:pt x="36194" y="35918"/>
                      <a:pt x="33005" y="41125"/>
                    </a:cubicBezTo>
                    <a:cubicBezTo>
                      <a:pt x="29844" y="36573"/>
                      <a:pt x="25931" y="32118"/>
                      <a:pt x="21240" y="29111"/>
                    </a:cubicBezTo>
                    <a:cubicBezTo>
                      <a:pt x="21207" y="29092"/>
                      <a:pt x="21169" y="29081"/>
                      <a:pt x="21131" y="29081"/>
                    </a:cubicBezTo>
                    <a:cubicBezTo>
                      <a:pt x="21061" y="29015"/>
                      <a:pt x="20969" y="28975"/>
                      <a:pt x="20876" y="28975"/>
                    </a:cubicBezTo>
                    <a:cubicBezTo>
                      <a:pt x="20772" y="28975"/>
                      <a:pt x="20668" y="29025"/>
                      <a:pt x="20593" y="29147"/>
                    </a:cubicBezTo>
                    <a:cubicBezTo>
                      <a:pt x="20305" y="29616"/>
                      <a:pt x="19571" y="29842"/>
                      <a:pt x="18929" y="29842"/>
                    </a:cubicBezTo>
                    <a:cubicBezTo>
                      <a:pt x="18681" y="29842"/>
                      <a:pt x="18447" y="29809"/>
                      <a:pt x="18258" y="29742"/>
                    </a:cubicBezTo>
                    <a:cubicBezTo>
                      <a:pt x="17167" y="29363"/>
                      <a:pt x="17725" y="28261"/>
                      <a:pt x="17529" y="27463"/>
                    </a:cubicBezTo>
                    <a:cubicBezTo>
                      <a:pt x="17513" y="27405"/>
                      <a:pt x="17475" y="27358"/>
                      <a:pt x="17421" y="27332"/>
                    </a:cubicBezTo>
                    <a:cubicBezTo>
                      <a:pt x="17417" y="27220"/>
                      <a:pt x="17365" y="27111"/>
                      <a:pt x="17242" y="27038"/>
                    </a:cubicBezTo>
                    <a:cubicBezTo>
                      <a:pt x="12344" y="24060"/>
                      <a:pt x="6435" y="21767"/>
                      <a:pt x="647" y="21524"/>
                    </a:cubicBezTo>
                    <a:cubicBezTo>
                      <a:pt x="689" y="21507"/>
                      <a:pt x="725" y="21476"/>
                      <a:pt x="750" y="21438"/>
                    </a:cubicBezTo>
                    <a:cubicBezTo>
                      <a:pt x="4285" y="15592"/>
                      <a:pt x="6953" y="9028"/>
                      <a:pt x="9756" y="2806"/>
                    </a:cubicBezTo>
                    <a:cubicBezTo>
                      <a:pt x="9776" y="2760"/>
                      <a:pt x="9786" y="2713"/>
                      <a:pt x="9788" y="2664"/>
                    </a:cubicBezTo>
                    <a:close/>
                    <a:moveTo>
                      <a:pt x="16592" y="1"/>
                    </a:moveTo>
                    <a:cubicBezTo>
                      <a:pt x="16478" y="1"/>
                      <a:pt x="16365" y="56"/>
                      <a:pt x="16291" y="190"/>
                    </a:cubicBezTo>
                    <a:cubicBezTo>
                      <a:pt x="15888" y="924"/>
                      <a:pt x="15481" y="1656"/>
                      <a:pt x="15069" y="2388"/>
                    </a:cubicBezTo>
                    <a:cubicBezTo>
                      <a:pt x="14597" y="2066"/>
                      <a:pt x="13968" y="1913"/>
                      <a:pt x="13374" y="1913"/>
                    </a:cubicBezTo>
                    <a:cubicBezTo>
                      <a:pt x="13155" y="1913"/>
                      <a:pt x="12941" y="1934"/>
                      <a:pt x="12741" y="1975"/>
                    </a:cubicBezTo>
                    <a:cubicBezTo>
                      <a:pt x="12672" y="1989"/>
                      <a:pt x="12611" y="2030"/>
                      <a:pt x="12571" y="2090"/>
                    </a:cubicBezTo>
                    <a:cubicBezTo>
                      <a:pt x="12460" y="2090"/>
                      <a:pt x="12350" y="2139"/>
                      <a:pt x="12283" y="2272"/>
                    </a:cubicBezTo>
                    <a:lnTo>
                      <a:pt x="12119" y="2594"/>
                    </a:lnTo>
                    <a:cubicBezTo>
                      <a:pt x="11468" y="2292"/>
                      <a:pt x="10733" y="2112"/>
                      <a:pt x="10008" y="2112"/>
                    </a:cubicBezTo>
                    <a:cubicBezTo>
                      <a:pt x="9864" y="2112"/>
                      <a:pt x="9720" y="2119"/>
                      <a:pt x="9577" y="2134"/>
                    </a:cubicBezTo>
                    <a:cubicBezTo>
                      <a:pt x="9494" y="2140"/>
                      <a:pt x="9417" y="2188"/>
                      <a:pt x="9374" y="2260"/>
                    </a:cubicBezTo>
                    <a:cubicBezTo>
                      <a:pt x="9276" y="2267"/>
                      <a:pt x="9184" y="2318"/>
                      <a:pt x="9129" y="2440"/>
                    </a:cubicBezTo>
                    <a:cubicBezTo>
                      <a:pt x="6314" y="8749"/>
                      <a:pt x="2942" y="14874"/>
                      <a:pt x="309" y="21253"/>
                    </a:cubicBezTo>
                    <a:cubicBezTo>
                      <a:pt x="261" y="21371"/>
                      <a:pt x="321" y="21463"/>
                      <a:pt x="413" y="21512"/>
                    </a:cubicBezTo>
                    <a:cubicBezTo>
                      <a:pt x="385" y="21512"/>
                      <a:pt x="358" y="21509"/>
                      <a:pt x="332" y="21507"/>
                    </a:cubicBezTo>
                    <a:cubicBezTo>
                      <a:pt x="330" y="21507"/>
                      <a:pt x="327" y="21507"/>
                      <a:pt x="325" y="21507"/>
                    </a:cubicBezTo>
                    <a:cubicBezTo>
                      <a:pt x="67" y="21507"/>
                      <a:pt x="0" y="21929"/>
                      <a:pt x="268" y="21976"/>
                    </a:cubicBezTo>
                    <a:cubicBezTo>
                      <a:pt x="6219" y="23057"/>
                      <a:pt x="11624" y="24541"/>
                      <a:pt x="16861" y="27690"/>
                    </a:cubicBezTo>
                    <a:cubicBezTo>
                      <a:pt x="16882" y="27702"/>
                      <a:pt x="16904" y="27713"/>
                      <a:pt x="16927" y="27721"/>
                    </a:cubicBezTo>
                    <a:cubicBezTo>
                      <a:pt x="16513" y="28686"/>
                      <a:pt x="16988" y="30044"/>
                      <a:pt x="17977" y="30406"/>
                    </a:cubicBezTo>
                    <a:cubicBezTo>
                      <a:pt x="18257" y="30508"/>
                      <a:pt x="18604" y="30562"/>
                      <a:pt x="18966" y="30562"/>
                    </a:cubicBezTo>
                    <a:cubicBezTo>
                      <a:pt x="19799" y="30562"/>
                      <a:pt x="20720" y="30278"/>
                      <a:pt x="21126" y="29646"/>
                    </a:cubicBezTo>
                    <a:cubicBezTo>
                      <a:pt x="25373" y="33360"/>
                      <a:pt x="29296" y="37039"/>
                      <a:pt x="32515" y="41733"/>
                    </a:cubicBezTo>
                    <a:cubicBezTo>
                      <a:pt x="32597" y="41852"/>
                      <a:pt x="32713" y="41901"/>
                      <a:pt x="32827" y="41901"/>
                    </a:cubicBezTo>
                    <a:cubicBezTo>
                      <a:pt x="33025" y="41901"/>
                      <a:pt x="33220" y="41755"/>
                      <a:pt x="33230" y="41566"/>
                    </a:cubicBezTo>
                    <a:cubicBezTo>
                      <a:pt x="33290" y="41562"/>
                      <a:pt x="33347" y="41533"/>
                      <a:pt x="33384" y="41484"/>
                    </a:cubicBezTo>
                    <a:cubicBezTo>
                      <a:pt x="37180" y="36681"/>
                      <a:pt x="40600" y="31571"/>
                      <a:pt x="44377" y="26747"/>
                    </a:cubicBezTo>
                    <a:cubicBezTo>
                      <a:pt x="44445" y="26662"/>
                      <a:pt x="44469" y="26554"/>
                      <a:pt x="44445" y="26450"/>
                    </a:cubicBezTo>
                    <a:cubicBezTo>
                      <a:pt x="44612" y="26385"/>
                      <a:pt x="44726" y="26212"/>
                      <a:pt x="44592" y="26034"/>
                    </a:cubicBezTo>
                    <a:cubicBezTo>
                      <a:pt x="44230" y="25557"/>
                      <a:pt x="43804" y="25166"/>
                      <a:pt x="43275" y="24900"/>
                    </a:cubicBezTo>
                    <a:cubicBezTo>
                      <a:pt x="43405" y="24743"/>
                      <a:pt x="43533" y="24587"/>
                      <a:pt x="43662" y="24429"/>
                    </a:cubicBezTo>
                    <a:cubicBezTo>
                      <a:pt x="43682" y="24408"/>
                      <a:pt x="43697" y="24383"/>
                      <a:pt x="43711" y="24357"/>
                    </a:cubicBezTo>
                    <a:cubicBezTo>
                      <a:pt x="43820" y="24333"/>
                      <a:pt x="43910" y="24259"/>
                      <a:pt x="43932" y="24122"/>
                    </a:cubicBezTo>
                    <a:cubicBezTo>
                      <a:pt x="44097" y="22991"/>
                      <a:pt x="43351" y="21829"/>
                      <a:pt x="42256" y="21527"/>
                    </a:cubicBezTo>
                    <a:cubicBezTo>
                      <a:pt x="42431" y="21267"/>
                      <a:pt x="42602" y="21006"/>
                      <a:pt x="42768" y="20740"/>
                    </a:cubicBezTo>
                    <a:cubicBezTo>
                      <a:pt x="42814" y="20671"/>
                      <a:pt x="42833" y="20588"/>
                      <a:pt x="42823" y="20507"/>
                    </a:cubicBezTo>
                    <a:cubicBezTo>
                      <a:pt x="42957" y="20430"/>
                      <a:pt x="43043" y="20285"/>
                      <a:pt x="42973" y="20092"/>
                    </a:cubicBezTo>
                    <a:cubicBezTo>
                      <a:pt x="41079" y="14880"/>
                      <a:pt x="36005" y="10587"/>
                      <a:pt x="30348" y="10587"/>
                    </a:cubicBezTo>
                    <a:cubicBezTo>
                      <a:pt x="29824" y="10587"/>
                      <a:pt x="29295" y="10624"/>
                      <a:pt x="28763" y="10700"/>
                    </a:cubicBezTo>
                    <a:cubicBezTo>
                      <a:pt x="28476" y="5641"/>
                      <a:pt x="22914" y="70"/>
                      <a:pt x="17718" y="70"/>
                    </a:cubicBezTo>
                    <a:cubicBezTo>
                      <a:pt x="17437" y="70"/>
                      <a:pt x="17157" y="86"/>
                      <a:pt x="16879" y="120"/>
                    </a:cubicBezTo>
                    <a:cubicBezTo>
                      <a:pt x="16801" y="46"/>
                      <a:pt x="16696" y="1"/>
                      <a:pt x="165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5" name="Google Shape;523;p23">
                <a:extLst>
                  <a:ext uri="{FF2B5EF4-FFF2-40B4-BE49-F238E27FC236}">
                    <a16:creationId xmlns:a16="http://schemas.microsoft.com/office/drawing/2014/main" id="{90DD9E12-FE7F-45F3-BEA3-399EAFAEF9E2}"/>
                  </a:ext>
                </a:extLst>
              </p:cNvPr>
              <p:cNvSpPr/>
              <p:nvPr/>
            </p:nvSpPr>
            <p:spPr>
              <a:xfrm>
                <a:off x="6084917" y="757670"/>
                <a:ext cx="306734" cy="212917"/>
              </a:xfrm>
              <a:custGeom>
                <a:avLst/>
                <a:gdLst/>
                <a:ahLst/>
                <a:cxnLst/>
                <a:rect l="l" t="t" r="r" b="b"/>
                <a:pathLst>
                  <a:path w="9269" h="6434" extrusionOk="0">
                    <a:moveTo>
                      <a:pt x="237" y="0"/>
                    </a:moveTo>
                    <a:cubicBezTo>
                      <a:pt x="233" y="0"/>
                      <a:pt x="229" y="0"/>
                      <a:pt x="226" y="0"/>
                    </a:cubicBezTo>
                    <a:cubicBezTo>
                      <a:pt x="1" y="0"/>
                      <a:pt x="10" y="323"/>
                      <a:pt x="226" y="345"/>
                    </a:cubicBezTo>
                    <a:cubicBezTo>
                      <a:pt x="4012" y="729"/>
                      <a:pt x="7026" y="2849"/>
                      <a:pt x="8644" y="6290"/>
                    </a:cubicBezTo>
                    <a:cubicBezTo>
                      <a:pt x="8691" y="6391"/>
                      <a:pt x="8782" y="6433"/>
                      <a:pt x="8877" y="6433"/>
                    </a:cubicBezTo>
                    <a:cubicBezTo>
                      <a:pt x="9065" y="6433"/>
                      <a:pt x="9269" y="6269"/>
                      <a:pt x="9184" y="6064"/>
                    </a:cubicBezTo>
                    <a:cubicBezTo>
                      <a:pt x="7709" y="2492"/>
                      <a:pt x="4115" y="0"/>
                      <a:pt x="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6" name="Google Shape;524;p23">
                <a:extLst>
                  <a:ext uri="{FF2B5EF4-FFF2-40B4-BE49-F238E27FC236}">
                    <a16:creationId xmlns:a16="http://schemas.microsoft.com/office/drawing/2014/main" id="{510E6A78-244D-4AEF-AA26-10F8D15F2719}"/>
                  </a:ext>
                </a:extLst>
              </p:cNvPr>
              <p:cNvSpPr/>
              <p:nvPr/>
            </p:nvSpPr>
            <p:spPr>
              <a:xfrm>
                <a:off x="6151201" y="657234"/>
                <a:ext cx="315769" cy="210303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6355" extrusionOk="0">
                    <a:moveTo>
                      <a:pt x="258" y="0"/>
                    </a:moveTo>
                    <a:cubicBezTo>
                      <a:pt x="41" y="0"/>
                      <a:pt x="0" y="361"/>
                      <a:pt x="222" y="410"/>
                    </a:cubicBezTo>
                    <a:cubicBezTo>
                      <a:pt x="3815" y="1199"/>
                      <a:pt x="6841" y="3024"/>
                      <a:pt x="8803" y="6198"/>
                    </a:cubicBezTo>
                    <a:cubicBezTo>
                      <a:pt x="8872" y="6308"/>
                      <a:pt x="8974" y="6354"/>
                      <a:pt x="9075" y="6354"/>
                    </a:cubicBezTo>
                    <a:cubicBezTo>
                      <a:pt x="9308" y="6354"/>
                      <a:pt x="9542" y="6113"/>
                      <a:pt x="9381" y="5859"/>
                    </a:cubicBezTo>
                    <a:cubicBezTo>
                      <a:pt x="7371" y="2678"/>
                      <a:pt x="4074" y="358"/>
                      <a:pt x="278" y="1"/>
                    </a:cubicBezTo>
                    <a:cubicBezTo>
                      <a:pt x="271" y="0"/>
                      <a:pt x="265" y="0"/>
                      <a:pt x="2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7" name="Google Shape;525;p23">
                <a:extLst>
                  <a:ext uri="{FF2B5EF4-FFF2-40B4-BE49-F238E27FC236}">
                    <a16:creationId xmlns:a16="http://schemas.microsoft.com/office/drawing/2014/main" id="{C8C0A6E4-2AA9-4256-9399-17AAF0182E1B}"/>
                  </a:ext>
                </a:extLst>
              </p:cNvPr>
              <p:cNvSpPr/>
              <p:nvPr/>
            </p:nvSpPr>
            <p:spPr>
              <a:xfrm>
                <a:off x="6219041" y="566924"/>
                <a:ext cx="312360" cy="191639"/>
              </a:xfrm>
              <a:custGeom>
                <a:avLst/>
                <a:gdLst/>
                <a:ahLst/>
                <a:cxnLst/>
                <a:rect l="l" t="t" r="r" b="b"/>
                <a:pathLst>
                  <a:path w="9439" h="5791" extrusionOk="0">
                    <a:moveTo>
                      <a:pt x="262" y="1"/>
                    </a:moveTo>
                    <a:cubicBezTo>
                      <a:pt x="49" y="1"/>
                      <a:pt x="0" y="332"/>
                      <a:pt x="215" y="384"/>
                    </a:cubicBezTo>
                    <a:cubicBezTo>
                      <a:pt x="3765" y="1231"/>
                      <a:pt x="6497" y="2687"/>
                      <a:pt x="8718" y="5651"/>
                    </a:cubicBezTo>
                    <a:cubicBezTo>
                      <a:pt x="8792" y="5749"/>
                      <a:pt x="8894" y="5791"/>
                      <a:pt x="8994" y="5791"/>
                    </a:cubicBezTo>
                    <a:cubicBezTo>
                      <a:pt x="9222" y="5791"/>
                      <a:pt x="9438" y="5573"/>
                      <a:pt x="9277" y="5323"/>
                    </a:cubicBezTo>
                    <a:cubicBezTo>
                      <a:pt x="7373" y="2375"/>
                      <a:pt x="3835" y="73"/>
                      <a:pt x="267" y="1"/>
                    </a:cubicBezTo>
                    <a:cubicBezTo>
                      <a:pt x="265" y="1"/>
                      <a:pt x="264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8" name="Google Shape;526;p23">
                <a:extLst>
                  <a:ext uri="{FF2B5EF4-FFF2-40B4-BE49-F238E27FC236}">
                    <a16:creationId xmlns:a16="http://schemas.microsoft.com/office/drawing/2014/main" id="{779CA843-108A-43CA-A7DF-F081DF6DECC4}"/>
                  </a:ext>
                </a:extLst>
              </p:cNvPr>
              <p:cNvSpPr/>
              <p:nvPr/>
            </p:nvSpPr>
            <p:spPr>
              <a:xfrm>
                <a:off x="6273213" y="468805"/>
                <a:ext cx="310474" cy="188892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5708" extrusionOk="0">
                    <a:moveTo>
                      <a:pt x="305" y="1"/>
                    </a:moveTo>
                    <a:cubicBezTo>
                      <a:pt x="1" y="1"/>
                      <a:pt x="16" y="436"/>
                      <a:pt x="307" y="466"/>
                    </a:cubicBezTo>
                    <a:cubicBezTo>
                      <a:pt x="2473" y="693"/>
                      <a:pt x="4557" y="1423"/>
                      <a:pt x="6262" y="2813"/>
                    </a:cubicBezTo>
                    <a:cubicBezTo>
                      <a:pt x="6919" y="3352"/>
                      <a:pt x="7505" y="3969"/>
                      <a:pt x="8009" y="4654"/>
                    </a:cubicBezTo>
                    <a:cubicBezTo>
                      <a:pt x="8308" y="5058"/>
                      <a:pt x="8444" y="5497"/>
                      <a:pt x="8908" y="5689"/>
                    </a:cubicBezTo>
                    <a:cubicBezTo>
                      <a:pt x="8940" y="5702"/>
                      <a:pt x="8971" y="5708"/>
                      <a:pt x="9003" y="5708"/>
                    </a:cubicBezTo>
                    <a:cubicBezTo>
                      <a:pt x="9200" y="5708"/>
                      <a:pt x="9381" y="5475"/>
                      <a:pt x="9313" y="5285"/>
                    </a:cubicBezTo>
                    <a:cubicBezTo>
                      <a:pt x="9307" y="5271"/>
                      <a:pt x="9302" y="5255"/>
                      <a:pt x="9296" y="5240"/>
                    </a:cubicBezTo>
                    <a:cubicBezTo>
                      <a:pt x="9267" y="5160"/>
                      <a:pt x="9210" y="5093"/>
                      <a:pt x="9137" y="5052"/>
                    </a:cubicBezTo>
                    <a:cubicBezTo>
                      <a:pt x="8544" y="4502"/>
                      <a:pt x="8115" y="3588"/>
                      <a:pt x="7528" y="3010"/>
                    </a:cubicBezTo>
                    <a:cubicBezTo>
                      <a:pt x="6888" y="2385"/>
                      <a:pt x="6173" y="1840"/>
                      <a:pt x="5401" y="1387"/>
                    </a:cubicBezTo>
                    <a:cubicBezTo>
                      <a:pt x="3843" y="471"/>
                      <a:pt x="2110" y="8"/>
                      <a:pt x="307" y="1"/>
                    </a:cubicBezTo>
                    <a:cubicBezTo>
                      <a:pt x="306" y="1"/>
                      <a:pt x="306" y="1"/>
                      <a:pt x="3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9" name="Google Shape;527;p23">
                <a:extLst>
                  <a:ext uri="{FF2B5EF4-FFF2-40B4-BE49-F238E27FC236}">
                    <a16:creationId xmlns:a16="http://schemas.microsoft.com/office/drawing/2014/main" id="{9C851F05-163D-4AF9-AA74-F5CE93BEB9D6}"/>
                  </a:ext>
                </a:extLst>
              </p:cNvPr>
              <p:cNvSpPr/>
              <p:nvPr/>
            </p:nvSpPr>
            <p:spPr>
              <a:xfrm>
                <a:off x="6333508" y="346065"/>
                <a:ext cx="307429" cy="236744"/>
              </a:xfrm>
              <a:custGeom>
                <a:avLst/>
                <a:gdLst/>
                <a:ahLst/>
                <a:cxnLst/>
                <a:rect l="l" t="t" r="r" b="b"/>
                <a:pathLst>
                  <a:path w="9290" h="7154" extrusionOk="0">
                    <a:moveTo>
                      <a:pt x="265" y="1"/>
                    </a:moveTo>
                    <a:cubicBezTo>
                      <a:pt x="43" y="1"/>
                      <a:pt x="0" y="372"/>
                      <a:pt x="226" y="420"/>
                    </a:cubicBezTo>
                    <a:cubicBezTo>
                      <a:pt x="4012" y="1236"/>
                      <a:pt x="6653" y="3691"/>
                      <a:pt x="8534" y="6983"/>
                    </a:cubicBezTo>
                    <a:cubicBezTo>
                      <a:pt x="8603" y="7103"/>
                      <a:pt x="8708" y="7153"/>
                      <a:pt x="8813" y="7153"/>
                    </a:cubicBezTo>
                    <a:cubicBezTo>
                      <a:pt x="9050" y="7153"/>
                      <a:pt x="9290" y="6903"/>
                      <a:pt x="9137" y="6632"/>
                    </a:cubicBezTo>
                    <a:cubicBezTo>
                      <a:pt x="7239" y="3278"/>
                      <a:pt x="4274" y="400"/>
                      <a:pt x="285" y="2"/>
                    </a:cubicBezTo>
                    <a:cubicBezTo>
                      <a:pt x="278" y="1"/>
                      <a:pt x="271" y="1"/>
                      <a:pt x="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0" name="Google Shape;528;p23">
                <a:extLst>
                  <a:ext uri="{FF2B5EF4-FFF2-40B4-BE49-F238E27FC236}">
                    <a16:creationId xmlns:a16="http://schemas.microsoft.com/office/drawing/2014/main" id="{DA3BAB98-AE8B-4329-9217-310AC36BEE3D}"/>
                  </a:ext>
                </a:extLst>
              </p:cNvPr>
              <p:cNvSpPr/>
              <p:nvPr/>
            </p:nvSpPr>
            <p:spPr>
              <a:xfrm>
                <a:off x="6511281" y="1026679"/>
                <a:ext cx="302565" cy="211891"/>
              </a:xfrm>
              <a:custGeom>
                <a:avLst/>
                <a:gdLst/>
                <a:ahLst/>
                <a:cxnLst/>
                <a:rect l="l" t="t" r="r" b="b"/>
                <a:pathLst>
                  <a:path w="9143" h="6403" extrusionOk="0">
                    <a:moveTo>
                      <a:pt x="298" y="0"/>
                    </a:moveTo>
                    <a:cubicBezTo>
                      <a:pt x="269" y="0"/>
                      <a:pt x="239" y="0"/>
                      <a:pt x="209" y="1"/>
                    </a:cubicBezTo>
                    <a:cubicBezTo>
                      <a:pt x="10" y="2"/>
                      <a:pt x="0" y="258"/>
                      <a:pt x="166" y="325"/>
                    </a:cubicBezTo>
                    <a:cubicBezTo>
                      <a:pt x="1731" y="967"/>
                      <a:pt x="3310" y="1379"/>
                      <a:pt x="4735" y="2339"/>
                    </a:cubicBezTo>
                    <a:cubicBezTo>
                      <a:pt x="6283" y="3384"/>
                      <a:pt x="7383" y="4732"/>
                      <a:pt x="8440" y="6250"/>
                    </a:cubicBezTo>
                    <a:cubicBezTo>
                      <a:pt x="8514" y="6357"/>
                      <a:pt x="8617" y="6403"/>
                      <a:pt x="8716" y="6403"/>
                    </a:cubicBezTo>
                    <a:cubicBezTo>
                      <a:pt x="8936" y="6403"/>
                      <a:pt x="9143" y="6180"/>
                      <a:pt x="9008" y="5919"/>
                    </a:cubicBezTo>
                    <a:cubicBezTo>
                      <a:pt x="7477" y="2971"/>
                      <a:pt x="3758" y="0"/>
                      <a:pt x="2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1" name="Google Shape;529;p23">
                <a:extLst>
                  <a:ext uri="{FF2B5EF4-FFF2-40B4-BE49-F238E27FC236}">
                    <a16:creationId xmlns:a16="http://schemas.microsoft.com/office/drawing/2014/main" id="{47D58928-B6D9-4AD4-95A1-47B4F21DA637}"/>
                  </a:ext>
                </a:extLst>
              </p:cNvPr>
              <p:cNvSpPr/>
              <p:nvPr/>
            </p:nvSpPr>
            <p:spPr>
              <a:xfrm>
                <a:off x="6557047" y="945271"/>
                <a:ext cx="330098" cy="214439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6480" extrusionOk="0">
                    <a:moveTo>
                      <a:pt x="816" y="0"/>
                    </a:moveTo>
                    <a:cubicBezTo>
                      <a:pt x="633" y="0"/>
                      <a:pt x="450" y="6"/>
                      <a:pt x="267" y="18"/>
                    </a:cubicBezTo>
                    <a:cubicBezTo>
                      <a:pt x="0" y="35"/>
                      <a:pt x="10" y="398"/>
                      <a:pt x="267" y="425"/>
                    </a:cubicBezTo>
                    <a:cubicBezTo>
                      <a:pt x="4183" y="856"/>
                      <a:pt x="7423" y="2704"/>
                      <a:pt x="9233" y="6300"/>
                    </a:cubicBezTo>
                    <a:cubicBezTo>
                      <a:pt x="9297" y="6427"/>
                      <a:pt x="9399" y="6480"/>
                      <a:pt x="9503" y="6480"/>
                    </a:cubicBezTo>
                    <a:cubicBezTo>
                      <a:pt x="9733" y="6480"/>
                      <a:pt x="9974" y="6225"/>
                      <a:pt x="9839" y="5947"/>
                    </a:cubicBezTo>
                    <a:cubicBezTo>
                      <a:pt x="8201" y="2573"/>
                      <a:pt x="4633" y="0"/>
                      <a:pt x="8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2" name="Google Shape;530;p23">
                <a:extLst>
                  <a:ext uri="{FF2B5EF4-FFF2-40B4-BE49-F238E27FC236}">
                    <a16:creationId xmlns:a16="http://schemas.microsoft.com/office/drawing/2014/main" id="{08FF8632-1FDD-4A4E-B5A9-7212ED246019}"/>
                  </a:ext>
                </a:extLst>
              </p:cNvPr>
              <p:cNvSpPr/>
              <p:nvPr/>
            </p:nvSpPr>
            <p:spPr>
              <a:xfrm>
                <a:off x="6628097" y="845795"/>
                <a:ext cx="335426" cy="208781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6309" extrusionOk="0">
                    <a:moveTo>
                      <a:pt x="1409" y="1"/>
                    </a:moveTo>
                    <a:cubicBezTo>
                      <a:pt x="1019" y="1"/>
                      <a:pt x="627" y="30"/>
                      <a:pt x="234" y="91"/>
                    </a:cubicBezTo>
                    <a:cubicBezTo>
                      <a:pt x="1" y="128"/>
                      <a:pt x="74" y="471"/>
                      <a:pt x="287" y="483"/>
                    </a:cubicBezTo>
                    <a:cubicBezTo>
                      <a:pt x="4254" y="719"/>
                      <a:pt x="7705" y="2401"/>
                      <a:pt x="9454" y="6141"/>
                    </a:cubicBezTo>
                    <a:cubicBezTo>
                      <a:pt x="9509" y="6259"/>
                      <a:pt x="9602" y="6308"/>
                      <a:pt x="9699" y="6308"/>
                    </a:cubicBezTo>
                    <a:cubicBezTo>
                      <a:pt x="9909" y="6308"/>
                      <a:pt x="10135" y="6072"/>
                      <a:pt x="10014" y="5814"/>
                    </a:cubicBezTo>
                    <a:cubicBezTo>
                      <a:pt x="8489" y="2572"/>
                      <a:pt x="5063" y="1"/>
                      <a:pt x="1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3" name="Google Shape;531;p23">
                <a:extLst>
                  <a:ext uri="{FF2B5EF4-FFF2-40B4-BE49-F238E27FC236}">
                    <a16:creationId xmlns:a16="http://schemas.microsoft.com/office/drawing/2014/main" id="{1E2E2C91-8066-4585-98A2-A22F9A99887B}"/>
                  </a:ext>
                </a:extLst>
              </p:cNvPr>
              <p:cNvSpPr/>
              <p:nvPr/>
            </p:nvSpPr>
            <p:spPr>
              <a:xfrm>
                <a:off x="6685380" y="737715"/>
                <a:ext cx="339066" cy="214274"/>
              </a:xfrm>
              <a:custGeom>
                <a:avLst/>
                <a:gdLst/>
                <a:ahLst/>
                <a:cxnLst/>
                <a:rect l="l" t="t" r="r" b="b"/>
                <a:pathLst>
                  <a:path w="10246" h="6475" extrusionOk="0">
                    <a:moveTo>
                      <a:pt x="213" y="0"/>
                    </a:moveTo>
                    <a:cubicBezTo>
                      <a:pt x="22" y="0"/>
                      <a:pt x="1" y="306"/>
                      <a:pt x="186" y="361"/>
                    </a:cubicBezTo>
                    <a:cubicBezTo>
                      <a:pt x="3908" y="1456"/>
                      <a:pt x="7778" y="2469"/>
                      <a:pt x="9547" y="6302"/>
                    </a:cubicBezTo>
                    <a:cubicBezTo>
                      <a:pt x="9603" y="6424"/>
                      <a:pt x="9698" y="6474"/>
                      <a:pt x="9796" y="6474"/>
                    </a:cubicBezTo>
                    <a:cubicBezTo>
                      <a:pt x="10013" y="6474"/>
                      <a:pt x="10246" y="6231"/>
                      <a:pt x="10123" y="5965"/>
                    </a:cubicBezTo>
                    <a:cubicBezTo>
                      <a:pt x="8357" y="2170"/>
                      <a:pt x="4192" y="441"/>
                      <a:pt x="233" y="1"/>
                    </a:cubicBezTo>
                    <a:cubicBezTo>
                      <a:pt x="226" y="0"/>
                      <a:pt x="219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4" name="Google Shape;532;p23">
                <a:extLst>
                  <a:ext uri="{FF2B5EF4-FFF2-40B4-BE49-F238E27FC236}">
                    <a16:creationId xmlns:a16="http://schemas.microsoft.com/office/drawing/2014/main" id="{D5E01B5B-A740-49A6-A3B2-BC15B27DAB1B}"/>
                  </a:ext>
                </a:extLst>
              </p:cNvPr>
              <p:cNvSpPr/>
              <p:nvPr/>
            </p:nvSpPr>
            <p:spPr>
              <a:xfrm>
                <a:off x="6732305" y="653428"/>
                <a:ext cx="348100" cy="213016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6437" extrusionOk="0">
                    <a:moveTo>
                      <a:pt x="236" y="0"/>
                    </a:moveTo>
                    <a:cubicBezTo>
                      <a:pt x="35" y="0"/>
                      <a:pt x="1" y="332"/>
                      <a:pt x="204" y="381"/>
                    </a:cubicBezTo>
                    <a:cubicBezTo>
                      <a:pt x="4066" y="1300"/>
                      <a:pt x="7322" y="3123"/>
                      <a:pt x="9769" y="6297"/>
                    </a:cubicBezTo>
                    <a:cubicBezTo>
                      <a:pt x="9845" y="6396"/>
                      <a:pt x="9948" y="6437"/>
                      <a:pt x="10050" y="6437"/>
                    </a:cubicBezTo>
                    <a:cubicBezTo>
                      <a:pt x="10290" y="6437"/>
                      <a:pt x="10519" y="6207"/>
                      <a:pt x="10339" y="5965"/>
                    </a:cubicBezTo>
                    <a:cubicBezTo>
                      <a:pt x="7940" y="2733"/>
                      <a:pt x="4301" y="404"/>
                      <a:pt x="255" y="1"/>
                    </a:cubicBezTo>
                    <a:cubicBezTo>
                      <a:pt x="249" y="0"/>
                      <a:pt x="24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98" name="Google Shape;533;p23">
              <a:extLst>
                <a:ext uri="{FF2B5EF4-FFF2-40B4-BE49-F238E27FC236}">
                  <a16:creationId xmlns:a16="http://schemas.microsoft.com/office/drawing/2014/main" id="{8E4DA24C-C536-4D8A-BC63-7FC17A72B2AC}"/>
                </a:ext>
              </a:extLst>
            </p:cNvPr>
            <p:cNvGrpSpPr/>
            <p:nvPr/>
          </p:nvGrpSpPr>
          <p:grpSpPr>
            <a:xfrm>
              <a:off x="6864708" y="521224"/>
              <a:ext cx="165992" cy="77337"/>
              <a:chOff x="6864708" y="521224"/>
              <a:chExt cx="165992" cy="77337"/>
            </a:xfrm>
          </p:grpSpPr>
          <p:sp>
            <p:nvSpPr>
              <p:cNvPr id="102" name="Google Shape;534;p23">
                <a:extLst>
                  <a:ext uri="{FF2B5EF4-FFF2-40B4-BE49-F238E27FC236}">
                    <a16:creationId xmlns:a16="http://schemas.microsoft.com/office/drawing/2014/main" id="{A28BEFA5-550C-431F-811D-23254BC4166C}"/>
                  </a:ext>
                </a:extLst>
              </p:cNvPr>
              <p:cNvSpPr/>
              <p:nvPr/>
            </p:nvSpPr>
            <p:spPr>
              <a:xfrm>
                <a:off x="6864708" y="537869"/>
                <a:ext cx="108576" cy="60692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1834" extrusionOk="0">
                    <a:moveTo>
                      <a:pt x="171" y="1"/>
                    </a:moveTo>
                    <a:cubicBezTo>
                      <a:pt x="1" y="1"/>
                      <a:pt x="10" y="263"/>
                      <a:pt x="183" y="281"/>
                    </a:cubicBezTo>
                    <a:cubicBezTo>
                      <a:pt x="1288" y="393"/>
                      <a:pt x="2197" y="938"/>
                      <a:pt x="2915" y="1773"/>
                    </a:cubicBezTo>
                    <a:cubicBezTo>
                      <a:pt x="2952" y="1816"/>
                      <a:pt x="2994" y="1834"/>
                      <a:pt x="3034" y="1834"/>
                    </a:cubicBezTo>
                    <a:cubicBezTo>
                      <a:pt x="3164" y="1834"/>
                      <a:pt x="3281" y="1651"/>
                      <a:pt x="3172" y="1514"/>
                    </a:cubicBezTo>
                    <a:cubicBezTo>
                      <a:pt x="2448" y="591"/>
                      <a:pt x="1340" y="78"/>
                      <a:pt x="183" y="1"/>
                    </a:cubicBezTo>
                    <a:cubicBezTo>
                      <a:pt x="179" y="1"/>
                      <a:pt x="175" y="1"/>
                      <a:pt x="1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3" name="Google Shape;535;p23">
                <a:extLst>
                  <a:ext uri="{FF2B5EF4-FFF2-40B4-BE49-F238E27FC236}">
                    <a16:creationId xmlns:a16="http://schemas.microsoft.com/office/drawing/2014/main" id="{D3DD7038-D030-4DFA-B9CE-CF1F81148C4A}"/>
                  </a:ext>
                </a:extLst>
              </p:cNvPr>
              <p:cNvSpPr/>
              <p:nvPr/>
            </p:nvSpPr>
            <p:spPr>
              <a:xfrm>
                <a:off x="6937711" y="521224"/>
                <a:ext cx="92990" cy="69196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2091" extrusionOk="0">
                    <a:moveTo>
                      <a:pt x="178" y="1"/>
                    </a:moveTo>
                    <a:cubicBezTo>
                      <a:pt x="68" y="1"/>
                      <a:pt x="0" y="176"/>
                      <a:pt x="113" y="264"/>
                    </a:cubicBezTo>
                    <a:cubicBezTo>
                      <a:pt x="888" y="861"/>
                      <a:pt x="1646" y="1492"/>
                      <a:pt x="2447" y="2054"/>
                    </a:cubicBezTo>
                    <a:cubicBezTo>
                      <a:pt x="2484" y="2080"/>
                      <a:pt x="2519" y="2091"/>
                      <a:pt x="2553" y="2091"/>
                    </a:cubicBezTo>
                    <a:cubicBezTo>
                      <a:pt x="2711" y="2091"/>
                      <a:pt x="2810" y="1836"/>
                      <a:pt x="2646" y="1711"/>
                    </a:cubicBezTo>
                    <a:cubicBezTo>
                      <a:pt x="1874" y="1118"/>
                      <a:pt x="1049" y="585"/>
                      <a:pt x="251" y="26"/>
                    </a:cubicBezTo>
                    <a:cubicBezTo>
                      <a:pt x="225" y="9"/>
                      <a:pt x="201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99" name="Google Shape;536;p23">
              <a:extLst>
                <a:ext uri="{FF2B5EF4-FFF2-40B4-BE49-F238E27FC236}">
                  <a16:creationId xmlns:a16="http://schemas.microsoft.com/office/drawing/2014/main" id="{3232B58B-9574-443F-89D1-5DFF0D19217D}"/>
                </a:ext>
              </a:extLst>
            </p:cNvPr>
            <p:cNvGrpSpPr/>
            <p:nvPr/>
          </p:nvGrpSpPr>
          <p:grpSpPr>
            <a:xfrm>
              <a:off x="6567637" y="1421737"/>
              <a:ext cx="96663" cy="114037"/>
              <a:chOff x="6567637" y="1421737"/>
              <a:chExt cx="96663" cy="114037"/>
            </a:xfrm>
          </p:grpSpPr>
          <p:sp>
            <p:nvSpPr>
              <p:cNvPr id="100" name="Google Shape;537;p23">
                <a:extLst>
                  <a:ext uri="{FF2B5EF4-FFF2-40B4-BE49-F238E27FC236}">
                    <a16:creationId xmlns:a16="http://schemas.microsoft.com/office/drawing/2014/main" id="{BCE4464B-CF6F-4EB2-B1DD-557CD34F41EF}"/>
                  </a:ext>
                </a:extLst>
              </p:cNvPr>
              <p:cNvSpPr/>
              <p:nvPr/>
            </p:nvSpPr>
            <p:spPr>
              <a:xfrm>
                <a:off x="6576407" y="1421737"/>
                <a:ext cx="87894" cy="75484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281" extrusionOk="0">
                    <a:moveTo>
                      <a:pt x="236" y="0"/>
                    </a:moveTo>
                    <a:cubicBezTo>
                      <a:pt x="91" y="0"/>
                      <a:pt x="0" y="212"/>
                      <a:pt x="152" y="306"/>
                    </a:cubicBezTo>
                    <a:cubicBezTo>
                      <a:pt x="984" y="827"/>
                      <a:pt x="1641" y="1473"/>
                      <a:pt x="2266" y="2222"/>
                    </a:cubicBezTo>
                    <a:cubicBezTo>
                      <a:pt x="2300" y="2263"/>
                      <a:pt x="2344" y="2280"/>
                      <a:pt x="2388" y="2280"/>
                    </a:cubicBezTo>
                    <a:cubicBezTo>
                      <a:pt x="2519" y="2280"/>
                      <a:pt x="2655" y="2125"/>
                      <a:pt x="2564" y="1991"/>
                    </a:cubicBezTo>
                    <a:cubicBezTo>
                      <a:pt x="1998" y="1167"/>
                      <a:pt x="1192" y="499"/>
                      <a:pt x="318" y="23"/>
                    </a:cubicBezTo>
                    <a:cubicBezTo>
                      <a:pt x="289" y="7"/>
                      <a:pt x="26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01" name="Google Shape;538;p23">
                <a:extLst>
                  <a:ext uri="{FF2B5EF4-FFF2-40B4-BE49-F238E27FC236}">
                    <a16:creationId xmlns:a16="http://schemas.microsoft.com/office/drawing/2014/main" id="{8B191D98-E039-40E1-8785-2F2F335316DF}"/>
                  </a:ext>
                </a:extLst>
              </p:cNvPr>
              <p:cNvSpPr/>
              <p:nvPr/>
            </p:nvSpPr>
            <p:spPr>
              <a:xfrm>
                <a:off x="6567637" y="1464823"/>
                <a:ext cx="73862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2144" extrusionOk="0">
                    <a:moveTo>
                      <a:pt x="221" y="1"/>
                    </a:moveTo>
                    <a:cubicBezTo>
                      <a:pt x="83" y="1"/>
                      <a:pt x="1" y="229"/>
                      <a:pt x="146" y="292"/>
                    </a:cubicBezTo>
                    <a:cubicBezTo>
                      <a:pt x="924" y="628"/>
                      <a:pt x="1515" y="1224"/>
                      <a:pt x="1822" y="2017"/>
                    </a:cubicBezTo>
                    <a:cubicBezTo>
                      <a:pt x="1856" y="2105"/>
                      <a:pt x="1933" y="2143"/>
                      <a:pt x="2008" y="2143"/>
                    </a:cubicBezTo>
                    <a:cubicBezTo>
                      <a:pt x="2122" y="2143"/>
                      <a:pt x="2232" y="2056"/>
                      <a:pt x="2183" y="1917"/>
                    </a:cubicBezTo>
                    <a:cubicBezTo>
                      <a:pt x="1863" y="1026"/>
                      <a:pt x="1160" y="324"/>
                      <a:pt x="267" y="9"/>
                    </a:cubicBezTo>
                    <a:cubicBezTo>
                      <a:pt x="251" y="3"/>
                      <a:pt x="236" y="1"/>
                      <a:pt x="2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</p:grpSp>
      <p:grpSp>
        <p:nvGrpSpPr>
          <p:cNvPr id="115" name="Google Shape;369;p23">
            <a:extLst>
              <a:ext uri="{FF2B5EF4-FFF2-40B4-BE49-F238E27FC236}">
                <a16:creationId xmlns:a16="http://schemas.microsoft.com/office/drawing/2014/main" id="{E8D327B8-04F4-4FC3-B2B9-7F96AE549FF1}"/>
              </a:ext>
            </a:extLst>
          </p:cNvPr>
          <p:cNvGrpSpPr/>
          <p:nvPr/>
        </p:nvGrpSpPr>
        <p:grpSpPr>
          <a:xfrm>
            <a:off x="7698976" y="3666405"/>
            <a:ext cx="792240" cy="837054"/>
            <a:chOff x="4554058" y="287028"/>
            <a:chExt cx="820760" cy="899951"/>
          </a:xfrm>
        </p:grpSpPr>
        <p:grpSp>
          <p:nvGrpSpPr>
            <p:cNvPr id="116" name="Google Shape;370;p23">
              <a:extLst>
                <a:ext uri="{FF2B5EF4-FFF2-40B4-BE49-F238E27FC236}">
                  <a16:creationId xmlns:a16="http://schemas.microsoft.com/office/drawing/2014/main" id="{197A4B65-999D-4B0B-AFC2-00E1098EBD90}"/>
                </a:ext>
              </a:extLst>
            </p:cNvPr>
            <p:cNvGrpSpPr/>
            <p:nvPr/>
          </p:nvGrpSpPr>
          <p:grpSpPr>
            <a:xfrm>
              <a:off x="4554058" y="287028"/>
              <a:ext cx="820760" cy="807258"/>
              <a:chOff x="4554058" y="287028"/>
              <a:chExt cx="820760" cy="807258"/>
            </a:xfrm>
          </p:grpSpPr>
          <p:sp>
            <p:nvSpPr>
              <p:cNvPr id="120" name="Google Shape;371;p23">
                <a:extLst>
                  <a:ext uri="{FF2B5EF4-FFF2-40B4-BE49-F238E27FC236}">
                    <a16:creationId xmlns:a16="http://schemas.microsoft.com/office/drawing/2014/main" id="{D2BBB2B1-7E9C-4975-874E-F776AAC53613}"/>
                  </a:ext>
                </a:extLst>
              </p:cNvPr>
              <p:cNvSpPr/>
              <p:nvPr/>
            </p:nvSpPr>
            <p:spPr>
              <a:xfrm>
                <a:off x="4642315" y="348977"/>
                <a:ext cx="463924" cy="360179"/>
              </a:xfrm>
              <a:custGeom>
                <a:avLst/>
                <a:gdLst/>
                <a:ahLst/>
                <a:cxnLst/>
                <a:rect l="l" t="t" r="r" b="b"/>
                <a:pathLst>
                  <a:path w="14019" h="10884" extrusionOk="0">
                    <a:moveTo>
                      <a:pt x="6184" y="691"/>
                    </a:moveTo>
                    <a:cubicBezTo>
                      <a:pt x="10445" y="691"/>
                      <a:pt x="14018" y="6447"/>
                      <a:pt x="9536" y="9535"/>
                    </a:cubicBezTo>
                    <a:lnTo>
                      <a:pt x="9537" y="9535"/>
                    </a:lnTo>
                    <a:cubicBezTo>
                      <a:pt x="9519" y="9550"/>
                      <a:pt x="9502" y="9569"/>
                      <a:pt x="9487" y="9587"/>
                    </a:cubicBezTo>
                    <a:cubicBezTo>
                      <a:pt x="8640" y="9967"/>
                      <a:pt x="7748" y="10160"/>
                      <a:pt x="6864" y="10160"/>
                    </a:cubicBezTo>
                    <a:cubicBezTo>
                      <a:pt x="5431" y="10160"/>
                      <a:pt x="4015" y="9652"/>
                      <a:pt x="2835" y="8608"/>
                    </a:cubicBezTo>
                    <a:cubicBezTo>
                      <a:pt x="709" y="6729"/>
                      <a:pt x="1051" y="3240"/>
                      <a:pt x="3327" y="1634"/>
                    </a:cubicBezTo>
                    <a:cubicBezTo>
                      <a:pt x="4259" y="975"/>
                      <a:pt x="5239" y="691"/>
                      <a:pt x="6184" y="691"/>
                    </a:cubicBezTo>
                    <a:close/>
                    <a:moveTo>
                      <a:pt x="6279" y="0"/>
                    </a:moveTo>
                    <a:cubicBezTo>
                      <a:pt x="5009" y="0"/>
                      <a:pt x="3744" y="397"/>
                      <a:pt x="2708" y="1238"/>
                    </a:cubicBezTo>
                    <a:cubicBezTo>
                      <a:pt x="426" y="3093"/>
                      <a:pt x="0" y="6574"/>
                      <a:pt x="2040" y="8777"/>
                    </a:cubicBezTo>
                    <a:cubicBezTo>
                      <a:pt x="3204" y="10033"/>
                      <a:pt x="5123" y="10883"/>
                      <a:pt x="6939" y="10883"/>
                    </a:cubicBezTo>
                    <a:cubicBezTo>
                      <a:pt x="7881" y="10883"/>
                      <a:pt x="8795" y="10655"/>
                      <a:pt x="9562" y="10135"/>
                    </a:cubicBezTo>
                    <a:cubicBezTo>
                      <a:pt x="9619" y="10175"/>
                      <a:pt x="9685" y="10198"/>
                      <a:pt x="9756" y="10198"/>
                    </a:cubicBezTo>
                    <a:cubicBezTo>
                      <a:pt x="9821" y="10198"/>
                      <a:pt x="9890" y="10178"/>
                      <a:pt x="9957" y="10132"/>
                    </a:cubicBezTo>
                    <a:cubicBezTo>
                      <a:pt x="12601" y="8316"/>
                      <a:pt x="13052" y="4786"/>
                      <a:pt x="11072" y="2280"/>
                    </a:cubicBezTo>
                    <a:cubicBezTo>
                      <a:pt x="9908" y="808"/>
                      <a:pt x="8090" y="0"/>
                      <a:pt x="62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21" name="Google Shape;372;p23">
                <a:extLst>
                  <a:ext uri="{FF2B5EF4-FFF2-40B4-BE49-F238E27FC236}">
                    <a16:creationId xmlns:a16="http://schemas.microsoft.com/office/drawing/2014/main" id="{D86C5ED7-D926-4E4A-A749-DFE276467AF7}"/>
                  </a:ext>
                </a:extLst>
              </p:cNvPr>
              <p:cNvSpPr/>
              <p:nvPr/>
            </p:nvSpPr>
            <p:spPr>
              <a:xfrm>
                <a:off x="4554058" y="287028"/>
                <a:ext cx="820760" cy="807258"/>
              </a:xfrm>
              <a:custGeom>
                <a:avLst/>
                <a:gdLst/>
                <a:ahLst/>
                <a:cxnLst/>
                <a:rect l="l" t="t" r="r" b="b"/>
                <a:pathLst>
                  <a:path w="24802" h="24394" extrusionOk="0">
                    <a:moveTo>
                      <a:pt x="9264" y="721"/>
                    </a:moveTo>
                    <a:cubicBezTo>
                      <a:pt x="11400" y="721"/>
                      <a:pt x="13528" y="1569"/>
                      <a:pt x="14937" y="3265"/>
                    </a:cubicBezTo>
                    <a:cubicBezTo>
                      <a:pt x="16118" y="4685"/>
                      <a:pt x="16644" y="6645"/>
                      <a:pt x="16353" y="8466"/>
                    </a:cubicBezTo>
                    <a:cubicBezTo>
                      <a:pt x="15998" y="10689"/>
                      <a:pt x="14395" y="12153"/>
                      <a:pt x="12694" y="13462"/>
                    </a:cubicBezTo>
                    <a:cubicBezTo>
                      <a:pt x="12664" y="13488"/>
                      <a:pt x="12639" y="13518"/>
                      <a:pt x="12618" y="13550"/>
                    </a:cubicBezTo>
                    <a:cubicBezTo>
                      <a:pt x="11361" y="13984"/>
                      <a:pt x="10047" y="14249"/>
                      <a:pt x="8775" y="14249"/>
                    </a:cubicBezTo>
                    <a:cubicBezTo>
                      <a:pt x="6553" y="14249"/>
                      <a:pt x="4456" y="13443"/>
                      <a:pt x="3003" y="11326"/>
                    </a:cubicBezTo>
                    <a:cubicBezTo>
                      <a:pt x="832" y="8166"/>
                      <a:pt x="1814" y="4144"/>
                      <a:pt x="4920" y="2028"/>
                    </a:cubicBezTo>
                    <a:cubicBezTo>
                      <a:pt x="6198" y="1157"/>
                      <a:pt x="7733" y="721"/>
                      <a:pt x="9264" y="721"/>
                    </a:cubicBezTo>
                    <a:close/>
                    <a:moveTo>
                      <a:pt x="15451" y="11932"/>
                    </a:moveTo>
                    <a:cubicBezTo>
                      <a:pt x="16663" y="13613"/>
                      <a:pt x="18004" y="15196"/>
                      <a:pt x="19319" y="16797"/>
                    </a:cubicBezTo>
                    <a:cubicBezTo>
                      <a:pt x="20181" y="17844"/>
                      <a:pt x="23942" y="21362"/>
                      <a:pt x="22884" y="23133"/>
                    </a:cubicBezTo>
                    <a:cubicBezTo>
                      <a:pt x="22656" y="23319"/>
                      <a:pt x="22292" y="23393"/>
                      <a:pt x="21889" y="23393"/>
                    </a:cubicBezTo>
                    <a:cubicBezTo>
                      <a:pt x="21166" y="23393"/>
                      <a:pt x="20318" y="23152"/>
                      <a:pt x="19913" y="22879"/>
                    </a:cubicBezTo>
                    <a:cubicBezTo>
                      <a:pt x="19372" y="22514"/>
                      <a:pt x="18917" y="21877"/>
                      <a:pt x="18488" y="21393"/>
                    </a:cubicBezTo>
                    <a:cubicBezTo>
                      <a:pt x="17798" y="20616"/>
                      <a:pt x="17138" y="19814"/>
                      <a:pt x="16507" y="18987"/>
                    </a:cubicBezTo>
                    <a:cubicBezTo>
                      <a:pt x="15295" y="17400"/>
                      <a:pt x="14324" y="15634"/>
                      <a:pt x="13116" y="14052"/>
                    </a:cubicBezTo>
                    <a:cubicBezTo>
                      <a:pt x="13958" y="13404"/>
                      <a:pt x="14774" y="12718"/>
                      <a:pt x="15451" y="11932"/>
                    </a:cubicBezTo>
                    <a:close/>
                    <a:moveTo>
                      <a:pt x="9240" y="1"/>
                    </a:moveTo>
                    <a:cubicBezTo>
                      <a:pt x="7656" y="1"/>
                      <a:pt x="6066" y="429"/>
                      <a:pt x="4710" y="1294"/>
                    </a:cubicBezTo>
                    <a:cubicBezTo>
                      <a:pt x="1295" y="3475"/>
                      <a:pt x="1" y="7779"/>
                      <a:pt x="2125" y="11324"/>
                    </a:cubicBezTo>
                    <a:cubicBezTo>
                      <a:pt x="3552" y="13705"/>
                      <a:pt x="6259" y="15078"/>
                      <a:pt x="8964" y="15078"/>
                    </a:cubicBezTo>
                    <a:cubicBezTo>
                      <a:pt x="10259" y="15078"/>
                      <a:pt x="11554" y="14763"/>
                      <a:pt x="12708" y="14093"/>
                    </a:cubicBezTo>
                    <a:cubicBezTo>
                      <a:pt x="13477" y="16028"/>
                      <a:pt x="18426" y="24393"/>
                      <a:pt x="21721" y="24393"/>
                    </a:cubicBezTo>
                    <a:cubicBezTo>
                      <a:pt x="22063" y="24393"/>
                      <a:pt x="22387" y="24303"/>
                      <a:pt x="22687" y="24107"/>
                    </a:cubicBezTo>
                    <a:cubicBezTo>
                      <a:pt x="22719" y="24118"/>
                      <a:pt x="22753" y="24125"/>
                      <a:pt x="22788" y="24125"/>
                    </a:cubicBezTo>
                    <a:cubicBezTo>
                      <a:pt x="22850" y="24125"/>
                      <a:pt x="22916" y="24105"/>
                      <a:pt x="22982" y="24055"/>
                    </a:cubicBezTo>
                    <a:cubicBezTo>
                      <a:pt x="24802" y="22709"/>
                      <a:pt x="23491" y="20728"/>
                      <a:pt x="22396" y="19391"/>
                    </a:cubicBezTo>
                    <a:cubicBezTo>
                      <a:pt x="20231" y="16749"/>
                      <a:pt x="18113" y="14028"/>
                      <a:pt x="15767" y="11545"/>
                    </a:cubicBezTo>
                    <a:cubicBezTo>
                      <a:pt x="16367" y="10761"/>
                      <a:pt x="16824" y="9874"/>
                      <a:pt x="17026" y="8831"/>
                    </a:cubicBezTo>
                    <a:cubicBezTo>
                      <a:pt x="17398" y="6921"/>
                      <a:pt x="16943" y="4850"/>
                      <a:pt x="15825" y="3261"/>
                    </a:cubicBezTo>
                    <a:cubicBezTo>
                      <a:pt x="14304" y="1100"/>
                      <a:pt x="11779" y="1"/>
                      <a:pt x="92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  <p:grpSp>
          <p:nvGrpSpPr>
            <p:cNvPr id="117" name="Google Shape;373;p23">
              <a:extLst>
                <a:ext uri="{FF2B5EF4-FFF2-40B4-BE49-F238E27FC236}">
                  <a16:creationId xmlns:a16="http://schemas.microsoft.com/office/drawing/2014/main" id="{3EC221DD-71D3-43D4-A809-40135441BD5F}"/>
                </a:ext>
              </a:extLst>
            </p:cNvPr>
            <p:cNvGrpSpPr/>
            <p:nvPr/>
          </p:nvGrpSpPr>
          <p:grpSpPr>
            <a:xfrm>
              <a:off x="5063947" y="1041305"/>
              <a:ext cx="89912" cy="145673"/>
              <a:chOff x="5063947" y="1041305"/>
              <a:chExt cx="89912" cy="145673"/>
            </a:xfrm>
          </p:grpSpPr>
          <p:sp>
            <p:nvSpPr>
              <p:cNvPr id="118" name="Google Shape;374;p23">
                <a:extLst>
                  <a:ext uri="{FF2B5EF4-FFF2-40B4-BE49-F238E27FC236}">
                    <a16:creationId xmlns:a16="http://schemas.microsoft.com/office/drawing/2014/main" id="{B221F596-8E64-427D-BB51-125F7B581B04}"/>
                  </a:ext>
                </a:extLst>
              </p:cNvPr>
              <p:cNvSpPr/>
              <p:nvPr/>
            </p:nvSpPr>
            <p:spPr>
              <a:xfrm>
                <a:off x="5063947" y="1041305"/>
                <a:ext cx="81110" cy="80481"/>
              </a:xfrm>
              <a:custGeom>
                <a:avLst/>
                <a:gdLst/>
                <a:ahLst/>
                <a:cxnLst/>
                <a:rect l="l" t="t" r="r" b="b"/>
                <a:pathLst>
                  <a:path w="2451" h="2432" extrusionOk="0">
                    <a:moveTo>
                      <a:pt x="176" y="1"/>
                    </a:moveTo>
                    <a:cubicBezTo>
                      <a:pt x="87" y="1"/>
                      <a:pt x="1" y="70"/>
                      <a:pt x="36" y="182"/>
                    </a:cubicBezTo>
                    <a:cubicBezTo>
                      <a:pt x="344" y="1198"/>
                      <a:pt x="1120" y="2083"/>
                      <a:pt x="2142" y="2423"/>
                    </a:cubicBezTo>
                    <a:cubicBezTo>
                      <a:pt x="2159" y="2429"/>
                      <a:pt x="2176" y="2431"/>
                      <a:pt x="2192" y="2431"/>
                    </a:cubicBezTo>
                    <a:cubicBezTo>
                      <a:pt x="2354" y="2431"/>
                      <a:pt x="2451" y="2170"/>
                      <a:pt x="2281" y="2094"/>
                    </a:cubicBezTo>
                    <a:cubicBezTo>
                      <a:pt x="1373" y="1688"/>
                      <a:pt x="674" y="1052"/>
                      <a:pt x="322" y="102"/>
                    </a:cubicBezTo>
                    <a:cubicBezTo>
                      <a:pt x="296" y="32"/>
                      <a:pt x="235" y="1"/>
                      <a:pt x="1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  <p:sp>
            <p:nvSpPr>
              <p:cNvPr id="119" name="Google Shape;375;p23">
                <a:extLst>
                  <a:ext uri="{FF2B5EF4-FFF2-40B4-BE49-F238E27FC236}">
                    <a16:creationId xmlns:a16="http://schemas.microsoft.com/office/drawing/2014/main" id="{1D5EE7F4-5EF8-4EF0-B19F-FF8357575330}"/>
                  </a:ext>
                </a:extLst>
              </p:cNvPr>
              <p:cNvSpPr/>
              <p:nvPr/>
            </p:nvSpPr>
            <p:spPr>
              <a:xfrm>
                <a:off x="5073643" y="1111958"/>
                <a:ext cx="80216" cy="75021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2267" extrusionOk="0">
                    <a:moveTo>
                      <a:pt x="167" y="0"/>
                    </a:moveTo>
                    <a:cubicBezTo>
                      <a:pt x="84" y="0"/>
                      <a:pt x="1" y="54"/>
                      <a:pt x="11" y="152"/>
                    </a:cubicBezTo>
                    <a:cubicBezTo>
                      <a:pt x="133" y="1253"/>
                      <a:pt x="1029" y="2135"/>
                      <a:pt x="2127" y="2265"/>
                    </a:cubicBezTo>
                    <a:cubicBezTo>
                      <a:pt x="2136" y="2266"/>
                      <a:pt x="2144" y="2267"/>
                      <a:pt x="2152" y="2267"/>
                    </a:cubicBezTo>
                    <a:cubicBezTo>
                      <a:pt x="2376" y="2267"/>
                      <a:pt x="2424" y="1866"/>
                      <a:pt x="2186" y="1833"/>
                    </a:cubicBezTo>
                    <a:cubicBezTo>
                      <a:pt x="1242" y="1703"/>
                      <a:pt x="521" y="1047"/>
                      <a:pt x="317" y="110"/>
                    </a:cubicBezTo>
                    <a:cubicBezTo>
                      <a:pt x="301" y="35"/>
                      <a:pt x="234" y="0"/>
                      <a:pt x="1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82850" tIns="182850" rIns="182850" bIns="182850" anchor="ctr" anchorCtr="0">
                <a:noAutofit/>
              </a:bodyPr>
              <a:lstStyle/>
              <a:p>
                <a:endParaRPr sz="3600"/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4CC239D9-97BF-4659-8CF3-38D33E8A5B30}"/>
              </a:ext>
            </a:extLst>
          </p:cNvPr>
          <p:cNvSpPr txBox="1"/>
          <p:nvPr/>
        </p:nvSpPr>
        <p:spPr>
          <a:xfrm>
            <a:off x="1321979" y="1389796"/>
            <a:ext cx="30196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25000"/>
                  </a:schemeClr>
                </a:solidFill>
              </a:rPr>
              <a:t>3. </a:t>
            </a:r>
            <a:r>
              <a:rPr lang="en-US" sz="2600" b="1" dirty="0" err="1">
                <a:solidFill>
                  <a:schemeClr val="accent1">
                    <a:lumMod val="25000"/>
                  </a:schemeClr>
                </a:solidFill>
              </a:rPr>
              <a:t>Yêu</a:t>
            </a:r>
            <a:r>
              <a:rPr lang="en-US" sz="26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1">
                    <a:lumMod val="25000"/>
                  </a:schemeClr>
                </a:solidFill>
              </a:rPr>
              <a:t>cầu</a:t>
            </a:r>
            <a:endParaRPr lang="en-US" sz="2600" b="1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6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943;p39">
            <a:extLst>
              <a:ext uri="{FF2B5EF4-FFF2-40B4-BE49-F238E27FC236}">
                <a16:creationId xmlns:a16="http://schemas.microsoft.com/office/drawing/2014/main" id="{B0CA8C63-245A-489D-9E31-5521F13D8531}"/>
              </a:ext>
            </a:extLst>
          </p:cNvPr>
          <p:cNvGrpSpPr/>
          <p:nvPr/>
        </p:nvGrpSpPr>
        <p:grpSpPr>
          <a:xfrm>
            <a:off x="1196477" y="332355"/>
            <a:ext cx="6751038" cy="938596"/>
            <a:chOff x="7728915" y="2370420"/>
            <a:chExt cx="1034472" cy="222546"/>
          </a:xfrm>
        </p:grpSpPr>
        <p:sp>
          <p:nvSpPr>
            <p:cNvPr id="56" name="Google Shape;944;p39">
              <a:extLst>
                <a:ext uri="{FF2B5EF4-FFF2-40B4-BE49-F238E27FC236}">
                  <a16:creationId xmlns:a16="http://schemas.microsoft.com/office/drawing/2014/main" id="{B6C710AB-80FF-44A8-9F76-A63FE8D3C3D0}"/>
                </a:ext>
              </a:extLst>
            </p:cNvPr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45;p39">
              <a:extLst>
                <a:ext uri="{FF2B5EF4-FFF2-40B4-BE49-F238E27FC236}">
                  <a16:creationId xmlns:a16="http://schemas.microsoft.com/office/drawing/2014/main" id="{F1246B18-7032-437E-A9F6-778912A78F0A}"/>
                </a:ext>
              </a:extLst>
            </p:cNvPr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46;p39">
              <a:extLst>
                <a:ext uri="{FF2B5EF4-FFF2-40B4-BE49-F238E27FC236}">
                  <a16:creationId xmlns:a16="http://schemas.microsoft.com/office/drawing/2014/main" id="{EF3C1168-7952-4420-BA9B-C4239C540B39}"/>
                </a:ext>
              </a:extLst>
            </p:cNvPr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947;p39">
              <a:extLst>
                <a:ext uri="{FF2B5EF4-FFF2-40B4-BE49-F238E27FC236}">
                  <a16:creationId xmlns:a16="http://schemas.microsoft.com/office/drawing/2014/main" id="{A5025176-5A84-4DC7-A628-20EDD37F294A}"/>
                </a:ext>
              </a:extLst>
            </p:cNvPr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48;p39">
              <a:extLst>
                <a:ext uri="{FF2B5EF4-FFF2-40B4-BE49-F238E27FC236}">
                  <a16:creationId xmlns:a16="http://schemas.microsoft.com/office/drawing/2014/main" id="{05481952-3A3E-4BE9-A798-4A571DB07802}"/>
                </a:ext>
              </a:extLst>
            </p:cNvPr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49;p39">
              <a:extLst>
                <a:ext uri="{FF2B5EF4-FFF2-40B4-BE49-F238E27FC236}">
                  <a16:creationId xmlns:a16="http://schemas.microsoft.com/office/drawing/2014/main" id="{6F2C349F-83CA-4A07-95FB-2D9FBA2770EF}"/>
                </a:ext>
              </a:extLst>
            </p:cNvPr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50;p39">
              <a:extLst>
                <a:ext uri="{FF2B5EF4-FFF2-40B4-BE49-F238E27FC236}">
                  <a16:creationId xmlns:a16="http://schemas.microsoft.com/office/drawing/2014/main" id="{3907460C-195E-4BB7-A8B9-06DF1D616BD4}"/>
                </a:ext>
              </a:extLst>
            </p:cNvPr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925;p37">
            <a:extLst>
              <a:ext uri="{FF2B5EF4-FFF2-40B4-BE49-F238E27FC236}">
                <a16:creationId xmlns:a16="http://schemas.microsoft.com/office/drawing/2014/main" id="{8BB31F64-BAD8-4E42-8D3C-2CFB209237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11404" y="381106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II. CÁCH TIẾN HÀNH</a:t>
            </a:r>
            <a:endParaRPr sz="3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55626899-B5F0-44A4-B743-293A98EA90E4}"/>
              </a:ext>
            </a:extLst>
          </p:cNvPr>
          <p:cNvSpPr/>
          <p:nvPr/>
        </p:nvSpPr>
        <p:spPr>
          <a:xfrm>
            <a:off x="592540" y="1299357"/>
            <a:ext cx="4645787" cy="2484987"/>
          </a:xfrm>
          <a:prstGeom prst="cloudCallout">
            <a:avLst>
              <a:gd name="adj1" fmla="val 68505"/>
              <a:gd name="adj2" fmla="val 28317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Theo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bao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nhiêu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bước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tiến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hành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ngoài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nhiên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</p:txBody>
      </p:sp>
      <p:pic>
        <p:nvPicPr>
          <p:cNvPr id="65" name="Picture 12">
            <a:extLst>
              <a:ext uri="{FF2B5EF4-FFF2-40B4-BE49-F238E27FC236}">
                <a16:creationId xmlns:a16="http://schemas.microsoft.com/office/drawing/2014/main" id="{41A64498-6F35-4314-93FE-C00AFBEA4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618147" y="2067478"/>
            <a:ext cx="2933313" cy="2575982"/>
          </a:xfrm>
          <a:prstGeom prst="rect">
            <a:avLst/>
          </a:prstGeom>
        </p:spPr>
      </p:pic>
      <p:pic>
        <p:nvPicPr>
          <p:cNvPr id="66" name="Picture 7">
            <a:extLst>
              <a:ext uri="{FF2B5EF4-FFF2-40B4-BE49-F238E27FC236}">
                <a16:creationId xmlns:a16="http://schemas.microsoft.com/office/drawing/2014/main" id="{BC7B30DD-5F95-4775-9EFF-83A06372A8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176395">
            <a:off x="7718311" y="1876204"/>
            <a:ext cx="458409" cy="7203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" grpId="0" animBg="1"/>
    </p:bldLst>
  </p:timing>
</p:sld>
</file>

<file path=ppt/theme/theme1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1174</Words>
  <PresentationFormat>On-screen Show (16:9)</PresentationFormat>
  <Paragraphs>162</Paragraphs>
  <Slides>29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Raleway Thin</vt:lpstr>
      <vt:lpstr>Raleway</vt:lpstr>
      <vt:lpstr>Wingdings</vt:lpstr>
      <vt:lpstr>Gloria Hallelujah</vt:lpstr>
      <vt:lpstr>Fira Sans Extra Condensed</vt:lpstr>
      <vt:lpstr>Team Building Class for Elementary by Slidesgo</vt:lpstr>
      <vt:lpstr>CHÀO MỪNG CÁC EM ĐẾN VỚI BUỔI HỌC NGÀY HÔM NAY!</vt:lpstr>
      <vt:lpstr>KHỞI ĐỘNG</vt:lpstr>
      <vt:lpstr>PowerPoint Presentation</vt:lpstr>
      <vt:lpstr>II. CÁCH TIẾN HÀNH</vt:lpstr>
      <vt:lpstr>PowerPoint Presentation</vt:lpstr>
      <vt:lpstr>PowerPoint Presentation</vt:lpstr>
      <vt:lpstr>PowerPoint Presentation</vt:lpstr>
      <vt:lpstr>PowerPoint Presentation</vt:lpstr>
      <vt:lpstr>II. CÁCH TIẾN HÀNH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2021-09-16T06:49:34Z</dcterms:modified>
</cp:coreProperties>
</file>