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7" r:id="rId1"/>
  </p:sldMasterIdLst>
  <p:notesMasterIdLst>
    <p:notesMasterId r:id="rId22"/>
  </p:notesMasterIdLst>
  <p:sldIdLst>
    <p:sldId id="256" r:id="rId2"/>
    <p:sldId id="272" r:id="rId3"/>
    <p:sldId id="259" r:id="rId4"/>
    <p:sldId id="257" r:id="rId5"/>
    <p:sldId id="262" r:id="rId6"/>
    <p:sldId id="297" r:id="rId7"/>
    <p:sldId id="271" r:id="rId8"/>
    <p:sldId id="258" r:id="rId9"/>
    <p:sldId id="302" r:id="rId10"/>
    <p:sldId id="303" r:id="rId11"/>
    <p:sldId id="281" r:id="rId12"/>
    <p:sldId id="309" r:id="rId13"/>
    <p:sldId id="310" r:id="rId14"/>
    <p:sldId id="263" r:id="rId15"/>
    <p:sldId id="264" r:id="rId16"/>
    <p:sldId id="312" r:id="rId17"/>
    <p:sldId id="313" r:id="rId18"/>
    <p:sldId id="260" r:id="rId19"/>
    <p:sldId id="311" r:id="rId20"/>
    <p:sldId id="270" r:id="rId21"/>
  </p:sldIdLst>
  <p:sldSz cx="9144000" cy="5143500" type="screen16x9"/>
  <p:notesSz cx="6858000" cy="9144000"/>
  <p:embeddedFontLst>
    <p:embeddedFont>
      <p:font typeface="Calibri" panose="020F0502020204030204" pitchFamily="34" charset="0"/>
      <p:regular r:id="rId23"/>
      <p:bold r:id="rId24"/>
      <p:italic r:id="rId25"/>
      <p:boldItalic r:id="rId26"/>
    </p:embeddedFont>
    <p:embeddedFont>
      <p:font typeface="Bebas Neue" panose="020B0604020202020204" charset="0"/>
      <p:regular r:id="rId27"/>
    </p:embeddedFont>
    <p:embeddedFont>
      <p:font typeface="Barlow Medium" panose="020B0604020202020204" charset="0"/>
      <p:regular r:id="rId28"/>
      <p:bold r:id="rId29"/>
      <p:italic r:id="rId30"/>
      <p:boldItalic r:id="rId31"/>
    </p:embeddedFont>
    <p:embeddedFont>
      <p:font typeface="Barlow Light" panose="020B0604020202020204" charset="0"/>
      <p:regular r:id="rId32"/>
      <p:bold r:id="rId33"/>
      <p:italic r:id="rId34"/>
      <p:boldItalic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6EC5275-DAFC-4D1D-BB08-226AE4820BEA}">
  <a:tblStyle styleId="{26EC5275-DAFC-4D1D-BB08-226AE4820BEA}"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E7D29FD1-D880-4DB6-BB14-3170E5B727E9}"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0" d="100"/>
          <a:sy n="80" d="100"/>
        </p:scale>
        <p:origin x="45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font" Target="fonts/font1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font" Target="fonts/font13.fnt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35f391192_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2" name="Google Shape;262;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g35ed75ccf_0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0" name="Google Shape;280;g35ed75ccf_0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 name="Google Shape;96;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9" name="Google Shape;269;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gb2f7c811e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0" name="Google Shape;430;gb2f7c811e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bg>
      <p:bgPr>
        <a:gradFill>
          <a:gsLst>
            <a:gs pos="0">
              <a:schemeClr val="accent1"/>
            </a:gs>
            <a:gs pos="50000">
              <a:schemeClr val="accent2"/>
            </a:gs>
            <a:gs pos="100000">
              <a:schemeClr val="accent3"/>
            </a:gs>
          </a:gsLst>
          <a:path path="circle">
            <a:fillToRect l="100000" b="100000"/>
          </a:path>
          <a:tileRect t="-100000" r="-100000"/>
        </a:gradFill>
        <a:effectLst/>
      </p:bgPr>
    </p:bg>
    <p:spTree>
      <p:nvGrpSpPr>
        <p:cNvPr id="1" name="Shape 9"/>
        <p:cNvGrpSpPr/>
        <p:nvPr/>
      </p:nvGrpSpPr>
      <p:grpSpPr>
        <a:xfrm>
          <a:off x="0" y="0"/>
          <a:ext cx="0" cy="0"/>
          <a:chOff x="0" y="0"/>
          <a:chExt cx="0" cy="0"/>
        </a:xfrm>
      </p:grpSpPr>
      <p:pic>
        <p:nvPicPr>
          <p:cNvPr id="10" name="Google Shape;10;p2"/>
          <p:cNvPicPr preferRelativeResize="0"/>
          <p:nvPr/>
        </p:nvPicPr>
        <p:blipFill>
          <a:blip r:embed="rId2">
            <a:alphaModFix/>
          </a:blip>
          <a:stretch>
            <a:fillRect/>
          </a:stretch>
        </p:blipFill>
        <p:spPr>
          <a:xfrm>
            <a:off x="0" y="0"/>
            <a:ext cx="9144000" cy="5143500"/>
          </a:xfrm>
          <a:prstGeom prst="rect">
            <a:avLst/>
          </a:prstGeom>
          <a:noFill/>
          <a:ln>
            <a:noFill/>
          </a:ln>
        </p:spPr>
      </p:pic>
      <p:sp>
        <p:nvSpPr>
          <p:cNvPr id="11" name="Google Shape;11;p2"/>
          <p:cNvSpPr txBox="1">
            <a:spLocks noGrp="1"/>
          </p:cNvSpPr>
          <p:nvPr>
            <p:ph type="ctrTitle"/>
          </p:nvPr>
        </p:nvSpPr>
        <p:spPr>
          <a:xfrm>
            <a:off x="626700" y="620225"/>
            <a:ext cx="5693400" cy="1958400"/>
          </a:xfrm>
          <a:prstGeom prst="rect">
            <a:avLst/>
          </a:prstGeom>
          <a:effectLst>
            <a:outerShdw blurRad="28575" dist="19050" dir="2700000" algn="bl" rotWithShape="0">
              <a:schemeClr val="dk1">
                <a:alpha val="20000"/>
              </a:schemeClr>
            </a:outerShdw>
          </a:effectLst>
        </p:spPr>
        <p:txBody>
          <a:bodyPr spcFirstLastPara="1" wrap="square" lIns="0" tIns="0" rIns="0" bIns="0" anchor="t" anchorCtr="0">
            <a:noAutofit/>
          </a:bodyPr>
          <a:lstStyle>
            <a:lvl1pPr lvl="0" rtl="0">
              <a:spcBef>
                <a:spcPts val="0"/>
              </a:spcBef>
              <a:spcAft>
                <a:spcPts val="0"/>
              </a:spcAft>
              <a:buClr>
                <a:schemeClr val="lt1"/>
              </a:buClr>
              <a:buSzPts val="7200"/>
              <a:buNone/>
              <a:defRPr sz="7200">
                <a:solidFill>
                  <a:schemeClr val="lt1"/>
                </a:solidFill>
              </a:defRPr>
            </a:lvl1pPr>
            <a:lvl2pPr lvl="1" rtl="0">
              <a:spcBef>
                <a:spcPts val="0"/>
              </a:spcBef>
              <a:spcAft>
                <a:spcPts val="0"/>
              </a:spcAft>
              <a:buClr>
                <a:schemeClr val="lt1"/>
              </a:buClr>
              <a:buSzPts val="7200"/>
              <a:buNone/>
              <a:defRPr sz="7200">
                <a:solidFill>
                  <a:schemeClr val="lt1"/>
                </a:solidFill>
              </a:defRPr>
            </a:lvl2pPr>
            <a:lvl3pPr lvl="2" rtl="0">
              <a:spcBef>
                <a:spcPts val="0"/>
              </a:spcBef>
              <a:spcAft>
                <a:spcPts val="0"/>
              </a:spcAft>
              <a:buClr>
                <a:schemeClr val="lt1"/>
              </a:buClr>
              <a:buSzPts val="7200"/>
              <a:buNone/>
              <a:defRPr sz="7200">
                <a:solidFill>
                  <a:schemeClr val="lt1"/>
                </a:solidFill>
              </a:defRPr>
            </a:lvl3pPr>
            <a:lvl4pPr lvl="3" rtl="0">
              <a:spcBef>
                <a:spcPts val="0"/>
              </a:spcBef>
              <a:spcAft>
                <a:spcPts val="0"/>
              </a:spcAft>
              <a:buClr>
                <a:schemeClr val="lt1"/>
              </a:buClr>
              <a:buSzPts val="7200"/>
              <a:buNone/>
              <a:defRPr sz="7200">
                <a:solidFill>
                  <a:schemeClr val="lt1"/>
                </a:solidFill>
              </a:defRPr>
            </a:lvl4pPr>
            <a:lvl5pPr lvl="4" rtl="0">
              <a:spcBef>
                <a:spcPts val="0"/>
              </a:spcBef>
              <a:spcAft>
                <a:spcPts val="0"/>
              </a:spcAft>
              <a:buClr>
                <a:schemeClr val="lt1"/>
              </a:buClr>
              <a:buSzPts val="7200"/>
              <a:buNone/>
              <a:defRPr sz="7200">
                <a:solidFill>
                  <a:schemeClr val="lt1"/>
                </a:solidFill>
              </a:defRPr>
            </a:lvl5pPr>
            <a:lvl6pPr lvl="5" rtl="0">
              <a:spcBef>
                <a:spcPts val="0"/>
              </a:spcBef>
              <a:spcAft>
                <a:spcPts val="0"/>
              </a:spcAft>
              <a:buClr>
                <a:schemeClr val="lt1"/>
              </a:buClr>
              <a:buSzPts val="7200"/>
              <a:buNone/>
              <a:defRPr sz="7200">
                <a:solidFill>
                  <a:schemeClr val="lt1"/>
                </a:solidFill>
              </a:defRPr>
            </a:lvl6pPr>
            <a:lvl7pPr lvl="6" rtl="0">
              <a:spcBef>
                <a:spcPts val="0"/>
              </a:spcBef>
              <a:spcAft>
                <a:spcPts val="0"/>
              </a:spcAft>
              <a:buClr>
                <a:schemeClr val="lt1"/>
              </a:buClr>
              <a:buSzPts val="7200"/>
              <a:buNone/>
              <a:defRPr sz="7200">
                <a:solidFill>
                  <a:schemeClr val="lt1"/>
                </a:solidFill>
              </a:defRPr>
            </a:lvl7pPr>
            <a:lvl8pPr lvl="7" rtl="0">
              <a:spcBef>
                <a:spcPts val="0"/>
              </a:spcBef>
              <a:spcAft>
                <a:spcPts val="0"/>
              </a:spcAft>
              <a:buClr>
                <a:schemeClr val="lt1"/>
              </a:buClr>
              <a:buSzPts val="7200"/>
              <a:buNone/>
              <a:defRPr sz="7200">
                <a:solidFill>
                  <a:schemeClr val="lt1"/>
                </a:solidFill>
              </a:defRPr>
            </a:lvl8pPr>
            <a:lvl9pPr lvl="8" rtl="0">
              <a:spcBef>
                <a:spcPts val="0"/>
              </a:spcBef>
              <a:spcAft>
                <a:spcPts val="0"/>
              </a:spcAft>
              <a:buClr>
                <a:schemeClr val="lt1"/>
              </a:buClr>
              <a:buSzPts val="7200"/>
              <a:buNone/>
              <a:defRPr sz="7200">
                <a:solidFill>
                  <a:schemeClr val="lt1"/>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bg>
      <p:bgPr>
        <a:gradFill>
          <a:gsLst>
            <a:gs pos="0">
              <a:schemeClr val="lt1"/>
            </a:gs>
            <a:gs pos="50000">
              <a:schemeClr val="accent1"/>
            </a:gs>
            <a:gs pos="100000">
              <a:schemeClr val="accent2"/>
            </a:gs>
          </a:gsLst>
          <a:path path="circle">
            <a:fillToRect t="100000" r="100000"/>
          </a:path>
          <a:tileRect l="-100000" b="-100000"/>
        </a:gradFill>
        <a:effectLst/>
      </p:bgPr>
    </p:bg>
    <p:spTree>
      <p:nvGrpSpPr>
        <p:cNvPr id="1" name="Shape 12"/>
        <p:cNvGrpSpPr/>
        <p:nvPr/>
      </p:nvGrpSpPr>
      <p:grpSpPr>
        <a:xfrm>
          <a:off x="0" y="0"/>
          <a:ext cx="0" cy="0"/>
          <a:chOff x="0" y="0"/>
          <a:chExt cx="0" cy="0"/>
        </a:xfrm>
      </p:grpSpPr>
      <p:pic>
        <p:nvPicPr>
          <p:cNvPr id="13" name="Google Shape;13;p3"/>
          <p:cNvPicPr preferRelativeResize="0"/>
          <p:nvPr/>
        </p:nvPicPr>
        <p:blipFill>
          <a:blip r:embed="rId2">
            <a:alphaModFix amt="75000"/>
          </a:blip>
          <a:stretch>
            <a:fillRect/>
          </a:stretch>
        </p:blipFill>
        <p:spPr>
          <a:xfrm>
            <a:off x="0" y="0"/>
            <a:ext cx="9144000" cy="5143500"/>
          </a:xfrm>
          <a:prstGeom prst="rect">
            <a:avLst/>
          </a:prstGeom>
          <a:noFill/>
          <a:ln>
            <a:noFill/>
          </a:ln>
        </p:spPr>
      </p:pic>
      <p:sp>
        <p:nvSpPr>
          <p:cNvPr id="14" name="Google Shape;14;p3"/>
          <p:cNvSpPr txBox="1">
            <a:spLocks noGrp="1"/>
          </p:cNvSpPr>
          <p:nvPr>
            <p:ph type="ctrTitle"/>
          </p:nvPr>
        </p:nvSpPr>
        <p:spPr>
          <a:xfrm>
            <a:off x="626700" y="620225"/>
            <a:ext cx="7433400" cy="723300"/>
          </a:xfrm>
          <a:prstGeom prst="rect">
            <a:avLst/>
          </a:prstGeom>
        </p:spPr>
        <p:txBody>
          <a:bodyPr spcFirstLastPara="1" wrap="square" lIns="0" tIns="0" rIns="0" bIns="0" anchor="t" anchorCtr="0">
            <a:noAutofit/>
          </a:bodyPr>
          <a:lstStyle>
            <a:lvl1pPr lvl="0" rtl="0">
              <a:spcBef>
                <a:spcPts val="0"/>
              </a:spcBef>
              <a:spcAft>
                <a:spcPts val="0"/>
              </a:spcAft>
              <a:buSzPts val="6000"/>
              <a:buNone/>
              <a:defRPr sz="6000"/>
            </a:lvl1pPr>
            <a:lvl2pPr lvl="1" rtl="0">
              <a:spcBef>
                <a:spcPts val="0"/>
              </a:spcBef>
              <a:spcAft>
                <a:spcPts val="0"/>
              </a:spcAft>
              <a:buSzPts val="6000"/>
              <a:buNone/>
              <a:defRPr sz="6000"/>
            </a:lvl2pPr>
            <a:lvl3pPr lvl="2" rtl="0">
              <a:spcBef>
                <a:spcPts val="0"/>
              </a:spcBef>
              <a:spcAft>
                <a:spcPts val="0"/>
              </a:spcAft>
              <a:buSzPts val="6000"/>
              <a:buNone/>
              <a:defRPr sz="6000"/>
            </a:lvl3pPr>
            <a:lvl4pPr lvl="3" rtl="0">
              <a:spcBef>
                <a:spcPts val="0"/>
              </a:spcBef>
              <a:spcAft>
                <a:spcPts val="0"/>
              </a:spcAft>
              <a:buSzPts val="6000"/>
              <a:buNone/>
              <a:defRPr sz="6000"/>
            </a:lvl4pPr>
            <a:lvl5pPr lvl="4" rtl="0">
              <a:spcBef>
                <a:spcPts val="0"/>
              </a:spcBef>
              <a:spcAft>
                <a:spcPts val="0"/>
              </a:spcAft>
              <a:buSzPts val="6000"/>
              <a:buNone/>
              <a:defRPr sz="6000"/>
            </a:lvl5pPr>
            <a:lvl6pPr lvl="5" rtl="0">
              <a:spcBef>
                <a:spcPts val="0"/>
              </a:spcBef>
              <a:spcAft>
                <a:spcPts val="0"/>
              </a:spcAft>
              <a:buSzPts val="6000"/>
              <a:buNone/>
              <a:defRPr sz="6000"/>
            </a:lvl6pPr>
            <a:lvl7pPr lvl="6" rtl="0">
              <a:spcBef>
                <a:spcPts val="0"/>
              </a:spcBef>
              <a:spcAft>
                <a:spcPts val="0"/>
              </a:spcAft>
              <a:buSzPts val="6000"/>
              <a:buNone/>
              <a:defRPr sz="6000"/>
            </a:lvl7pPr>
            <a:lvl8pPr lvl="7" rtl="0">
              <a:spcBef>
                <a:spcPts val="0"/>
              </a:spcBef>
              <a:spcAft>
                <a:spcPts val="0"/>
              </a:spcAft>
              <a:buSzPts val="6000"/>
              <a:buNone/>
              <a:defRPr sz="6000"/>
            </a:lvl8pPr>
            <a:lvl9pPr lvl="8" rtl="0">
              <a:spcBef>
                <a:spcPts val="0"/>
              </a:spcBef>
              <a:spcAft>
                <a:spcPts val="0"/>
              </a:spcAft>
              <a:buSzPts val="6000"/>
              <a:buNone/>
              <a:defRPr sz="6000"/>
            </a:lvl9pPr>
          </a:lstStyle>
          <a:p>
            <a:endParaRPr/>
          </a:p>
        </p:txBody>
      </p:sp>
      <p:sp>
        <p:nvSpPr>
          <p:cNvPr id="15" name="Google Shape;15;p3"/>
          <p:cNvSpPr txBox="1">
            <a:spLocks noGrp="1"/>
          </p:cNvSpPr>
          <p:nvPr>
            <p:ph type="subTitle" idx="1"/>
          </p:nvPr>
        </p:nvSpPr>
        <p:spPr>
          <a:xfrm>
            <a:off x="626700" y="1419727"/>
            <a:ext cx="7433400" cy="400200"/>
          </a:xfrm>
          <a:prstGeom prst="rect">
            <a:avLst/>
          </a:prstGeom>
        </p:spPr>
        <p:txBody>
          <a:bodyPr spcFirstLastPara="1" wrap="square" lIns="0" tIns="0" rIns="0" bIns="0" anchor="t" anchorCtr="0">
            <a:noAutofit/>
          </a:bodyPr>
          <a:lstStyle>
            <a:lvl1pPr lvl="0" rtl="0">
              <a:spcBef>
                <a:spcPts val="0"/>
              </a:spcBef>
              <a:spcAft>
                <a:spcPts val="0"/>
              </a:spcAft>
              <a:buClr>
                <a:schemeClr val="dk2"/>
              </a:buClr>
              <a:buSzPts val="2400"/>
              <a:buNone/>
              <a:defRPr/>
            </a:lvl1pPr>
            <a:lvl2pPr lvl="1" rtl="0">
              <a:spcBef>
                <a:spcPts val="800"/>
              </a:spcBef>
              <a:spcAft>
                <a:spcPts val="0"/>
              </a:spcAft>
              <a:buClr>
                <a:schemeClr val="dk2"/>
              </a:buClr>
              <a:buSzPts val="3000"/>
              <a:buNone/>
              <a:defRPr sz="3000"/>
            </a:lvl2pPr>
            <a:lvl3pPr lvl="2" rtl="0">
              <a:spcBef>
                <a:spcPts val="800"/>
              </a:spcBef>
              <a:spcAft>
                <a:spcPts val="0"/>
              </a:spcAft>
              <a:buClr>
                <a:schemeClr val="dk2"/>
              </a:buClr>
              <a:buSzPts val="3000"/>
              <a:buNone/>
              <a:defRPr sz="3000"/>
            </a:lvl3pPr>
            <a:lvl4pPr lvl="3" rtl="0">
              <a:spcBef>
                <a:spcPts val="800"/>
              </a:spcBef>
              <a:spcAft>
                <a:spcPts val="0"/>
              </a:spcAft>
              <a:buSzPts val="3000"/>
              <a:buNone/>
              <a:defRPr sz="3000"/>
            </a:lvl4pPr>
            <a:lvl5pPr lvl="4" rtl="0">
              <a:spcBef>
                <a:spcPts val="800"/>
              </a:spcBef>
              <a:spcAft>
                <a:spcPts val="0"/>
              </a:spcAft>
              <a:buSzPts val="3000"/>
              <a:buNone/>
              <a:defRPr sz="3000"/>
            </a:lvl5pPr>
            <a:lvl6pPr lvl="5" rtl="0">
              <a:spcBef>
                <a:spcPts val="800"/>
              </a:spcBef>
              <a:spcAft>
                <a:spcPts val="0"/>
              </a:spcAft>
              <a:buSzPts val="3000"/>
              <a:buNone/>
              <a:defRPr sz="3000"/>
            </a:lvl6pPr>
            <a:lvl7pPr lvl="6" rtl="0">
              <a:spcBef>
                <a:spcPts val="800"/>
              </a:spcBef>
              <a:spcAft>
                <a:spcPts val="0"/>
              </a:spcAft>
              <a:buSzPts val="3000"/>
              <a:buNone/>
              <a:defRPr sz="3000"/>
            </a:lvl7pPr>
            <a:lvl8pPr lvl="7" rtl="0">
              <a:spcBef>
                <a:spcPts val="800"/>
              </a:spcBef>
              <a:spcAft>
                <a:spcPts val="0"/>
              </a:spcAft>
              <a:buSzPts val="3000"/>
              <a:buNone/>
              <a:defRPr sz="3000"/>
            </a:lvl8pPr>
            <a:lvl9pPr lvl="8" rtl="0">
              <a:spcBef>
                <a:spcPts val="800"/>
              </a:spcBef>
              <a:spcAft>
                <a:spcPts val="800"/>
              </a:spcAft>
              <a:buSzPts val="3000"/>
              <a:buNone/>
              <a:defRPr sz="30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cSld name="TITLE_1_1">
    <p:bg>
      <p:bgPr>
        <a:gradFill>
          <a:gsLst>
            <a:gs pos="0">
              <a:schemeClr val="accent3"/>
            </a:gs>
            <a:gs pos="100000">
              <a:schemeClr val="dk1"/>
            </a:gs>
          </a:gsLst>
          <a:path path="circle">
            <a:fillToRect l="100000" b="100000"/>
          </a:path>
          <a:tileRect t="-100000" r="-100000"/>
        </a:gradFill>
        <a:effectLst/>
      </p:bgPr>
    </p:bg>
    <p:spTree>
      <p:nvGrpSpPr>
        <p:cNvPr id="1" name="Shape 16"/>
        <p:cNvGrpSpPr/>
        <p:nvPr/>
      </p:nvGrpSpPr>
      <p:grpSpPr>
        <a:xfrm>
          <a:off x="0" y="0"/>
          <a:ext cx="0" cy="0"/>
          <a:chOff x="0" y="0"/>
          <a:chExt cx="0" cy="0"/>
        </a:xfrm>
      </p:grpSpPr>
      <p:pic>
        <p:nvPicPr>
          <p:cNvPr id="17" name="Google Shape;17;p4"/>
          <p:cNvPicPr preferRelativeResize="0"/>
          <p:nvPr/>
        </p:nvPicPr>
        <p:blipFill>
          <a:blip r:embed="rId2">
            <a:alphaModFix/>
          </a:blip>
          <a:stretch>
            <a:fillRect/>
          </a:stretch>
        </p:blipFill>
        <p:spPr>
          <a:xfrm>
            <a:off x="0" y="0"/>
            <a:ext cx="9144000" cy="5143500"/>
          </a:xfrm>
          <a:prstGeom prst="rect">
            <a:avLst/>
          </a:prstGeom>
          <a:noFill/>
          <a:ln>
            <a:noFill/>
          </a:ln>
        </p:spPr>
      </p:pic>
      <p:sp>
        <p:nvSpPr>
          <p:cNvPr id="18" name="Google Shape;18;p4"/>
          <p:cNvSpPr txBox="1">
            <a:spLocks noGrp="1"/>
          </p:cNvSpPr>
          <p:nvPr>
            <p:ph type="body" idx="1"/>
          </p:nvPr>
        </p:nvSpPr>
        <p:spPr>
          <a:xfrm>
            <a:off x="1007700" y="971525"/>
            <a:ext cx="6117300" cy="3415800"/>
          </a:xfrm>
          <a:prstGeom prst="rect">
            <a:avLst/>
          </a:prstGeom>
        </p:spPr>
        <p:txBody>
          <a:bodyPr spcFirstLastPara="1" wrap="square" lIns="0" tIns="0" rIns="0" bIns="0" anchor="t" anchorCtr="0">
            <a:noAutofit/>
          </a:bodyPr>
          <a:lstStyle>
            <a:lvl1pPr marL="457200" lvl="0" indent="-457200" rtl="0">
              <a:spcBef>
                <a:spcPts val="0"/>
              </a:spcBef>
              <a:spcAft>
                <a:spcPts val="0"/>
              </a:spcAft>
              <a:buClr>
                <a:schemeClr val="lt1"/>
              </a:buClr>
              <a:buSzPts val="3600"/>
              <a:buFont typeface="Barlow Medium"/>
              <a:buChar char="▸"/>
              <a:defRPr sz="3600">
                <a:solidFill>
                  <a:schemeClr val="lt1"/>
                </a:solidFill>
                <a:latin typeface="Barlow Medium"/>
                <a:ea typeface="Barlow Medium"/>
                <a:cs typeface="Barlow Medium"/>
                <a:sym typeface="Barlow Medium"/>
              </a:defRPr>
            </a:lvl1pPr>
            <a:lvl2pPr marL="914400" lvl="1" indent="-457200" rtl="0">
              <a:spcBef>
                <a:spcPts val="800"/>
              </a:spcBef>
              <a:spcAft>
                <a:spcPts val="0"/>
              </a:spcAft>
              <a:buClr>
                <a:schemeClr val="lt1"/>
              </a:buClr>
              <a:buSzPts val="3600"/>
              <a:buFont typeface="Barlow Medium"/>
              <a:buChar char="▹"/>
              <a:defRPr sz="3600">
                <a:solidFill>
                  <a:schemeClr val="lt1"/>
                </a:solidFill>
                <a:latin typeface="Barlow Medium"/>
                <a:ea typeface="Barlow Medium"/>
                <a:cs typeface="Barlow Medium"/>
                <a:sym typeface="Barlow Medium"/>
              </a:defRPr>
            </a:lvl2pPr>
            <a:lvl3pPr marL="1371600" lvl="2" indent="-457200" rtl="0">
              <a:spcBef>
                <a:spcPts val="800"/>
              </a:spcBef>
              <a:spcAft>
                <a:spcPts val="0"/>
              </a:spcAft>
              <a:buClr>
                <a:schemeClr val="lt1"/>
              </a:buClr>
              <a:buSzPts val="3600"/>
              <a:buFont typeface="Barlow Medium"/>
              <a:buChar char="▹"/>
              <a:defRPr sz="3600">
                <a:solidFill>
                  <a:schemeClr val="lt1"/>
                </a:solidFill>
                <a:latin typeface="Barlow Medium"/>
                <a:ea typeface="Barlow Medium"/>
                <a:cs typeface="Barlow Medium"/>
                <a:sym typeface="Barlow Medium"/>
              </a:defRPr>
            </a:lvl3pPr>
            <a:lvl4pPr marL="1828800" lvl="3" indent="-457200" rtl="0">
              <a:spcBef>
                <a:spcPts val="800"/>
              </a:spcBef>
              <a:spcAft>
                <a:spcPts val="0"/>
              </a:spcAft>
              <a:buClr>
                <a:schemeClr val="lt1"/>
              </a:buClr>
              <a:buSzPts val="3600"/>
              <a:buFont typeface="Barlow Medium"/>
              <a:buChar char="●"/>
              <a:defRPr sz="3600">
                <a:solidFill>
                  <a:schemeClr val="lt1"/>
                </a:solidFill>
                <a:latin typeface="Barlow Medium"/>
                <a:ea typeface="Barlow Medium"/>
                <a:cs typeface="Barlow Medium"/>
                <a:sym typeface="Barlow Medium"/>
              </a:defRPr>
            </a:lvl4pPr>
            <a:lvl5pPr marL="2286000" lvl="4" indent="-457200" rtl="0">
              <a:spcBef>
                <a:spcPts val="800"/>
              </a:spcBef>
              <a:spcAft>
                <a:spcPts val="0"/>
              </a:spcAft>
              <a:buClr>
                <a:schemeClr val="lt1"/>
              </a:buClr>
              <a:buSzPts val="3600"/>
              <a:buFont typeface="Barlow Medium"/>
              <a:buChar char="○"/>
              <a:defRPr sz="3600">
                <a:solidFill>
                  <a:schemeClr val="lt1"/>
                </a:solidFill>
                <a:latin typeface="Barlow Medium"/>
                <a:ea typeface="Barlow Medium"/>
                <a:cs typeface="Barlow Medium"/>
                <a:sym typeface="Barlow Medium"/>
              </a:defRPr>
            </a:lvl5pPr>
            <a:lvl6pPr marL="2743200" lvl="5" indent="-457200" rtl="0">
              <a:spcBef>
                <a:spcPts val="800"/>
              </a:spcBef>
              <a:spcAft>
                <a:spcPts val="0"/>
              </a:spcAft>
              <a:buClr>
                <a:schemeClr val="lt1"/>
              </a:buClr>
              <a:buSzPts val="3600"/>
              <a:buFont typeface="Barlow Medium"/>
              <a:buChar char="■"/>
              <a:defRPr sz="3600">
                <a:solidFill>
                  <a:schemeClr val="lt1"/>
                </a:solidFill>
                <a:latin typeface="Barlow Medium"/>
                <a:ea typeface="Barlow Medium"/>
                <a:cs typeface="Barlow Medium"/>
                <a:sym typeface="Barlow Medium"/>
              </a:defRPr>
            </a:lvl6pPr>
            <a:lvl7pPr marL="3200400" lvl="6" indent="-457200" rtl="0">
              <a:spcBef>
                <a:spcPts val="800"/>
              </a:spcBef>
              <a:spcAft>
                <a:spcPts val="0"/>
              </a:spcAft>
              <a:buClr>
                <a:schemeClr val="lt1"/>
              </a:buClr>
              <a:buSzPts val="3600"/>
              <a:buFont typeface="Barlow Medium"/>
              <a:buChar char="●"/>
              <a:defRPr sz="3600">
                <a:solidFill>
                  <a:schemeClr val="lt1"/>
                </a:solidFill>
                <a:latin typeface="Barlow Medium"/>
                <a:ea typeface="Barlow Medium"/>
                <a:cs typeface="Barlow Medium"/>
                <a:sym typeface="Barlow Medium"/>
              </a:defRPr>
            </a:lvl7pPr>
            <a:lvl8pPr marL="3657600" lvl="7" indent="-457200" rtl="0">
              <a:spcBef>
                <a:spcPts val="800"/>
              </a:spcBef>
              <a:spcAft>
                <a:spcPts val="0"/>
              </a:spcAft>
              <a:buClr>
                <a:schemeClr val="lt1"/>
              </a:buClr>
              <a:buSzPts val="3600"/>
              <a:buFont typeface="Barlow Medium"/>
              <a:buChar char="○"/>
              <a:defRPr sz="3600">
                <a:solidFill>
                  <a:schemeClr val="lt1"/>
                </a:solidFill>
                <a:latin typeface="Barlow Medium"/>
                <a:ea typeface="Barlow Medium"/>
                <a:cs typeface="Barlow Medium"/>
                <a:sym typeface="Barlow Medium"/>
              </a:defRPr>
            </a:lvl8pPr>
            <a:lvl9pPr marL="4114800" lvl="8" indent="-457200" rtl="0">
              <a:spcBef>
                <a:spcPts val="800"/>
              </a:spcBef>
              <a:spcAft>
                <a:spcPts val="800"/>
              </a:spcAft>
              <a:buClr>
                <a:schemeClr val="lt1"/>
              </a:buClr>
              <a:buSzPts val="3600"/>
              <a:buFont typeface="Barlow Medium"/>
              <a:buChar char="■"/>
              <a:defRPr sz="3600">
                <a:solidFill>
                  <a:schemeClr val="lt1"/>
                </a:solidFill>
                <a:latin typeface="Barlow Medium"/>
                <a:ea typeface="Barlow Medium"/>
                <a:cs typeface="Barlow Medium"/>
                <a:sym typeface="Barlow Medium"/>
              </a:defRPr>
            </a:lvl9pPr>
          </a:lstStyle>
          <a:p>
            <a:endParaRPr/>
          </a:p>
        </p:txBody>
      </p:sp>
      <p:sp>
        <p:nvSpPr>
          <p:cNvPr id="19" name="Google Shape;19;p4"/>
          <p:cNvSpPr txBox="1"/>
          <p:nvPr/>
        </p:nvSpPr>
        <p:spPr>
          <a:xfrm>
            <a:off x="531375" y="607944"/>
            <a:ext cx="1957200" cy="6537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9600">
                <a:solidFill>
                  <a:schemeClr val="accent2"/>
                </a:solidFill>
                <a:latin typeface="Bebas Neue"/>
                <a:ea typeface="Bebas Neue"/>
                <a:cs typeface="Bebas Neue"/>
                <a:sym typeface="Bebas Neue"/>
              </a:rPr>
              <a:t>“</a:t>
            </a:r>
            <a:endParaRPr sz="9600">
              <a:solidFill>
                <a:schemeClr val="accent2"/>
              </a:solidFill>
              <a:latin typeface="Bebas Neue"/>
              <a:ea typeface="Bebas Neue"/>
              <a:cs typeface="Bebas Neue"/>
              <a:sym typeface="Bebas Neue"/>
            </a:endParaRPr>
          </a:p>
        </p:txBody>
      </p:sp>
      <p:sp>
        <p:nvSpPr>
          <p:cNvPr id="20" name="Google Shape;20;p4"/>
          <p:cNvSpPr txBox="1">
            <a:spLocks noGrp="1"/>
          </p:cNvSpPr>
          <p:nvPr>
            <p:ph type="sldNum" idx="12"/>
          </p:nvPr>
        </p:nvSpPr>
        <p:spPr>
          <a:xfrm>
            <a:off x="8404384" y="4673651"/>
            <a:ext cx="548700" cy="393600"/>
          </a:xfrm>
          <a:prstGeom prst="rect">
            <a:avLst/>
          </a:prstGeom>
        </p:spPr>
        <p:txBody>
          <a:bodyPr spcFirstLastPara="1" wrap="square" lIns="0" tIns="0" rIns="0" bIns="0" anchor="ctr" anchorCtr="0">
            <a:noAutofit/>
          </a:bodyPr>
          <a:lstStyle>
            <a:lvl1pPr lvl="0" rtl="0">
              <a:buNone/>
              <a:defRPr>
                <a:solidFill>
                  <a:schemeClr val="accent2"/>
                </a:solidFill>
              </a:defRPr>
            </a:lvl1pPr>
            <a:lvl2pPr lvl="1" rtl="0">
              <a:buNone/>
              <a:defRPr>
                <a:solidFill>
                  <a:schemeClr val="accent2"/>
                </a:solidFill>
              </a:defRPr>
            </a:lvl2pPr>
            <a:lvl3pPr lvl="2" rtl="0">
              <a:buNone/>
              <a:defRPr>
                <a:solidFill>
                  <a:schemeClr val="accent2"/>
                </a:solidFill>
              </a:defRPr>
            </a:lvl3pPr>
            <a:lvl4pPr lvl="3" rtl="0">
              <a:buNone/>
              <a:defRPr>
                <a:solidFill>
                  <a:schemeClr val="accent2"/>
                </a:solidFill>
              </a:defRPr>
            </a:lvl4pPr>
            <a:lvl5pPr lvl="4" rtl="0">
              <a:buNone/>
              <a:defRPr>
                <a:solidFill>
                  <a:schemeClr val="accent2"/>
                </a:solidFill>
              </a:defRPr>
            </a:lvl5pPr>
            <a:lvl6pPr lvl="5" rtl="0">
              <a:buNone/>
              <a:defRPr>
                <a:solidFill>
                  <a:schemeClr val="accent2"/>
                </a:solidFill>
              </a:defRPr>
            </a:lvl6pPr>
            <a:lvl7pPr lvl="6" rtl="0">
              <a:buNone/>
              <a:defRPr>
                <a:solidFill>
                  <a:schemeClr val="accent2"/>
                </a:solidFill>
              </a:defRPr>
            </a:lvl7pPr>
            <a:lvl8pPr lvl="7" rtl="0">
              <a:buNone/>
              <a:defRPr>
                <a:solidFill>
                  <a:schemeClr val="accent2"/>
                </a:solidFill>
              </a:defRPr>
            </a:lvl8pPr>
            <a:lvl9pPr lvl="8" rtl="0">
              <a:buNone/>
              <a:defRPr>
                <a:solidFill>
                  <a:schemeClr val="accent2"/>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28"/>
        <p:cNvGrpSpPr/>
        <p:nvPr/>
      </p:nvGrpSpPr>
      <p:grpSpPr>
        <a:xfrm>
          <a:off x="0" y="0"/>
          <a:ext cx="0" cy="0"/>
          <a:chOff x="0" y="0"/>
          <a:chExt cx="0" cy="0"/>
        </a:xfrm>
      </p:grpSpPr>
      <p:pic>
        <p:nvPicPr>
          <p:cNvPr id="29" name="Google Shape;29;p6"/>
          <p:cNvPicPr preferRelativeResize="0"/>
          <p:nvPr/>
        </p:nvPicPr>
        <p:blipFill>
          <a:blip r:embed="rId2">
            <a:alphaModFix amt="75000"/>
          </a:blip>
          <a:stretch>
            <a:fillRect/>
          </a:stretch>
        </p:blipFill>
        <p:spPr>
          <a:xfrm>
            <a:off x="0" y="0"/>
            <a:ext cx="9144000" cy="5143500"/>
          </a:xfrm>
          <a:prstGeom prst="rect">
            <a:avLst/>
          </a:prstGeom>
          <a:noFill/>
          <a:ln>
            <a:noFill/>
          </a:ln>
        </p:spPr>
      </p:pic>
      <p:sp>
        <p:nvSpPr>
          <p:cNvPr id="30" name="Google Shape;30;p6"/>
          <p:cNvSpPr/>
          <p:nvPr/>
        </p:nvSpPr>
        <p:spPr>
          <a:xfrm rot="5400000">
            <a:off x="728100" y="-727950"/>
            <a:ext cx="1877700" cy="3333600"/>
          </a:xfrm>
          <a:prstGeom prst="rtTriangle">
            <a:avLst/>
          </a:prstGeom>
          <a:gradFill>
            <a:gsLst>
              <a:gs pos="0">
                <a:schemeClr val="accent3"/>
              </a:gs>
              <a:gs pos="50000">
                <a:schemeClr val="accent2"/>
              </a:gs>
              <a:gs pos="100000">
                <a:schemeClr val="accent1"/>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6"/>
          <p:cNvSpPr/>
          <p:nvPr/>
        </p:nvSpPr>
        <p:spPr>
          <a:xfrm rot="-5400000">
            <a:off x="7741875" y="3741400"/>
            <a:ext cx="1010400" cy="1793700"/>
          </a:xfrm>
          <a:prstGeom prst="rtTriangle">
            <a:avLst/>
          </a:prstGeom>
          <a:gradFill>
            <a:gsLst>
              <a:gs pos="0">
                <a:schemeClr val="accent2"/>
              </a:gs>
              <a:gs pos="100000">
                <a:schemeClr val="accent3"/>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6"/>
          <p:cNvSpPr txBox="1">
            <a:spLocks noGrp="1"/>
          </p:cNvSpPr>
          <p:nvPr>
            <p:ph type="title"/>
          </p:nvPr>
        </p:nvSpPr>
        <p:spPr>
          <a:xfrm>
            <a:off x="855300" y="836000"/>
            <a:ext cx="7440300" cy="396300"/>
          </a:xfrm>
          <a:prstGeom prst="rect">
            <a:avLst/>
          </a:prstGeom>
        </p:spPr>
        <p:txBody>
          <a:bodyPr spcFirstLastPara="1" wrap="square" lIns="0" tIns="0" rIns="0" bIns="0" anchor="b"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33" name="Google Shape;33;p6"/>
          <p:cNvSpPr txBox="1">
            <a:spLocks noGrp="1"/>
          </p:cNvSpPr>
          <p:nvPr>
            <p:ph type="body" idx="1"/>
          </p:nvPr>
        </p:nvSpPr>
        <p:spPr>
          <a:xfrm>
            <a:off x="855275" y="1576550"/>
            <a:ext cx="3473100" cy="3097200"/>
          </a:xfrm>
          <a:prstGeom prst="rect">
            <a:avLst/>
          </a:prstGeom>
        </p:spPr>
        <p:txBody>
          <a:bodyPr spcFirstLastPara="1" wrap="square" lIns="0" tIns="0" rIns="0" bIns="0" anchor="t" anchorCtr="0">
            <a:noAutofit/>
          </a:bodyPr>
          <a:lstStyle>
            <a:lvl1pPr marL="457200" lvl="0" indent="-355600" rtl="0">
              <a:spcBef>
                <a:spcPts val="0"/>
              </a:spcBef>
              <a:spcAft>
                <a:spcPts val="0"/>
              </a:spcAft>
              <a:buSzPts val="2000"/>
              <a:buChar char="▸"/>
              <a:defRPr sz="2000"/>
            </a:lvl1pPr>
            <a:lvl2pPr marL="914400" lvl="1" indent="-355600" rtl="0">
              <a:spcBef>
                <a:spcPts val="800"/>
              </a:spcBef>
              <a:spcAft>
                <a:spcPts val="0"/>
              </a:spcAft>
              <a:buSzPts val="2000"/>
              <a:buChar char="▹"/>
              <a:defRPr sz="2000"/>
            </a:lvl2pPr>
            <a:lvl3pPr marL="1371600" lvl="2" indent="-355600" rtl="0">
              <a:spcBef>
                <a:spcPts val="800"/>
              </a:spcBef>
              <a:spcAft>
                <a:spcPts val="0"/>
              </a:spcAft>
              <a:buSzPts val="2000"/>
              <a:buChar char="▹"/>
              <a:defRPr sz="2000"/>
            </a:lvl3pPr>
            <a:lvl4pPr marL="1828800" lvl="3" indent="-355600" rtl="0">
              <a:spcBef>
                <a:spcPts val="800"/>
              </a:spcBef>
              <a:spcAft>
                <a:spcPts val="0"/>
              </a:spcAft>
              <a:buSzPts val="2000"/>
              <a:buChar char="●"/>
              <a:defRPr sz="2000"/>
            </a:lvl4pPr>
            <a:lvl5pPr marL="2286000" lvl="4" indent="-355600" rtl="0">
              <a:spcBef>
                <a:spcPts val="800"/>
              </a:spcBef>
              <a:spcAft>
                <a:spcPts val="0"/>
              </a:spcAft>
              <a:buSzPts val="2000"/>
              <a:buChar char="○"/>
              <a:defRPr sz="2000"/>
            </a:lvl5pPr>
            <a:lvl6pPr marL="2743200" lvl="5" indent="-355600" rtl="0">
              <a:spcBef>
                <a:spcPts val="800"/>
              </a:spcBef>
              <a:spcAft>
                <a:spcPts val="0"/>
              </a:spcAft>
              <a:buSzPts val="2000"/>
              <a:buChar char="■"/>
              <a:defRPr sz="2000"/>
            </a:lvl6pPr>
            <a:lvl7pPr marL="3200400" lvl="6" indent="-355600" rtl="0">
              <a:spcBef>
                <a:spcPts val="800"/>
              </a:spcBef>
              <a:spcAft>
                <a:spcPts val="0"/>
              </a:spcAft>
              <a:buSzPts val="2000"/>
              <a:buChar char="●"/>
              <a:defRPr sz="2000"/>
            </a:lvl7pPr>
            <a:lvl8pPr marL="3657600" lvl="7" indent="-355600" rtl="0">
              <a:spcBef>
                <a:spcPts val="800"/>
              </a:spcBef>
              <a:spcAft>
                <a:spcPts val="0"/>
              </a:spcAft>
              <a:buSzPts val="2000"/>
              <a:buChar char="○"/>
              <a:defRPr sz="2000"/>
            </a:lvl8pPr>
            <a:lvl9pPr marL="4114800" lvl="8" indent="-355600" rtl="0">
              <a:spcBef>
                <a:spcPts val="800"/>
              </a:spcBef>
              <a:spcAft>
                <a:spcPts val="800"/>
              </a:spcAft>
              <a:buSzPts val="2000"/>
              <a:buChar char="■"/>
              <a:defRPr sz="2000"/>
            </a:lvl9pPr>
          </a:lstStyle>
          <a:p>
            <a:endParaRPr/>
          </a:p>
        </p:txBody>
      </p:sp>
      <p:sp>
        <p:nvSpPr>
          <p:cNvPr id="34" name="Google Shape;34;p6"/>
          <p:cNvSpPr txBox="1">
            <a:spLocks noGrp="1"/>
          </p:cNvSpPr>
          <p:nvPr>
            <p:ph type="body" idx="2"/>
          </p:nvPr>
        </p:nvSpPr>
        <p:spPr>
          <a:xfrm>
            <a:off x="4815599" y="1576550"/>
            <a:ext cx="3473100" cy="3097200"/>
          </a:xfrm>
          <a:prstGeom prst="rect">
            <a:avLst/>
          </a:prstGeom>
        </p:spPr>
        <p:txBody>
          <a:bodyPr spcFirstLastPara="1" wrap="square" lIns="0" tIns="0" rIns="0" bIns="0" anchor="t" anchorCtr="0">
            <a:noAutofit/>
          </a:bodyPr>
          <a:lstStyle>
            <a:lvl1pPr marL="457200" lvl="0" indent="-355600" rtl="0">
              <a:spcBef>
                <a:spcPts val="0"/>
              </a:spcBef>
              <a:spcAft>
                <a:spcPts val="0"/>
              </a:spcAft>
              <a:buSzPts val="2000"/>
              <a:buChar char="▸"/>
              <a:defRPr sz="2000"/>
            </a:lvl1pPr>
            <a:lvl2pPr marL="914400" lvl="1" indent="-355600" rtl="0">
              <a:spcBef>
                <a:spcPts val="800"/>
              </a:spcBef>
              <a:spcAft>
                <a:spcPts val="0"/>
              </a:spcAft>
              <a:buSzPts val="2000"/>
              <a:buChar char="▹"/>
              <a:defRPr sz="2000"/>
            </a:lvl2pPr>
            <a:lvl3pPr marL="1371600" lvl="2" indent="-355600" rtl="0">
              <a:spcBef>
                <a:spcPts val="800"/>
              </a:spcBef>
              <a:spcAft>
                <a:spcPts val="0"/>
              </a:spcAft>
              <a:buSzPts val="2000"/>
              <a:buChar char="▹"/>
              <a:defRPr sz="2000"/>
            </a:lvl3pPr>
            <a:lvl4pPr marL="1828800" lvl="3" indent="-355600" rtl="0">
              <a:spcBef>
                <a:spcPts val="800"/>
              </a:spcBef>
              <a:spcAft>
                <a:spcPts val="0"/>
              </a:spcAft>
              <a:buSzPts val="2000"/>
              <a:buChar char="●"/>
              <a:defRPr sz="2000"/>
            </a:lvl4pPr>
            <a:lvl5pPr marL="2286000" lvl="4" indent="-355600" rtl="0">
              <a:spcBef>
                <a:spcPts val="800"/>
              </a:spcBef>
              <a:spcAft>
                <a:spcPts val="0"/>
              </a:spcAft>
              <a:buSzPts val="2000"/>
              <a:buChar char="○"/>
              <a:defRPr sz="2000"/>
            </a:lvl5pPr>
            <a:lvl6pPr marL="2743200" lvl="5" indent="-355600" rtl="0">
              <a:spcBef>
                <a:spcPts val="800"/>
              </a:spcBef>
              <a:spcAft>
                <a:spcPts val="0"/>
              </a:spcAft>
              <a:buSzPts val="2000"/>
              <a:buChar char="■"/>
              <a:defRPr sz="2000"/>
            </a:lvl6pPr>
            <a:lvl7pPr marL="3200400" lvl="6" indent="-355600" rtl="0">
              <a:spcBef>
                <a:spcPts val="800"/>
              </a:spcBef>
              <a:spcAft>
                <a:spcPts val="0"/>
              </a:spcAft>
              <a:buSzPts val="2000"/>
              <a:buChar char="●"/>
              <a:defRPr sz="2000"/>
            </a:lvl7pPr>
            <a:lvl8pPr marL="3657600" lvl="7" indent="-355600" rtl="0">
              <a:spcBef>
                <a:spcPts val="800"/>
              </a:spcBef>
              <a:spcAft>
                <a:spcPts val="0"/>
              </a:spcAft>
              <a:buSzPts val="2000"/>
              <a:buChar char="○"/>
              <a:defRPr sz="2000"/>
            </a:lvl8pPr>
            <a:lvl9pPr marL="4114800" lvl="8" indent="-355600" rtl="0">
              <a:spcBef>
                <a:spcPts val="800"/>
              </a:spcBef>
              <a:spcAft>
                <a:spcPts val="800"/>
              </a:spcAft>
              <a:buSzPts val="2000"/>
              <a:buChar char="■"/>
              <a:defRPr sz="2000"/>
            </a:lvl9pPr>
          </a:lstStyle>
          <a:p>
            <a:endParaRPr/>
          </a:p>
        </p:txBody>
      </p:sp>
      <p:sp>
        <p:nvSpPr>
          <p:cNvPr id="35" name="Google Shape;35;p6"/>
          <p:cNvSpPr txBox="1">
            <a:spLocks noGrp="1"/>
          </p:cNvSpPr>
          <p:nvPr>
            <p:ph type="sldNum" idx="12"/>
          </p:nvPr>
        </p:nvSpPr>
        <p:spPr>
          <a:xfrm>
            <a:off x="8404384" y="46736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36"/>
        <p:cNvGrpSpPr/>
        <p:nvPr/>
      </p:nvGrpSpPr>
      <p:grpSpPr>
        <a:xfrm>
          <a:off x="0" y="0"/>
          <a:ext cx="0" cy="0"/>
          <a:chOff x="0" y="0"/>
          <a:chExt cx="0" cy="0"/>
        </a:xfrm>
      </p:grpSpPr>
      <p:pic>
        <p:nvPicPr>
          <p:cNvPr id="37" name="Google Shape;37;p7"/>
          <p:cNvPicPr preferRelativeResize="0"/>
          <p:nvPr/>
        </p:nvPicPr>
        <p:blipFill>
          <a:blip r:embed="rId2">
            <a:alphaModFix amt="75000"/>
          </a:blip>
          <a:stretch>
            <a:fillRect/>
          </a:stretch>
        </p:blipFill>
        <p:spPr>
          <a:xfrm>
            <a:off x="0" y="0"/>
            <a:ext cx="9144000" cy="5143500"/>
          </a:xfrm>
          <a:prstGeom prst="rect">
            <a:avLst/>
          </a:prstGeom>
          <a:noFill/>
          <a:ln>
            <a:noFill/>
          </a:ln>
        </p:spPr>
      </p:pic>
      <p:sp>
        <p:nvSpPr>
          <p:cNvPr id="38" name="Google Shape;38;p7"/>
          <p:cNvSpPr/>
          <p:nvPr/>
        </p:nvSpPr>
        <p:spPr>
          <a:xfrm rot="5400000">
            <a:off x="728100" y="-727950"/>
            <a:ext cx="1877700" cy="3333600"/>
          </a:xfrm>
          <a:prstGeom prst="rtTriangle">
            <a:avLst/>
          </a:prstGeom>
          <a:gradFill>
            <a:gsLst>
              <a:gs pos="0">
                <a:schemeClr val="accent3"/>
              </a:gs>
              <a:gs pos="50000">
                <a:schemeClr val="accent2"/>
              </a:gs>
              <a:gs pos="100000">
                <a:schemeClr val="accent1"/>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7"/>
          <p:cNvSpPr/>
          <p:nvPr/>
        </p:nvSpPr>
        <p:spPr>
          <a:xfrm rot="-5400000">
            <a:off x="7741875" y="3741400"/>
            <a:ext cx="1010400" cy="1793700"/>
          </a:xfrm>
          <a:prstGeom prst="rtTriangle">
            <a:avLst/>
          </a:prstGeom>
          <a:gradFill>
            <a:gsLst>
              <a:gs pos="0">
                <a:schemeClr val="accent2"/>
              </a:gs>
              <a:gs pos="100000">
                <a:schemeClr val="accent3"/>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7"/>
          <p:cNvSpPr txBox="1">
            <a:spLocks noGrp="1"/>
          </p:cNvSpPr>
          <p:nvPr>
            <p:ph type="title"/>
          </p:nvPr>
        </p:nvSpPr>
        <p:spPr>
          <a:xfrm>
            <a:off x="855300" y="836000"/>
            <a:ext cx="7440300" cy="396300"/>
          </a:xfrm>
          <a:prstGeom prst="rect">
            <a:avLst/>
          </a:prstGeom>
        </p:spPr>
        <p:txBody>
          <a:bodyPr spcFirstLastPara="1" wrap="square" lIns="0" tIns="0" rIns="0" bIns="0" anchor="b"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41" name="Google Shape;41;p7"/>
          <p:cNvSpPr txBox="1">
            <a:spLocks noGrp="1"/>
          </p:cNvSpPr>
          <p:nvPr>
            <p:ph type="body" idx="1"/>
          </p:nvPr>
        </p:nvSpPr>
        <p:spPr>
          <a:xfrm>
            <a:off x="855300" y="1576550"/>
            <a:ext cx="2315700" cy="3097200"/>
          </a:xfrm>
          <a:prstGeom prst="rect">
            <a:avLst/>
          </a:prstGeom>
        </p:spPr>
        <p:txBody>
          <a:bodyPr spcFirstLastPara="1" wrap="square" lIns="0" tIns="0" rIns="0" bIns="0" anchor="t" anchorCtr="0">
            <a:noAutofit/>
          </a:bodyPr>
          <a:lstStyle>
            <a:lvl1pPr marL="457200" lvl="0" indent="-342900" rtl="0">
              <a:spcBef>
                <a:spcPts val="0"/>
              </a:spcBef>
              <a:spcAft>
                <a:spcPts val="0"/>
              </a:spcAft>
              <a:buSzPts val="1800"/>
              <a:buChar char="▸"/>
              <a:defRPr sz="1800"/>
            </a:lvl1pPr>
            <a:lvl2pPr marL="914400" lvl="1" indent="-342900" rtl="0">
              <a:spcBef>
                <a:spcPts val="800"/>
              </a:spcBef>
              <a:spcAft>
                <a:spcPts val="0"/>
              </a:spcAft>
              <a:buSzPts val="1800"/>
              <a:buChar char="▹"/>
              <a:defRPr sz="1800"/>
            </a:lvl2pPr>
            <a:lvl3pPr marL="1371600" lvl="2" indent="-342900" rtl="0">
              <a:spcBef>
                <a:spcPts val="800"/>
              </a:spcBef>
              <a:spcAft>
                <a:spcPts val="0"/>
              </a:spcAft>
              <a:buSzPts val="1800"/>
              <a:buChar char="▹"/>
              <a:defRPr sz="1800"/>
            </a:lvl3pPr>
            <a:lvl4pPr marL="1828800" lvl="3" indent="-342900" rtl="0">
              <a:spcBef>
                <a:spcPts val="800"/>
              </a:spcBef>
              <a:spcAft>
                <a:spcPts val="0"/>
              </a:spcAft>
              <a:buSzPts val="1800"/>
              <a:buChar char="●"/>
              <a:defRPr sz="1800"/>
            </a:lvl4pPr>
            <a:lvl5pPr marL="2286000" lvl="4" indent="-342900" rtl="0">
              <a:spcBef>
                <a:spcPts val="800"/>
              </a:spcBef>
              <a:spcAft>
                <a:spcPts val="0"/>
              </a:spcAft>
              <a:buSzPts val="1800"/>
              <a:buChar char="○"/>
              <a:defRPr sz="1800"/>
            </a:lvl5pPr>
            <a:lvl6pPr marL="2743200" lvl="5" indent="-342900" rtl="0">
              <a:spcBef>
                <a:spcPts val="800"/>
              </a:spcBef>
              <a:spcAft>
                <a:spcPts val="0"/>
              </a:spcAft>
              <a:buSzPts val="1800"/>
              <a:buChar char="■"/>
              <a:defRPr sz="1800"/>
            </a:lvl6pPr>
            <a:lvl7pPr marL="3200400" lvl="6" indent="-342900" rtl="0">
              <a:spcBef>
                <a:spcPts val="800"/>
              </a:spcBef>
              <a:spcAft>
                <a:spcPts val="0"/>
              </a:spcAft>
              <a:buSzPts val="1800"/>
              <a:buChar char="●"/>
              <a:defRPr sz="1800"/>
            </a:lvl7pPr>
            <a:lvl8pPr marL="3657600" lvl="7" indent="-342900" rtl="0">
              <a:spcBef>
                <a:spcPts val="800"/>
              </a:spcBef>
              <a:spcAft>
                <a:spcPts val="0"/>
              </a:spcAft>
              <a:buSzPts val="1800"/>
              <a:buChar char="○"/>
              <a:defRPr sz="1800"/>
            </a:lvl8pPr>
            <a:lvl9pPr marL="4114800" lvl="8" indent="-342900" rtl="0">
              <a:spcBef>
                <a:spcPts val="800"/>
              </a:spcBef>
              <a:spcAft>
                <a:spcPts val="800"/>
              </a:spcAft>
              <a:buSzPts val="1800"/>
              <a:buChar char="■"/>
              <a:defRPr sz="1800"/>
            </a:lvl9pPr>
          </a:lstStyle>
          <a:p>
            <a:endParaRPr/>
          </a:p>
        </p:txBody>
      </p:sp>
      <p:sp>
        <p:nvSpPr>
          <p:cNvPr id="42" name="Google Shape;42;p7"/>
          <p:cNvSpPr txBox="1">
            <a:spLocks noGrp="1"/>
          </p:cNvSpPr>
          <p:nvPr>
            <p:ph type="body" idx="2"/>
          </p:nvPr>
        </p:nvSpPr>
        <p:spPr>
          <a:xfrm>
            <a:off x="3414200" y="1576550"/>
            <a:ext cx="2315700" cy="3097200"/>
          </a:xfrm>
          <a:prstGeom prst="rect">
            <a:avLst/>
          </a:prstGeom>
        </p:spPr>
        <p:txBody>
          <a:bodyPr spcFirstLastPara="1" wrap="square" lIns="0" tIns="0" rIns="0" bIns="0" anchor="t" anchorCtr="0">
            <a:noAutofit/>
          </a:bodyPr>
          <a:lstStyle>
            <a:lvl1pPr marL="457200" lvl="0" indent="-342900" rtl="0">
              <a:spcBef>
                <a:spcPts val="0"/>
              </a:spcBef>
              <a:spcAft>
                <a:spcPts val="0"/>
              </a:spcAft>
              <a:buSzPts val="1800"/>
              <a:buChar char="▸"/>
              <a:defRPr sz="1800"/>
            </a:lvl1pPr>
            <a:lvl2pPr marL="914400" lvl="1" indent="-342900" rtl="0">
              <a:spcBef>
                <a:spcPts val="800"/>
              </a:spcBef>
              <a:spcAft>
                <a:spcPts val="0"/>
              </a:spcAft>
              <a:buSzPts val="1800"/>
              <a:buChar char="▹"/>
              <a:defRPr sz="1800"/>
            </a:lvl2pPr>
            <a:lvl3pPr marL="1371600" lvl="2" indent="-342900" rtl="0">
              <a:spcBef>
                <a:spcPts val="800"/>
              </a:spcBef>
              <a:spcAft>
                <a:spcPts val="0"/>
              </a:spcAft>
              <a:buSzPts val="1800"/>
              <a:buChar char="▹"/>
              <a:defRPr sz="1800"/>
            </a:lvl3pPr>
            <a:lvl4pPr marL="1828800" lvl="3" indent="-342900" rtl="0">
              <a:spcBef>
                <a:spcPts val="800"/>
              </a:spcBef>
              <a:spcAft>
                <a:spcPts val="0"/>
              </a:spcAft>
              <a:buSzPts val="1800"/>
              <a:buChar char="●"/>
              <a:defRPr sz="1800"/>
            </a:lvl4pPr>
            <a:lvl5pPr marL="2286000" lvl="4" indent="-342900" rtl="0">
              <a:spcBef>
                <a:spcPts val="800"/>
              </a:spcBef>
              <a:spcAft>
                <a:spcPts val="0"/>
              </a:spcAft>
              <a:buSzPts val="1800"/>
              <a:buChar char="○"/>
              <a:defRPr sz="1800"/>
            </a:lvl5pPr>
            <a:lvl6pPr marL="2743200" lvl="5" indent="-342900" rtl="0">
              <a:spcBef>
                <a:spcPts val="800"/>
              </a:spcBef>
              <a:spcAft>
                <a:spcPts val="0"/>
              </a:spcAft>
              <a:buSzPts val="1800"/>
              <a:buChar char="■"/>
              <a:defRPr sz="1800"/>
            </a:lvl6pPr>
            <a:lvl7pPr marL="3200400" lvl="6" indent="-342900" rtl="0">
              <a:spcBef>
                <a:spcPts val="800"/>
              </a:spcBef>
              <a:spcAft>
                <a:spcPts val="0"/>
              </a:spcAft>
              <a:buSzPts val="1800"/>
              <a:buChar char="●"/>
              <a:defRPr sz="1800"/>
            </a:lvl7pPr>
            <a:lvl8pPr marL="3657600" lvl="7" indent="-342900" rtl="0">
              <a:spcBef>
                <a:spcPts val="800"/>
              </a:spcBef>
              <a:spcAft>
                <a:spcPts val="0"/>
              </a:spcAft>
              <a:buSzPts val="1800"/>
              <a:buChar char="○"/>
              <a:defRPr sz="1800"/>
            </a:lvl8pPr>
            <a:lvl9pPr marL="4114800" lvl="8" indent="-342900" rtl="0">
              <a:spcBef>
                <a:spcPts val="800"/>
              </a:spcBef>
              <a:spcAft>
                <a:spcPts val="800"/>
              </a:spcAft>
              <a:buSzPts val="1800"/>
              <a:buChar char="■"/>
              <a:defRPr sz="1800"/>
            </a:lvl9pPr>
          </a:lstStyle>
          <a:p>
            <a:endParaRPr/>
          </a:p>
        </p:txBody>
      </p:sp>
      <p:sp>
        <p:nvSpPr>
          <p:cNvPr id="43" name="Google Shape;43;p7"/>
          <p:cNvSpPr txBox="1">
            <a:spLocks noGrp="1"/>
          </p:cNvSpPr>
          <p:nvPr>
            <p:ph type="body" idx="3"/>
          </p:nvPr>
        </p:nvSpPr>
        <p:spPr>
          <a:xfrm>
            <a:off x="5973099" y="1576550"/>
            <a:ext cx="2315700" cy="3097200"/>
          </a:xfrm>
          <a:prstGeom prst="rect">
            <a:avLst/>
          </a:prstGeom>
        </p:spPr>
        <p:txBody>
          <a:bodyPr spcFirstLastPara="1" wrap="square" lIns="0" tIns="0" rIns="0" bIns="0" anchor="t" anchorCtr="0">
            <a:noAutofit/>
          </a:bodyPr>
          <a:lstStyle>
            <a:lvl1pPr marL="457200" lvl="0" indent="-342900" rtl="0">
              <a:spcBef>
                <a:spcPts val="0"/>
              </a:spcBef>
              <a:spcAft>
                <a:spcPts val="0"/>
              </a:spcAft>
              <a:buSzPts val="1800"/>
              <a:buChar char="▸"/>
              <a:defRPr sz="1800"/>
            </a:lvl1pPr>
            <a:lvl2pPr marL="914400" lvl="1" indent="-342900" rtl="0">
              <a:spcBef>
                <a:spcPts val="800"/>
              </a:spcBef>
              <a:spcAft>
                <a:spcPts val="0"/>
              </a:spcAft>
              <a:buSzPts val="1800"/>
              <a:buChar char="▹"/>
              <a:defRPr sz="1800"/>
            </a:lvl2pPr>
            <a:lvl3pPr marL="1371600" lvl="2" indent="-342900" rtl="0">
              <a:spcBef>
                <a:spcPts val="800"/>
              </a:spcBef>
              <a:spcAft>
                <a:spcPts val="0"/>
              </a:spcAft>
              <a:buSzPts val="1800"/>
              <a:buChar char="▹"/>
              <a:defRPr sz="1800"/>
            </a:lvl3pPr>
            <a:lvl4pPr marL="1828800" lvl="3" indent="-342900" rtl="0">
              <a:spcBef>
                <a:spcPts val="800"/>
              </a:spcBef>
              <a:spcAft>
                <a:spcPts val="0"/>
              </a:spcAft>
              <a:buSzPts val="1800"/>
              <a:buChar char="●"/>
              <a:defRPr sz="1800"/>
            </a:lvl4pPr>
            <a:lvl5pPr marL="2286000" lvl="4" indent="-342900" rtl="0">
              <a:spcBef>
                <a:spcPts val="800"/>
              </a:spcBef>
              <a:spcAft>
                <a:spcPts val="0"/>
              </a:spcAft>
              <a:buSzPts val="1800"/>
              <a:buChar char="○"/>
              <a:defRPr sz="1800"/>
            </a:lvl5pPr>
            <a:lvl6pPr marL="2743200" lvl="5" indent="-342900" rtl="0">
              <a:spcBef>
                <a:spcPts val="800"/>
              </a:spcBef>
              <a:spcAft>
                <a:spcPts val="0"/>
              </a:spcAft>
              <a:buSzPts val="1800"/>
              <a:buChar char="■"/>
              <a:defRPr sz="1800"/>
            </a:lvl6pPr>
            <a:lvl7pPr marL="3200400" lvl="6" indent="-342900" rtl="0">
              <a:spcBef>
                <a:spcPts val="800"/>
              </a:spcBef>
              <a:spcAft>
                <a:spcPts val="0"/>
              </a:spcAft>
              <a:buSzPts val="1800"/>
              <a:buChar char="●"/>
              <a:defRPr sz="1800"/>
            </a:lvl7pPr>
            <a:lvl8pPr marL="3657600" lvl="7" indent="-342900" rtl="0">
              <a:spcBef>
                <a:spcPts val="800"/>
              </a:spcBef>
              <a:spcAft>
                <a:spcPts val="0"/>
              </a:spcAft>
              <a:buSzPts val="1800"/>
              <a:buChar char="○"/>
              <a:defRPr sz="1800"/>
            </a:lvl8pPr>
            <a:lvl9pPr marL="4114800" lvl="8" indent="-342900" rtl="0">
              <a:spcBef>
                <a:spcPts val="800"/>
              </a:spcBef>
              <a:spcAft>
                <a:spcPts val="800"/>
              </a:spcAft>
              <a:buSzPts val="1800"/>
              <a:buChar char="■"/>
              <a:defRPr sz="1800"/>
            </a:lvl9pPr>
          </a:lstStyle>
          <a:p>
            <a:endParaRPr/>
          </a:p>
        </p:txBody>
      </p:sp>
      <p:sp>
        <p:nvSpPr>
          <p:cNvPr id="44" name="Google Shape;44;p7"/>
          <p:cNvSpPr txBox="1">
            <a:spLocks noGrp="1"/>
          </p:cNvSpPr>
          <p:nvPr>
            <p:ph type="sldNum" idx="12"/>
          </p:nvPr>
        </p:nvSpPr>
        <p:spPr>
          <a:xfrm>
            <a:off x="8404384" y="46736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pic>
        <p:nvPicPr>
          <p:cNvPr id="46" name="Google Shape;46;p8"/>
          <p:cNvPicPr preferRelativeResize="0"/>
          <p:nvPr/>
        </p:nvPicPr>
        <p:blipFill>
          <a:blip r:embed="rId2">
            <a:alphaModFix amt="75000"/>
          </a:blip>
          <a:stretch>
            <a:fillRect/>
          </a:stretch>
        </p:blipFill>
        <p:spPr>
          <a:xfrm>
            <a:off x="0" y="0"/>
            <a:ext cx="9144000" cy="5143500"/>
          </a:xfrm>
          <a:prstGeom prst="rect">
            <a:avLst/>
          </a:prstGeom>
          <a:noFill/>
          <a:ln>
            <a:noFill/>
          </a:ln>
        </p:spPr>
      </p:pic>
      <p:sp>
        <p:nvSpPr>
          <p:cNvPr id="47" name="Google Shape;47;p8"/>
          <p:cNvSpPr/>
          <p:nvPr/>
        </p:nvSpPr>
        <p:spPr>
          <a:xfrm rot="5400000">
            <a:off x="728100" y="-727950"/>
            <a:ext cx="1877700" cy="3333600"/>
          </a:xfrm>
          <a:prstGeom prst="rtTriangle">
            <a:avLst/>
          </a:prstGeom>
          <a:gradFill>
            <a:gsLst>
              <a:gs pos="0">
                <a:schemeClr val="accent3"/>
              </a:gs>
              <a:gs pos="50000">
                <a:schemeClr val="accent2"/>
              </a:gs>
              <a:gs pos="100000">
                <a:schemeClr val="accent1"/>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8"/>
          <p:cNvSpPr/>
          <p:nvPr/>
        </p:nvSpPr>
        <p:spPr>
          <a:xfrm rot="-5400000">
            <a:off x="7741875" y="3741400"/>
            <a:ext cx="1010400" cy="1793700"/>
          </a:xfrm>
          <a:prstGeom prst="rtTriangle">
            <a:avLst/>
          </a:prstGeom>
          <a:gradFill>
            <a:gsLst>
              <a:gs pos="0">
                <a:schemeClr val="accent2"/>
              </a:gs>
              <a:gs pos="100000">
                <a:schemeClr val="accent3"/>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8"/>
          <p:cNvSpPr txBox="1">
            <a:spLocks noGrp="1"/>
          </p:cNvSpPr>
          <p:nvPr>
            <p:ph type="title"/>
          </p:nvPr>
        </p:nvSpPr>
        <p:spPr>
          <a:xfrm>
            <a:off x="855300" y="836000"/>
            <a:ext cx="7440300" cy="396300"/>
          </a:xfrm>
          <a:prstGeom prst="rect">
            <a:avLst/>
          </a:prstGeom>
        </p:spPr>
        <p:txBody>
          <a:bodyPr spcFirstLastPara="1" wrap="square" lIns="0" tIns="0" rIns="0" bIns="0" anchor="b"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50" name="Google Shape;50;p8"/>
          <p:cNvSpPr txBox="1">
            <a:spLocks noGrp="1"/>
          </p:cNvSpPr>
          <p:nvPr>
            <p:ph type="sldNum" idx="12"/>
          </p:nvPr>
        </p:nvSpPr>
        <p:spPr>
          <a:xfrm>
            <a:off x="8404384" y="46736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7"/>
        <p:cNvGrpSpPr/>
        <p:nvPr/>
      </p:nvGrpSpPr>
      <p:grpSpPr>
        <a:xfrm>
          <a:off x="0" y="0"/>
          <a:ext cx="0" cy="0"/>
          <a:chOff x="0" y="0"/>
          <a:chExt cx="0" cy="0"/>
        </a:xfrm>
      </p:grpSpPr>
      <p:pic>
        <p:nvPicPr>
          <p:cNvPr id="58" name="Google Shape;58;p10"/>
          <p:cNvPicPr preferRelativeResize="0"/>
          <p:nvPr/>
        </p:nvPicPr>
        <p:blipFill>
          <a:blip r:embed="rId2">
            <a:alphaModFix amt="75000"/>
          </a:blip>
          <a:stretch>
            <a:fillRect/>
          </a:stretch>
        </p:blipFill>
        <p:spPr>
          <a:xfrm>
            <a:off x="0" y="0"/>
            <a:ext cx="9144000" cy="5143500"/>
          </a:xfrm>
          <a:prstGeom prst="rect">
            <a:avLst/>
          </a:prstGeom>
          <a:noFill/>
          <a:ln>
            <a:noFill/>
          </a:ln>
        </p:spPr>
      </p:pic>
      <p:sp>
        <p:nvSpPr>
          <p:cNvPr id="59" name="Google Shape;59;p10"/>
          <p:cNvSpPr/>
          <p:nvPr/>
        </p:nvSpPr>
        <p:spPr>
          <a:xfrm rot="5400000">
            <a:off x="390600" y="-390600"/>
            <a:ext cx="1005900" cy="1787100"/>
          </a:xfrm>
          <a:prstGeom prst="rtTriangle">
            <a:avLst/>
          </a:prstGeom>
          <a:gradFill>
            <a:gsLst>
              <a:gs pos="0">
                <a:schemeClr val="accent3"/>
              </a:gs>
              <a:gs pos="50000">
                <a:schemeClr val="accent2"/>
              </a:gs>
              <a:gs pos="100000">
                <a:schemeClr val="accent1"/>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10"/>
          <p:cNvSpPr/>
          <p:nvPr/>
        </p:nvSpPr>
        <p:spPr>
          <a:xfrm rot="-5400000">
            <a:off x="7741875" y="3741400"/>
            <a:ext cx="1010400" cy="1793700"/>
          </a:xfrm>
          <a:prstGeom prst="rtTriangle">
            <a:avLst/>
          </a:prstGeom>
          <a:gradFill>
            <a:gsLst>
              <a:gs pos="0">
                <a:schemeClr val="accent2"/>
              </a:gs>
              <a:gs pos="100000">
                <a:schemeClr val="accent3"/>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10"/>
          <p:cNvSpPr txBox="1">
            <a:spLocks noGrp="1"/>
          </p:cNvSpPr>
          <p:nvPr>
            <p:ph type="sldNum" idx="12"/>
          </p:nvPr>
        </p:nvSpPr>
        <p:spPr>
          <a:xfrm>
            <a:off x="8404384" y="46736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55300" y="836000"/>
            <a:ext cx="7440300" cy="396300"/>
          </a:xfrm>
          <a:prstGeom prst="rect">
            <a:avLst/>
          </a:prstGeom>
          <a:noFill/>
          <a:ln>
            <a:noFill/>
          </a:ln>
        </p:spPr>
        <p:txBody>
          <a:bodyPr spcFirstLastPara="1" wrap="square" lIns="0" tIns="0" rIns="0" bIns="0" anchor="b" anchorCtr="0">
            <a:noAutofit/>
          </a:bodyPr>
          <a:lstStyle>
            <a:lvl1pPr lvl="0" rtl="0">
              <a:lnSpc>
                <a:spcPct val="90000"/>
              </a:lnSpc>
              <a:spcBef>
                <a:spcPts val="0"/>
              </a:spcBef>
              <a:spcAft>
                <a:spcPts val="0"/>
              </a:spcAft>
              <a:buClr>
                <a:schemeClr val="dk1"/>
              </a:buClr>
              <a:buSzPts val="3600"/>
              <a:buFont typeface="Bebas Neue"/>
              <a:buNone/>
              <a:defRPr sz="3600">
                <a:solidFill>
                  <a:schemeClr val="dk1"/>
                </a:solidFill>
                <a:latin typeface="Bebas Neue"/>
                <a:ea typeface="Bebas Neue"/>
                <a:cs typeface="Bebas Neue"/>
                <a:sym typeface="Bebas Neue"/>
              </a:defRPr>
            </a:lvl1pPr>
            <a:lvl2pPr lvl="1" rtl="0">
              <a:lnSpc>
                <a:spcPct val="90000"/>
              </a:lnSpc>
              <a:spcBef>
                <a:spcPts val="0"/>
              </a:spcBef>
              <a:spcAft>
                <a:spcPts val="0"/>
              </a:spcAft>
              <a:buClr>
                <a:schemeClr val="dk1"/>
              </a:buClr>
              <a:buSzPts val="3600"/>
              <a:buFont typeface="Bebas Neue"/>
              <a:buNone/>
              <a:defRPr sz="3600">
                <a:solidFill>
                  <a:schemeClr val="dk1"/>
                </a:solidFill>
                <a:latin typeface="Bebas Neue"/>
                <a:ea typeface="Bebas Neue"/>
                <a:cs typeface="Bebas Neue"/>
                <a:sym typeface="Bebas Neue"/>
              </a:defRPr>
            </a:lvl2pPr>
            <a:lvl3pPr lvl="2" rtl="0">
              <a:lnSpc>
                <a:spcPct val="90000"/>
              </a:lnSpc>
              <a:spcBef>
                <a:spcPts val="0"/>
              </a:spcBef>
              <a:spcAft>
                <a:spcPts val="0"/>
              </a:spcAft>
              <a:buClr>
                <a:schemeClr val="dk1"/>
              </a:buClr>
              <a:buSzPts val="3600"/>
              <a:buFont typeface="Bebas Neue"/>
              <a:buNone/>
              <a:defRPr sz="3600">
                <a:solidFill>
                  <a:schemeClr val="dk1"/>
                </a:solidFill>
                <a:latin typeface="Bebas Neue"/>
                <a:ea typeface="Bebas Neue"/>
                <a:cs typeface="Bebas Neue"/>
                <a:sym typeface="Bebas Neue"/>
              </a:defRPr>
            </a:lvl3pPr>
            <a:lvl4pPr lvl="3" rtl="0">
              <a:lnSpc>
                <a:spcPct val="90000"/>
              </a:lnSpc>
              <a:spcBef>
                <a:spcPts val="0"/>
              </a:spcBef>
              <a:spcAft>
                <a:spcPts val="0"/>
              </a:spcAft>
              <a:buClr>
                <a:schemeClr val="dk1"/>
              </a:buClr>
              <a:buSzPts val="3600"/>
              <a:buFont typeface="Bebas Neue"/>
              <a:buNone/>
              <a:defRPr sz="3600">
                <a:solidFill>
                  <a:schemeClr val="dk1"/>
                </a:solidFill>
                <a:latin typeface="Bebas Neue"/>
                <a:ea typeface="Bebas Neue"/>
                <a:cs typeface="Bebas Neue"/>
                <a:sym typeface="Bebas Neue"/>
              </a:defRPr>
            </a:lvl4pPr>
            <a:lvl5pPr lvl="4" rtl="0">
              <a:lnSpc>
                <a:spcPct val="90000"/>
              </a:lnSpc>
              <a:spcBef>
                <a:spcPts val="0"/>
              </a:spcBef>
              <a:spcAft>
                <a:spcPts val="0"/>
              </a:spcAft>
              <a:buClr>
                <a:schemeClr val="dk1"/>
              </a:buClr>
              <a:buSzPts val="3600"/>
              <a:buFont typeface="Bebas Neue"/>
              <a:buNone/>
              <a:defRPr sz="3600">
                <a:solidFill>
                  <a:schemeClr val="dk1"/>
                </a:solidFill>
                <a:latin typeface="Bebas Neue"/>
                <a:ea typeface="Bebas Neue"/>
                <a:cs typeface="Bebas Neue"/>
                <a:sym typeface="Bebas Neue"/>
              </a:defRPr>
            </a:lvl5pPr>
            <a:lvl6pPr lvl="5" rtl="0">
              <a:lnSpc>
                <a:spcPct val="90000"/>
              </a:lnSpc>
              <a:spcBef>
                <a:spcPts val="0"/>
              </a:spcBef>
              <a:spcAft>
                <a:spcPts val="0"/>
              </a:spcAft>
              <a:buClr>
                <a:schemeClr val="dk1"/>
              </a:buClr>
              <a:buSzPts val="3600"/>
              <a:buFont typeface="Bebas Neue"/>
              <a:buNone/>
              <a:defRPr sz="3600">
                <a:solidFill>
                  <a:schemeClr val="dk1"/>
                </a:solidFill>
                <a:latin typeface="Bebas Neue"/>
                <a:ea typeface="Bebas Neue"/>
                <a:cs typeface="Bebas Neue"/>
                <a:sym typeface="Bebas Neue"/>
              </a:defRPr>
            </a:lvl6pPr>
            <a:lvl7pPr lvl="6" rtl="0">
              <a:lnSpc>
                <a:spcPct val="90000"/>
              </a:lnSpc>
              <a:spcBef>
                <a:spcPts val="0"/>
              </a:spcBef>
              <a:spcAft>
                <a:spcPts val="0"/>
              </a:spcAft>
              <a:buClr>
                <a:schemeClr val="dk1"/>
              </a:buClr>
              <a:buSzPts val="3600"/>
              <a:buFont typeface="Bebas Neue"/>
              <a:buNone/>
              <a:defRPr sz="3600">
                <a:solidFill>
                  <a:schemeClr val="dk1"/>
                </a:solidFill>
                <a:latin typeface="Bebas Neue"/>
                <a:ea typeface="Bebas Neue"/>
                <a:cs typeface="Bebas Neue"/>
                <a:sym typeface="Bebas Neue"/>
              </a:defRPr>
            </a:lvl7pPr>
            <a:lvl8pPr lvl="7" rtl="0">
              <a:lnSpc>
                <a:spcPct val="90000"/>
              </a:lnSpc>
              <a:spcBef>
                <a:spcPts val="0"/>
              </a:spcBef>
              <a:spcAft>
                <a:spcPts val="0"/>
              </a:spcAft>
              <a:buClr>
                <a:schemeClr val="dk1"/>
              </a:buClr>
              <a:buSzPts val="3600"/>
              <a:buFont typeface="Bebas Neue"/>
              <a:buNone/>
              <a:defRPr sz="3600">
                <a:solidFill>
                  <a:schemeClr val="dk1"/>
                </a:solidFill>
                <a:latin typeface="Bebas Neue"/>
                <a:ea typeface="Bebas Neue"/>
                <a:cs typeface="Bebas Neue"/>
                <a:sym typeface="Bebas Neue"/>
              </a:defRPr>
            </a:lvl8pPr>
            <a:lvl9pPr lvl="8" rtl="0">
              <a:lnSpc>
                <a:spcPct val="90000"/>
              </a:lnSpc>
              <a:spcBef>
                <a:spcPts val="0"/>
              </a:spcBef>
              <a:spcAft>
                <a:spcPts val="0"/>
              </a:spcAft>
              <a:buClr>
                <a:schemeClr val="dk1"/>
              </a:buClr>
              <a:buSzPts val="3600"/>
              <a:buFont typeface="Bebas Neue"/>
              <a:buNone/>
              <a:defRPr sz="3600">
                <a:solidFill>
                  <a:schemeClr val="dk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855300" y="1576550"/>
            <a:ext cx="7440300" cy="2811300"/>
          </a:xfrm>
          <a:prstGeom prst="rect">
            <a:avLst/>
          </a:prstGeom>
          <a:noFill/>
          <a:ln>
            <a:noFill/>
          </a:ln>
        </p:spPr>
        <p:txBody>
          <a:bodyPr spcFirstLastPara="1" wrap="square" lIns="0" tIns="0" rIns="0" bIns="0" anchor="t" anchorCtr="0">
            <a:noAutofit/>
          </a:bodyPr>
          <a:lstStyle>
            <a:lvl1pPr marL="457200" lvl="0" indent="-381000" rtl="0">
              <a:lnSpc>
                <a:spcPct val="115000"/>
              </a:lnSpc>
              <a:spcBef>
                <a:spcPts val="0"/>
              </a:spcBef>
              <a:spcAft>
                <a:spcPts val="0"/>
              </a:spcAft>
              <a:buClr>
                <a:schemeClr val="accent2"/>
              </a:buClr>
              <a:buSzPts val="2400"/>
              <a:buFont typeface="Barlow Light"/>
              <a:buChar char="▸"/>
              <a:defRPr sz="2400">
                <a:solidFill>
                  <a:schemeClr val="dk2"/>
                </a:solidFill>
                <a:latin typeface="Barlow Light"/>
                <a:ea typeface="Barlow Light"/>
                <a:cs typeface="Barlow Light"/>
                <a:sym typeface="Barlow Light"/>
              </a:defRPr>
            </a:lvl1pPr>
            <a:lvl2pPr marL="914400" lvl="1" indent="-381000" rtl="0">
              <a:lnSpc>
                <a:spcPct val="115000"/>
              </a:lnSpc>
              <a:spcBef>
                <a:spcPts val="800"/>
              </a:spcBef>
              <a:spcAft>
                <a:spcPts val="0"/>
              </a:spcAft>
              <a:buClr>
                <a:schemeClr val="accent3"/>
              </a:buClr>
              <a:buSzPts val="2400"/>
              <a:buFont typeface="Barlow Light"/>
              <a:buChar char="▹"/>
              <a:defRPr sz="2400">
                <a:solidFill>
                  <a:schemeClr val="dk2"/>
                </a:solidFill>
                <a:latin typeface="Barlow Light"/>
                <a:ea typeface="Barlow Light"/>
                <a:cs typeface="Barlow Light"/>
                <a:sym typeface="Barlow Light"/>
              </a:defRPr>
            </a:lvl2pPr>
            <a:lvl3pPr marL="1371600" lvl="2" indent="-381000" rtl="0">
              <a:lnSpc>
                <a:spcPct val="115000"/>
              </a:lnSpc>
              <a:spcBef>
                <a:spcPts val="800"/>
              </a:spcBef>
              <a:spcAft>
                <a:spcPts val="0"/>
              </a:spcAft>
              <a:buClr>
                <a:schemeClr val="accent3"/>
              </a:buClr>
              <a:buSzPts val="2400"/>
              <a:buFont typeface="Barlow Light"/>
              <a:buChar char="▹"/>
              <a:defRPr sz="2400">
                <a:solidFill>
                  <a:schemeClr val="dk2"/>
                </a:solidFill>
                <a:latin typeface="Barlow Light"/>
                <a:ea typeface="Barlow Light"/>
                <a:cs typeface="Barlow Light"/>
                <a:sym typeface="Barlow Light"/>
              </a:defRPr>
            </a:lvl3pPr>
            <a:lvl4pPr marL="1828800" lvl="3" indent="-381000" rtl="0">
              <a:lnSpc>
                <a:spcPct val="115000"/>
              </a:lnSpc>
              <a:spcBef>
                <a:spcPts val="800"/>
              </a:spcBef>
              <a:spcAft>
                <a:spcPts val="0"/>
              </a:spcAft>
              <a:buClr>
                <a:schemeClr val="dk2"/>
              </a:buClr>
              <a:buSzPts val="2400"/>
              <a:buFont typeface="Barlow Light"/>
              <a:buChar char="●"/>
              <a:defRPr sz="2400">
                <a:solidFill>
                  <a:schemeClr val="dk2"/>
                </a:solidFill>
                <a:latin typeface="Barlow Light"/>
                <a:ea typeface="Barlow Light"/>
                <a:cs typeface="Barlow Light"/>
                <a:sym typeface="Barlow Light"/>
              </a:defRPr>
            </a:lvl4pPr>
            <a:lvl5pPr marL="2286000" lvl="4" indent="-381000" rtl="0">
              <a:lnSpc>
                <a:spcPct val="115000"/>
              </a:lnSpc>
              <a:spcBef>
                <a:spcPts val="800"/>
              </a:spcBef>
              <a:spcAft>
                <a:spcPts val="0"/>
              </a:spcAft>
              <a:buClr>
                <a:schemeClr val="dk2"/>
              </a:buClr>
              <a:buSzPts val="2400"/>
              <a:buFont typeface="Barlow Light"/>
              <a:buChar char="○"/>
              <a:defRPr sz="2400">
                <a:solidFill>
                  <a:schemeClr val="dk2"/>
                </a:solidFill>
                <a:latin typeface="Barlow Light"/>
                <a:ea typeface="Barlow Light"/>
                <a:cs typeface="Barlow Light"/>
                <a:sym typeface="Barlow Light"/>
              </a:defRPr>
            </a:lvl5pPr>
            <a:lvl6pPr marL="2743200" lvl="5" indent="-381000" rtl="0">
              <a:lnSpc>
                <a:spcPct val="115000"/>
              </a:lnSpc>
              <a:spcBef>
                <a:spcPts val="800"/>
              </a:spcBef>
              <a:spcAft>
                <a:spcPts val="0"/>
              </a:spcAft>
              <a:buClr>
                <a:schemeClr val="dk2"/>
              </a:buClr>
              <a:buSzPts val="2400"/>
              <a:buFont typeface="Barlow Light"/>
              <a:buChar char="■"/>
              <a:defRPr sz="2400">
                <a:solidFill>
                  <a:schemeClr val="dk2"/>
                </a:solidFill>
                <a:latin typeface="Barlow Light"/>
                <a:ea typeface="Barlow Light"/>
                <a:cs typeface="Barlow Light"/>
                <a:sym typeface="Barlow Light"/>
              </a:defRPr>
            </a:lvl6pPr>
            <a:lvl7pPr marL="3200400" lvl="6" indent="-381000" rtl="0">
              <a:lnSpc>
                <a:spcPct val="115000"/>
              </a:lnSpc>
              <a:spcBef>
                <a:spcPts val="800"/>
              </a:spcBef>
              <a:spcAft>
                <a:spcPts val="0"/>
              </a:spcAft>
              <a:buClr>
                <a:schemeClr val="dk2"/>
              </a:buClr>
              <a:buSzPts val="2400"/>
              <a:buFont typeface="Barlow Light"/>
              <a:buChar char="●"/>
              <a:defRPr sz="2400">
                <a:solidFill>
                  <a:schemeClr val="dk2"/>
                </a:solidFill>
                <a:latin typeface="Barlow Light"/>
                <a:ea typeface="Barlow Light"/>
                <a:cs typeface="Barlow Light"/>
                <a:sym typeface="Barlow Light"/>
              </a:defRPr>
            </a:lvl7pPr>
            <a:lvl8pPr marL="3657600" lvl="7" indent="-381000" rtl="0">
              <a:lnSpc>
                <a:spcPct val="115000"/>
              </a:lnSpc>
              <a:spcBef>
                <a:spcPts val="800"/>
              </a:spcBef>
              <a:spcAft>
                <a:spcPts val="0"/>
              </a:spcAft>
              <a:buClr>
                <a:schemeClr val="dk2"/>
              </a:buClr>
              <a:buSzPts val="2400"/>
              <a:buFont typeface="Barlow Light"/>
              <a:buChar char="○"/>
              <a:defRPr sz="2400">
                <a:solidFill>
                  <a:schemeClr val="dk2"/>
                </a:solidFill>
                <a:latin typeface="Barlow Light"/>
                <a:ea typeface="Barlow Light"/>
                <a:cs typeface="Barlow Light"/>
                <a:sym typeface="Barlow Light"/>
              </a:defRPr>
            </a:lvl8pPr>
            <a:lvl9pPr marL="4114800" lvl="8" indent="-381000" rtl="0">
              <a:lnSpc>
                <a:spcPct val="115000"/>
              </a:lnSpc>
              <a:spcBef>
                <a:spcPts val="800"/>
              </a:spcBef>
              <a:spcAft>
                <a:spcPts val="800"/>
              </a:spcAft>
              <a:buClr>
                <a:schemeClr val="dk2"/>
              </a:buClr>
              <a:buSzPts val="2400"/>
              <a:buFont typeface="Barlow Light"/>
              <a:buChar char="■"/>
              <a:defRPr sz="2400">
                <a:solidFill>
                  <a:schemeClr val="dk2"/>
                </a:solidFill>
                <a:latin typeface="Barlow Light"/>
                <a:ea typeface="Barlow Light"/>
                <a:cs typeface="Barlow Light"/>
                <a:sym typeface="Barlow Light"/>
              </a:defRPr>
            </a:lvl9pPr>
          </a:lstStyle>
          <a:p>
            <a:endParaRPr/>
          </a:p>
        </p:txBody>
      </p:sp>
      <p:sp>
        <p:nvSpPr>
          <p:cNvPr id="8" name="Google Shape;8;p1"/>
          <p:cNvSpPr txBox="1">
            <a:spLocks noGrp="1"/>
          </p:cNvSpPr>
          <p:nvPr>
            <p:ph type="sldNum" idx="12"/>
          </p:nvPr>
        </p:nvSpPr>
        <p:spPr>
          <a:xfrm>
            <a:off x="8404384" y="4673651"/>
            <a:ext cx="548700" cy="393600"/>
          </a:xfrm>
          <a:prstGeom prst="rect">
            <a:avLst/>
          </a:prstGeom>
          <a:noFill/>
          <a:ln>
            <a:noFill/>
          </a:ln>
        </p:spPr>
        <p:txBody>
          <a:bodyPr spcFirstLastPara="1" wrap="square" lIns="0" tIns="0" rIns="0" bIns="0" anchor="ctr" anchorCtr="0">
            <a:noAutofit/>
          </a:bodyPr>
          <a:lstStyle>
            <a:lvl1pPr lvl="0" algn="r" rtl="0">
              <a:buNone/>
              <a:defRPr sz="1500">
                <a:solidFill>
                  <a:schemeClr val="lt1"/>
                </a:solidFill>
                <a:latin typeface="Bebas Neue"/>
                <a:ea typeface="Bebas Neue"/>
                <a:cs typeface="Bebas Neue"/>
                <a:sym typeface="Bebas Neue"/>
              </a:defRPr>
            </a:lvl1pPr>
            <a:lvl2pPr lvl="1" algn="r" rtl="0">
              <a:buNone/>
              <a:defRPr sz="1500">
                <a:solidFill>
                  <a:schemeClr val="lt1"/>
                </a:solidFill>
                <a:latin typeface="Bebas Neue"/>
                <a:ea typeface="Bebas Neue"/>
                <a:cs typeface="Bebas Neue"/>
                <a:sym typeface="Bebas Neue"/>
              </a:defRPr>
            </a:lvl2pPr>
            <a:lvl3pPr lvl="2" algn="r" rtl="0">
              <a:buNone/>
              <a:defRPr sz="1500">
                <a:solidFill>
                  <a:schemeClr val="lt1"/>
                </a:solidFill>
                <a:latin typeface="Bebas Neue"/>
                <a:ea typeface="Bebas Neue"/>
                <a:cs typeface="Bebas Neue"/>
                <a:sym typeface="Bebas Neue"/>
              </a:defRPr>
            </a:lvl3pPr>
            <a:lvl4pPr lvl="3" algn="r" rtl="0">
              <a:buNone/>
              <a:defRPr sz="1500">
                <a:solidFill>
                  <a:schemeClr val="lt1"/>
                </a:solidFill>
                <a:latin typeface="Bebas Neue"/>
                <a:ea typeface="Bebas Neue"/>
                <a:cs typeface="Bebas Neue"/>
                <a:sym typeface="Bebas Neue"/>
              </a:defRPr>
            </a:lvl4pPr>
            <a:lvl5pPr lvl="4" algn="r" rtl="0">
              <a:buNone/>
              <a:defRPr sz="1500">
                <a:solidFill>
                  <a:schemeClr val="lt1"/>
                </a:solidFill>
                <a:latin typeface="Bebas Neue"/>
                <a:ea typeface="Bebas Neue"/>
                <a:cs typeface="Bebas Neue"/>
                <a:sym typeface="Bebas Neue"/>
              </a:defRPr>
            </a:lvl5pPr>
            <a:lvl6pPr lvl="5" algn="r" rtl="0">
              <a:buNone/>
              <a:defRPr sz="1500">
                <a:solidFill>
                  <a:schemeClr val="lt1"/>
                </a:solidFill>
                <a:latin typeface="Bebas Neue"/>
                <a:ea typeface="Bebas Neue"/>
                <a:cs typeface="Bebas Neue"/>
                <a:sym typeface="Bebas Neue"/>
              </a:defRPr>
            </a:lvl6pPr>
            <a:lvl7pPr lvl="6" algn="r" rtl="0">
              <a:buNone/>
              <a:defRPr sz="1500">
                <a:solidFill>
                  <a:schemeClr val="lt1"/>
                </a:solidFill>
                <a:latin typeface="Bebas Neue"/>
                <a:ea typeface="Bebas Neue"/>
                <a:cs typeface="Bebas Neue"/>
                <a:sym typeface="Bebas Neue"/>
              </a:defRPr>
            </a:lvl7pPr>
            <a:lvl8pPr lvl="7" algn="r" rtl="0">
              <a:buNone/>
              <a:defRPr sz="1500">
                <a:solidFill>
                  <a:schemeClr val="lt1"/>
                </a:solidFill>
                <a:latin typeface="Bebas Neue"/>
                <a:ea typeface="Bebas Neue"/>
                <a:cs typeface="Bebas Neue"/>
                <a:sym typeface="Bebas Neue"/>
              </a:defRPr>
            </a:lvl8pPr>
            <a:lvl9pPr lvl="8" algn="r" rtl="0">
              <a:buNone/>
              <a:defRPr sz="1500">
                <a:solidFill>
                  <a:schemeClr val="lt1"/>
                </a:solidFill>
                <a:latin typeface="Bebas Neue"/>
                <a:ea typeface="Bebas Neue"/>
                <a:cs typeface="Bebas Neue"/>
                <a:sym typeface="Bebas Neue"/>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2" r:id="rId4"/>
    <p:sldLayoutId id="2147483653" r:id="rId5"/>
    <p:sldLayoutId id="2147483654" r:id="rId6"/>
    <p:sldLayoutId id="2147483656" r:id="rId7"/>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7.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0.sv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28.sv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3.png"/><Relationship Id="rId5" Type="http://schemas.openxmlformats.org/officeDocument/2006/relationships/image" Target="../media/image7.png"/><Relationship Id="rId4" Type="http://schemas.openxmlformats.org/officeDocument/2006/relationships/notesSlide" Target="../notesSlides/notesSlide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www.youtube.com/watch?v=Al7XsgNU9-8&amp;t=8" TargetMode="External"/><Relationship Id="rId1" Type="http://schemas.openxmlformats.org/officeDocument/2006/relationships/slideLayout" Target="../slideLayouts/slideLayout2.xml"/><Relationship Id="rId4" Type="http://schemas.openxmlformats.org/officeDocument/2006/relationships/image" Target="../media/image30.sv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7.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image" Target="../media/image8.jpeg"/><Relationship Id="rId7"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hyperlink" Target="http://www.loxo.vn/index.php/vi/cong-ty-tnhh-vanhoa-san-xuat-lo-xo-chuyen-nghiep?page=shop.browse&amp;category_id=" TargetMode="External"/><Relationship Id="rId4" Type="http://schemas.openxmlformats.org/officeDocument/2006/relationships/image" Target="../media/image9.jpeg"/><Relationship Id="rId9" Type="http://schemas.openxmlformats.org/officeDocument/2006/relationships/image" Target="../media/image13.jpg"/></Relationships>
</file>

<file path=ppt/slides/_rels/slide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eg"/><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jpe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0.sv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8.png"/><Relationship Id="rId5" Type="http://schemas.openxmlformats.org/officeDocument/2006/relationships/image" Target="../media/image7.png"/><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7.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0.sv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grpSp>
        <p:nvGrpSpPr>
          <p:cNvPr id="67" name="Google Shape;67;p11"/>
          <p:cNvGrpSpPr/>
          <p:nvPr/>
        </p:nvGrpSpPr>
        <p:grpSpPr>
          <a:xfrm>
            <a:off x="7771386" y="3378819"/>
            <a:ext cx="1252699" cy="1645703"/>
            <a:chOff x="6730350" y="2315900"/>
            <a:chExt cx="257700" cy="420100"/>
          </a:xfrm>
        </p:grpSpPr>
        <p:sp>
          <p:nvSpPr>
            <p:cNvPr id="68" name="Google Shape;68;p11"/>
            <p:cNvSpPr/>
            <p:nvPr/>
          </p:nvSpPr>
          <p:spPr>
            <a:xfrm>
              <a:off x="6807900" y="2671250"/>
              <a:ext cx="102600" cy="22625"/>
            </a:xfrm>
            <a:custGeom>
              <a:avLst/>
              <a:gdLst/>
              <a:ahLst/>
              <a:cxnLst/>
              <a:rect l="l" t="t" r="r" b="b"/>
              <a:pathLst>
                <a:path w="4104" h="905" extrusionOk="0">
                  <a:moveTo>
                    <a:pt x="1" y="1"/>
                  </a:moveTo>
                  <a:lnTo>
                    <a:pt x="1" y="905"/>
                  </a:lnTo>
                  <a:lnTo>
                    <a:pt x="4104" y="905"/>
                  </a:lnTo>
                  <a:lnTo>
                    <a:pt x="4104" y="1"/>
                  </a:lnTo>
                  <a:close/>
                </a:path>
              </a:pathLst>
            </a:custGeom>
            <a:solidFill>
              <a:schemeClr val="lt1"/>
            </a:solidFill>
            <a:ln>
              <a:noFill/>
            </a:ln>
            <a:effectLst>
              <a:outerShdw blurRad="28575" dist="19050" dir="2700000" algn="bl" rotWithShape="0">
                <a:schemeClr val="dk1">
                  <a:alpha val="2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69" name="Google Shape;69;p11"/>
            <p:cNvSpPr/>
            <p:nvPr/>
          </p:nvSpPr>
          <p:spPr>
            <a:xfrm>
              <a:off x="6807900" y="2636450"/>
              <a:ext cx="102600" cy="22625"/>
            </a:xfrm>
            <a:custGeom>
              <a:avLst/>
              <a:gdLst/>
              <a:ahLst/>
              <a:cxnLst/>
              <a:rect l="l" t="t" r="r" b="b"/>
              <a:pathLst>
                <a:path w="4104" h="905" extrusionOk="0">
                  <a:moveTo>
                    <a:pt x="1" y="1"/>
                  </a:moveTo>
                  <a:lnTo>
                    <a:pt x="1" y="905"/>
                  </a:lnTo>
                  <a:lnTo>
                    <a:pt x="4104" y="905"/>
                  </a:lnTo>
                  <a:lnTo>
                    <a:pt x="4104" y="1"/>
                  </a:lnTo>
                  <a:close/>
                </a:path>
              </a:pathLst>
            </a:custGeom>
            <a:solidFill>
              <a:schemeClr val="lt1"/>
            </a:solidFill>
            <a:ln>
              <a:noFill/>
            </a:ln>
            <a:effectLst>
              <a:outerShdw blurRad="28575" dist="19050" dir="2700000" algn="bl" rotWithShape="0">
                <a:schemeClr val="dk1">
                  <a:alpha val="2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70" name="Google Shape;70;p11"/>
            <p:cNvSpPr/>
            <p:nvPr/>
          </p:nvSpPr>
          <p:spPr>
            <a:xfrm>
              <a:off x="6807900" y="2706075"/>
              <a:ext cx="102600" cy="29925"/>
            </a:xfrm>
            <a:custGeom>
              <a:avLst/>
              <a:gdLst/>
              <a:ahLst/>
              <a:cxnLst/>
              <a:rect l="l" t="t" r="r" b="b"/>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dist="19050" dir="2700000" algn="bl" rotWithShape="0">
                <a:schemeClr val="dk1">
                  <a:alpha val="2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71" name="Google Shape;71;p11"/>
            <p:cNvSpPr/>
            <p:nvPr/>
          </p:nvSpPr>
          <p:spPr>
            <a:xfrm>
              <a:off x="6811575" y="2463675"/>
              <a:ext cx="95275" cy="160600"/>
            </a:xfrm>
            <a:custGeom>
              <a:avLst/>
              <a:gdLst/>
              <a:ahLst/>
              <a:cxnLst/>
              <a:rect l="l" t="t" r="r" b="b"/>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dist="19050" dir="2700000" algn="bl" rotWithShape="0">
                <a:schemeClr val="dk1">
                  <a:alpha val="2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72" name="Google Shape;72;p11"/>
            <p:cNvSpPr/>
            <p:nvPr/>
          </p:nvSpPr>
          <p:spPr>
            <a:xfrm>
              <a:off x="6730350" y="2315900"/>
              <a:ext cx="257700" cy="308375"/>
            </a:xfrm>
            <a:custGeom>
              <a:avLst/>
              <a:gdLst/>
              <a:ahLst/>
              <a:cxnLst/>
              <a:rect l="l" t="t" r="r" b="b"/>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dist="19050" dir="2700000" algn="bl" rotWithShape="0">
                <a:schemeClr val="dk1">
                  <a:alpha val="2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sp>
        <p:nvSpPr>
          <p:cNvPr id="10" name="TextBox 9">
            <a:extLst>
              <a:ext uri="{FF2B5EF4-FFF2-40B4-BE49-F238E27FC236}">
                <a16:creationId xmlns:a16="http://schemas.microsoft.com/office/drawing/2014/main" id="{CFAAB9F8-C917-4A7C-8DE3-97529209408A}"/>
              </a:ext>
            </a:extLst>
          </p:cNvPr>
          <p:cNvSpPr txBox="1"/>
          <p:nvPr/>
        </p:nvSpPr>
        <p:spPr>
          <a:xfrm>
            <a:off x="704793" y="776055"/>
            <a:ext cx="7066593" cy="2602764"/>
          </a:xfrm>
          <a:prstGeom prst="rect">
            <a:avLst/>
          </a:prstGeom>
          <a:noFill/>
        </p:spPr>
        <p:txBody>
          <a:bodyPr wrap="square" rtlCol="0">
            <a:spAutoFit/>
            <a:scene3d>
              <a:camera prst="perspectiveLeft"/>
              <a:lightRig rig="threePt" dir="t"/>
            </a:scene3d>
          </a:bodyPr>
          <a:lstStyle/>
          <a:p>
            <a:pPr algn="ctr">
              <a:lnSpc>
                <a:spcPct val="135000"/>
              </a:lnSpc>
              <a:spcBef>
                <a:spcPts val="600"/>
              </a:spcBef>
              <a:spcAft>
                <a:spcPts val="600"/>
              </a:spcAft>
            </a:pPr>
            <a:r>
              <a:rPr lang="en-US" sz="6000" b="1"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reflection blurRad="6350" stA="55000" endA="300" endPos="45500" dir="5400000" sy="-100000" algn="bl" rotWithShape="0"/>
                </a:effectLst>
                <a:latin typeface="Arial" panose="020B0604020202020204" pitchFamily="34" charset="0"/>
                <a:cs typeface="Arial" panose="020B0604020202020204" pitchFamily="34" charset="0"/>
              </a:rPr>
              <a:t>BÀI </a:t>
            </a:r>
            <a:r>
              <a:rPr lang="vi-VN" sz="6000" b="1"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reflection blurRad="6350" stA="55000" endA="300" endPos="45500" dir="5400000" sy="-100000" algn="bl" rotWithShape="0"/>
                </a:effectLst>
                <a:latin typeface="Arial" panose="020B0604020202020204" pitchFamily="34" charset="0"/>
                <a:cs typeface="Arial" panose="020B0604020202020204" pitchFamily="34" charset="0"/>
              </a:rPr>
              <a:t>42</a:t>
            </a:r>
            <a:endParaRPr lang="en-US" sz="6000" b="1"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reflection blurRad="6350" stA="55000" endA="300" endPos="45500" dir="5400000" sy="-100000" algn="bl" rotWithShape="0"/>
              </a:effectLst>
              <a:latin typeface="Arial" panose="020B0604020202020204" pitchFamily="34" charset="0"/>
              <a:cs typeface="Arial" panose="020B0604020202020204" pitchFamily="34" charset="0"/>
            </a:endParaRPr>
          </a:p>
          <a:p>
            <a:pPr algn="ctr">
              <a:lnSpc>
                <a:spcPct val="135000"/>
              </a:lnSpc>
              <a:spcBef>
                <a:spcPts val="600"/>
              </a:spcBef>
              <a:spcAft>
                <a:spcPts val="600"/>
              </a:spcAft>
            </a:pPr>
            <a:r>
              <a:rPr lang="vi-VN" sz="6000" b="1"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reflection blurRad="6350" stA="55000" endA="300" endPos="45500" dir="5400000" sy="-100000" algn="bl" rotWithShape="0"/>
                </a:effectLst>
                <a:latin typeface="Arial" panose="020B0604020202020204" pitchFamily="34" charset="0"/>
                <a:cs typeface="Arial" panose="020B0604020202020204" pitchFamily="34" charset="0"/>
              </a:rPr>
              <a:t>BIẾN DẠNG LÒ XO</a:t>
            </a:r>
            <a:endParaRPr lang="en-US" sz="60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reflection blurRad="6350" stA="55000" endA="300" endPos="45500" dir="5400000" sy="-100000" algn="bl" rotWithShape="0"/>
              </a:effectLst>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10</a:t>
            </a:fld>
            <a:endParaRPr lang="en"/>
          </a:p>
        </p:txBody>
      </p:sp>
      <p:sp>
        <p:nvSpPr>
          <p:cNvPr id="3" name="TextBox 2">
            <a:extLst>
              <a:ext uri="{FF2B5EF4-FFF2-40B4-BE49-F238E27FC236}">
                <a16:creationId xmlns:a16="http://schemas.microsoft.com/office/drawing/2014/main" id="{32BFD7B4-3A14-4F51-8905-A4FC08221223}"/>
              </a:ext>
            </a:extLst>
          </p:cNvPr>
          <p:cNvSpPr txBox="1"/>
          <p:nvPr/>
        </p:nvSpPr>
        <p:spPr>
          <a:xfrm>
            <a:off x="1854188" y="287495"/>
            <a:ext cx="5965902" cy="461665"/>
          </a:xfrm>
          <a:prstGeom prst="rect">
            <a:avLst/>
          </a:prstGeom>
          <a:noFill/>
        </p:spPr>
        <p:txBody>
          <a:bodyPr wrap="square" rtlCol="0">
            <a:spAutoFit/>
          </a:bodyPr>
          <a:lstStyle/>
          <a:p>
            <a:pPr algn="ctr" defTabSz="685800">
              <a:buClrTx/>
            </a:pPr>
            <a:r>
              <a:rPr lang="en-US" sz="2400" b="1" kern="1200" smtClean="0">
                <a:solidFill>
                  <a:schemeClr val="tx1"/>
                </a:solidFill>
                <a:latin typeface="Arial" panose="020B0604020202020204" pitchFamily="34" charset="0"/>
                <a:ea typeface="+mn-ea"/>
                <a:cs typeface="Arial" panose="020B0604020202020204" pitchFamily="34" charset="0"/>
              </a:rPr>
              <a:t>* Tìm hiểu </a:t>
            </a:r>
            <a:r>
              <a:rPr lang="vi-VN" sz="2400" b="1" kern="1200" smtClean="0">
                <a:solidFill>
                  <a:schemeClr val="tx1"/>
                </a:solidFill>
                <a:latin typeface="Arial" panose="020B0604020202020204" pitchFamily="34" charset="0"/>
                <a:ea typeface="+mn-ea"/>
                <a:cs typeface="Arial" panose="020B0604020202020204" pitchFamily="34" charset="0"/>
              </a:rPr>
              <a:t>đặc điểm biến dạng lò xo</a:t>
            </a:r>
            <a:endParaRPr lang="en-US" sz="2400" b="1" kern="1200" dirty="0">
              <a:solidFill>
                <a:schemeClr val="tx1"/>
              </a:solidFill>
              <a:latin typeface="Arial" panose="020B0604020202020204" pitchFamily="34" charset="0"/>
              <a:ea typeface="+mn-ea"/>
              <a:cs typeface="Arial" panose="020B0604020202020204" pitchFamily="34" charset="0"/>
            </a:endParaRPr>
          </a:p>
        </p:txBody>
      </p:sp>
      <p:grpSp>
        <p:nvGrpSpPr>
          <p:cNvPr id="9" name="Group 8"/>
          <p:cNvGrpSpPr/>
          <p:nvPr/>
        </p:nvGrpSpPr>
        <p:grpSpPr>
          <a:xfrm>
            <a:off x="382777" y="1500726"/>
            <a:ext cx="6690182" cy="1164415"/>
            <a:chOff x="382777" y="1500726"/>
            <a:chExt cx="6690182" cy="1164415"/>
          </a:xfrm>
        </p:grpSpPr>
        <p:sp>
          <p:nvSpPr>
            <p:cNvPr id="7" name="Flowchart: Alternate Process 6"/>
            <p:cNvSpPr/>
            <p:nvPr/>
          </p:nvSpPr>
          <p:spPr>
            <a:xfrm>
              <a:off x="382777" y="1500726"/>
              <a:ext cx="6419467" cy="1164415"/>
            </a:xfrm>
            <a:prstGeom prst="flowChartAlternateProcess">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4" name="Rectangle 3"/>
            <p:cNvSpPr/>
            <p:nvPr/>
          </p:nvSpPr>
          <p:spPr>
            <a:xfrm>
              <a:off x="382777" y="1500726"/>
              <a:ext cx="6690182" cy="1006429"/>
            </a:xfrm>
            <a:prstGeom prst="rect">
              <a:avLst/>
            </a:prstGeom>
          </p:spPr>
          <p:txBody>
            <a:bodyPr wrap="square">
              <a:spAutoFit/>
            </a:bodyPr>
            <a:lstStyle/>
            <a:p>
              <a:pPr>
                <a:lnSpc>
                  <a:spcPct val="135000"/>
                </a:lnSpc>
                <a:spcBef>
                  <a:spcPts val="600"/>
                </a:spcBef>
                <a:spcAft>
                  <a:spcPts val="600"/>
                </a:spcAft>
              </a:pPr>
              <a:r>
                <a:rPr lang="en-US" sz="2200" b="1" smtClean="0">
                  <a:latin typeface="Arial" panose="020B0604020202020204" pitchFamily="34" charset="0"/>
                  <a:ea typeface="Calibri" panose="020F0502020204030204" pitchFamily="34" charset="0"/>
                  <a:cs typeface="Arial" panose="020B0604020202020204" pitchFamily="34" charset="0"/>
                </a:rPr>
                <a:t>1. </a:t>
              </a:r>
              <a:r>
                <a:rPr lang="en-US" sz="2200" smtClean="0">
                  <a:latin typeface="Arial" panose="020B0604020202020204" pitchFamily="34" charset="0"/>
                  <a:ea typeface="Calibri" panose="020F0502020204030204" pitchFamily="34" charset="0"/>
                  <a:cs typeface="Arial" panose="020B0604020202020204" pitchFamily="34" charset="0"/>
                </a:rPr>
                <a:t>Nêu </a:t>
              </a:r>
              <a:r>
                <a:rPr lang="en-US" sz="2200">
                  <a:latin typeface="Arial" panose="020B0604020202020204" pitchFamily="34" charset="0"/>
                  <a:ea typeface="Calibri" panose="020F0502020204030204" pitchFamily="34" charset="0"/>
                  <a:cs typeface="Arial" panose="020B0604020202020204" pitchFamily="34" charset="0"/>
                </a:rPr>
                <a:t>dự đoán mối liên hệ giữa độ dãn của lò xo treo thẳng đứng với khối  lượng của vật </a:t>
              </a:r>
              <a:r>
                <a:rPr lang="en-US" sz="2200">
                  <a:latin typeface="Arial" panose="020B0604020202020204" pitchFamily="34" charset="0"/>
                  <a:ea typeface="Calibri" panose="020F0502020204030204" pitchFamily="34" charset="0"/>
                  <a:cs typeface="Arial" panose="020B0604020202020204" pitchFamily="34" charset="0"/>
                </a:rPr>
                <a:t>nặng </a:t>
              </a:r>
              <a:r>
                <a:rPr lang="en-US" sz="2200" smtClean="0">
                  <a:latin typeface="Arial" panose="020B0604020202020204" pitchFamily="34" charset="0"/>
                  <a:ea typeface="Calibri" panose="020F0502020204030204" pitchFamily="34" charset="0"/>
                  <a:cs typeface="Arial" panose="020B0604020202020204" pitchFamily="34" charset="0"/>
                </a:rPr>
                <a:t>treo.</a:t>
              </a:r>
              <a:endParaRPr lang="en-US" sz="2200">
                <a:latin typeface="Arial" panose="020B0604020202020204" pitchFamily="34" charset="0"/>
                <a:cs typeface="Arial" panose="020B0604020202020204" pitchFamily="34" charset="0"/>
              </a:endParaRPr>
            </a:p>
          </p:txBody>
        </p:sp>
      </p:grpSp>
      <p:grpSp>
        <p:nvGrpSpPr>
          <p:cNvPr id="10" name="Group 9"/>
          <p:cNvGrpSpPr/>
          <p:nvPr/>
        </p:nvGrpSpPr>
        <p:grpSpPr>
          <a:xfrm>
            <a:off x="1854188" y="3179728"/>
            <a:ext cx="6721099" cy="1164415"/>
            <a:chOff x="1854188" y="3179728"/>
            <a:chExt cx="6721099" cy="1164415"/>
          </a:xfrm>
        </p:grpSpPr>
        <p:sp>
          <p:nvSpPr>
            <p:cNvPr id="8" name="Flowchart: Alternate Process 7"/>
            <p:cNvSpPr/>
            <p:nvPr/>
          </p:nvSpPr>
          <p:spPr>
            <a:xfrm>
              <a:off x="1854188" y="3179728"/>
              <a:ext cx="6419467" cy="1164415"/>
            </a:xfrm>
            <a:prstGeom prst="flowChartAlternateProcess">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6" name="Rectangle 5"/>
            <p:cNvSpPr/>
            <p:nvPr/>
          </p:nvSpPr>
          <p:spPr>
            <a:xfrm>
              <a:off x="1854188" y="3258722"/>
              <a:ext cx="6721099" cy="1006429"/>
            </a:xfrm>
            <a:prstGeom prst="rect">
              <a:avLst/>
            </a:prstGeom>
          </p:spPr>
          <p:txBody>
            <a:bodyPr wrap="square">
              <a:spAutoFit/>
            </a:bodyPr>
            <a:lstStyle/>
            <a:p>
              <a:pPr>
                <a:lnSpc>
                  <a:spcPct val="135000"/>
                </a:lnSpc>
                <a:spcBef>
                  <a:spcPts val="600"/>
                </a:spcBef>
                <a:spcAft>
                  <a:spcPts val="600"/>
                </a:spcAft>
              </a:pPr>
              <a:r>
                <a:rPr lang="en-US" sz="2200" b="1" smtClean="0">
                  <a:latin typeface="Arial" panose="020B0604020202020204" pitchFamily="34" charset="0"/>
                  <a:ea typeface="Calibri" panose="020F0502020204030204" pitchFamily="34" charset="0"/>
                  <a:cs typeface="Arial" panose="020B0604020202020204" pitchFamily="34" charset="0"/>
                </a:rPr>
                <a:t>2. </a:t>
              </a:r>
              <a:r>
                <a:rPr lang="en-US" sz="2200" smtClean="0">
                  <a:latin typeface="Arial" panose="020B0604020202020204" pitchFamily="34" charset="0"/>
                  <a:ea typeface="Calibri" panose="020F0502020204030204" pitchFamily="34" charset="0"/>
                  <a:cs typeface="Arial" panose="020B0604020202020204" pitchFamily="34" charset="0"/>
                </a:rPr>
                <a:t>Viết </a:t>
              </a:r>
              <a:r>
                <a:rPr lang="en-US" sz="2200">
                  <a:latin typeface="Arial" panose="020B0604020202020204" pitchFamily="34" charset="0"/>
                  <a:ea typeface="Calibri" panose="020F0502020204030204" pitchFamily="34" charset="0"/>
                  <a:cs typeface="Arial" panose="020B0604020202020204" pitchFamily="34" charset="0"/>
                </a:rPr>
                <a:t>các bước tiến hành thí nghiệm kiểm tra dự đoán trên? </a:t>
              </a:r>
              <a:endParaRPr lang="en-US" sz="220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651980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sp>
        <p:nvSpPr>
          <p:cNvPr id="7" name="TextBox 6">
            <a:extLst>
              <a:ext uri="{FF2B5EF4-FFF2-40B4-BE49-F238E27FC236}">
                <a16:creationId xmlns:a16="http://schemas.microsoft.com/office/drawing/2014/main" id="{32BFD7B4-3A14-4F51-8905-A4FC08221223}"/>
              </a:ext>
            </a:extLst>
          </p:cNvPr>
          <p:cNvSpPr txBox="1"/>
          <p:nvPr/>
        </p:nvSpPr>
        <p:spPr>
          <a:xfrm>
            <a:off x="-40674" y="41884"/>
            <a:ext cx="9144000" cy="461665"/>
          </a:xfrm>
          <a:prstGeom prst="rect">
            <a:avLst/>
          </a:prstGeom>
          <a:noFill/>
        </p:spPr>
        <p:txBody>
          <a:bodyPr wrap="square" rtlCol="0">
            <a:spAutoFit/>
          </a:bodyPr>
          <a:lstStyle/>
          <a:p>
            <a:pPr algn="ctr"/>
            <a:r>
              <a:rPr lang="en-US" sz="2400" b="1" smtClean="0">
                <a:solidFill>
                  <a:schemeClr val="tx1"/>
                </a:solidFill>
                <a:latin typeface="Arial" panose="020B0604020202020204" pitchFamily="34" charset="0"/>
                <a:cs typeface="Arial" panose="020B0604020202020204" pitchFamily="34" charset="0"/>
              </a:rPr>
              <a:t>* Các bước tiến hành thí nghiệm</a:t>
            </a:r>
            <a:endParaRPr lang="en-US" sz="2400" b="1" dirty="0">
              <a:solidFill>
                <a:schemeClr val="tx1"/>
              </a:solidFill>
              <a:latin typeface="Arial" panose="020B0604020202020204" pitchFamily="34" charset="0"/>
              <a:cs typeface="Arial" panose="020B0604020202020204" pitchFamily="34" charset="0"/>
            </a:endParaRPr>
          </a:p>
        </p:txBody>
      </p:sp>
      <p:grpSp>
        <p:nvGrpSpPr>
          <p:cNvPr id="8" name="Group 21"/>
          <p:cNvGrpSpPr>
            <a:grpSpLocks/>
          </p:cNvGrpSpPr>
          <p:nvPr/>
        </p:nvGrpSpPr>
        <p:grpSpPr bwMode="auto">
          <a:xfrm>
            <a:off x="6206831" y="1286048"/>
            <a:ext cx="1200150" cy="1600200"/>
            <a:chOff x="2916" y="720"/>
            <a:chExt cx="1308" cy="1632"/>
          </a:xfrm>
        </p:grpSpPr>
        <p:pic>
          <p:nvPicPr>
            <p:cNvPr id="9" name="Picture 22" descr="gia+loxo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16" y="720"/>
              <a:ext cx="1308" cy="163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10" name="Line 23"/>
            <p:cNvSpPr>
              <a:spLocks noChangeShapeType="1"/>
            </p:cNvSpPr>
            <p:nvPr/>
          </p:nvSpPr>
          <p:spPr bwMode="auto">
            <a:xfrm>
              <a:off x="3216" y="1056"/>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050"/>
            </a:p>
          </p:txBody>
        </p:sp>
        <p:sp>
          <p:nvSpPr>
            <p:cNvPr id="11" name="Line 24"/>
            <p:cNvSpPr>
              <a:spLocks noChangeShapeType="1"/>
            </p:cNvSpPr>
            <p:nvPr/>
          </p:nvSpPr>
          <p:spPr bwMode="auto">
            <a:xfrm>
              <a:off x="3216" y="1230"/>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050"/>
            </a:p>
          </p:txBody>
        </p:sp>
        <p:sp>
          <p:nvSpPr>
            <p:cNvPr id="12" name="Line 25"/>
            <p:cNvSpPr>
              <a:spLocks noChangeShapeType="1"/>
            </p:cNvSpPr>
            <p:nvPr/>
          </p:nvSpPr>
          <p:spPr bwMode="auto">
            <a:xfrm>
              <a:off x="3408" y="1056"/>
              <a:ext cx="0" cy="179"/>
            </a:xfrm>
            <a:prstGeom prst="line">
              <a:avLst/>
            </a:prstGeom>
            <a:noFill/>
            <a:ln w="1270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050"/>
            </a:p>
          </p:txBody>
        </p:sp>
        <p:sp>
          <p:nvSpPr>
            <p:cNvPr id="13" name="Text Box 26"/>
            <p:cNvSpPr txBox="1">
              <a:spLocks noChangeArrowheads="1"/>
            </p:cNvSpPr>
            <p:nvPr/>
          </p:nvSpPr>
          <p:spPr bwMode="auto">
            <a:xfrm>
              <a:off x="3456" y="1008"/>
              <a:ext cx="288" cy="51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altLang="en-US" sz="1350">
                  <a:solidFill>
                    <a:srgbClr val="FF0000"/>
                  </a:solidFill>
                  <a:latin typeface="VNI-Times" pitchFamily="2" charset="0"/>
                </a:rPr>
                <a:t>l</a:t>
              </a:r>
              <a:r>
                <a:rPr lang="en-US" altLang="en-US" sz="1350" baseline="-25000">
                  <a:solidFill>
                    <a:srgbClr val="FF0000"/>
                  </a:solidFill>
                  <a:latin typeface="VNI-Times" pitchFamily="2" charset="0"/>
                </a:rPr>
                <a:t>0</a:t>
              </a:r>
              <a:endParaRPr lang="en-US" altLang="en-US" sz="1350">
                <a:solidFill>
                  <a:srgbClr val="FF0000"/>
                </a:solidFill>
                <a:latin typeface="VNI-Times" pitchFamily="2" charset="0"/>
              </a:endParaRPr>
            </a:p>
          </p:txBody>
        </p:sp>
      </p:grpSp>
      <p:grpSp>
        <p:nvGrpSpPr>
          <p:cNvPr id="14" name="Group 27"/>
          <p:cNvGrpSpPr>
            <a:grpSpLocks/>
          </p:cNvGrpSpPr>
          <p:nvPr/>
        </p:nvGrpSpPr>
        <p:grpSpPr bwMode="auto">
          <a:xfrm>
            <a:off x="7819963" y="1316552"/>
            <a:ext cx="1200150" cy="1600200"/>
            <a:chOff x="4452" y="582"/>
            <a:chExt cx="1308" cy="1632"/>
          </a:xfrm>
        </p:grpSpPr>
        <p:pic>
          <p:nvPicPr>
            <p:cNvPr id="15" name="Picture 28" descr="loxo+1quana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52" y="582"/>
              <a:ext cx="1308" cy="163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16" name="Line 29"/>
            <p:cNvSpPr>
              <a:spLocks noChangeShapeType="1"/>
            </p:cNvSpPr>
            <p:nvPr/>
          </p:nvSpPr>
          <p:spPr bwMode="auto">
            <a:xfrm>
              <a:off x="4752" y="1056"/>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050"/>
            </a:p>
          </p:txBody>
        </p:sp>
        <p:sp>
          <p:nvSpPr>
            <p:cNvPr id="17" name="Line 30"/>
            <p:cNvSpPr>
              <a:spLocks noChangeShapeType="1"/>
            </p:cNvSpPr>
            <p:nvPr/>
          </p:nvSpPr>
          <p:spPr bwMode="auto">
            <a:xfrm>
              <a:off x="4752" y="1278"/>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050"/>
            </a:p>
          </p:txBody>
        </p:sp>
        <p:sp>
          <p:nvSpPr>
            <p:cNvPr id="18" name="Line 31"/>
            <p:cNvSpPr>
              <a:spLocks noChangeShapeType="1"/>
            </p:cNvSpPr>
            <p:nvPr/>
          </p:nvSpPr>
          <p:spPr bwMode="auto">
            <a:xfrm>
              <a:off x="4944" y="1056"/>
              <a:ext cx="0" cy="222"/>
            </a:xfrm>
            <a:prstGeom prst="line">
              <a:avLst/>
            </a:prstGeom>
            <a:noFill/>
            <a:ln w="1270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050"/>
            </a:p>
          </p:txBody>
        </p:sp>
        <p:sp>
          <p:nvSpPr>
            <p:cNvPr id="19" name="Text Box 32"/>
            <p:cNvSpPr txBox="1">
              <a:spLocks noChangeArrowheads="1"/>
            </p:cNvSpPr>
            <p:nvPr/>
          </p:nvSpPr>
          <p:spPr bwMode="auto">
            <a:xfrm>
              <a:off x="4992" y="1056"/>
              <a:ext cx="300" cy="25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spcBef>
                  <a:spcPct val="50000"/>
                </a:spcBef>
              </a:pPr>
              <a:r>
                <a:rPr lang="en-US" altLang="en-US" sz="1050" dirty="0">
                  <a:solidFill>
                    <a:srgbClr val="FF0000"/>
                  </a:solidFill>
                  <a:latin typeface="VNI-Times" pitchFamily="2" charset="0"/>
                </a:rPr>
                <a:t>l</a:t>
              </a:r>
              <a:r>
                <a:rPr lang="en-US" altLang="en-US" sz="1050" baseline="-25000" dirty="0">
                  <a:solidFill>
                    <a:srgbClr val="FF0000"/>
                  </a:solidFill>
                  <a:latin typeface="VNI-Times" pitchFamily="2" charset="0"/>
                </a:rPr>
                <a:t>1</a:t>
              </a:r>
              <a:endParaRPr lang="en-US" altLang="en-US" sz="1350" dirty="0">
                <a:solidFill>
                  <a:srgbClr val="FF0000"/>
                </a:solidFill>
                <a:latin typeface="VNI-Times" pitchFamily="2" charset="0"/>
              </a:endParaRPr>
            </a:p>
          </p:txBody>
        </p:sp>
      </p:grpSp>
      <p:sp>
        <p:nvSpPr>
          <p:cNvPr id="20" name="Text Box 48"/>
          <p:cNvSpPr txBox="1">
            <a:spLocks noChangeArrowheads="1"/>
          </p:cNvSpPr>
          <p:nvPr/>
        </p:nvSpPr>
        <p:spPr bwMode="auto">
          <a:xfrm>
            <a:off x="7756260" y="800128"/>
            <a:ext cx="117019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spcBef>
                <a:spcPct val="50000"/>
              </a:spcBef>
            </a:pPr>
            <a:r>
              <a:rPr lang="en-US" altLang="en-US" sz="2000" b="1" dirty="0" err="1">
                <a:solidFill>
                  <a:schemeClr val="accent5">
                    <a:lumMod val="75000"/>
                  </a:schemeClr>
                </a:solidFill>
                <a:latin typeface="Arial" panose="020B0604020202020204" pitchFamily="34" charset="0"/>
                <a:cs typeface="Arial" panose="020B0604020202020204" pitchFamily="34" charset="0"/>
              </a:rPr>
              <a:t>Bước</a:t>
            </a:r>
            <a:r>
              <a:rPr lang="en-US" altLang="en-US" sz="2000" b="1" dirty="0">
                <a:solidFill>
                  <a:schemeClr val="accent5">
                    <a:lumMod val="75000"/>
                  </a:schemeClr>
                </a:solidFill>
                <a:latin typeface="Arial" panose="020B0604020202020204" pitchFamily="34" charset="0"/>
                <a:cs typeface="Arial" panose="020B0604020202020204" pitchFamily="34" charset="0"/>
              </a:rPr>
              <a:t> 2</a:t>
            </a:r>
          </a:p>
        </p:txBody>
      </p:sp>
      <p:sp>
        <p:nvSpPr>
          <p:cNvPr id="21" name="Text Box 50"/>
          <p:cNvSpPr txBox="1">
            <a:spLocks noChangeArrowheads="1"/>
          </p:cNvSpPr>
          <p:nvPr/>
        </p:nvSpPr>
        <p:spPr bwMode="auto">
          <a:xfrm>
            <a:off x="6205309" y="800128"/>
            <a:ext cx="1297769"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spcBef>
                <a:spcPct val="50000"/>
              </a:spcBef>
            </a:pPr>
            <a:r>
              <a:rPr lang="en-US" altLang="en-US" sz="2000" b="1" dirty="0" err="1">
                <a:solidFill>
                  <a:schemeClr val="accent5">
                    <a:lumMod val="75000"/>
                  </a:schemeClr>
                </a:solidFill>
                <a:latin typeface="Arial" panose="020B0604020202020204" pitchFamily="34" charset="0"/>
                <a:cs typeface="Arial" panose="020B0604020202020204" pitchFamily="34" charset="0"/>
              </a:rPr>
              <a:t>Bước</a:t>
            </a:r>
            <a:r>
              <a:rPr lang="en-US" altLang="en-US" sz="2000" b="1" dirty="0">
                <a:solidFill>
                  <a:schemeClr val="accent5">
                    <a:lumMod val="75000"/>
                  </a:schemeClr>
                </a:solidFill>
                <a:latin typeface="Arial" panose="020B0604020202020204" pitchFamily="34" charset="0"/>
                <a:cs typeface="Arial" panose="020B0604020202020204" pitchFamily="34" charset="0"/>
              </a:rPr>
              <a:t> 1</a:t>
            </a:r>
          </a:p>
        </p:txBody>
      </p:sp>
      <p:sp>
        <p:nvSpPr>
          <p:cNvPr id="22" name="Text Box 15"/>
          <p:cNvSpPr txBox="1">
            <a:spLocks noChangeArrowheads="1"/>
          </p:cNvSpPr>
          <p:nvPr/>
        </p:nvSpPr>
        <p:spPr bwMode="auto">
          <a:xfrm>
            <a:off x="110538" y="811621"/>
            <a:ext cx="5730635"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defRPr>
                <a:solidFill>
                  <a:schemeClr val="tx1"/>
                </a:solidFill>
                <a:latin typeface="Arial" panose="020B0604020202020204" pitchFamily="34" charset="0"/>
              </a:defRPr>
            </a:lvl1pPr>
            <a:lvl2pPr marL="914400" indent="-457200">
              <a:defRPr>
                <a:solidFill>
                  <a:schemeClr val="tx1"/>
                </a:solidFill>
                <a:latin typeface="Arial" panose="020B0604020202020204" pitchFamily="34" charset="0"/>
              </a:defRPr>
            </a:lvl2pPr>
            <a:lvl3pPr marL="1371600" indent="-457200">
              <a:defRPr>
                <a:solidFill>
                  <a:schemeClr val="tx1"/>
                </a:solidFill>
                <a:latin typeface="Arial" panose="020B0604020202020204" pitchFamily="34" charset="0"/>
              </a:defRPr>
            </a:lvl3pPr>
            <a:lvl4pPr marL="1828800" indent="-457200">
              <a:defRPr>
                <a:solidFill>
                  <a:schemeClr val="tx1"/>
                </a:solidFill>
                <a:latin typeface="Arial" panose="020B0604020202020204" pitchFamily="34" charset="0"/>
              </a:defRPr>
            </a:lvl4pPr>
            <a:lvl5pPr marL="2286000" indent="-457200">
              <a:defRPr>
                <a:solidFill>
                  <a:schemeClr val="tx1"/>
                </a:solidFill>
                <a:latin typeface="Arial" panose="020B0604020202020204" pitchFamily="34" charset="0"/>
              </a:defRPr>
            </a:lvl5pPr>
            <a:lvl6pPr marL="2743200" indent="-457200" fontAlgn="base">
              <a:spcBef>
                <a:spcPct val="0"/>
              </a:spcBef>
              <a:spcAft>
                <a:spcPct val="0"/>
              </a:spcAft>
              <a:defRPr>
                <a:solidFill>
                  <a:schemeClr val="tx1"/>
                </a:solidFill>
                <a:latin typeface="Arial" panose="020B0604020202020204" pitchFamily="34" charset="0"/>
              </a:defRPr>
            </a:lvl6pPr>
            <a:lvl7pPr marL="3200400" indent="-457200" fontAlgn="base">
              <a:spcBef>
                <a:spcPct val="0"/>
              </a:spcBef>
              <a:spcAft>
                <a:spcPct val="0"/>
              </a:spcAft>
              <a:defRPr>
                <a:solidFill>
                  <a:schemeClr val="tx1"/>
                </a:solidFill>
                <a:latin typeface="Arial" panose="020B0604020202020204" pitchFamily="34" charset="0"/>
              </a:defRPr>
            </a:lvl7pPr>
            <a:lvl8pPr marL="3657600" indent="-457200" fontAlgn="base">
              <a:spcBef>
                <a:spcPct val="0"/>
              </a:spcBef>
              <a:spcAft>
                <a:spcPct val="0"/>
              </a:spcAft>
              <a:defRPr>
                <a:solidFill>
                  <a:schemeClr val="tx1"/>
                </a:solidFill>
                <a:latin typeface="Arial" panose="020B0604020202020204" pitchFamily="34" charset="0"/>
              </a:defRPr>
            </a:lvl8pPr>
            <a:lvl9pPr marL="4114800" indent="-457200" fontAlgn="base">
              <a:spcBef>
                <a:spcPct val="0"/>
              </a:spcBef>
              <a:spcAft>
                <a:spcPct val="0"/>
              </a:spcAft>
              <a:defRPr>
                <a:solidFill>
                  <a:schemeClr val="tx1"/>
                </a:solidFill>
                <a:latin typeface="Arial" panose="020B0604020202020204" pitchFamily="34" charset="0"/>
              </a:defRPr>
            </a:lvl9pPr>
          </a:lstStyle>
          <a:p>
            <a:pPr marL="0" indent="0" algn="just"/>
            <a:r>
              <a:rPr lang="en-US" altLang="en-US" sz="2000" b="1" i="1" dirty="0" err="1">
                <a:solidFill>
                  <a:schemeClr val="accent5">
                    <a:lumMod val="75000"/>
                  </a:schemeClr>
                </a:solidFill>
                <a:cs typeface="Arial" panose="020B0604020202020204" pitchFamily="34" charset="0"/>
              </a:rPr>
              <a:t>Bước</a:t>
            </a:r>
            <a:r>
              <a:rPr lang="en-US" altLang="en-US" sz="2000" b="1" i="1" dirty="0">
                <a:solidFill>
                  <a:schemeClr val="accent5">
                    <a:lumMod val="75000"/>
                  </a:schemeClr>
                </a:solidFill>
                <a:cs typeface="Arial" panose="020B0604020202020204" pitchFamily="34" charset="0"/>
              </a:rPr>
              <a:t> 1:</a:t>
            </a:r>
            <a:r>
              <a:rPr lang="en-US" altLang="en-US" sz="2000" dirty="0">
                <a:solidFill>
                  <a:schemeClr val="accent5">
                    <a:lumMod val="75000"/>
                  </a:schemeClr>
                </a:solidFill>
                <a:cs typeface="Arial" panose="020B0604020202020204" pitchFamily="34" charset="0"/>
              </a:rPr>
              <a:t> </a:t>
            </a:r>
            <a:r>
              <a:rPr lang="en-US" altLang="en-US" sz="2000" dirty="0" err="1">
                <a:cs typeface="Arial" panose="020B0604020202020204" pitchFamily="34" charset="0"/>
              </a:rPr>
              <a:t>Đo</a:t>
            </a:r>
            <a:r>
              <a:rPr lang="en-US" altLang="en-US" sz="2000" dirty="0">
                <a:cs typeface="Arial" panose="020B0604020202020204" pitchFamily="34" charset="0"/>
              </a:rPr>
              <a:t> </a:t>
            </a:r>
            <a:r>
              <a:rPr lang="en-US" altLang="en-US" sz="2000" dirty="0" err="1">
                <a:cs typeface="Arial" panose="020B0604020202020204" pitchFamily="34" charset="0"/>
              </a:rPr>
              <a:t>chiều</a:t>
            </a:r>
            <a:r>
              <a:rPr lang="en-US" altLang="en-US" sz="2000" dirty="0">
                <a:cs typeface="Arial" panose="020B0604020202020204" pitchFamily="34" charset="0"/>
              </a:rPr>
              <a:t> </a:t>
            </a:r>
            <a:r>
              <a:rPr lang="en-US" altLang="en-US" sz="2000" dirty="0" err="1">
                <a:cs typeface="Arial" panose="020B0604020202020204" pitchFamily="34" charset="0"/>
              </a:rPr>
              <a:t>dài</a:t>
            </a:r>
            <a:r>
              <a:rPr lang="en-US" altLang="en-US" sz="2000" dirty="0">
                <a:cs typeface="Arial" panose="020B0604020202020204" pitchFamily="34" charset="0"/>
              </a:rPr>
              <a:t> </a:t>
            </a:r>
            <a:r>
              <a:rPr lang="en-US" altLang="en-US" sz="2000" dirty="0" err="1">
                <a:cs typeface="Arial" panose="020B0604020202020204" pitchFamily="34" charset="0"/>
              </a:rPr>
              <a:t>tự</a:t>
            </a:r>
            <a:r>
              <a:rPr lang="en-US" altLang="en-US" sz="2000" dirty="0">
                <a:cs typeface="Arial" panose="020B0604020202020204" pitchFamily="34" charset="0"/>
              </a:rPr>
              <a:t> </a:t>
            </a:r>
            <a:r>
              <a:rPr lang="en-US" altLang="en-US" sz="2000" dirty="0" err="1">
                <a:cs typeface="Arial" panose="020B0604020202020204" pitchFamily="34" charset="0"/>
              </a:rPr>
              <a:t>nhiên</a:t>
            </a:r>
            <a:r>
              <a:rPr lang="en-US" altLang="en-US" sz="2000" dirty="0">
                <a:cs typeface="Arial" panose="020B0604020202020204" pitchFamily="34" charset="0"/>
              </a:rPr>
              <a:t> (l</a:t>
            </a:r>
            <a:r>
              <a:rPr lang="en-US" altLang="en-US" sz="2000" baseline="-25000" dirty="0">
                <a:cs typeface="Arial" panose="020B0604020202020204" pitchFamily="34" charset="0"/>
              </a:rPr>
              <a:t>0</a:t>
            </a:r>
            <a:r>
              <a:rPr lang="en-US" altLang="en-US" sz="2000" dirty="0">
                <a:cs typeface="Arial" panose="020B0604020202020204" pitchFamily="34" charset="0"/>
              </a:rPr>
              <a:t>) </a:t>
            </a:r>
            <a:r>
              <a:rPr lang="en-US" altLang="en-US" sz="2000" dirty="0" err="1">
                <a:cs typeface="Arial" panose="020B0604020202020204" pitchFamily="34" charset="0"/>
              </a:rPr>
              <a:t>của</a:t>
            </a:r>
            <a:r>
              <a:rPr lang="en-US" altLang="en-US" sz="2000" dirty="0">
                <a:cs typeface="Arial" panose="020B0604020202020204" pitchFamily="34" charset="0"/>
              </a:rPr>
              <a:t> </a:t>
            </a:r>
            <a:r>
              <a:rPr lang="en-US" altLang="en-US" sz="2000" dirty="0" err="1">
                <a:cs typeface="Arial" panose="020B0604020202020204" pitchFamily="34" charset="0"/>
              </a:rPr>
              <a:t>lò</a:t>
            </a:r>
            <a:r>
              <a:rPr lang="en-US" altLang="en-US" sz="2000" dirty="0">
                <a:cs typeface="Arial" panose="020B0604020202020204" pitchFamily="34" charset="0"/>
              </a:rPr>
              <a:t> xo (</a:t>
            </a:r>
            <a:r>
              <a:rPr lang="en-US" altLang="en-US" sz="2000" dirty="0" err="1">
                <a:cs typeface="Arial" panose="020B0604020202020204" pitchFamily="34" charset="0"/>
              </a:rPr>
              <a:t>lò</a:t>
            </a:r>
            <a:r>
              <a:rPr lang="en-US" altLang="en-US" sz="2000" dirty="0">
                <a:cs typeface="Arial" panose="020B0604020202020204" pitchFamily="34" charset="0"/>
              </a:rPr>
              <a:t> xo </a:t>
            </a:r>
            <a:r>
              <a:rPr lang="en-US" altLang="en-US" sz="2000" dirty="0" err="1">
                <a:cs typeface="Arial" panose="020B0604020202020204" pitchFamily="34" charset="0"/>
              </a:rPr>
              <a:t>chưa</a:t>
            </a:r>
            <a:r>
              <a:rPr lang="en-US" altLang="en-US" sz="2000" dirty="0">
                <a:cs typeface="Arial" panose="020B0604020202020204" pitchFamily="34" charset="0"/>
              </a:rPr>
              <a:t> </a:t>
            </a:r>
            <a:r>
              <a:rPr lang="en-US" altLang="en-US" sz="2000" dirty="0" err="1">
                <a:cs typeface="Arial" panose="020B0604020202020204" pitchFamily="34" charset="0"/>
              </a:rPr>
              <a:t>bị</a:t>
            </a:r>
            <a:r>
              <a:rPr lang="en-US" altLang="en-US" sz="2000" dirty="0">
                <a:cs typeface="Arial" panose="020B0604020202020204" pitchFamily="34" charset="0"/>
              </a:rPr>
              <a:t> </a:t>
            </a:r>
            <a:r>
              <a:rPr lang="en-US" altLang="en-US" sz="2000" dirty="0" err="1">
                <a:cs typeface="Arial" panose="020B0604020202020204" pitchFamily="34" charset="0"/>
              </a:rPr>
              <a:t>biến</a:t>
            </a:r>
            <a:r>
              <a:rPr lang="en-US" altLang="en-US" sz="2000" dirty="0">
                <a:cs typeface="Arial" panose="020B0604020202020204" pitchFamily="34" charset="0"/>
              </a:rPr>
              <a:t> </a:t>
            </a:r>
            <a:r>
              <a:rPr lang="en-US" altLang="en-US" sz="2000" dirty="0" err="1">
                <a:cs typeface="Arial" panose="020B0604020202020204" pitchFamily="34" charset="0"/>
              </a:rPr>
              <a:t>dạng</a:t>
            </a:r>
            <a:r>
              <a:rPr lang="en-US" altLang="en-US" sz="2000" dirty="0">
                <a:cs typeface="Arial" panose="020B0604020202020204" pitchFamily="34" charset="0"/>
              </a:rPr>
              <a:t>).</a:t>
            </a:r>
          </a:p>
        </p:txBody>
      </p:sp>
      <p:sp>
        <p:nvSpPr>
          <p:cNvPr id="23" name="Text Box 16"/>
          <p:cNvSpPr txBox="1">
            <a:spLocks noChangeArrowheads="1"/>
          </p:cNvSpPr>
          <p:nvPr/>
        </p:nvSpPr>
        <p:spPr bwMode="auto">
          <a:xfrm>
            <a:off x="95824" y="1564661"/>
            <a:ext cx="5820176"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defRPr>
                <a:solidFill>
                  <a:schemeClr val="tx1"/>
                </a:solidFill>
                <a:latin typeface="Arial" panose="020B0604020202020204" pitchFamily="34" charset="0"/>
              </a:defRPr>
            </a:lvl1pPr>
            <a:lvl2pPr marL="914400" indent="-457200">
              <a:defRPr>
                <a:solidFill>
                  <a:schemeClr val="tx1"/>
                </a:solidFill>
                <a:latin typeface="Arial" panose="020B0604020202020204" pitchFamily="34" charset="0"/>
              </a:defRPr>
            </a:lvl2pPr>
            <a:lvl3pPr marL="1371600" indent="-457200">
              <a:defRPr>
                <a:solidFill>
                  <a:schemeClr val="tx1"/>
                </a:solidFill>
                <a:latin typeface="Arial" panose="020B0604020202020204" pitchFamily="34" charset="0"/>
              </a:defRPr>
            </a:lvl3pPr>
            <a:lvl4pPr marL="1828800" indent="-457200">
              <a:defRPr>
                <a:solidFill>
                  <a:schemeClr val="tx1"/>
                </a:solidFill>
                <a:latin typeface="Arial" panose="020B0604020202020204" pitchFamily="34" charset="0"/>
              </a:defRPr>
            </a:lvl4pPr>
            <a:lvl5pPr marL="2286000" indent="-457200">
              <a:defRPr>
                <a:solidFill>
                  <a:schemeClr val="tx1"/>
                </a:solidFill>
                <a:latin typeface="Arial" panose="020B0604020202020204" pitchFamily="34" charset="0"/>
              </a:defRPr>
            </a:lvl5pPr>
            <a:lvl6pPr marL="2743200" indent="-457200" fontAlgn="base">
              <a:spcBef>
                <a:spcPct val="0"/>
              </a:spcBef>
              <a:spcAft>
                <a:spcPct val="0"/>
              </a:spcAft>
              <a:defRPr>
                <a:solidFill>
                  <a:schemeClr val="tx1"/>
                </a:solidFill>
                <a:latin typeface="Arial" panose="020B0604020202020204" pitchFamily="34" charset="0"/>
              </a:defRPr>
            </a:lvl6pPr>
            <a:lvl7pPr marL="3200400" indent="-457200" fontAlgn="base">
              <a:spcBef>
                <a:spcPct val="0"/>
              </a:spcBef>
              <a:spcAft>
                <a:spcPct val="0"/>
              </a:spcAft>
              <a:defRPr>
                <a:solidFill>
                  <a:schemeClr val="tx1"/>
                </a:solidFill>
                <a:latin typeface="Arial" panose="020B0604020202020204" pitchFamily="34" charset="0"/>
              </a:defRPr>
            </a:lvl7pPr>
            <a:lvl8pPr marL="3657600" indent="-457200" fontAlgn="base">
              <a:spcBef>
                <a:spcPct val="0"/>
              </a:spcBef>
              <a:spcAft>
                <a:spcPct val="0"/>
              </a:spcAft>
              <a:defRPr>
                <a:solidFill>
                  <a:schemeClr val="tx1"/>
                </a:solidFill>
                <a:latin typeface="Arial" panose="020B0604020202020204" pitchFamily="34" charset="0"/>
              </a:defRPr>
            </a:lvl8pPr>
            <a:lvl9pPr marL="4114800" indent="-457200" fontAlgn="base">
              <a:spcBef>
                <a:spcPct val="0"/>
              </a:spcBef>
              <a:spcAft>
                <a:spcPct val="0"/>
              </a:spcAft>
              <a:defRPr>
                <a:solidFill>
                  <a:schemeClr val="tx1"/>
                </a:solidFill>
                <a:latin typeface="Arial" panose="020B0604020202020204" pitchFamily="34" charset="0"/>
              </a:defRPr>
            </a:lvl9pPr>
          </a:lstStyle>
          <a:p>
            <a:pPr marL="0" indent="0" algn="just"/>
            <a:r>
              <a:rPr lang="en-US" altLang="en-US" sz="2000" b="1" i="1" dirty="0" err="1">
                <a:solidFill>
                  <a:schemeClr val="accent5">
                    <a:lumMod val="75000"/>
                  </a:schemeClr>
                </a:solidFill>
                <a:cs typeface="Arial" panose="020B0604020202020204" pitchFamily="34" charset="0"/>
              </a:rPr>
              <a:t>Bước</a:t>
            </a:r>
            <a:r>
              <a:rPr lang="en-US" altLang="en-US" sz="2000" b="1" i="1" dirty="0">
                <a:solidFill>
                  <a:schemeClr val="accent5">
                    <a:lumMod val="75000"/>
                  </a:schemeClr>
                </a:solidFill>
                <a:cs typeface="Arial" panose="020B0604020202020204" pitchFamily="34" charset="0"/>
              </a:rPr>
              <a:t> 2:</a:t>
            </a:r>
            <a:r>
              <a:rPr lang="en-US" altLang="en-US" sz="2000" dirty="0">
                <a:solidFill>
                  <a:schemeClr val="accent5">
                    <a:lumMod val="75000"/>
                  </a:schemeClr>
                </a:solidFill>
                <a:cs typeface="Arial" panose="020B0604020202020204" pitchFamily="34" charset="0"/>
              </a:rPr>
              <a:t> </a:t>
            </a:r>
            <a:r>
              <a:rPr lang="en-US" altLang="en-US" sz="2000" dirty="0" err="1">
                <a:cs typeface="Arial" panose="020B0604020202020204" pitchFamily="34" charset="0"/>
              </a:rPr>
              <a:t>Móc</a:t>
            </a:r>
            <a:r>
              <a:rPr lang="en-US" altLang="en-US" sz="2000" dirty="0">
                <a:cs typeface="Arial" panose="020B0604020202020204" pitchFamily="34" charset="0"/>
              </a:rPr>
              <a:t> 1 </a:t>
            </a:r>
            <a:r>
              <a:rPr lang="en-US" altLang="en-US" sz="2000" dirty="0" err="1">
                <a:cs typeface="Arial" panose="020B0604020202020204" pitchFamily="34" charset="0"/>
              </a:rPr>
              <a:t>quả</a:t>
            </a:r>
            <a:r>
              <a:rPr lang="en-US" altLang="en-US" sz="2000" dirty="0">
                <a:cs typeface="Arial" panose="020B0604020202020204" pitchFamily="34" charset="0"/>
              </a:rPr>
              <a:t> </a:t>
            </a:r>
            <a:r>
              <a:rPr lang="en-US" altLang="en-US" sz="2000" dirty="0" err="1">
                <a:cs typeface="Arial" panose="020B0604020202020204" pitchFamily="34" charset="0"/>
              </a:rPr>
              <a:t>nặng</a:t>
            </a:r>
            <a:r>
              <a:rPr lang="en-US" altLang="en-US" sz="2000" dirty="0">
                <a:cs typeface="Arial" panose="020B0604020202020204" pitchFamily="34" charset="0"/>
              </a:rPr>
              <a:t> 50g </a:t>
            </a:r>
            <a:r>
              <a:rPr lang="en-US" altLang="en-US" sz="2000" dirty="0" err="1">
                <a:cs typeface="Arial" panose="020B0604020202020204" pitchFamily="34" charset="0"/>
              </a:rPr>
              <a:t>vào</a:t>
            </a:r>
            <a:r>
              <a:rPr lang="en-US" altLang="en-US" sz="2000" dirty="0">
                <a:cs typeface="Arial" panose="020B0604020202020204" pitchFamily="34" charset="0"/>
              </a:rPr>
              <a:t> </a:t>
            </a:r>
            <a:r>
              <a:rPr lang="en-US" altLang="en-US" sz="2000" dirty="0" err="1">
                <a:cs typeface="Arial" panose="020B0604020202020204" pitchFamily="34" charset="0"/>
              </a:rPr>
              <a:t>đầu</a:t>
            </a:r>
            <a:r>
              <a:rPr lang="en-US" altLang="en-US" sz="2000" dirty="0">
                <a:cs typeface="Arial" panose="020B0604020202020204" pitchFamily="34" charset="0"/>
              </a:rPr>
              <a:t> </a:t>
            </a:r>
            <a:r>
              <a:rPr lang="en-US" altLang="en-US" sz="2000" dirty="0" err="1">
                <a:cs typeface="Arial" panose="020B0604020202020204" pitchFamily="34" charset="0"/>
              </a:rPr>
              <a:t>dưới</a:t>
            </a:r>
            <a:r>
              <a:rPr lang="en-US" altLang="en-US" sz="2000" dirty="0">
                <a:cs typeface="Arial" panose="020B0604020202020204" pitchFamily="34" charset="0"/>
              </a:rPr>
              <a:t> </a:t>
            </a:r>
            <a:r>
              <a:rPr lang="en-US" altLang="en-US" sz="2000" dirty="0" err="1">
                <a:cs typeface="Arial" panose="020B0604020202020204" pitchFamily="34" charset="0"/>
              </a:rPr>
              <a:t>của</a:t>
            </a:r>
            <a:r>
              <a:rPr lang="en-US" altLang="en-US" sz="2000" dirty="0">
                <a:cs typeface="Arial" panose="020B0604020202020204" pitchFamily="34" charset="0"/>
              </a:rPr>
              <a:t> </a:t>
            </a:r>
            <a:r>
              <a:rPr lang="en-US" altLang="en-US" sz="2000" dirty="0" err="1">
                <a:cs typeface="Arial" panose="020B0604020202020204" pitchFamily="34" charset="0"/>
              </a:rPr>
              <a:t>lò</a:t>
            </a:r>
            <a:r>
              <a:rPr lang="en-US" altLang="en-US" sz="2000" dirty="0">
                <a:cs typeface="Arial" panose="020B0604020202020204" pitchFamily="34" charset="0"/>
              </a:rPr>
              <a:t> xo, </a:t>
            </a:r>
            <a:r>
              <a:rPr lang="en-US" altLang="en-US" sz="2000" dirty="0" err="1">
                <a:cs typeface="Arial" panose="020B0604020202020204" pitchFamily="34" charset="0"/>
              </a:rPr>
              <a:t>đo</a:t>
            </a:r>
            <a:r>
              <a:rPr lang="en-US" altLang="en-US" sz="2000" dirty="0">
                <a:cs typeface="Arial" panose="020B0604020202020204" pitchFamily="34" charset="0"/>
              </a:rPr>
              <a:t> </a:t>
            </a:r>
            <a:r>
              <a:rPr lang="en-US" altLang="en-US" sz="2000" dirty="0" err="1">
                <a:cs typeface="Arial" panose="020B0604020202020204" pitchFamily="34" charset="0"/>
              </a:rPr>
              <a:t>chiều</a:t>
            </a:r>
            <a:r>
              <a:rPr lang="en-US" altLang="en-US" sz="2000" dirty="0">
                <a:cs typeface="Arial" panose="020B0604020202020204" pitchFamily="34" charset="0"/>
              </a:rPr>
              <a:t> </a:t>
            </a:r>
            <a:r>
              <a:rPr lang="en-US" altLang="en-US" sz="2000" dirty="0" err="1">
                <a:cs typeface="Arial" panose="020B0604020202020204" pitchFamily="34" charset="0"/>
              </a:rPr>
              <a:t>dài</a:t>
            </a:r>
            <a:r>
              <a:rPr lang="en-US" altLang="en-US" sz="2000" dirty="0">
                <a:cs typeface="Arial" panose="020B0604020202020204" pitchFamily="34" charset="0"/>
              </a:rPr>
              <a:t> (l) </a:t>
            </a:r>
            <a:r>
              <a:rPr lang="en-US" altLang="en-US" sz="2000" dirty="0" err="1">
                <a:cs typeface="Arial" panose="020B0604020202020204" pitchFamily="34" charset="0"/>
              </a:rPr>
              <a:t>của</a:t>
            </a:r>
            <a:r>
              <a:rPr lang="en-US" altLang="en-US" sz="2000" dirty="0">
                <a:cs typeface="Arial" panose="020B0604020202020204" pitchFamily="34" charset="0"/>
              </a:rPr>
              <a:t> </a:t>
            </a:r>
            <a:r>
              <a:rPr lang="en-US" altLang="en-US" sz="2000" dirty="0" err="1">
                <a:cs typeface="Arial" panose="020B0604020202020204" pitchFamily="34" charset="0"/>
              </a:rPr>
              <a:t>lò</a:t>
            </a:r>
            <a:r>
              <a:rPr lang="en-US" altLang="en-US" sz="2000" dirty="0">
                <a:cs typeface="Arial" panose="020B0604020202020204" pitchFamily="34" charset="0"/>
              </a:rPr>
              <a:t> xo </a:t>
            </a:r>
            <a:r>
              <a:rPr lang="en-US" altLang="en-US" sz="2000" dirty="0" err="1">
                <a:cs typeface="Arial" panose="020B0604020202020204" pitchFamily="34" charset="0"/>
              </a:rPr>
              <a:t>khi</a:t>
            </a:r>
            <a:r>
              <a:rPr lang="en-US" altLang="en-US" sz="2000" dirty="0">
                <a:cs typeface="Arial" panose="020B0604020202020204" pitchFamily="34" charset="0"/>
              </a:rPr>
              <a:t> </a:t>
            </a:r>
            <a:r>
              <a:rPr lang="en-US" altLang="en-US" sz="2000" dirty="0" err="1">
                <a:cs typeface="Arial" panose="020B0604020202020204" pitchFamily="34" charset="0"/>
              </a:rPr>
              <a:t>bị</a:t>
            </a:r>
            <a:r>
              <a:rPr lang="en-US" altLang="en-US" sz="2000" dirty="0">
                <a:cs typeface="Arial" panose="020B0604020202020204" pitchFamily="34" charset="0"/>
              </a:rPr>
              <a:t> </a:t>
            </a:r>
            <a:r>
              <a:rPr lang="en-US" altLang="en-US" sz="2000" dirty="0" err="1">
                <a:cs typeface="Arial" panose="020B0604020202020204" pitchFamily="34" charset="0"/>
              </a:rPr>
              <a:t>biến</a:t>
            </a:r>
            <a:r>
              <a:rPr lang="en-US" altLang="en-US" sz="2000" dirty="0">
                <a:cs typeface="Arial" panose="020B0604020202020204" pitchFamily="34" charset="0"/>
              </a:rPr>
              <a:t> </a:t>
            </a:r>
            <a:r>
              <a:rPr lang="en-US" altLang="en-US" sz="2000" dirty="0" err="1">
                <a:cs typeface="Arial" panose="020B0604020202020204" pitchFamily="34" charset="0"/>
              </a:rPr>
              <a:t>dạng</a:t>
            </a:r>
            <a:r>
              <a:rPr lang="en-US" altLang="en-US" sz="2000" dirty="0">
                <a:cs typeface="Arial" panose="020B0604020202020204" pitchFamily="34" charset="0"/>
              </a:rPr>
              <a:t> </a:t>
            </a:r>
            <a:r>
              <a:rPr lang="en-US" altLang="en-US" sz="2000" dirty="0" err="1">
                <a:cs typeface="Arial" panose="020B0604020202020204" pitchFamily="34" charset="0"/>
              </a:rPr>
              <a:t>rồi</a:t>
            </a:r>
            <a:r>
              <a:rPr lang="en-US" altLang="en-US" sz="2000" dirty="0">
                <a:cs typeface="Arial" panose="020B0604020202020204" pitchFamily="34" charset="0"/>
              </a:rPr>
              <a:t> </a:t>
            </a:r>
            <a:r>
              <a:rPr lang="en-US" altLang="en-US" sz="2000" dirty="0" err="1">
                <a:cs typeface="Arial" panose="020B0604020202020204" pitchFamily="34" charset="0"/>
              </a:rPr>
              <a:t>ghi</a:t>
            </a:r>
            <a:r>
              <a:rPr lang="en-US" altLang="en-US" sz="2000" dirty="0">
                <a:cs typeface="Arial" panose="020B0604020202020204" pitchFamily="34" charset="0"/>
              </a:rPr>
              <a:t> </a:t>
            </a:r>
            <a:r>
              <a:rPr lang="en-US" altLang="en-US" sz="2000" dirty="0" err="1">
                <a:cs typeface="Arial" panose="020B0604020202020204" pitchFamily="34" charset="0"/>
              </a:rPr>
              <a:t>kết</a:t>
            </a:r>
            <a:r>
              <a:rPr lang="en-US" altLang="en-US" sz="2000" dirty="0">
                <a:cs typeface="Arial" panose="020B0604020202020204" pitchFamily="34" charset="0"/>
              </a:rPr>
              <a:t> </a:t>
            </a:r>
            <a:r>
              <a:rPr lang="en-US" altLang="en-US" sz="2000" dirty="0" err="1">
                <a:cs typeface="Arial" panose="020B0604020202020204" pitchFamily="34" charset="0"/>
              </a:rPr>
              <a:t>quả</a:t>
            </a:r>
            <a:r>
              <a:rPr lang="en-US" altLang="en-US" sz="2000" dirty="0">
                <a:cs typeface="Arial" panose="020B0604020202020204" pitchFamily="34" charset="0"/>
              </a:rPr>
              <a:t> </a:t>
            </a:r>
            <a:r>
              <a:rPr lang="en-US" altLang="en-US" sz="2000" dirty="0" err="1">
                <a:cs typeface="Arial" panose="020B0604020202020204" pitchFamily="34" charset="0"/>
              </a:rPr>
              <a:t>vào</a:t>
            </a:r>
            <a:r>
              <a:rPr lang="en-US" altLang="en-US" sz="2000" dirty="0">
                <a:cs typeface="Arial" panose="020B0604020202020204" pitchFamily="34" charset="0"/>
              </a:rPr>
              <a:t> PHT. </a:t>
            </a:r>
          </a:p>
        </p:txBody>
      </p:sp>
      <p:sp>
        <p:nvSpPr>
          <p:cNvPr id="24" name="Text Box 17"/>
          <p:cNvSpPr txBox="1">
            <a:spLocks noChangeArrowheads="1"/>
          </p:cNvSpPr>
          <p:nvPr/>
        </p:nvSpPr>
        <p:spPr bwMode="auto">
          <a:xfrm>
            <a:off x="98836" y="3439925"/>
            <a:ext cx="5820176"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defRPr>
                <a:solidFill>
                  <a:schemeClr val="tx1"/>
                </a:solidFill>
                <a:latin typeface="Arial" panose="020B0604020202020204" pitchFamily="34" charset="0"/>
              </a:defRPr>
            </a:lvl1pPr>
            <a:lvl2pPr marL="914400" indent="-457200">
              <a:defRPr>
                <a:solidFill>
                  <a:schemeClr val="tx1"/>
                </a:solidFill>
                <a:latin typeface="Arial" panose="020B0604020202020204" pitchFamily="34" charset="0"/>
              </a:defRPr>
            </a:lvl2pPr>
            <a:lvl3pPr marL="1371600" indent="-457200">
              <a:defRPr>
                <a:solidFill>
                  <a:schemeClr val="tx1"/>
                </a:solidFill>
                <a:latin typeface="Arial" panose="020B0604020202020204" pitchFamily="34" charset="0"/>
              </a:defRPr>
            </a:lvl3pPr>
            <a:lvl4pPr marL="1828800" indent="-457200">
              <a:defRPr>
                <a:solidFill>
                  <a:schemeClr val="tx1"/>
                </a:solidFill>
                <a:latin typeface="Arial" panose="020B0604020202020204" pitchFamily="34" charset="0"/>
              </a:defRPr>
            </a:lvl4pPr>
            <a:lvl5pPr marL="2286000" indent="-457200">
              <a:defRPr>
                <a:solidFill>
                  <a:schemeClr val="tx1"/>
                </a:solidFill>
                <a:latin typeface="Arial" panose="020B0604020202020204" pitchFamily="34" charset="0"/>
              </a:defRPr>
            </a:lvl5pPr>
            <a:lvl6pPr marL="2743200" indent="-457200" fontAlgn="base">
              <a:spcBef>
                <a:spcPct val="0"/>
              </a:spcBef>
              <a:spcAft>
                <a:spcPct val="0"/>
              </a:spcAft>
              <a:defRPr>
                <a:solidFill>
                  <a:schemeClr val="tx1"/>
                </a:solidFill>
                <a:latin typeface="Arial" panose="020B0604020202020204" pitchFamily="34" charset="0"/>
              </a:defRPr>
            </a:lvl6pPr>
            <a:lvl7pPr marL="3200400" indent="-457200" fontAlgn="base">
              <a:spcBef>
                <a:spcPct val="0"/>
              </a:spcBef>
              <a:spcAft>
                <a:spcPct val="0"/>
              </a:spcAft>
              <a:defRPr>
                <a:solidFill>
                  <a:schemeClr val="tx1"/>
                </a:solidFill>
                <a:latin typeface="Arial" panose="020B0604020202020204" pitchFamily="34" charset="0"/>
              </a:defRPr>
            </a:lvl7pPr>
            <a:lvl8pPr marL="3657600" indent="-457200" fontAlgn="base">
              <a:spcBef>
                <a:spcPct val="0"/>
              </a:spcBef>
              <a:spcAft>
                <a:spcPct val="0"/>
              </a:spcAft>
              <a:defRPr>
                <a:solidFill>
                  <a:schemeClr val="tx1"/>
                </a:solidFill>
                <a:latin typeface="Arial" panose="020B0604020202020204" pitchFamily="34" charset="0"/>
              </a:defRPr>
            </a:lvl8pPr>
            <a:lvl9pPr marL="4114800" indent="-457200" fontAlgn="base">
              <a:spcBef>
                <a:spcPct val="0"/>
              </a:spcBef>
              <a:spcAft>
                <a:spcPct val="0"/>
              </a:spcAft>
              <a:defRPr>
                <a:solidFill>
                  <a:schemeClr val="tx1"/>
                </a:solidFill>
                <a:latin typeface="Arial" panose="020B0604020202020204" pitchFamily="34" charset="0"/>
              </a:defRPr>
            </a:lvl9pPr>
          </a:lstStyle>
          <a:p>
            <a:pPr marL="0" indent="0" algn="just">
              <a:tabLst>
                <a:tab pos="0" algn="l"/>
              </a:tabLst>
            </a:pPr>
            <a:r>
              <a:rPr lang="en-US" altLang="en-US" sz="2000" b="1" i="1" dirty="0" err="1">
                <a:solidFill>
                  <a:schemeClr val="accent5">
                    <a:lumMod val="75000"/>
                  </a:schemeClr>
                </a:solidFill>
                <a:cs typeface="Arial" panose="020B0604020202020204" pitchFamily="34" charset="0"/>
              </a:rPr>
              <a:t>Bước</a:t>
            </a:r>
            <a:r>
              <a:rPr lang="en-US" altLang="en-US" sz="2000" b="1" i="1" dirty="0">
                <a:solidFill>
                  <a:schemeClr val="accent5">
                    <a:lumMod val="75000"/>
                  </a:schemeClr>
                </a:solidFill>
                <a:cs typeface="Arial" panose="020B0604020202020204" pitchFamily="34" charset="0"/>
              </a:rPr>
              <a:t> 4:</a:t>
            </a:r>
            <a:r>
              <a:rPr lang="en-US" altLang="en-US" sz="2000" dirty="0">
                <a:solidFill>
                  <a:schemeClr val="accent5">
                    <a:lumMod val="75000"/>
                  </a:schemeClr>
                </a:solidFill>
                <a:cs typeface="Arial" panose="020B0604020202020204" pitchFamily="34" charset="0"/>
              </a:rPr>
              <a:t> </a:t>
            </a:r>
            <a:r>
              <a:rPr lang="en-US" altLang="en-US" sz="2000" dirty="0" err="1">
                <a:cs typeface="Arial" panose="020B0604020202020204" pitchFamily="34" charset="0"/>
              </a:rPr>
              <a:t>Bỏ</a:t>
            </a:r>
            <a:r>
              <a:rPr lang="en-US" altLang="en-US" sz="2000" dirty="0">
                <a:cs typeface="Arial" panose="020B0604020202020204" pitchFamily="34" charset="0"/>
              </a:rPr>
              <a:t> </a:t>
            </a:r>
            <a:r>
              <a:rPr lang="en-US" altLang="en-US" sz="2000" dirty="0" err="1">
                <a:cs typeface="Arial" panose="020B0604020202020204" pitchFamily="34" charset="0"/>
              </a:rPr>
              <a:t>quả</a:t>
            </a:r>
            <a:r>
              <a:rPr lang="en-US" altLang="en-US" sz="2000" dirty="0">
                <a:cs typeface="Arial" panose="020B0604020202020204" pitchFamily="34" charset="0"/>
              </a:rPr>
              <a:t> </a:t>
            </a:r>
            <a:r>
              <a:rPr lang="en-US" altLang="en-US" sz="2000" dirty="0" err="1">
                <a:cs typeface="Arial" panose="020B0604020202020204" pitchFamily="34" charset="0"/>
              </a:rPr>
              <a:t>nặng</a:t>
            </a:r>
            <a:r>
              <a:rPr lang="en-US" altLang="en-US" sz="2000" dirty="0">
                <a:cs typeface="Arial" panose="020B0604020202020204" pitchFamily="34" charset="0"/>
              </a:rPr>
              <a:t> </a:t>
            </a:r>
            <a:r>
              <a:rPr lang="en-US" altLang="en-US" sz="2000" dirty="0" err="1">
                <a:cs typeface="Arial" panose="020B0604020202020204" pitchFamily="34" charset="0"/>
              </a:rPr>
              <a:t>ra</a:t>
            </a:r>
            <a:r>
              <a:rPr lang="en-US" altLang="en-US" sz="2000" dirty="0">
                <a:cs typeface="Arial" panose="020B0604020202020204" pitchFamily="34" charset="0"/>
              </a:rPr>
              <a:t>, </a:t>
            </a:r>
            <a:r>
              <a:rPr lang="en-US" altLang="en-US" sz="2000" dirty="0" err="1">
                <a:cs typeface="Arial" panose="020B0604020202020204" pitchFamily="34" charset="0"/>
              </a:rPr>
              <a:t>đo</a:t>
            </a:r>
            <a:r>
              <a:rPr lang="en-US" altLang="en-US" sz="2000" dirty="0">
                <a:cs typeface="Arial" panose="020B0604020202020204" pitchFamily="34" charset="0"/>
              </a:rPr>
              <a:t> </a:t>
            </a:r>
            <a:r>
              <a:rPr lang="en-US" altLang="en-US" sz="2000" dirty="0" err="1">
                <a:cs typeface="Arial" panose="020B0604020202020204" pitchFamily="34" charset="0"/>
              </a:rPr>
              <a:t>chiều</a:t>
            </a:r>
            <a:r>
              <a:rPr lang="en-US" altLang="en-US" sz="2000" dirty="0">
                <a:cs typeface="Arial" panose="020B0604020202020204" pitchFamily="34" charset="0"/>
              </a:rPr>
              <a:t> </a:t>
            </a:r>
            <a:r>
              <a:rPr lang="en-US" altLang="en-US" sz="2000" dirty="0" err="1">
                <a:cs typeface="Arial" panose="020B0604020202020204" pitchFamily="34" charset="0"/>
              </a:rPr>
              <a:t>dài</a:t>
            </a:r>
            <a:r>
              <a:rPr lang="en-US" altLang="en-US" sz="2000" dirty="0">
                <a:cs typeface="Arial" panose="020B0604020202020204" pitchFamily="34" charset="0"/>
              </a:rPr>
              <a:t> </a:t>
            </a:r>
            <a:r>
              <a:rPr lang="en-US" altLang="en-US" sz="2000" dirty="0" err="1">
                <a:cs typeface="Arial" panose="020B0604020202020204" pitchFamily="34" charset="0"/>
              </a:rPr>
              <a:t>của</a:t>
            </a:r>
            <a:r>
              <a:rPr lang="en-US" altLang="en-US" sz="2000" dirty="0">
                <a:cs typeface="Arial" panose="020B0604020202020204" pitchFamily="34" charset="0"/>
              </a:rPr>
              <a:t> </a:t>
            </a:r>
            <a:r>
              <a:rPr lang="en-US" altLang="en-US" sz="2000" dirty="0" err="1">
                <a:cs typeface="Arial" panose="020B0604020202020204" pitchFamily="34" charset="0"/>
              </a:rPr>
              <a:t>lò</a:t>
            </a:r>
            <a:r>
              <a:rPr lang="en-US" altLang="en-US" sz="2000" dirty="0">
                <a:cs typeface="Arial" panose="020B0604020202020204" pitchFamily="34" charset="0"/>
              </a:rPr>
              <a:t> xo </a:t>
            </a:r>
            <a:r>
              <a:rPr lang="en-US" altLang="en-US" sz="2000" dirty="0" err="1">
                <a:cs typeface="Arial" panose="020B0604020202020204" pitchFamily="34" charset="0"/>
              </a:rPr>
              <a:t>và</a:t>
            </a:r>
            <a:r>
              <a:rPr lang="en-US" altLang="en-US" sz="2000" dirty="0">
                <a:cs typeface="Arial" panose="020B0604020202020204" pitchFamily="34" charset="0"/>
              </a:rPr>
              <a:t> so </a:t>
            </a:r>
            <a:r>
              <a:rPr lang="en-US" altLang="en-US" sz="2000" dirty="0" err="1">
                <a:cs typeface="Arial" panose="020B0604020202020204" pitchFamily="34" charset="0"/>
              </a:rPr>
              <a:t>sánh</a:t>
            </a:r>
            <a:r>
              <a:rPr lang="en-US" altLang="en-US" sz="2000" dirty="0">
                <a:cs typeface="Arial" panose="020B0604020202020204" pitchFamily="34" charset="0"/>
              </a:rPr>
              <a:t> </a:t>
            </a:r>
            <a:r>
              <a:rPr lang="en-US" altLang="en-US" sz="2000" dirty="0" err="1">
                <a:cs typeface="Arial" panose="020B0604020202020204" pitchFamily="34" charset="0"/>
              </a:rPr>
              <a:t>với</a:t>
            </a:r>
            <a:r>
              <a:rPr lang="en-US" altLang="en-US" sz="2000" dirty="0">
                <a:cs typeface="Arial" panose="020B0604020202020204" pitchFamily="34" charset="0"/>
              </a:rPr>
              <a:t> </a:t>
            </a:r>
            <a:r>
              <a:rPr lang="en-US" altLang="en-US" sz="2000" dirty="0" err="1">
                <a:cs typeface="Arial" panose="020B0604020202020204" pitchFamily="34" charset="0"/>
              </a:rPr>
              <a:t>chiều</a:t>
            </a:r>
            <a:r>
              <a:rPr lang="en-US" altLang="en-US" sz="2000" dirty="0">
                <a:cs typeface="Arial" panose="020B0604020202020204" pitchFamily="34" charset="0"/>
              </a:rPr>
              <a:t> </a:t>
            </a:r>
            <a:r>
              <a:rPr lang="en-US" altLang="en-US" sz="2000" dirty="0" err="1">
                <a:cs typeface="Arial" panose="020B0604020202020204" pitchFamily="34" charset="0"/>
              </a:rPr>
              <a:t>dài</a:t>
            </a:r>
            <a:r>
              <a:rPr lang="en-US" altLang="en-US" sz="2000" dirty="0">
                <a:cs typeface="Arial" panose="020B0604020202020204" pitchFamily="34" charset="0"/>
              </a:rPr>
              <a:t> </a:t>
            </a:r>
            <a:r>
              <a:rPr lang="en-US" altLang="en-US" sz="2000" dirty="0" err="1">
                <a:cs typeface="Arial" panose="020B0604020202020204" pitchFamily="34" charset="0"/>
              </a:rPr>
              <a:t>tự</a:t>
            </a:r>
            <a:r>
              <a:rPr lang="en-US" altLang="en-US" sz="2000" dirty="0">
                <a:cs typeface="Arial" panose="020B0604020202020204" pitchFamily="34" charset="0"/>
              </a:rPr>
              <a:t> </a:t>
            </a:r>
            <a:r>
              <a:rPr lang="en-US" altLang="en-US" sz="2000" dirty="0" err="1">
                <a:cs typeface="Arial" panose="020B0604020202020204" pitchFamily="34" charset="0"/>
              </a:rPr>
              <a:t>nhiên</a:t>
            </a:r>
            <a:r>
              <a:rPr lang="en-US" altLang="en-US" sz="2000" dirty="0">
                <a:cs typeface="Arial" panose="020B0604020202020204" pitchFamily="34" charset="0"/>
              </a:rPr>
              <a:t> </a:t>
            </a:r>
            <a:r>
              <a:rPr lang="en-US" altLang="en-US" sz="2000" dirty="0" err="1">
                <a:cs typeface="Arial" panose="020B0604020202020204" pitchFamily="34" charset="0"/>
              </a:rPr>
              <a:t>của</a:t>
            </a:r>
            <a:r>
              <a:rPr lang="en-US" altLang="en-US" sz="2000" dirty="0">
                <a:cs typeface="Arial" panose="020B0604020202020204" pitchFamily="34" charset="0"/>
              </a:rPr>
              <a:t> </a:t>
            </a:r>
            <a:r>
              <a:rPr lang="en-US" altLang="en-US" sz="2000" dirty="0" err="1">
                <a:cs typeface="Arial" panose="020B0604020202020204" pitchFamily="34" charset="0"/>
              </a:rPr>
              <a:t>nó</a:t>
            </a:r>
            <a:r>
              <a:rPr lang="en-US" altLang="en-US" sz="2000" dirty="0">
                <a:cs typeface="Arial" panose="020B0604020202020204" pitchFamily="34" charset="0"/>
              </a:rPr>
              <a:t>.</a:t>
            </a:r>
          </a:p>
        </p:txBody>
      </p:sp>
      <p:sp>
        <p:nvSpPr>
          <p:cNvPr id="25" name="Text Box 18"/>
          <p:cNvSpPr txBox="1">
            <a:spLocks noChangeArrowheads="1"/>
          </p:cNvSpPr>
          <p:nvPr/>
        </p:nvSpPr>
        <p:spPr bwMode="auto">
          <a:xfrm>
            <a:off x="110538" y="2641731"/>
            <a:ext cx="5820176"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spcBef>
                <a:spcPct val="50000"/>
              </a:spcBef>
            </a:pPr>
            <a:r>
              <a:rPr lang="en-US" altLang="en-US" sz="2000" b="1" i="1" dirty="0" err="1">
                <a:solidFill>
                  <a:schemeClr val="accent5">
                    <a:lumMod val="75000"/>
                  </a:schemeClr>
                </a:solidFill>
                <a:latin typeface="Arial" panose="020B0604020202020204" pitchFamily="34" charset="0"/>
                <a:cs typeface="Arial" panose="020B0604020202020204" pitchFamily="34" charset="0"/>
              </a:rPr>
              <a:t>Bước</a:t>
            </a:r>
            <a:r>
              <a:rPr lang="en-US" altLang="en-US" sz="2000" b="1" i="1" dirty="0">
                <a:solidFill>
                  <a:schemeClr val="accent5">
                    <a:lumMod val="75000"/>
                  </a:schemeClr>
                </a:solidFill>
                <a:latin typeface="Arial" panose="020B0604020202020204" pitchFamily="34" charset="0"/>
                <a:cs typeface="Arial" panose="020B0604020202020204" pitchFamily="34" charset="0"/>
              </a:rPr>
              <a:t> 3</a:t>
            </a:r>
            <a:r>
              <a:rPr lang="en-US" altLang="en-US" sz="2000" b="1" i="1" dirty="0">
                <a:solidFill>
                  <a:schemeClr val="tx1"/>
                </a:solidFill>
                <a:latin typeface="Arial" panose="020B0604020202020204" pitchFamily="34" charset="0"/>
                <a:cs typeface="Arial" panose="020B0604020202020204" pitchFamily="34" charset="0"/>
              </a:rPr>
              <a:t>:</a:t>
            </a:r>
            <a:r>
              <a:rPr lang="en-US" altLang="en-US" sz="2000" dirty="0">
                <a:solidFill>
                  <a:schemeClr val="tx1"/>
                </a:solidFill>
                <a:latin typeface="Arial" panose="020B0604020202020204" pitchFamily="34" charset="0"/>
                <a:cs typeface="Arial" panose="020B0604020202020204" pitchFamily="34" charset="0"/>
              </a:rPr>
              <a:t> </a:t>
            </a:r>
            <a:r>
              <a:rPr lang="en-US" altLang="en-US" sz="2000" dirty="0" err="1">
                <a:solidFill>
                  <a:schemeClr val="tx1"/>
                </a:solidFill>
                <a:latin typeface="Arial" panose="020B0604020202020204" pitchFamily="34" charset="0"/>
                <a:cs typeface="Arial" panose="020B0604020202020204" pitchFamily="34" charset="0"/>
              </a:rPr>
              <a:t>Xác</a:t>
            </a:r>
            <a:r>
              <a:rPr lang="en-US" altLang="en-US" sz="2000" dirty="0">
                <a:solidFill>
                  <a:schemeClr val="tx1"/>
                </a:solidFill>
                <a:latin typeface="Arial" panose="020B0604020202020204" pitchFamily="34" charset="0"/>
                <a:cs typeface="Arial" panose="020B0604020202020204" pitchFamily="34" charset="0"/>
              </a:rPr>
              <a:t> </a:t>
            </a:r>
            <a:r>
              <a:rPr lang="en-US" altLang="en-US" sz="2000" dirty="0" err="1">
                <a:solidFill>
                  <a:schemeClr val="tx1"/>
                </a:solidFill>
                <a:latin typeface="Arial" panose="020B0604020202020204" pitchFamily="34" charset="0"/>
                <a:cs typeface="Arial" panose="020B0604020202020204" pitchFamily="34" charset="0"/>
              </a:rPr>
              <a:t>đinh</a:t>
            </a:r>
            <a:r>
              <a:rPr lang="en-US" altLang="en-US" sz="2000" dirty="0">
                <a:solidFill>
                  <a:schemeClr val="tx1"/>
                </a:solidFill>
                <a:latin typeface="Arial" panose="020B0604020202020204" pitchFamily="34" charset="0"/>
                <a:cs typeface="Arial" panose="020B0604020202020204" pitchFamily="34" charset="0"/>
              </a:rPr>
              <a:t> </a:t>
            </a:r>
            <a:r>
              <a:rPr lang="en-US" altLang="en-US" sz="2000" dirty="0" err="1">
                <a:solidFill>
                  <a:schemeClr val="tx1"/>
                </a:solidFill>
                <a:latin typeface="Arial" panose="020B0604020202020204" pitchFamily="34" charset="0"/>
                <a:cs typeface="Arial" panose="020B0604020202020204" pitchFamily="34" charset="0"/>
              </a:rPr>
              <a:t>khối</a:t>
            </a:r>
            <a:r>
              <a:rPr lang="en-US" altLang="en-US" sz="2000" dirty="0">
                <a:solidFill>
                  <a:schemeClr val="tx1"/>
                </a:solidFill>
                <a:latin typeface="Arial" panose="020B0604020202020204" pitchFamily="34" charset="0"/>
                <a:cs typeface="Arial" panose="020B0604020202020204" pitchFamily="34" charset="0"/>
              </a:rPr>
              <a:t> </a:t>
            </a:r>
            <a:r>
              <a:rPr lang="en-US" altLang="en-US" sz="2000" dirty="0" err="1">
                <a:solidFill>
                  <a:schemeClr val="tx1"/>
                </a:solidFill>
                <a:latin typeface="Arial" panose="020B0604020202020204" pitchFamily="34" charset="0"/>
                <a:cs typeface="Arial" panose="020B0604020202020204" pitchFamily="34" charset="0"/>
              </a:rPr>
              <a:t>lượng</a:t>
            </a:r>
            <a:r>
              <a:rPr lang="en-US" altLang="en-US" sz="2000" dirty="0">
                <a:solidFill>
                  <a:schemeClr val="tx1"/>
                </a:solidFill>
                <a:latin typeface="Arial" panose="020B0604020202020204" pitchFamily="34" charset="0"/>
                <a:cs typeface="Arial" panose="020B0604020202020204" pitchFamily="34" charset="0"/>
              </a:rPr>
              <a:t> m</a:t>
            </a:r>
            <a:r>
              <a:rPr lang="en-US" altLang="en-US" sz="2000" baseline="-25000" dirty="0">
                <a:solidFill>
                  <a:schemeClr val="tx1"/>
                </a:solidFill>
                <a:latin typeface="Arial" panose="020B0604020202020204" pitchFamily="34" charset="0"/>
                <a:cs typeface="Arial" panose="020B0604020202020204" pitchFamily="34" charset="0"/>
              </a:rPr>
              <a:t>1</a:t>
            </a:r>
            <a:r>
              <a:rPr lang="en-US" altLang="en-US" sz="2000" dirty="0">
                <a:solidFill>
                  <a:schemeClr val="tx1"/>
                </a:solidFill>
                <a:latin typeface="Arial" panose="020B0604020202020204" pitchFamily="34" charset="0"/>
                <a:cs typeface="Arial" panose="020B0604020202020204" pitchFamily="34" charset="0"/>
              </a:rPr>
              <a:t> </a:t>
            </a:r>
            <a:r>
              <a:rPr lang="en-US" altLang="en-US" sz="2000" dirty="0" err="1">
                <a:solidFill>
                  <a:schemeClr val="tx1"/>
                </a:solidFill>
                <a:latin typeface="Arial" panose="020B0604020202020204" pitchFamily="34" charset="0"/>
                <a:cs typeface="Arial" panose="020B0604020202020204" pitchFamily="34" charset="0"/>
              </a:rPr>
              <a:t>của</a:t>
            </a:r>
            <a:r>
              <a:rPr lang="en-US" altLang="en-US" sz="2000" dirty="0">
                <a:solidFill>
                  <a:schemeClr val="tx1"/>
                </a:solidFill>
                <a:latin typeface="Arial" panose="020B0604020202020204" pitchFamily="34" charset="0"/>
                <a:cs typeface="Arial" panose="020B0604020202020204" pitchFamily="34" charset="0"/>
              </a:rPr>
              <a:t> </a:t>
            </a:r>
            <a:r>
              <a:rPr lang="en-US" altLang="en-US" sz="2000" dirty="0" err="1">
                <a:solidFill>
                  <a:schemeClr val="tx1"/>
                </a:solidFill>
                <a:latin typeface="Arial" panose="020B0604020202020204" pitchFamily="34" charset="0"/>
                <a:cs typeface="Arial" panose="020B0604020202020204" pitchFamily="34" charset="0"/>
              </a:rPr>
              <a:t>quả</a:t>
            </a:r>
            <a:r>
              <a:rPr lang="en-US" altLang="en-US" sz="2000" dirty="0">
                <a:solidFill>
                  <a:schemeClr val="tx1"/>
                </a:solidFill>
                <a:latin typeface="Arial" panose="020B0604020202020204" pitchFamily="34" charset="0"/>
                <a:cs typeface="Arial" panose="020B0604020202020204" pitchFamily="34" charset="0"/>
              </a:rPr>
              <a:t> </a:t>
            </a:r>
            <a:r>
              <a:rPr lang="en-US" altLang="en-US" sz="2000" dirty="0" err="1">
                <a:solidFill>
                  <a:schemeClr val="tx1"/>
                </a:solidFill>
                <a:latin typeface="Arial" panose="020B0604020202020204" pitchFamily="34" charset="0"/>
                <a:cs typeface="Arial" panose="020B0604020202020204" pitchFamily="34" charset="0"/>
              </a:rPr>
              <a:t>nặng</a:t>
            </a:r>
            <a:r>
              <a:rPr lang="en-US" altLang="en-US" sz="2000" dirty="0">
                <a:solidFill>
                  <a:schemeClr val="tx1"/>
                </a:solidFill>
                <a:latin typeface="Arial" panose="020B0604020202020204" pitchFamily="34" charset="0"/>
                <a:cs typeface="Arial" panose="020B0604020202020204" pitchFamily="34" charset="0"/>
              </a:rPr>
              <a:t> </a:t>
            </a:r>
            <a:r>
              <a:rPr lang="en-US" altLang="en-US" sz="2000" dirty="0" err="1">
                <a:solidFill>
                  <a:schemeClr val="tx1"/>
                </a:solidFill>
                <a:latin typeface="Arial" panose="020B0604020202020204" pitchFamily="34" charset="0"/>
                <a:cs typeface="Arial" panose="020B0604020202020204" pitchFamily="34" charset="0"/>
              </a:rPr>
              <a:t>và</a:t>
            </a:r>
            <a:r>
              <a:rPr lang="en-US" altLang="en-US" sz="2000" dirty="0">
                <a:solidFill>
                  <a:schemeClr val="tx1"/>
                </a:solidFill>
                <a:latin typeface="Arial" panose="020B0604020202020204" pitchFamily="34" charset="0"/>
                <a:cs typeface="Arial" panose="020B0604020202020204" pitchFamily="34" charset="0"/>
              </a:rPr>
              <a:t> </a:t>
            </a:r>
            <a:r>
              <a:rPr lang="en-US" altLang="en-US" sz="2000" dirty="0" err="1">
                <a:solidFill>
                  <a:schemeClr val="tx1"/>
                </a:solidFill>
                <a:latin typeface="Arial" panose="020B0604020202020204" pitchFamily="34" charset="0"/>
                <a:cs typeface="Arial" panose="020B0604020202020204" pitchFamily="34" charset="0"/>
              </a:rPr>
              <a:t>viết</a:t>
            </a:r>
            <a:r>
              <a:rPr lang="en-US" altLang="en-US" sz="2000" dirty="0">
                <a:solidFill>
                  <a:schemeClr val="tx1"/>
                </a:solidFill>
                <a:latin typeface="Arial" panose="020B0604020202020204" pitchFamily="34" charset="0"/>
                <a:cs typeface="Arial" panose="020B0604020202020204" pitchFamily="34" charset="0"/>
              </a:rPr>
              <a:t> </a:t>
            </a:r>
            <a:r>
              <a:rPr lang="en-US" altLang="en-US" sz="2000" dirty="0" err="1">
                <a:solidFill>
                  <a:schemeClr val="tx1"/>
                </a:solidFill>
                <a:latin typeface="Arial" panose="020B0604020202020204" pitchFamily="34" charset="0"/>
                <a:cs typeface="Arial" panose="020B0604020202020204" pitchFamily="34" charset="0"/>
              </a:rPr>
              <a:t>vào</a:t>
            </a:r>
            <a:r>
              <a:rPr lang="en-US" altLang="en-US" sz="2000" dirty="0">
                <a:solidFill>
                  <a:schemeClr val="tx1"/>
                </a:solidFill>
                <a:latin typeface="Arial" panose="020B0604020202020204" pitchFamily="34" charset="0"/>
                <a:cs typeface="Arial" panose="020B0604020202020204" pitchFamily="34" charset="0"/>
              </a:rPr>
              <a:t> ô </a:t>
            </a:r>
            <a:r>
              <a:rPr lang="en-US" altLang="en-US" sz="2000" dirty="0" err="1">
                <a:solidFill>
                  <a:schemeClr val="tx1"/>
                </a:solidFill>
                <a:latin typeface="Arial" panose="020B0604020202020204" pitchFamily="34" charset="0"/>
                <a:cs typeface="Arial" panose="020B0604020202020204" pitchFamily="34" charset="0"/>
              </a:rPr>
              <a:t>tương</a:t>
            </a:r>
            <a:r>
              <a:rPr lang="en-US" altLang="en-US" sz="2000" dirty="0">
                <a:solidFill>
                  <a:schemeClr val="tx1"/>
                </a:solidFill>
                <a:latin typeface="Arial" panose="020B0604020202020204" pitchFamily="34" charset="0"/>
                <a:cs typeface="Arial" panose="020B0604020202020204" pitchFamily="34" charset="0"/>
              </a:rPr>
              <a:t> </a:t>
            </a:r>
            <a:r>
              <a:rPr lang="en-US" altLang="en-US" sz="2000" dirty="0" err="1">
                <a:solidFill>
                  <a:schemeClr val="tx1"/>
                </a:solidFill>
                <a:latin typeface="Arial" panose="020B0604020202020204" pitchFamily="34" charset="0"/>
                <a:cs typeface="Arial" panose="020B0604020202020204" pitchFamily="34" charset="0"/>
              </a:rPr>
              <a:t>ứng</a:t>
            </a:r>
            <a:r>
              <a:rPr lang="en-US" altLang="en-US" sz="2000" dirty="0">
                <a:solidFill>
                  <a:schemeClr val="tx1"/>
                </a:solidFill>
                <a:latin typeface="Arial" panose="020B0604020202020204" pitchFamily="34" charset="0"/>
                <a:cs typeface="Arial" panose="020B0604020202020204" pitchFamily="34" charset="0"/>
              </a:rPr>
              <a:t> </a:t>
            </a:r>
            <a:r>
              <a:rPr lang="en-US" altLang="en-US" sz="2000" dirty="0" err="1">
                <a:solidFill>
                  <a:schemeClr val="tx1"/>
                </a:solidFill>
                <a:latin typeface="Arial" panose="020B0604020202020204" pitchFamily="34" charset="0"/>
                <a:cs typeface="Arial" panose="020B0604020202020204" pitchFamily="34" charset="0"/>
              </a:rPr>
              <a:t>trong</a:t>
            </a:r>
            <a:r>
              <a:rPr lang="en-US" altLang="en-US" sz="2000" dirty="0">
                <a:solidFill>
                  <a:schemeClr val="tx1"/>
                </a:solidFill>
                <a:latin typeface="Arial" panose="020B0604020202020204" pitchFamily="34" charset="0"/>
                <a:cs typeface="Arial" panose="020B0604020202020204" pitchFamily="34" charset="0"/>
              </a:rPr>
              <a:t> PHT.</a:t>
            </a:r>
          </a:p>
        </p:txBody>
      </p:sp>
      <p:sp>
        <p:nvSpPr>
          <p:cNvPr id="26" name="Text Box 19"/>
          <p:cNvSpPr txBox="1">
            <a:spLocks noChangeArrowheads="1"/>
          </p:cNvSpPr>
          <p:nvPr/>
        </p:nvSpPr>
        <p:spPr bwMode="auto">
          <a:xfrm>
            <a:off x="51782" y="4238119"/>
            <a:ext cx="5937688"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defRPr>
                <a:solidFill>
                  <a:schemeClr val="tx1"/>
                </a:solidFill>
                <a:latin typeface="Arial" panose="020B0604020202020204" pitchFamily="34" charset="0"/>
              </a:defRPr>
            </a:lvl1pPr>
            <a:lvl2pPr marL="914400" indent="-457200">
              <a:defRPr>
                <a:solidFill>
                  <a:schemeClr val="tx1"/>
                </a:solidFill>
                <a:latin typeface="Arial" panose="020B0604020202020204" pitchFamily="34" charset="0"/>
              </a:defRPr>
            </a:lvl2pPr>
            <a:lvl3pPr marL="1371600" indent="-457200">
              <a:defRPr>
                <a:solidFill>
                  <a:schemeClr val="tx1"/>
                </a:solidFill>
                <a:latin typeface="Arial" panose="020B0604020202020204" pitchFamily="34" charset="0"/>
              </a:defRPr>
            </a:lvl3pPr>
            <a:lvl4pPr marL="1828800" indent="-457200">
              <a:defRPr>
                <a:solidFill>
                  <a:schemeClr val="tx1"/>
                </a:solidFill>
                <a:latin typeface="Arial" panose="020B0604020202020204" pitchFamily="34" charset="0"/>
              </a:defRPr>
            </a:lvl4pPr>
            <a:lvl5pPr marL="2286000" indent="-457200">
              <a:defRPr>
                <a:solidFill>
                  <a:schemeClr val="tx1"/>
                </a:solidFill>
                <a:latin typeface="Arial" panose="020B0604020202020204" pitchFamily="34" charset="0"/>
              </a:defRPr>
            </a:lvl5pPr>
            <a:lvl6pPr marL="2743200" indent="-457200" fontAlgn="base">
              <a:spcBef>
                <a:spcPct val="0"/>
              </a:spcBef>
              <a:spcAft>
                <a:spcPct val="0"/>
              </a:spcAft>
              <a:defRPr>
                <a:solidFill>
                  <a:schemeClr val="tx1"/>
                </a:solidFill>
                <a:latin typeface="Arial" panose="020B0604020202020204" pitchFamily="34" charset="0"/>
              </a:defRPr>
            </a:lvl6pPr>
            <a:lvl7pPr marL="3200400" indent="-457200" fontAlgn="base">
              <a:spcBef>
                <a:spcPct val="0"/>
              </a:spcBef>
              <a:spcAft>
                <a:spcPct val="0"/>
              </a:spcAft>
              <a:defRPr>
                <a:solidFill>
                  <a:schemeClr val="tx1"/>
                </a:solidFill>
                <a:latin typeface="Arial" panose="020B0604020202020204" pitchFamily="34" charset="0"/>
              </a:defRPr>
            </a:lvl7pPr>
            <a:lvl8pPr marL="3657600" indent="-457200" fontAlgn="base">
              <a:spcBef>
                <a:spcPct val="0"/>
              </a:spcBef>
              <a:spcAft>
                <a:spcPct val="0"/>
              </a:spcAft>
              <a:defRPr>
                <a:solidFill>
                  <a:schemeClr val="tx1"/>
                </a:solidFill>
                <a:latin typeface="Arial" panose="020B0604020202020204" pitchFamily="34" charset="0"/>
              </a:defRPr>
            </a:lvl8pPr>
            <a:lvl9pPr marL="4114800" indent="-457200" fontAlgn="base">
              <a:spcBef>
                <a:spcPct val="0"/>
              </a:spcBef>
              <a:spcAft>
                <a:spcPct val="0"/>
              </a:spcAft>
              <a:defRPr>
                <a:solidFill>
                  <a:schemeClr val="tx1"/>
                </a:solidFill>
                <a:latin typeface="Arial" panose="020B0604020202020204" pitchFamily="34" charset="0"/>
              </a:defRPr>
            </a:lvl9pPr>
          </a:lstStyle>
          <a:p>
            <a:pPr marL="0" indent="0" algn="just"/>
            <a:r>
              <a:rPr lang="en-US" altLang="en-US" sz="2000" b="1" i="1" dirty="0" err="1">
                <a:solidFill>
                  <a:schemeClr val="accent5">
                    <a:lumMod val="75000"/>
                  </a:schemeClr>
                </a:solidFill>
                <a:cs typeface="Arial" panose="020B0604020202020204" pitchFamily="34" charset="0"/>
              </a:rPr>
              <a:t>Bước</a:t>
            </a:r>
            <a:r>
              <a:rPr lang="en-US" altLang="en-US" sz="2000" b="1" i="1" dirty="0">
                <a:solidFill>
                  <a:schemeClr val="accent5">
                    <a:lumMod val="75000"/>
                  </a:schemeClr>
                </a:solidFill>
                <a:cs typeface="Arial" panose="020B0604020202020204" pitchFamily="34" charset="0"/>
              </a:rPr>
              <a:t> 5:</a:t>
            </a:r>
            <a:r>
              <a:rPr lang="en-US" altLang="en-US" sz="2000" dirty="0">
                <a:solidFill>
                  <a:schemeClr val="accent5">
                    <a:lumMod val="75000"/>
                  </a:schemeClr>
                </a:solidFill>
                <a:cs typeface="Arial" panose="020B0604020202020204" pitchFamily="34" charset="0"/>
              </a:rPr>
              <a:t> </a:t>
            </a:r>
            <a:r>
              <a:rPr lang="en-US" altLang="en-US" sz="2000" dirty="0" err="1">
                <a:cs typeface="Arial" panose="020B0604020202020204" pitchFamily="34" charset="0"/>
              </a:rPr>
              <a:t>Làm</a:t>
            </a:r>
            <a:r>
              <a:rPr lang="en-US" altLang="en-US" sz="2000" dirty="0">
                <a:cs typeface="Arial" panose="020B0604020202020204" pitchFamily="34" charset="0"/>
              </a:rPr>
              <a:t> </a:t>
            </a:r>
            <a:r>
              <a:rPr lang="en-US" altLang="en-US" sz="2000" dirty="0" err="1">
                <a:cs typeface="Arial" panose="020B0604020202020204" pitchFamily="34" charset="0"/>
              </a:rPr>
              <a:t>tương</a:t>
            </a:r>
            <a:r>
              <a:rPr lang="en-US" altLang="en-US" sz="2000" dirty="0">
                <a:cs typeface="Arial" panose="020B0604020202020204" pitchFamily="34" charset="0"/>
              </a:rPr>
              <a:t> </a:t>
            </a:r>
            <a:r>
              <a:rPr lang="en-US" altLang="en-US" sz="2000" dirty="0" err="1">
                <a:cs typeface="Arial" panose="020B0604020202020204" pitchFamily="34" charset="0"/>
              </a:rPr>
              <a:t>tự</a:t>
            </a:r>
            <a:r>
              <a:rPr lang="en-US" altLang="en-US" sz="2000" dirty="0">
                <a:cs typeface="Arial" panose="020B0604020202020204" pitchFamily="34" charset="0"/>
              </a:rPr>
              <a:t> </a:t>
            </a:r>
            <a:r>
              <a:rPr lang="en-US" altLang="en-US" sz="2000" dirty="0" err="1">
                <a:cs typeface="Arial" panose="020B0604020202020204" pitchFamily="34" charset="0"/>
              </a:rPr>
              <a:t>bước</a:t>
            </a:r>
            <a:r>
              <a:rPr lang="en-US" altLang="en-US" sz="2000" dirty="0">
                <a:cs typeface="Arial" panose="020B0604020202020204" pitchFamily="34" charset="0"/>
              </a:rPr>
              <a:t> 2, 3, 4 </a:t>
            </a:r>
            <a:r>
              <a:rPr lang="en-US" altLang="en-US" sz="2000" dirty="0" err="1">
                <a:cs typeface="Arial" panose="020B0604020202020204" pitchFamily="34" charset="0"/>
              </a:rPr>
              <a:t>nhưng</a:t>
            </a:r>
            <a:r>
              <a:rPr lang="en-US" altLang="en-US" sz="2000" dirty="0">
                <a:cs typeface="Arial" panose="020B0604020202020204" pitchFamily="34" charset="0"/>
              </a:rPr>
              <a:t> </a:t>
            </a:r>
            <a:r>
              <a:rPr lang="en-US" altLang="en-US" sz="2000" dirty="0" err="1">
                <a:cs typeface="Arial" panose="020B0604020202020204" pitchFamily="34" charset="0"/>
              </a:rPr>
              <a:t>thay</a:t>
            </a:r>
            <a:r>
              <a:rPr lang="en-US" altLang="en-US" sz="2000" dirty="0">
                <a:cs typeface="Arial" panose="020B0604020202020204" pitchFamily="34" charset="0"/>
              </a:rPr>
              <a:t> 1 </a:t>
            </a:r>
            <a:r>
              <a:rPr lang="en-US" altLang="en-US" sz="2000" dirty="0" err="1">
                <a:cs typeface="Arial" panose="020B0604020202020204" pitchFamily="34" charset="0"/>
              </a:rPr>
              <a:t>quả</a:t>
            </a:r>
            <a:r>
              <a:rPr lang="en-US" altLang="en-US" sz="2000" dirty="0">
                <a:cs typeface="Arial" panose="020B0604020202020204" pitchFamily="34" charset="0"/>
              </a:rPr>
              <a:t> </a:t>
            </a:r>
            <a:r>
              <a:rPr lang="en-US" altLang="en-US" sz="2000" dirty="0" err="1">
                <a:cs typeface="Arial" panose="020B0604020202020204" pitchFamily="34" charset="0"/>
              </a:rPr>
              <a:t>nặng</a:t>
            </a:r>
            <a:r>
              <a:rPr lang="en-US" altLang="en-US" sz="2000" dirty="0">
                <a:cs typeface="Arial" panose="020B0604020202020204" pitchFamily="34" charset="0"/>
              </a:rPr>
              <a:t> </a:t>
            </a:r>
            <a:r>
              <a:rPr lang="en-US" altLang="en-US" sz="2000" dirty="0" err="1">
                <a:cs typeface="Arial" panose="020B0604020202020204" pitchFamily="34" charset="0"/>
              </a:rPr>
              <a:t>bằng</a:t>
            </a:r>
            <a:r>
              <a:rPr lang="en-US" altLang="en-US" sz="2000" dirty="0">
                <a:cs typeface="Arial" panose="020B0604020202020204" pitchFamily="34" charset="0"/>
              </a:rPr>
              <a:t> 2, 3 </a:t>
            </a:r>
            <a:r>
              <a:rPr lang="en-US" altLang="en-US" sz="2000" dirty="0" err="1">
                <a:cs typeface="Arial" panose="020B0604020202020204" pitchFamily="34" charset="0"/>
              </a:rPr>
              <a:t>quả</a:t>
            </a:r>
            <a:r>
              <a:rPr lang="en-US" altLang="en-US" sz="2000" dirty="0">
                <a:cs typeface="Arial" panose="020B0604020202020204" pitchFamily="34" charset="0"/>
              </a:rPr>
              <a:t> </a:t>
            </a:r>
            <a:r>
              <a:rPr lang="en-US" altLang="en-US" sz="2000" dirty="0" err="1">
                <a:cs typeface="Arial" panose="020B0604020202020204" pitchFamily="34" charset="0"/>
              </a:rPr>
              <a:t>nặng</a:t>
            </a:r>
            <a:r>
              <a:rPr lang="en-US" altLang="en-US" sz="2000" dirty="0">
                <a:cs typeface="Arial" panose="020B0604020202020204" pitchFamily="34" charset="0"/>
              </a:rPr>
              <a:t> </a:t>
            </a:r>
            <a:r>
              <a:rPr lang="en-US" altLang="en-US" sz="2000" dirty="0" err="1">
                <a:cs typeface="Arial" panose="020B0604020202020204" pitchFamily="34" charset="0"/>
              </a:rPr>
              <a:t>giống</a:t>
            </a:r>
            <a:r>
              <a:rPr lang="en-US" altLang="en-US" sz="2000" dirty="0">
                <a:cs typeface="Arial" panose="020B0604020202020204" pitchFamily="34" charset="0"/>
              </a:rPr>
              <a:t> </a:t>
            </a:r>
            <a:r>
              <a:rPr lang="en-US" altLang="en-US" sz="2000" dirty="0" err="1">
                <a:cs typeface="Arial" panose="020B0604020202020204" pitchFamily="34" charset="0"/>
              </a:rPr>
              <a:t>nhau</a:t>
            </a:r>
            <a:r>
              <a:rPr lang="en-US" altLang="en-US" sz="2000" dirty="0">
                <a:cs typeface="Arial" panose="020B0604020202020204" pitchFamily="34" charset="0"/>
              </a:rPr>
              <a:t> </a:t>
            </a:r>
            <a:r>
              <a:rPr lang="en-US" altLang="en-US" sz="2000" dirty="0" err="1">
                <a:cs typeface="Arial" panose="020B0604020202020204" pitchFamily="34" charset="0"/>
              </a:rPr>
              <a:t>loại</a:t>
            </a:r>
            <a:r>
              <a:rPr lang="en-US" altLang="en-US" sz="2000" dirty="0">
                <a:cs typeface="Arial" panose="020B0604020202020204" pitchFamily="34" charset="0"/>
              </a:rPr>
              <a:t> 50g.</a:t>
            </a:r>
          </a:p>
          <a:p>
            <a:pPr algn="just"/>
            <a:endParaRPr lang="en-US" altLang="en-US" sz="2000" dirty="0">
              <a:cs typeface="Arial" panose="020B0604020202020204" pitchFamily="34" charset="0"/>
            </a:endParaRPr>
          </a:p>
        </p:txBody>
      </p:sp>
      <p:grpSp>
        <p:nvGrpSpPr>
          <p:cNvPr id="27" name="Group 33"/>
          <p:cNvGrpSpPr>
            <a:grpSpLocks/>
          </p:cNvGrpSpPr>
          <p:nvPr/>
        </p:nvGrpSpPr>
        <p:grpSpPr bwMode="auto">
          <a:xfrm>
            <a:off x="7856892" y="3447044"/>
            <a:ext cx="1200150" cy="1600200"/>
            <a:chOff x="1440" y="2736"/>
            <a:chExt cx="1308" cy="1632"/>
          </a:xfrm>
        </p:grpSpPr>
        <p:pic>
          <p:nvPicPr>
            <p:cNvPr id="28" name="Picture 34" descr="loxo+2quana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40" y="2736"/>
              <a:ext cx="1308" cy="163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29" name="Line 35"/>
            <p:cNvSpPr>
              <a:spLocks noChangeShapeType="1"/>
            </p:cNvSpPr>
            <p:nvPr/>
          </p:nvSpPr>
          <p:spPr bwMode="auto">
            <a:xfrm>
              <a:off x="1776" y="3072"/>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050"/>
            </a:p>
          </p:txBody>
        </p:sp>
        <p:sp>
          <p:nvSpPr>
            <p:cNvPr id="30" name="Line 36"/>
            <p:cNvSpPr>
              <a:spLocks noChangeShapeType="1"/>
            </p:cNvSpPr>
            <p:nvPr/>
          </p:nvSpPr>
          <p:spPr bwMode="auto">
            <a:xfrm>
              <a:off x="1776" y="3390"/>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050"/>
            </a:p>
          </p:txBody>
        </p:sp>
        <p:sp>
          <p:nvSpPr>
            <p:cNvPr id="31" name="Text Box 37"/>
            <p:cNvSpPr txBox="1">
              <a:spLocks noChangeArrowheads="1"/>
            </p:cNvSpPr>
            <p:nvPr/>
          </p:nvSpPr>
          <p:spPr bwMode="auto">
            <a:xfrm>
              <a:off x="2016" y="3120"/>
              <a:ext cx="336" cy="306"/>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spcBef>
                  <a:spcPct val="50000"/>
                </a:spcBef>
              </a:pPr>
              <a:r>
                <a:rPr lang="en-US" altLang="en-US" sz="1350" dirty="0">
                  <a:solidFill>
                    <a:srgbClr val="FF0000"/>
                  </a:solidFill>
                  <a:latin typeface="VNI-Times" pitchFamily="2" charset="0"/>
                </a:rPr>
                <a:t>l</a:t>
              </a:r>
              <a:r>
                <a:rPr lang="en-US" altLang="en-US" sz="1050" baseline="-25000" dirty="0">
                  <a:solidFill>
                    <a:srgbClr val="FF0000"/>
                  </a:solidFill>
                  <a:latin typeface="VNI-Times" pitchFamily="2" charset="0"/>
                </a:rPr>
                <a:t>2</a:t>
              </a:r>
              <a:endParaRPr lang="en-US" altLang="en-US" sz="1350" dirty="0">
                <a:solidFill>
                  <a:srgbClr val="FF0000"/>
                </a:solidFill>
                <a:latin typeface="VNI-Times" pitchFamily="2" charset="0"/>
              </a:endParaRPr>
            </a:p>
          </p:txBody>
        </p:sp>
        <p:sp>
          <p:nvSpPr>
            <p:cNvPr id="32" name="Line 38"/>
            <p:cNvSpPr>
              <a:spLocks noChangeShapeType="1"/>
            </p:cNvSpPr>
            <p:nvPr/>
          </p:nvSpPr>
          <p:spPr bwMode="auto">
            <a:xfrm>
              <a:off x="1968" y="3072"/>
              <a:ext cx="0" cy="322"/>
            </a:xfrm>
            <a:prstGeom prst="line">
              <a:avLst/>
            </a:prstGeom>
            <a:noFill/>
            <a:ln w="1270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050"/>
            </a:p>
          </p:txBody>
        </p:sp>
      </p:grpSp>
      <p:grpSp>
        <p:nvGrpSpPr>
          <p:cNvPr id="33" name="Group 39"/>
          <p:cNvGrpSpPr>
            <a:grpSpLocks/>
          </p:cNvGrpSpPr>
          <p:nvPr/>
        </p:nvGrpSpPr>
        <p:grpSpPr bwMode="auto">
          <a:xfrm>
            <a:off x="6205309" y="3446814"/>
            <a:ext cx="1200150" cy="1600200"/>
            <a:chOff x="4452" y="2736"/>
            <a:chExt cx="1308" cy="1632"/>
          </a:xfrm>
        </p:grpSpPr>
        <p:pic>
          <p:nvPicPr>
            <p:cNvPr id="34" name="Picture 40" descr="gia+loxo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52" y="2736"/>
              <a:ext cx="1308" cy="163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35" name="Line 41"/>
            <p:cNvSpPr>
              <a:spLocks noChangeShapeType="1"/>
            </p:cNvSpPr>
            <p:nvPr/>
          </p:nvSpPr>
          <p:spPr bwMode="auto">
            <a:xfrm>
              <a:off x="4752" y="3072"/>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050"/>
            </a:p>
          </p:txBody>
        </p:sp>
        <p:sp>
          <p:nvSpPr>
            <p:cNvPr id="36" name="Line 42"/>
            <p:cNvSpPr>
              <a:spLocks noChangeShapeType="1"/>
            </p:cNvSpPr>
            <p:nvPr/>
          </p:nvSpPr>
          <p:spPr bwMode="auto">
            <a:xfrm>
              <a:off x="4752" y="3246"/>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050"/>
            </a:p>
          </p:txBody>
        </p:sp>
        <p:sp>
          <p:nvSpPr>
            <p:cNvPr id="37" name="Line 43"/>
            <p:cNvSpPr>
              <a:spLocks noChangeShapeType="1"/>
            </p:cNvSpPr>
            <p:nvPr/>
          </p:nvSpPr>
          <p:spPr bwMode="auto">
            <a:xfrm>
              <a:off x="4944" y="3072"/>
              <a:ext cx="0" cy="179"/>
            </a:xfrm>
            <a:prstGeom prst="line">
              <a:avLst/>
            </a:prstGeom>
            <a:noFill/>
            <a:ln w="1270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050"/>
            </a:p>
          </p:txBody>
        </p:sp>
        <p:sp>
          <p:nvSpPr>
            <p:cNvPr id="38" name="Text Box 44"/>
            <p:cNvSpPr txBox="1">
              <a:spLocks noChangeArrowheads="1"/>
            </p:cNvSpPr>
            <p:nvPr/>
          </p:nvSpPr>
          <p:spPr bwMode="auto">
            <a:xfrm>
              <a:off x="4992" y="3024"/>
              <a:ext cx="288" cy="306"/>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altLang="en-US" sz="1350">
                  <a:solidFill>
                    <a:srgbClr val="FF0000"/>
                  </a:solidFill>
                  <a:latin typeface="VNI-Times" pitchFamily="2" charset="0"/>
                </a:rPr>
                <a:t>l</a:t>
              </a:r>
            </a:p>
          </p:txBody>
        </p:sp>
      </p:grpSp>
      <p:sp>
        <p:nvSpPr>
          <p:cNvPr id="39" name="Text Box 46"/>
          <p:cNvSpPr txBox="1">
            <a:spLocks noChangeArrowheads="1"/>
          </p:cNvSpPr>
          <p:nvPr/>
        </p:nvSpPr>
        <p:spPr bwMode="auto">
          <a:xfrm>
            <a:off x="7846487" y="2946128"/>
            <a:ext cx="11400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spcBef>
                <a:spcPct val="50000"/>
              </a:spcBef>
            </a:pPr>
            <a:r>
              <a:rPr lang="en-US" altLang="en-US" sz="2000" b="1" dirty="0" err="1">
                <a:solidFill>
                  <a:schemeClr val="accent5">
                    <a:lumMod val="75000"/>
                  </a:schemeClr>
                </a:solidFill>
                <a:latin typeface="Arial" panose="020B0604020202020204" pitchFamily="34" charset="0"/>
                <a:cs typeface="Arial" panose="020B0604020202020204" pitchFamily="34" charset="0"/>
              </a:rPr>
              <a:t>Bước</a:t>
            </a:r>
            <a:r>
              <a:rPr lang="en-US" altLang="en-US" sz="2000" b="1" dirty="0">
                <a:solidFill>
                  <a:schemeClr val="accent5">
                    <a:lumMod val="75000"/>
                  </a:schemeClr>
                </a:solidFill>
                <a:latin typeface="Arial" panose="020B0604020202020204" pitchFamily="34" charset="0"/>
                <a:cs typeface="Arial" panose="020B0604020202020204" pitchFamily="34" charset="0"/>
              </a:rPr>
              <a:t> 5</a:t>
            </a:r>
          </a:p>
        </p:txBody>
      </p:sp>
      <p:sp>
        <p:nvSpPr>
          <p:cNvPr id="40" name="Text Box 47"/>
          <p:cNvSpPr txBox="1">
            <a:spLocks noChangeArrowheads="1"/>
          </p:cNvSpPr>
          <p:nvPr/>
        </p:nvSpPr>
        <p:spPr bwMode="auto">
          <a:xfrm>
            <a:off x="6240157" y="2954718"/>
            <a:ext cx="140342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spcBef>
                <a:spcPct val="50000"/>
              </a:spcBef>
            </a:pPr>
            <a:r>
              <a:rPr lang="en-US" altLang="en-US" sz="2000" b="1" dirty="0" err="1">
                <a:solidFill>
                  <a:schemeClr val="accent5">
                    <a:lumMod val="75000"/>
                  </a:schemeClr>
                </a:solidFill>
                <a:latin typeface="Arial" panose="020B0604020202020204" pitchFamily="34" charset="0"/>
                <a:cs typeface="Arial" panose="020B0604020202020204" pitchFamily="34" charset="0"/>
              </a:rPr>
              <a:t>Bước</a:t>
            </a:r>
            <a:r>
              <a:rPr lang="en-US" altLang="en-US" sz="2000" b="1" dirty="0">
                <a:solidFill>
                  <a:schemeClr val="accent5">
                    <a:lumMod val="75000"/>
                  </a:schemeClr>
                </a:solidFill>
                <a:latin typeface="Arial" panose="020B0604020202020204" pitchFamily="34" charset="0"/>
                <a:cs typeface="Arial" panose="020B0604020202020204" pitchFamily="34" charset="0"/>
              </a:rPr>
              <a:t> 4</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checkerboard(across)">
                                      <p:cBhvr>
                                        <p:cTn id="7" dur="500"/>
                                        <p:tgtEl>
                                          <p:spTgt spid="21"/>
                                        </p:tgtEl>
                                      </p:cBhvr>
                                    </p:animEffect>
                                  </p:childTnLst>
                                </p:cTn>
                              </p:par>
                              <p:par>
                                <p:cTn id="8" presetID="3" presetClass="entr" presetSubtype="1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linds(horizontal)">
                                      <p:cBhvr>
                                        <p:cTn id="10" dur="500"/>
                                        <p:tgtEl>
                                          <p:spTgt spid="8"/>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checkerboard(across)">
                                      <p:cBhvr>
                                        <p:cTn id="13" dur="500"/>
                                        <p:tgtEl>
                                          <p:spTgt spid="22"/>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blinds(horizontal)">
                                      <p:cBhvr>
                                        <p:cTn id="18" dur="500"/>
                                        <p:tgtEl>
                                          <p:spTgt spid="20"/>
                                        </p:tgtEl>
                                      </p:cBhvr>
                                    </p:animEffect>
                                  </p:childTnLst>
                                </p:cTn>
                              </p:par>
                              <p:par>
                                <p:cTn id="19" presetID="3" presetClass="entr" presetSubtype="10"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blinds(horizontal)">
                                      <p:cBhvr>
                                        <p:cTn id="21" dur="500"/>
                                        <p:tgtEl>
                                          <p:spTgt spid="14"/>
                                        </p:tgtEl>
                                      </p:cBhvr>
                                    </p:animEffect>
                                  </p:childTnLst>
                                </p:cTn>
                              </p:par>
                              <p:par>
                                <p:cTn id="22" presetID="5" presetClass="entr" presetSubtype="10" fill="hold" grpId="0" nodeType="with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checkerboard(across)">
                                      <p:cBhvr>
                                        <p:cTn id="24" dur="500"/>
                                        <p:tgtEl>
                                          <p:spTgt spid="23"/>
                                        </p:tgtEl>
                                      </p:cBhvr>
                                    </p:animEffect>
                                  </p:childTnLst>
                                </p:cTn>
                              </p:par>
                            </p:childTnLst>
                          </p:cTn>
                        </p:par>
                      </p:childTnLst>
                    </p:cTn>
                  </p:par>
                  <p:par>
                    <p:cTn id="25" fill="hold">
                      <p:stCondLst>
                        <p:cond delay="indefinite"/>
                      </p:stCondLst>
                      <p:childTnLst>
                        <p:par>
                          <p:cTn id="26" fill="hold">
                            <p:stCondLst>
                              <p:cond delay="0"/>
                            </p:stCondLst>
                            <p:childTnLst>
                              <p:par>
                                <p:cTn id="27" presetID="5" presetClass="entr" presetSubtype="10" fill="hold" grpId="0" nodeType="clickEffect">
                                  <p:stCondLst>
                                    <p:cond delay="0"/>
                                  </p:stCondLst>
                                  <p:childTnLst>
                                    <p:set>
                                      <p:cBhvr>
                                        <p:cTn id="28" dur="1" fill="hold">
                                          <p:stCondLst>
                                            <p:cond delay="0"/>
                                          </p:stCondLst>
                                        </p:cTn>
                                        <p:tgtEl>
                                          <p:spTgt spid="25"/>
                                        </p:tgtEl>
                                        <p:attrNameLst>
                                          <p:attrName>style.visibility</p:attrName>
                                        </p:attrNameLst>
                                      </p:cBhvr>
                                      <p:to>
                                        <p:strVal val="visible"/>
                                      </p:to>
                                    </p:set>
                                    <p:animEffect transition="in" filter="checkerboard(across)">
                                      <p:cBhvr>
                                        <p:cTn id="29" dur="500"/>
                                        <p:tgtEl>
                                          <p:spTgt spid="25"/>
                                        </p:tgtEl>
                                      </p:cBhvr>
                                    </p:animEffect>
                                  </p:childTnLst>
                                </p:cTn>
                              </p:par>
                            </p:childTnLst>
                          </p:cTn>
                        </p:par>
                      </p:childTnLst>
                    </p:cTn>
                  </p:par>
                  <p:par>
                    <p:cTn id="30" fill="hold">
                      <p:stCondLst>
                        <p:cond delay="indefinite"/>
                      </p:stCondLst>
                      <p:childTnLst>
                        <p:par>
                          <p:cTn id="31" fill="hold">
                            <p:stCondLst>
                              <p:cond delay="0"/>
                            </p:stCondLst>
                            <p:childTnLst>
                              <p:par>
                                <p:cTn id="32" presetID="5" presetClass="entr" presetSubtype="10" fill="hold" grpId="0" nodeType="click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checkerboard(across)">
                                      <p:cBhvr>
                                        <p:cTn id="34" dur="500"/>
                                        <p:tgtEl>
                                          <p:spTgt spid="24"/>
                                        </p:tgtEl>
                                      </p:cBhvr>
                                    </p:animEffect>
                                  </p:childTnLst>
                                </p:cTn>
                              </p:par>
                            </p:childTnLst>
                          </p:cTn>
                        </p:par>
                        <p:par>
                          <p:cTn id="35" fill="hold">
                            <p:stCondLst>
                              <p:cond delay="500"/>
                            </p:stCondLst>
                            <p:childTnLst>
                              <p:par>
                                <p:cTn id="36" presetID="3" presetClass="entr" presetSubtype="10" fill="hold" grpId="0" nodeType="afterEffect">
                                  <p:stCondLst>
                                    <p:cond delay="0"/>
                                  </p:stCondLst>
                                  <p:childTnLst>
                                    <p:set>
                                      <p:cBhvr>
                                        <p:cTn id="37" dur="1" fill="hold">
                                          <p:stCondLst>
                                            <p:cond delay="0"/>
                                          </p:stCondLst>
                                        </p:cTn>
                                        <p:tgtEl>
                                          <p:spTgt spid="40"/>
                                        </p:tgtEl>
                                        <p:attrNameLst>
                                          <p:attrName>style.visibility</p:attrName>
                                        </p:attrNameLst>
                                      </p:cBhvr>
                                      <p:to>
                                        <p:strVal val="visible"/>
                                      </p:to>
                                    </p:set>
                                    <p:animEffect transition="in" filter="blinds(horizontal)">
                                      <p:cBhvr>
                                        <p:cTn id="38" dur="500"/>
                                        <p:tgtEl>
                                          <p:spTgt spid="40"/>
                                        </p:tgtEl>
                                      </p:cBhvr>
                                    </p:animEffect>
                                  </p:childTnLst>
                                </p:cTn>
                              </p:par>
                              <p:par>
                                <p:cTn id="39" presetID="3" presetClass="entr" presetSubtype="10" fill="hold" nodeType="withEffect">
                                  <p:stCondLst>
                                    <p:cond delay="0"/>
                                  </p:stCondLst>
                                  <p:childTnLst>
                                    <p:set>
                                      <p:cBhvr>
                                        <p:cTn id="40" dur="1" fill="hold">
                                          <p:stCondLst>
                                            <p:cond delay="0"/>
                                          </p:stCondLst>
                                        </p:cTn>
                                        <p:tgtEl>
                                          <p:spTgt spid="33"/>
                                        </p:tgtEl>
                                        <p:attrNameLst>
                                          <p:attrName>style.visibility</p:attrName>
                                        </p:attrNameLst>
                                      </p:cBhvr>
                                      <p:to>
                                        <p:strVal val="visible"/>
                                      </p:to>
                                    </p:set>
                                    <p:animEffect transition="in" filter="blinds(horizontal)">
                                      <p:cBhvr>
                                        <p:cTn id="41" dur="500"/>
                                        <p:tgtEl>
                                          <p:spTgt spid="33"/>
                                        </p:tgtEl>
                                      </p:cBhvr>
                                    </p:animEffect>
                                  </p:childTnLst>
                                </p:cTn>
                              </p:par>
                            </p:childTnLst>
                          </p:cTn>
                        </p:par>
                      </p:childTnLst>
                    </p:cTn>
                  </p:par>
                  <p:par>
                    <p:cTn id="42" fill="hold">
                      <p:stCondLst>
                        <p:cond delay="indefinite"/>
                      </p:stCondLst>
                      <p:childTnLst>
                        <p:par>
                          <p:cTn id="43" fill="hold">
                            <p:stCondLst>
                              <p:cond delay="0"/>
                            </p:stCondLst>
                            <p:childTnLst>
                              <p:par>
                                <p:cTn id="44" presetID="5" presetClass="entr" presetSubtype="10" fill="hold" grpId="0" nodeType="clickEffect">
                                  <p:stCondLst>
                                    <p:cond delay="0"/>
                                  </p:stCondLst>
                                  <p:childTnLst>
                                    <p:set>
                                      <p:cBhvr>
                                        <p:cTn id="45" dur="1" fill="hold">
                                          <p:stCondLst>
                                            <p:cond delay="0"/>
                                          </p:stCondLst>
                                        </p:cTn>
                                        <p:tgtEl>
                                          <p:spTgt spid="26"/>
                                        </p:tgtEl>
                                        <p:attrNameLst>
                                          <p:attrName>style.visibility</p:attrName>
                                        </p:attrNameLst>
                                      </p:cBhvr>
                                      <p:to>
                                        <p:strVal val="visible"/>
                                      </p:to>
                                    </p:set>
                                    <p:animEffect transition="in" filter="checkerboard(across)">
                                      <p:cBhvr>
                                        <p:cTn id="46" dur="500"/>
                                        <p:tgtEl>
                                          <p:spTgt spid="26"/>
                                        </p:tgtEl>
                                      </p:cBhvr>
                                    </p:animEffect>
                                  </p:childTnLst>
                                </p:cTn>
                              </p:par>
                            </p:childTnLst>
                          </p:cTn>
                        </p:par>
                        <p:par>
                          <p:cTn id="47" fill="hold">
                            <p:stCondLst>
                              <p:cond delay="500"/>
                            </p:stCondLst>
                            <p:childTnLst>
                              <p:par>
                                <p:cTn id="48" presetID="3" presetClass="entr" presetSubtype="10" fill="hold" nodeType="afterEffect">
                                  <p:stCondLst>
                                    <p:cond delay="0"/>
                                  </p:stCondLst>
                                  <p:childTnLst>
                                    <p:set>
                                      <p:cBhvr>
                                        <p:cTn id="49" dur="1" fill="hold">
                                          <p:stCondLst>
                                            <p:cond delay="0"/>
                                          </p:stCondLst>
                                        </p:cTn>
                                        <p:tgtEl>
                                          <p:spTgt spid="27"/>
                                        </p:tgtEl>
                                        <p:attrNameLst>
                                          <p:attrName>style.visibility</p:attrName>
                                        </p:attrNameLst>
                                      </p:cBhvr>
                                      <p:to>
                                        <p:strVal val="visible"/>
                                      </p:to>
                                    </p:set>
                                    <p:animEffect transition="in" filter="blinds(horizontal)">
                                      <p:cBhvr>
                                        <p:cTn id="50" dur="500"/>
                                        <p:tgtEl>
                                          <p:spTgt spid="27"/>
                                        </p:tgtEl>
                                      </p:cBhvr>
                                    </p:animEffect>
                                  </p:childTnLst>
                                </p:cTn>
                              </p:par>
                              <p:par>
                                <p:cTn id="51" presetID="3" presetClass="entr" presetSubtype="10" fill="hold" grpId="0" nodeType="withEffect">
                                  <p:stCondLst>
                                    <p:cond delay="0"/>
                                  </p:stCondLst>
                                  <p:childTnLst>
                                    <p:set>
                                      <p:cBhvr>
                                        <p:cTn id="52" dur="1" fill="hold">
                                          <p:stCondLst>
                                            <p:cond delay="0"/>
                                          </p:stCondLst>
                                        </p:cTn>
                                        <p:tgtEl>
                                          <p:spTgt spid="39"/>
                                        </p:tgtEl>
                                        <p:attrNameLst>
                                          <p:attrName>style.visibility</p:attrName>
                                        </p:attrNameLst>
                                      </p:cBhvr>
                                      <p:to>
                                        <p:strVal val="visible"/>
                                      </p:to>
                                    </p:set>
                                    <p:animEffect transition="in" filter="blinds(horizontal)">
                                      <p:cBhvr>
                                        <p:cTn id="53"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p:bldP spid="23" grpId="0"/>
      <p:bldP spid="24" grpId="0"/>
      <p:bldP spid="25" grpId="0"/>
      <p:bldP spid="26" grpId="0"/>
      <p:bldP spid="39" grpId="0"/>
      <p:bldP spid="4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12</a:t>
            </a:fld>
            <a:endParaRPr lang="en"/>
          </a:p>
        </p:txBody>
      </p:sp>
      <p:graphicFrame>
        <p:nvGraphicFramePr>
          <p:cNvPr id="11" name="Table 10"/>
          <p:cNvGraphicFramePr>
            <a:graphicFrameLocks noGrp="1"/>
          </p:cNvGraphicFramePr>
          <p:nvPr>
            <p:extLst>
              <p:ext uri="{D42A27DB-BD31-4B8C-83A1-F6EECF244321}">
                <p14:modId xmlns:p14="http://schemas.microsoft.com/office/powerpoint/2010/main" val="2264066040"/>
              </p:ext>
            </p:extLst>
          </p:nvPr>
        </p:nvGraphicFramePr>
        <p:xfrm>
          <a:off x="345719" y="1414560"/>
          <a:ext cx="8556043" cy="3006428"/>
        </p:xfrm>
        <a:graphic>
          <a:graphicData uri="http://schemas.openxmlformats.org/drawingml/2006/table">
            <a:tbl>
              <a:tblPr firstRow="1" firstCol="1" bandRow="1">
                <a:tableStyleId>{7DF18680-E054-41AD-8BC1-D1AEF772440D}</a:tableStyleId>
              </a:tblPr>
              <a:tblGrid>
                <a:gridCol w="1615733">
                  <a:extLst>
                    <a:ext uri="{9D8B030D-6E8A-4147-A177-3AD203B41FA5}">
                      <a16:colId xmlns:a16="http://schemas.microsoft.com/office/drawing/2014/main" val="382763800"/>
                    </a:ext>
                  </a:extLst>
                </a:gridCol>
                <a:gridCol w="1618998">
                  <a:extLst>
                    <a:ext uri="{9D8B030D-6E8A-4147-A177-3AD203B41FA5}">
                      <a16:colId xmlns:a16="http://schemas.microsoft.com/office/drawing/2014/main" val="217620443"/>
                    </a:ext>
                  </a:extLst>
                </a:gridCol>
                <a:gridCol w="1619813">
                  <a:extLst>
                    <a:ext uri="{9D8B030D-6E8A-4147-A177-3AD203B41FA5}">
                      <a16:colId xmlns:a16="http://schemas.microsoft.com/office/drawing/2014/main" val="2341934668"/>
                    </a:ext>
                  </a:extLst>
                </a:gridCol>
                <a:gridCol w="1618998">
                  <a:extLst>
                    <a:ext uri="{9D8B030D-6E8A-4147-A177-3AD203B41FA5}">
                      <a16:colId xmlns:a16="http://schemas.microsoft.com/office/drawing/2014/main" val="2353035054"/>
                    </a:ext>
                  </a:extLst>
                </a:gridCol>
                <a:gridCol w="2082501">
                  <a:extLst>
                    <a:ext uri="{9D8B030D-6E8A-4147-A177-3AD203B41FA5}">
                      <a16:colId xmlns:a16="http://schemas.microsoft.com/office/drawing/2014/main" val="1195037827"/>
                    </a:ext>
                  </a:extLst>
                </a:gridCol>
              </a:tblGrid>
              <a:tr h="1717958">
                <a:tc>
                  <a:txBody>
                    <a:bodyPr/>
                    <a:lstStyle/>
                    <a:p>
                      <a:pPr algn="ctr">
                        <a:lnSpc>
                          <a:spcPct val="115000"/>
                        </a:lnSpc>
                        <a:spcAft>
                          <a:spcPts val="0"/>
                        </a:spcAft>
                        <a:tabLst>
                          <a:tab pos="6645910" algn="l"/>
                        </a:tabLst>
                      </a:pPr>
                      <a:r>
                        <a:rPr lang="en-US" sz="2200">
                          <a:effectLst/>
                        </a:rPr>
                        <a:t>Số quả nặng treo vào lò xo</a:t>
                      </a:r>
                      <a:endParaRPr lang="en-US" sz="2200">
                        <a:effectLst/>
                        <a:latin typeface="Times New Roman" panose="02020603050405020304" pitchFamily="18" charset="0"/>
                        <a:ea typeface="Calibri" panose="020F0502020204030204" pitchFamily="34" charset="0"/>
                      </a:endParaRPr>
                    </a:p>
                  </a:txBody>
                  <a:tcPr marL="68580" marR="68580" marT="0" marB="0" anchor="ctr"/>
                </a:tc>
                <a:tc>
                  <a:txBody>
                    <a:bodyPr/>
                    <a:lstStyle/>
                    <a:p>
                      <a:pPr algn="ctr">
                        <a:lnSpc>
                          <a:spcPct val="115000"/>
                        </a:lnSpc>
                        <a:spcAft>
                          <a:spcPts val="0"/>
                        </a:spcAft>
                        <a:tabLst>
                          <a:tab pos="6645910" algn="l"/>
                        </a:tabLst>
                      </a:pPr>
                      <a:r>
                        <a:rPr lang="en-US" sz="2200">
                          <a:effectLst/>
                        </a:rPr>
                        <a:t>Tổng khối lượng vật treo (g)</a:t>
                      </a:r>
                      <a:endParaRPr lang="en-US" sz="2200">
                        <a:effectLst/>
                        <a:latin typeface="Times New Roman" panose="02020603050405020304" pitchFamily="18" charset="0"/>
                        <a:ea typeface="Calibri" panose="020F0502020204030204" pitchFamily="34" charset="0"/>
                      </a:endParaRPr>
                    </a:p>
                  </a:txBody>
                  <a:tcPr marL="68580" marR="68580" marT="0" marB="0" anchor="ctr"/>
                </a:tc>
                <a:tc>
                  <a:txBody>
                    <a:bodyPr/>
                    <a:lstStyle/>
                    <a:p>
                      <a:pPr algn="ctr">
                        <a:lnSpc>
                          <a:spcPct val="115000"/>
                        </a:lnSpc>
                        <a:spcAft>
                          <a:spcPts val="0"/>
                        </a:spcAft>
                        <a:tabLst>
                          <a:tab pos="6645910" algn="l"/>
                        </a:tabLst>
                      </a:pPr>
                      <a:r>
                        <a:rPr lang="en-US" sz="2200">
                          <a:effectLst/>
                        </a:rPr>
                        <a:t>Chiều dài ban đầu của lò xo (mm)</a:t>
                      </a:r>
                      <a:endParaRPr lang="en-US" sz="2200">
                        <a:effectLst/>
                        <a:latin typeface="Times New Roman" panose="02020603050405020304" pitchFamily="18" charset="0"/>
                        <a:ea typeface="Calibri" panose="020F0502020204030204" pitchFamily="34" charset="0"/>
                      </a:endParaRPr>
                    </a:p>
                  </a:txBody>
                  <a:tcPr marL="68580" marR="68580" marT="0" marB="0" anchor="ctr"/>
                </a:tc>
                <a:tc>
                  <a:txBody>
                    <a:bodyPr/>
                    <a:lstStyle/>
                    <a:p>
                      <a:pPr algn="ctr">
                        <a:lnSpc>
                          <a:spcPct val="115000"/>
                        </a:lnSpc>
                        <a:spcAft>
                          <a:spcPts val="0"/>
                        </a:spcAft>
                        <a:tabLst>
                          <a:tab pos="6645910" algn="l"/>
                        </a:tabLst>
                      </a:pPr>
                      <a:r>
                        <a:rPr lang="en-US" sz="2200">
                          <a:effectLst/>
                        </a:rPr>
                        <a:t>Chiều dài của lò xo khi bị dãn ra (mm)</a:t>
                      </a:r>
                      <a:endParaRPr lang="en-US" sz="2200">
                        <a:effectLst/>
                        <a:latin typeface="Times New Roman" panose="02020603050405020304" pitchFamily="18" charset="0"/>
                        <a:ea typeface="Calibri" panose="020F0502020204030204" pitchFamily="34" charset="0"/>
                      </a:endParaRPr>
                    </a:p>
                  </a:txBody>
                  <a:tcPr marL="68580" marR="68580" marT="0" marB="0" anchor="ctr"/>
                </a:tc>
                <a:tc>
                  <a:txBody>
                    <a:bodyPr/>
                    <a:lstStyle/>
                    <a:p>
                      <a:pPr algn="ctr">
                        <a:lnSpc>
                          <a:spcPct val="115000"/>
                        </a:lnSpc>
                        <a:spcAft>
                          <a:spcPts val="0"/>
                        </a:spcAft>
                        <a:tabLst>
                          <a:tab pos="6645910" algn="l"/>
                        </a:tabLst>
                      </a:pPr>
                      <a:r>
                        <a:rPr lang="en-US" sz="2200">
                          <a:effectLst/>
                        </a:rPr>
                        <a:t>Độ dãn của lò xo (mm)</a:t>
                      </a:r>
                      <a:endParaRPr lang="en-US" sz="22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352310629"/>
                  </a:ext>
                </a:extLst>
              </a:tr>
              <a:tr h="429490">
                <a:tc>
                  <a:txBody>
                    <a:bodyPr/>
                    <a:lstStyle/>
                    <a:p>
                      <a:pPr algn="ctr">
                        <a:lnSpc>
                          <a:spcPct val="115000"/>
                        </a:lnSpc>
                        <a:spcAft>
                          <a:spcPts val="0"/>
                        </a:spcAft>
                        <a:tabLst>
                          <a:tab pos="6645910" algn="l"/>
                        </a:tabLst>
                      </a:pPr>
                      <a:r>
                        <a:rPr lang="en-US" sz="2200">
                          <a:effectLst/>
                        </a:rPr>
                        <a:t>1</a:t>
                      </a:r>
                      <a:endParaRPr lang="en-US" sz="2200">
                        <a:effectLst/>
                        <a:latin typeface="Times New Roman" panose="02020603050405020304" pitchFamily="18" charset="0"/>
                        <a:ea typeface="Calibri" panose="020F0502020204030204" pitchFamily="34" charset="0"/>
                      </a:endParaRPr>
                    </a:p>
                  </a:txBody>
                  <a:tcPr marL="68580" marR="68580" marT="0" marB="0"/>
                </a:tc>
                <a:tc>
                  <a:txBody>
                    <a:bodyPr/>
                    <a:lstStyle/>
                    <a:p>
                      <a:pPr>
                        <a:lnSpc>
                          <a:spcPct val="115000"/>
                        </a:lnSpc>
                        <a:spcAft>
                          <a:spcPts val="0"/>
                        </a:spcAft>
                        <a:tabLst>
                          <a:tab pos="6645910" algn="l"/>
                        </a:tabLst>
                      </a:pPr>
                      <a:r>
                        <a:rPr lang="en-US" sz="2200">
                          <a:effectLst/>
                        </a:rPr>
                        <a:t>m</a:t>
                      </a:r>
                      <a:r>
                        <a:rPr lang="en-US" sz="2200" baseline="-25000">
                          <a:effectLst/>
                        </a:rPr>
                        <a:t>1 </a:t>
                      </a:r>
                      <a:r>
                        <a:rPr lang="en-US" sz="2200">
                          <a:effectLst/>
                        </a:rPr>
                        <a:t>= </a:t>
                      </a:r>
                      <a:endParaRPr lang="en-US" sz="2200">
                        <a:effectLst/>
                        <a:latin typeface="Times New Roman" panose="02020603050405020304" pitchFamily="18" charset="0"/>
                        <a:ea typeface="Calibri" panose="020F0502020204030204" pitchFamily="34" charset="0"/>
                      </a:endParaRPr>
                    </a:p>
                  </a:txBody>
                  <a:tcPr marL="68580" marR="68580" marT="0" marB="0"/>
                </a:tc>
                <a:tc>
                  <a:txBody>
                    <a:bodyPr/>
                    <a:lstStyle/>
                    <a:p>
                      <a:pPr>
                        <a:lnSpc>
                          <a:spcPct val="115000"/>
                        </a:lnSpc>
                        <a:spcAft>
                          <a:spcPts val="0"/>
                        </a:spcAft>
                        <a:tabLst>
                          <a:tab pos="6645910" algn="l"/>
                        </a:tabLst>
                      </a:pPr>
                      <a:r>
                        <a:rPr lang="en-US" sz="2200">
                          <a:effectLst/>
                        </a:rPr>
                        <a:t>l</a:t>
                      </a:r>
                      <a:r>
                        <a:rPr lang="en-US" sz="2200" baseline="-25000">
                          <a:effectLst/>
                        </a:rPr>
                        <a:t>0</a:t>
                      </a:r>
                      <a:r>
                        <a:rPr lang="en-US" sz="2200">
                          <a:effectLst/>
                        </a:rPr>
                        <a:t> = </a:t>
                      </a:r>
                      <a:endParaRPr lang="en-US" sz="2200">
                        <a:effectLst/>
                        <a:latin typeface="Times New Roman" panose="02020603050405020304" pitchFamily="18" charset="0"/>
                        <a:ea typeface="Calibri" panose="020F0502020204030204" pitchFamily="34" charset="0"/>
                      </a:endParaRPr>
                    </a:p>
                  </a:txBody>
                  <a:tcPr marL="68580" marR="68580" marT="0" marB="0"/>
                </a:tc>
                <a:tc>
                  <a:txBody>
                    <a:bodyPr/>
                    <a:lstStyle/>
                    <a:p>
                      <a:pPr>
                        <a:lnSpc>
                          <a:spcPct val="115000"/>
                        </a:lnSpc>
                        <a:spcAft>
                          <a:spcPts val="0"/>
                        </a:spcAft>
                        <a:tabLst>
                          <a:tab pos="6645910" algn="l"/>
                        </a:tabLst>
                      </a:pPr>
                      <a:r>
                        <a:rPr lang="en-US" sz="2200">
                          <a:effectLst/>
                        </a:rPr>
                        <a:t>l</a:t>
                      </a:r>
                      <a:r>
                        <a:rPr lang="en-US" sz="2200" baseline="-25000">
                          <a:effectLst/>
                        </a:rPr>
                        <a:t>1</a:t>
                      </a:r>
                      <a:r>
                        <a:rPr lang="en-US" sz="2200">
                          <a:effectLst/>
                        </a:rPr>
                        <a:t> =</a:t>
                      </a:r>
                      <a:endParaRPr lang="en-US" sz="2200">
                        <a:effectLst/>
                        <a:latin typeface="Times New Roman" panose="02020603050405020304" pitchFamily="18" charset="0"/>
                        <a:ea typeface="Calibri" panose="020F0502020204030204" pitchFamily="34" charset="0"/>
                      </a:endParaRPr>
                    </a:p>
                  </a:txBody>
                  <a:tcPr marL="68580" marR="68580" marT="0" marB="0"/>
                </a:tc>
                <a:tc>
                  <a:txBody>
                    <a:bodyPr/>
                    <a:lstStyle/>
                    <a:p>
                      <a:pPr>
                        <a:lnSpc>
                          <a:spcPct val="115000"/>
                        </a:lnSpc>
                        <a:spcAft>
                          <a:spcPts val="0"/>
                        </a:spcAft>
                        <a:tabLst>
                          <a:tab pos="6645910" algn="l"/>
                        </a:tabLst>
                      </a:pPr>
                      <a:r>
                        <a:rPr lang="en-US" sz="2200">
                          <a:effectLst/>
                        </a:rPr>
                        <a:t> </a:t>
                      </a:r>
                      <a:r>
                        <a:rPr lang="en-US" sz="2200" smtClean="0">
                          <a:effectLst/>
                          <a:sym typeface="Symbol" panose="05050102010706020507" pitchFamily="18" charset="2"/>
                        </a:rPr>
                        <a:t></a:t>
                      </a:r>
                      <a:r>
                        <a:rPr lang="en-US" sz="2200" smtClean="0">
                          <a:effectLst/>
                        </a:rPr>
                        <a:t>l</a:t>
                      </a:r>
                      <a:r>
                        <a:rPr lang="en-US" sz="2200" baseline="-25000" smtClean="0">
                          <a:effectLst/>
                        </a:rPr>
                        <a:t>1</a:t>
                      </a:r>
                      <a:r>
                        <a:rPr lang="en-US" sz="2200" smtClean="0">
                          <a:effectLst/>
                          <a:sym typeface="Symbol" panose="05050102010706020507" pitchFamily="18" charset="2"/>
                        </a:rPr>
                        <a:t> </a:t>
                      </a:r>
                      <a:r>
                        <a:rPr lang="en-US" sz="2200" smtClean="0">
                          <a:effectLst/>
                        </a:rPr>
                        <a:t>= </a:t>
                      </a:r>
                      <a:r>
                        <a:rPr lang="en-US" sz="2200">
                          <a:effectLst/>
                        </a:rPr>
                        <a:t>l</a:t>
                      </a:r>
                      <a:r>
                        <a:rPr lang="en-US" sz="2200" baseline="-25000">
                          <a:effectLst/>
                        </a:rPr>
                        <a:t>1</a:t>
                      </a:r>
                      <a:r>
                        <a:rPr lang="en-US" sz="2200">
                          <a:effectLst/>
                        </a:rPr>
                        <a:t> – l</a:t>
                      </a:r>
                      <a:r>
                        <a:rPr lang="en-US" sz="2200" baseline="-25000">
                          <a:effectLst/>
                        </a:rPr>
                        <a:t>0</a:t>
                      </a:r>
                      <a:r>
                        <a:rPr lang="en-US" sz="2200">
                          <a:effectLst/>
                        </a:rPr>
                        <a:t> =</a:t>
                      </a:r>
                      <a:endParaRPr lang="en-US" sz="22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4290611529"/>
                  </a:ext>
                </a:extLst>
              </a:tr>
              <a:tr h="429490">
                <a:tc>
                  <a:txBody>
                    <a:bodyPr/>
                    <a:lstStyle/>
                    <a:p>
                      <a:pPr algn="ctr">
                        <a:lnSpc>
                          <a:spcPct val="115000"/>
                        </a:lnSpc>
                        <a:spcAft>
                          <a:spcPts val="0"/>
                        </a:spcAft>
                        <a:tabLst>
                          <a:tab pos="6645910" algn="l"/>
                        </a:tabLst>
                      </a:pPr>
                      <a:r>
                        <a:rPr lang="en-US" sz="2200">
                          <a:effectLst/>
                        </a:rPr>
                        <a:t>2</a:t>
                      </a:r>
                      <a:endParaRPr lang="en-US" sz="2200">
                        <a:effectLst/>
                        <a:latin typeface="Times New Roman" panose="02020603050405020304" pitchFamily="18" charset="0"/>
                        <a:ea typeface="Calibri" panose="020F0502020204030204" pitchFamily="34" charset="0"/>
                      </a:endParaRPr>
                    </a:p>
                  </a:txBody>
                  <a:tcPr marL="68580" marR="68580" marT="0" marB="0"/>
                </a:tc>
                <a:tc>
                  <a:txBody>
                    <a:bodyPr/>
                    <a:lstStyle/>
                    <a:p>
                      <a:pPr>
                        <a:lnSpc>
                          <a:spcPct val="115000"/>
                        </a:lnSpc>
                        <a:spcAft>
                          <a:spcPts val="0"/>
                        </a:spcAft>
                        <a:tabLst>
                          <a:tab pos="6645910" algn="l"/>
                        </a:tabLst>
                      </a:pPr>
                      <a:r>
                        <a:rPr lang="en-US" sz="2200">
                          <a:effectLst/>
                        </a:rPr>
                        <a:t>m</a:t>
                      </a:r>
                      <a:r>
                        <a:rPr lang="en-US" sz="2200" baseline="-25000">
                          <a:effectLst/>
                        </a:rPr>
                        <a:t>2</a:t>
                      </a:r>
                      <a:r>
                        <a:rPr lang="en-US" sz="2200">
                          <a:effectLst/>
                        </a:rPr>
                        <a:t>=</a:t>
                      </a:r>
                      <a:endParaRPr lang="en-US" sz="2200">
                        <a:effectLst/>
                        <a:latin typeface="Times New Roman" panose="02020603050405020304" pitchFamily="18" charset="0"/>
                        <a:ea typeface="Calibri" panose="020F0502020204030204" pitchFamily="34" charset="0"/>
                      </a:endParaRPr>
                    </a:p>
                  </a:txBody>
                  <a:tcPr marL="68580" marR="68580" marT="0" marB="0"/>
                </a:tc>
                <a:tc>
                  <a:txBody>
                    <a:bodyPr/>
                    <a:lstStyle/>
                    <a:p>
                      <a:pPr>
                        <a:lnSpc>
                          <a:spcPct val="115000"/>
                        </a:lnSpc>
                        <a:spcAft>
                          <a:spcPts val="0"/>
                        </a:spcAft>
                        <a:tabLst>
                          <a:tab pos="6645910" algn="l"/>
                        </a:tabLst>
                      </a:pPr>
                      <a:r>
                        <a:rPr lang="en-US" sz="2200">
                          <a:effectLst/>
                        </a:rPr>
                        <a:t>l</a:t>
                      </a:r>
                      <a:r>
                        <a:rPr lang="en-US" sz="2200" baseline="-25000">
                          <a:effectLst/>
                        </a:rPr>
                        <a:t>0</a:t>
                      </a:r>
                      <a:r>
                        <a:rPr lang="en-US" sz="2200">
                          <a:effectLst/>
                        </a:rPr>
                        <a:t> =</a:t>
                      </a:r>
                      <a:endParaRPr lang="en-US" sz="2200">
                        <a:effectLst/>
                        <a:latin typeface="Times New Roman" panose="02020603050405020304" pitchFamily="18" charset="0"/>
                        <a:ea typeface="Calibri" panose="020F0502020204030204" pitchFamily="34" charset="0"/>
                      </a:endParaRPr>
                    </a:p>
                  </a:txBody>
                  <a:tcPr marL="68580" marR="68580" marT="0" marB="0"/>
                </a:tc>
                <a:tc>
                  <a:txBody>
                    <a:bodyPr/>
                    <a:lstStyle/>
                    <a:p>
                      <a:pPr>
                        <a:lnSpc>
                          <a:spcPct val="115000"/>
                        </a:lnSpc>
                        <a:spcAft>
                          <a:spcPts val="0"/>
                        </a:spcAft>
                        <a:tabLst>
                          <a:tab pos="6645910" algn="l"/>
                        </a:tabLst>
                      </a:pPr>
                      <a:r>
                        <a:rPr lang="en-US" sz="2200">
                          <a:effectLst/>
                        </a:rPr>
                        <a:t>l</a:t>
                      </a:r>
                      <a:r>
                        <a:rPr lang="en-US" sz="2200" baseline="-25000">
                          <a:effectLst/>
                        </a:rPr>
                        <a:t>2</a:t>
                      </a:r>
                      <a:r>
                        <a:rPr lang="en-US" sz="2200">
                          <a:effectLst/>
                        </a:rPr>
                        <a:t> =</a:t>
                      </a:r>
                      <a:endParaRPr lang="en-US" sz="2200">
                        <a:effectLst/>
                        <a:latin typeface="Times New Roman" panose="02020603050405020304" pitchFamily="18" charset="0"/>
                        <a:ea typeface="Calibri" panose="020F0502020204030204" pitchFamily="34" charset="0"/>
                      </a:endParaRPr>
                    </a:p>
                  </a:txBody>
                  <a:tcPr marL="68580" marR="68580" marT="0" marB="0"/>
                </a:tc>
                <a:tc>
                  <a:txBody>
                    <a:bodyPr/>
                    <a:lstStyle/>
                    <a:p>
                      <a:pPr>
                        <a:lnSpc>
                          <a:spcPct val="115000"/>
                        </a:lnSpc>
                        <a:spcAft>
                          <a:spcPts val="0"/>
                        </a:spcAft>
                        <a:tabLst>
                          <a:tab pos="6645910" algn="l"/>
                        </a:tabLst>
                      </a:pPr>
                      <a:r>
                        <a:rPr lang="en-US" sz="2200">
                          <a:effectLst/>
                        </a:rPr>
                        <a:t> </a:t>
                      </a:r>
                      <a:r>
                        <a:rPr lang="en-US" sz="2200" smtClean="0">
                          <a:effectLst/>
                          <a:sym typeface="Symbol" panose="05050102010706020507" pitchFamily="18" charset="2"/>
                        </a:rPr>
                        <a:t></a:t>
                      </a:r>
                      <a:r>
                        <a:rPr lang="en-US" sz="2200" smtClean="0">
                          <a:effectLst/>
                        </a:rPr>
                        <a:t>l</a:t>
                      </a:r>
                      <a:r>
                        <a:rPr lang="en-US" sz="2200" baseline="-25000" smtClean="0">
                          <a:effectLst/>
                        </a:rPr>
                        <a:t>2</a:t>
                      </a:r>
                      <a:r>
                        <a:rPr lang="en-US" sz="2200" smtClean="0">
                          <a:effectLst/>
                          <a:sym typeface="Symbol" panose="05050102010706020507" pitchFamily="18" charset="2"/>
                        </a:rPr>
                        <a:t> </a:t>
                      </a:r>
                      <a:r>
                        <a:rPr lang="en-US" sz="2200" smtClean="0">
                          <a:effectLst/>
                        </a:rPr>
                        <a:t>= </a:t>
                      </a:r>
                      <a:r>
                        <a:rPr lang="en-US" sz="2200">
                          <a:effectLst/>
                        </a:rPr>
                        <a:t>l</a:t>
                      </a:r>
                      <a:r>
                        <a:rPr lang="en-US" sz="2200" baseline="-25000">
                          <a:effectLst/>
                        </a:rPr>
                        <a:t>2</a:t>
                      </a:r>
                      <a:r>
                        <a:rPr lang="en-US" sz="2200">
                          <a:effectLst/>
                        </a:rPr>
                        <a:t> – l</a:t>
                      </a:r>
                      <a:r>
                        <a:rPr lang="en-US" sz="2200" baseline="-25000">
                          <a:effectLst/>
                        </a:rPr>
                        <a:t>0 </a:t>
                      </a:r>
                      <a:r>
                        <a:rPr lang="en-US" sz="2200">
                          <a:effectLst/>
                        </a:rPr>
                        <a:t>=</a:t>
                      </a:r>
                      <a:r>
                        <a:rPr lang="en-US" sz="2200" baseline="-25000">
                          <a:effectLst/>
                        </a:rPr>
                        <a:t> </a:t>
                      </a:r>
                      <a:endParaRPr lang="en-US" sz="22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1067686464"/>
                  </a:ext>
                </a:extLst>
              </a:tr>
              <a:tr h="429490">
                <a:tc>
                  <a:txBody>
                    <a:bodyPr/>
                    <a:lstStyle/>
                    <a:p>
                      <a:pPr algn="ctr">
                        <a:lnSpc>
                          <a:spcPct val="115000"/>
                        </a:lnSpc>
                        <a:spcAft>
                          <a:spcPts val="0"/>
                        </a:spcAft>
                        <a:tabLst>
                          <a:tab pos="6645910" algn="l"/>
                        </a:tabLst>
                      </a:pPr>
                      <a:r>
                        <a:rPr lang="en-US" sz="2200">
                          <a:effectLst/>
                        </a:rPr>
                        <a:t>3</a:t>
                      </a:r>
                      <a:endParaRPr lang="en-US" sz="2200">
                        <a:effectLst/>
                        <a:latin typeface="Times New Roman" panose="02020603050405020304" pitchFamily="18" charset="0"/>
                        <a:ea typeface="Calibri" panose="020F0502020204030204" pitchFamily="34" charset="0"/>
                      </a:endParaRPr>
                    </a:p>
                  </a:txBody>
                  <a:tcPr marL="68580" marR="68580" marT="0" marB="0"/>
                </a:tc>
                <a:tc>
                  <a:txBody>
                    <a:bodyPr/>
                    <a:lstStyle/>
                    <a:p>
                      <a:pPr>
                        <a:lnSpc>
                          <a:spcPct val="115000"/>
                        </a:lnSpc>
                        <a:spcAft>
                          <a:spcPts val="0"/>
                        </a:spcAft>
                        <a:tabLst>
                          <a:tab pos="6645910" algn="l"/>
                        </a:tabLst>
                      </a:pPr>
                      <a:r>
                        <a:rPr lang="en-US" sz="2200">
                          <a:effectLst/>
                        </a:rPr>
                        <a:t>m</a:t>
                      </a:r>
                      <a:r>
                        <a:rPr lang="en-US" sz="2200" baseline="-25000">
                          <a:effectLst/>
                        </a:rPr>
                        <a:t>3 </a:t>
                      </a:r>
                      <a:r>
                        <a:rPr lang="en-US" sz="2200">
                          <a:effectLst/>
                        </a:rPr>
                        <a:t>=</a:t>
                      </a:r>
                      <a:endParaRPr lang="en-US" sz="2200">
                        <a:effectLst/>
                        <a:latin typeface="Times New Roman" panose="02020603050405020304" pitchFamily="18" charset="0"/>
                        <a:ea typeface="Calibri" panose="020F0502020204030204" pitchFamily="34" charset="0"/>
                      </a:endParaRPr>
                    </a:p>
                  </a:txBody>
                  <a:tcPr marL="68580" marR="68580" marT="0" marB="0"/>
                </a:tc>
                <a:tc>
                  <a:txBody>
                    <a:bodyPr/>
                    <a:lstStyle/>
                    <a:p>
                      <a:pPr>
                        <a:lnSpc>
                          <a:spcPct val="115000"/>
                        </a:lnSpc>
                        <a:spcAft>
                          <a:spcPts val="0"/>
                        </a:spcAft>
                        <a:tabLst>
                          <a:tab pos="6645910" algn="l"/>
                        </a:tabLst>
                      </a:pPr>
                      <a:r>
                        <a:rPr lang="en-US" sz="2200">
                          <a:effectLst/>
                        </a:rPr>
                        <a:t>l</a:t>
                      </a:r>
                      <a:r>
                        <a:rPr lang="en-US" sz="2200" baseline="-25000">
                          <a:effectLst/>
                        </a:rPr>
                        <a:t>0</a:t>
                      </a:r>
                      <a:r>
                        <a:rPr lang="en-US" sz="2200">
                          <a:effectLst/>
                        </a:rPr>
                        <a:t> =</a:t>
                      </a:r>
                      <a:endParaRPr lang="en-US" sz="2200">
                        <a:effectLst/>
                        <a:latin typeface="Times New Roman" panose="02020603050405020304" pitchFamily="18" charset="0"/>
                        <a:ea typeface="Calibri" panose="020F0502020204030204" pitchFamily="34" charset="0"/>
                      </a:endParaRPr>
                    </a:p>
                  </a:txBody>
                  <a:tcPr marL="68580" marR="68580" marT="0" marB="0"/>
                </a:tc>
                <a:tc>
                  <a:txBody>
                    <a:bodyPr/>
                    <a:lstStyle/>
                    <a:p>
                      <a:pPr>
                        <a:lnSpc>
                          <a:spcPct val="115000"/>
                        </a:lnSpc>
                        <a:spcAft>
                          <a:spcPts val="0"/>
                        </a:spcAft>
                        <a:tabLst>
                          <a:tab pos="6645910" algn="l"/>
                        </a:tabLst>
                      </a:pPr>
                      <a:r>
                        <a:rPr lang="en-US" sz="2200">
                          <a:effectLst/>
                        </a:rPr>
                        <a:t>l</a:t>
                      </a:r>
                      <a:r>
                        <a:rPr lang="en-US" sz="2200" baseline="-25000">
                          <a:effectLst/>
                        </a:rPr>
                        <a:t>3</a:t>
                      </a:r>
                      <a:r>
                        <a:rPr lang="en-US" sz="2200">
                          <a:effectLst/>
                        </a:rPr>
                        <a:t> =</a:t>
                      </a:r>
                      <a:endParaRPr lang="en-US" sz="2200">
                        <a:effectLst/>
                        <a:latin typeface="Times New Roman" panose="02020603050405020304" pitchFamily="18" charset="0"/>
                        <a:ea typeface="Calibri" panose="020F0502020204030204" pitchFamily="34" charset="0"/>
                      </a:endParaRPr>
                    </a:p>
                  </a:txBody>
                  <a:tcPr marL="68580" marR="68580" marT="0" marB="0"/>
                </a:tc>
                <a:tc>
                  <a:txBody>
                    <a:bodyPr/>
                    <a:lstStyle/>
                    <a:p>
                      <a:pPr>
                        <a:lnSpc>
                          <a:spcPct val="115000"/>
                        </a:lnSpc>
                        <a:spcAft>
                          <a:spcPts val="0"/>
                        </a:spcAft>
                        <a:tabLst>
                          <a:tab pos="6645910" algn="l"/>
                        </a:tabLst>
                      </a:pPr>
                      <a:r>
                        <a:rPr lang="en-US" sz="2200">
                          <a:effectLst/>
                        </a:rPr>
                        <a:t> </a:t>
                      </a:r>
                      <a:r>
                        <a:rPr lang="en-US" sz="2200" smtClean="0">
                          <a:effectLst/>
                          <a:sym typeface="Symbol" panose="05050102010706020507" pitchFamily="18" charset="2"/>
                        </a:rPr>
                        <a:t></a:t>
                      </a:r>
                      <a:r>
                        <a:rPr lang="en-US" sz="2200" smtClean="0">
                          <a:effectLst/>
                        </a:rPr>
                        <a:t>l</a:t>
                      </a:r>
                      <a:r>
                        <a:rPr lang="en-US" sz="2200" baseline="-25000" smtClean="0">
                          <a:effectLst/>
                        </a:rPr>
                        <a:t>3</a:t>
                      </a:r>
                      <a:r>
                        <a:rPr lang="en-US" sz="2200" smtClean="0">
                          <a:effectLst/>
                          <a:sym typeface="Symbol" panose="05050102010706020507" pitchFamily="18" charset="2"/>
                        </a:rPr>
                        <a:t> </a:t>
                      </a:r>
                      <a:r>
                        <a:rPr lang="en-US" sz="2200" smtClean="0">
                          <a:effectLst/>
                        </a:rPr>
                        <a:t>= </a:t>
                      </a:r>
                      <a:r>
                        <a:rPr lang="en-US" sz="2200">
                          <a:effectLst/>
                        </a:rPr>
                        <a:t>l</a:t>
                      </a:r>
                      <a:r>
                        <a:rPr lang="en-US" sz="2200" baseline="-25000">
                          <a:effectLst/>
                        </a:rPr>
                        <a:t>3</a:t>
                      </a:r>
                      <a:r>
                        <a:rPr lang="en-US" sz="2200">
                          <a:effectLst/>
                        </a:rPr>
                        <a:t> – l</a:t>
                      </a:r>
                      <a:r>
                        <a:rPr lang="en-US" sz="2200" baseline="-25000">
                          <a:effectLst/>
                        </a:rPr>
                        <a:t>0 </a:t>
                      </a:r>
                      <a:r>
                        <a:rPr lang="en-US" sz="2200">
                          <a:effectLst/>
                        </a:rPr>
                        <a:t>=</a:t>
                      </a:r>
                      <a:endParaRPr lang="en-US" sz="22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1838999771"/>
                  </a:ext>
                </a:extLst>
              </a:tr>
            </a:tbl>
          </a:graphicData>
        </a:graphic>
      </p:graphicFrame>
      <p:sp>
        <p:nvSpPr>
          <p:cNvPr id="16" name="Rectangle 15"/>
          <p:cNvSpPr/>
          <p:nvPr/>
        </p:nvSpPr>
        <p:spPr>
          <a:xfrm>
            <a:off x="3127583" y="360463"/>
            <a:ext cx="3172663" cy="461665"/>
          </a:xfrm>
          <a:prstGeom prst="rect">
            <a:avLst/>
          </a:prstGeom>
        </p:spPr>
        <p:txBody>
          <a:bodyPr wrap="none">
            <a:spAutoFit/>
          </a:bodyPr>
          <a:lstStyle/>
          <a:p>
            <a:r>
              <a:rPr lang="en-US" sz="2400" b="1" smtClean="0"/>
              <a:t>* </a:t>
            </a:r>
            <a:r>
              <a:rPr lang="en-US" sz="2400" b="1" smtClean="0">
                <a:solidFill>
                  <a:schemeClr val="tx1"/>
                </a:solidFill>
              </a:rPr>
              <a:t>Mẫu ghi kết quả đo</a:t>
            </a:r>
            <a:endParaRPr lang="en-US" sz="2400" b="1">
              <a:solidFill>
                <a:schemeClr val="tx1"/>
              </a:solidFill>
            </a:endParaRPr>
          </a:p>
        </p:txBody>
      </p:sp>
    </p:spTree>
    <p:extLst>
      <p:ext uri="{BB962C8B-B14F-4D97-AF65-F5344CB8AC3E}">
        <p14:creationId xmlns:p14="http://schemas.microsoft.com/office/powerpoint/2010/main" val="1365428167"/>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13</a:t>
            </a:fld>
            <a:endParaRPr lang="en"/>
          </a:p>
        </p:txBody>
      </p:sp>
      <p:sp>
        <p:nvSpPr>
          <p:cNvPr id="3" name="Rectangle 2"/>
          <p:cNvSpPr/>
          <p:nvPr/>
        </p:nvSpPr>
        <p:spPr>
          <a:xfrm>
            <a:off x="3188733" y="249002"/>
            <a:ext cx="3478837" cy="461665"/>
          </a:xfrm>
          <a:prstGeom prst="rect">
            <a:avLst/>
          </a:prstGeom>
        </p:spPr>
        <p:txBody>
          <a:bodyPr wrap="none">
            <a:spAutoFit/>
          </a:bodyPr>
          <a:lstStyle/>
          <a:p>
            <a:r>
              <a:rPr lang="en-US" sz="2400" b="1" smtClean="0">
                <a:solidFill>
                  <a:schemeClr val="tx1"/>
                </a:solidFill>
                <a:highlight>
                  <a:srgbClr val="FFFFFF"/>
                </a:highlight>
                <a:latin typeface="Arial" panose="020B0604020202020204" pitchFamily="34" charset="0"/>
                <a:ea typeface="A3.NotoSans-San" panose="020B0502040504020204" pitchFamily="34" charset="0"/>
                <a:cs typeface="Arial" panose="020B0604020202020204" pitchFamily="34" charset="0"/>
              </a:rPr>
              <a:t>* Tiến hành thí nghiệm</a:t>
            </a:r>
            <a:endParaRPr lang="en-US" sz="2400" b="1">
              <a:solidFill>
                <a:schemeClr val="tx1"/>
              </a:solidFill>
              <a:latin typeface="Arial" panose="020B0604020202020204" pitchFamily="34" charset="0"/>
              <a:cs typeface="Arial" panose="020B0604020202020204" pitchFamily="34" charset="0"/>
            </a:endParaRPr>
          </a:p>
        </p:txBody>
      </p:sp>
      <p:pic>
        <p:nvPicPr>
          <p:cNvPr id="4" name="Graphic 5">
            <a:extLst>
              <a:ext uri="{FF2B5EF4-FFF2-40B4-BE49-F238E27FC236}">
                <a16:creationId xmlns:a16="http://schemas.microsoft.com/office/drawing/2014/main" id="{0C278755-B198-4F11-A226-314BB0C52B2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695326" y="1835438"/>
            <a:ext cx="1701764" cy="1701764"/>
          </a:xfrm>
          <a:prstGeom prst="rect">
            <a:avLst/>
          </a:prstGeom>
        </p:spPr>
      </p:pic>
      <p:pic>
        <p:nvPicPr>
          <p:cNvPr id="5" name="Countdown 3 minutes-Nho">
            <a:hlinkClick r:id="" action="ppaction://media"/>
            <a:extLst>
              <a:ext uri="{FF2B5EF4-FFF2-40B4-BE49-F238E27FC236}">
                <a16:creationId xmlns:a16="http://schemas.microsoft.com/office/drawing/2014/main" id="{0123CD6F-260F-40C9-A96B-5E68A996867B}"/>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695326" y="3834363"/>
            <a:ext cx="1792521" cy="1036088"/>
          </a:xfrm>
          <a:prstGeom prst="rect">
            <a:avLst/>
          </a:prstGeom>
        </p:spPr>
      </p:pic>
      <p:sp>
        <p:nvSpPr>
          <p:cNvPr id="6" name="Rectangle 5"/>
          <p:cNvSpPr/>
          <p:nvPr/>
        </p:nvSpPr>
        <p:spPr>
          <a:xfrm>
            <a:off x="250402" y="1061117"/>
            <a:ext cx="2682368" cy="549381"/>
          </a:xfrm>
          <a:prstGeom prst="rect">
            <a:avLst/>
          </a:prstGeom>
        </p:spPr>
        <p:txBody>
          <a:bodyPr wrap="square">
            <a:spAutoFit/>
          </a:bodyPr>
          <a:lstStyle/>
          <a:p>
            <a:pPr algn="ctr">
              <a:lnSpc>
                <a:spcPct val="135000"/>
              </a:lnSpc>
            </a:pPr>
            <a:r>
              <a:rPr lang="en-US" sz="2200" b="1" smtClean="0">
                <a:solidFill>
                  <a:schemeClr val="accent5">
                    <a:lumMod val="75000"/>
                  </a:schemeClr>
                </a:solidFill>
              </a:rPr>
              <a:t>Làm việc nhóm</a:t>
            </a:r>
            <a:endParaRPr lang="en-US" sz="2200" b="1">
              <a:solidFill>
                <a:schemeClr val="accent5">
                  <a:lumMod val="75000"/>
                </a:schemeClr>
              </a:solidFill>
            </a:endParaRPr>
          </a:p>
        </p:txBody>
      </p:sp>
      <p:sp>
        <p:nvSpPr>
          <p:cNvPr id="7" name="Rectangle 6"/>
          <p:cNvSpPr/>
          <p:nvPr/>
        </p:nvSpPr>
        <p:spPr>
          <a:xfrm>
            <a:off x="3698790" y="1617136"/>
            <a:ext cx="5124323" cy="2685351"/>
          </a:xfrm>
          <a:prstGeom prst="rect">
            <a:avLst/>
          </a:prstGeom>
        </p:spPr>
        <p:txBody>
          <a:bodyPr wrap="square">
            <a:spAutoFit/>
          </a:bodyPr>
          <a:lstStyle/>
          <a:p>
            <a:pPr algn="just">
              <a:lnSpc>
                <a:spcPct val="135000"/>
              </a:lnSpc>
              <a:spcBef>
                <a:spcPts val="600"/>
              </a:spcBef>
              <a:spcAft>
                <a:spcPts val="600"/>
              </a:spcAft>
            </a:pPr>
            <a:r>
              <a:rPr lang="en-US" sz="2200" b="1">
                <a:solidFill>
                  <a:schemeClr val="accent5">
                    <a:lumMod val="75000"/>
                  </a:schemeClr>
                </a:solidFill>
              </a:rPr>
              <a:t>Nhiệm vụ: </a:t>
            </a:r>
          </a:p>
          <a:p>
            <a:pPr marL="342900" indent="-342900" algn="just">
              <a:lnSpc>
                <a:spcPct val="135000"/>
              </a:lnSpc>
              <a:spcBef>
                <a:spcPts val="600"/>
              </a:spcBef>
              <a:spcAft>
                <a:spcPts val="600"/>
              </a:spcAft>
              <a:buFont typeface="Wingdings" panose="05000000000000000000" pitchFamily="2" charset="2"/>
              <a:buChar char="v"/>
            </a:pPr>
            <a:r>
              <a:rPr lang="en-US" sz="2200" smtClean="0"/>
              <a:t>Thực hiện </a:t>
            </a:r>
            <a:r>
              <a:rPr lang="en-US" sz="2200" smtClean="0">
                <a:latin typeface="Arial" panose="020B0604020202020204" pitchFamily="34" charset="0"/>
                <a:ea typeface="Calibri" panose="020F0502020204030204" pitchFamily="34" charset="0"/>
                <a:cs typeface="Arial" panose="020B0604020202020204" pitchFamily="34" charset="0"/>
              </a:rPr>
              <a:t>thí </a:t>
            </a:r>
            <a:r>
              <a:rPr lang="en-US" sz="2200">
                <a:latin typeface="Arial" panose="020B0604020202020204" pitchFamily="34" charset="0"/>
                <a:ea typeface="Calibri" panose="020F0502020204030204" pitchFamily="34" charset="0"/>
                <a:cs typeface="Arial" panose="020B0604020202020204" pitchFamily="34" charset="0"/>
              </a:rPr>
              <a:t>nghiệm chứng minh độ dãn của lò xo treo thẳng đứng tỉ lệ với khối lượng </a:t>
            </a:r>
            <a:r>
              <a:rPr lang="en-US" sz="2200">
                <a:latin typeface="Arial" panose="020B0604020202020204" pitchFamily="34" charset="0"/>
                <a:ea typeface="Calibri" panose="020F0502020204030204" pitchFamily="34" charset="0"/>
                <a:cs typeface="Arial" panose="020B0604020202020204" pitchFamily="34" charset="0"/>
              </a:rPr>
              <a:t>vật </a:t>
            </a:r>
            <a:r>
              <a:rPr lang="en-US" sz="2200" smtClean="0">
                <a:latin typeface="Arial" panose="020B0604020202020204" pitchFamily="34" charset="0"/>
                <a:ea typeface="Calibri" panose="020F0502020204030204" pitchFamily="34" charset="0"/>
                <a:cs typeface="Arial" panose="020B0604020202020204" pitchFamily="34" charset="0"/>
              </a:rPr>
              <a:t>treo.</a:t>
            </a:r>
          </a:p>
          <a:p>
            <a:pPr marL="342900" indent="-342900" algn="just">
              <a:lnSpc>
                <a:spcPct val="135000"/>
              </a:lnSpc>
              <a:spcBef>
                <a:spcPts val="600"/>
              </a:spcBef>
              <a:spcAft>
                <a:spcPts val="600"/>
              </a:spcAft>
              <a:buFont typeface="Wingdings" panose="05000000000000000000" pitchFamily="2" charset="2"/>
              <a:buChar char="v"/>
            </a:pPr>
            <a:r>
              <a:rPr lang="en-US" sz="2200" smtClean="0"/>
              <a:t>Báo </a:t>
            </a:r>
            <a:r>
              <a:rPr lang="en-US" sz="2200"/>
              <a:t>cáo kết quả thí nghiệm.</a:t>
            </a:r>
            <a:endParaRPr lang="en-US" sz="2200" dirty="0"/>
          </a:p>
        </p:txBody>
      </p:sp>
    </p:spTree>
    <p:extLst>
      <p:ext uri="{BB962C8B-B14F-4D97-AF65-F5344CB8AC3E}">
        <p14:creationId xmlns:p14="http://schemas.microsoft.com/office/powerpoint/2010/main" val="3845653228"/>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490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p:cTn id="12" fill="hold" display="0">
                  <p:stCondLst>
                    <p:cond delay="indefinite"/>
                  </p:stCondLst>
                </p:cTn>
                <p:tgtEl>
                  <p:spTgt spid="5"/>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8" name="Google Shape;148;p18"/>
          <p:cNvSpPr txBox="1">
            <a:spLocks noGrp="1"/>
          </p:cNvSpPr>
          <p:nvPr>
            <p:ph type="sldNum" idx="12"/>
          </p:nvPr>
        </p:nvSpPr>
        <p:spPr>
          <a:xfrm>
            <a:off x="8404384" y="46736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14</a:t>
            </a:fld>
            <a:endParaRPr/>
          </a:p>
        </p:txBody>
      </p:sp>
      <p:sp>
        <p:nvSpPr>
          <p:cNvPr id="13" name="TextBox 12">
            <a:extLst>
              <a:ext uri="{FF2B5EF4-FFF2-40B4-BE49-F238E27FC236}">
                <a16:creationId xmlns:a16="http://schemas.microsoft.com/office/drawing/2014/main" id="{32BFD7B4-3A14-4F51-8905-A4FC08221223}"/>
              </a:ext>
            </a:extLst>
          </p:cNvPr>
          <p:cNvSpPr txBox="1"/>
          <p:nvPr/>
        </p:nvSpPr>
        <p:spPr>
          <a:xfrm>
            <a:off x="3043990" y="112697"/>
            <a:ext cx="3735314" cy="677108"/>
          </a:xfrm>
          <a:prstGeom prst="rect">
            <a:avLst/>
          </a:prstGeom>
          <a:noFill/>
        </p:spPr>
        <p:txBody>
          <a:bodyPr wrap="square" rtlCol="0">
            <a:spAutoFit/>
          </a:bodyPr>
          <a:lstStyle/>
          <a:p>
            <a:pPr algn="ctr" defTabSz="685800">
              <a:buClrTx/>
            </a:pPr>
            <a:r>
              <a:rPr lang="en-US" sz="2400" b="1" smtClean="0">
                <a:solidFill>
                  <a:schemeClr val="tx1"/>
                </a:solidFill>
              </a:rPr>
              <a:t>* Nhận biết lực đàn hồi</a:t>
            </a:r>
          </a:p>
          <a:p>
            <a:pPr algn="ctr" defTabSz="685800">
              <a:buClrTx/>
            </a:pPr>
            <a:endParaRPr lang="en-US" dirty="0"/>
          </a:p>
        </p:txBody>
      </p:sp>
      <p:pic>
        <p:nvPicPr>
          <p:cNvPr id="6" name="Picture 5"/>
          <p:cNvPicPr>
            <a:picLocks noChangeAspect="1"/>
          </p:cNvPicPr>
          <p:nvPr/>
        </p:nvPicPr>
        <p:blipFill>
          <a:blip r:embed="rId3"/>
          <a:stretch>
            <a:fillRect/>
          </a:stretch>
        </p:blipFill>
        <p:spPr>
          <a:xfrm>
            <a:off x="2629769" y="1091864"/>
            <a:ext cx="4146884" cy="2721393"/>
          </a:xfrm>
          <a:prstGeom prst="rect">
            <a:avLst/>
          </a:prstGeom>
        </p:spPr>
      </p:pic>
      <p:sp>
        <p:nvSpPr>
          <p:cNvPr id="7" name="Rectangle 6"/>
          <p:cNvSpPr/>
          <p:nvPr/>
        </p:nvSpPr>
        <p:spPr>
          <a:xfrm>
            <a:off x="2629769" y="4409234"/>
            <a:ext cx="3796232" cy="461217"/>
          </a:xfrm>
          <a:prstGeom prst="rect">
            <a:avLst/>
          </a:prstGeom>
        </p:spPr>
        <p:txBody>
          <a:bodyPr wrap="none">
            <a:spAutoFit/>
          </a:bodyPr>
          <a:lstStyle/>
          <a:p>
            <a:pPr algn="just">
              <a:lnSpc>
                <a:spcPct val="120000"/>
              </a:lnSpc>
            </a:pPr>
            <a:r>
              <a:rPr lang="en-US" sz="2200"/>
              <a:t>Nêu nhận xét về lực đàn hồi.</a:t>
            </a:r>
            <a:endParaRPr lang="en-US" sz="2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19"/>
          <p:cNvSpPr txBox="1">
            <a:spLocks noGrp="1"/>
          </p:cNvSpPr>
          <p:nvPr>
            <p:ph type="title"/>
          </p:nvPr>
        </p:nvSpPr>
        <p:spPr>
          <a:xfrm>
            <a:off x="3088757" y="127937"/>
            <a:ext cx="4731769" cy="48314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sz="2800" b="1" smtClean="0">
                <a:solidFill>
                  <a:srgbClr val="FF0000"/>
                </a:solidFill>
                <a:latin typeface="Arial" panose="020B0604020202020204" pitchFamily="34" charset="0"/>
                <a:cs typeface="Arial" panose="020B0604020202020204" pitchFamily="34" charset="0"/>
              </a:rPr>
              <a:t>LUYỆN TẬP – VẬN DỤNG</a:t>
            </a:r>
            <a:endParaRPr sz="2800" b="1">
              <a:solidFill>
                <a:srgbClr val="FF0000"/>
              </a:solidFill>
              <a:latin typeface="Arial" panose="020B0604020202020204" pitchFamily="34" charset="0"/>
              <a:cs typeface="Arial" panose="020B0604020202020204" pitchFamily="34" charset="0"/>
            </a:endParaRPr>
          </a:p>
        </p:txBody>
      </p:sp>
      <p:sp>
        <p:nvSpPr>
          <p:cNvPr id="163" name="Google Shape;163;p19"/>
          <p:cNvSpPr txBox="1">
            <a:spLocks noGrp="1"/>
          </p:cNvSpPr>
          <p:nvPr>
            <p:ph type="sldNum" idx="12"/>
          </p:nvPr>
        </p:nvSpPr>
        <p:spPr>
          <a:xfrm>
            <a:off x="8404384" y="46736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15</a:t>
            </a:fld>
            <a:endParaRPr/>
          </a:p>
        </p:txBody>
      </p:sp>
      <p:grpSp>
        <p:nvGrpSpPr>
          <p:cNvPr id="164" name="Google Shape;164;p19"/>
          <p:cNvGrpSpPr/>
          <p:nvPr/>
        </p:nvGrpSpPr>
        <p:grpSpPr>
          <a:xfrm>
            <a:off x="319180" y="127937"/>
            <a:ext cx="367686" cy="599441"/>
            <a:chOff x="6730350" y="2315900"/>
            <a:chExt cx="257700" cy="420100"/>
          </a:xfrm>
        </p:grpSpPr>
        <p:sp>
          <p:nvSpPr>
            <p:cNvPr id="165" name="Google Shape;165;p19"/>
            <p:cNvSpPr/>
            <p:nvPr/>
          </p:nvSpPr>
          <p:spPr>
            <a:xfrm>
              <a:off x="6807900" y="2671250"/>
              <a:ext cx="102600" cy="22625"/>
            </a:xfrm>
            <a:custGeom>
              <a:avLst/>
              <a:gdLst/>
              <a:ahLst/>
              <a:cxnLst/>
              <a:rect l="l" t="t" r="r" b="b"/>
              <a:pathLst>
                <a:path w="4104" h="905" extrusionOk="0">
                  <a:moveTo>
                    <a:pt x="1" y="1"/>
                  </a:moveTo>
                  <a:lnTo>
                    <a:pt x="1" y="905"/>
                  </a:lnTo>
                  <a:lnTo>
                    <a:pt x="4104" y="905"/>
                  </a:lnTo>
                  <a:lnTo>
                    <a:pt x="4104" y="1"/>
                  </a:lnTo>
                  <a:close/>
                </a:path>
              </a:pathLst>
            </a:custGeom>
            <a:solidFill>
              <a:schemeClr val="lt1"/>
            </a:solidFill>
            <a:ln>
              <a:noFill/>
            </a:ln>
            <a:effectLst>
              <a:outerShdw blurRad="28575" dist="19050" dir="2700000" algn="bl" rotWithShape="0">
                <a:schemeClr val="dk1">
                  <a:alpha val="2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66" name="Google Shape;166;p19"/>
            <p:cNvSpPr/>
            <p:nvPr/>
          </p:nvSpPr>
          <p:spPr>
            <a:xfrm>
              <a:off x="6807900" y="2636450"/>
              <a:ext cx="102600" cy="22625"/>
            </a:xfrm>
            <a:custGeom>
              <a:avLst/>
              <a:gdLst/>
              <a:ahLst/>
              <a:cxnLst/>
              <a:rect l="l" t="t" r="r" b="b"/>
              <a:pathLst>
                <a:path w="4104" h="905" extrusionOk="0">
                  <a:moveTo>
                    <a:pt x="1" y="1"/>
                  </a:moveTo>
                  <a:lnTo>
                    <a:pt x="1" y="905"/>
                  </a:lnTo>
                  <a:lnTo>
                    <a:pt x="4104" y="905"/>
                  </a:lnTo>
                  <a:lnTo>
                    <a:pt x="4104" y="1"/>
                  </a:lnTo>
                  <a:close/>
                </a:path>
              </a:pathLst>
            </a:custGeom>
            <a:solidFill>
              <a:schemeClr val="lt1"/>
            </a:solidFill>
            <a:ln>
              <a:noFill/>
            </a:ln>
            <a:effectLst>
              <a:outerShdw blurRad="28575" dist="19050" dir="2700000" algn="bl" rotWithShape="0">
                <a:schemeClr val="dk1">
                  <a:alpha val="2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67" name="Google Shape;167;p19"/>
            <p:cNvSpPr/>
            <p:nvPr/>
          </p:nvSpPr>
          <p:spPr>
            <a:xfrm>
              <a:off x="6807900" y="2706075"/>
              <a:ext cx="102600" cy="29925"/>
            </a:xfrm>
            <a:custGeom>
              <a:avLst/>
              <a:gdLst/>
              <a:ahLst/>
              <a:cxnLst/>
              <a:rect l="l" t="t" r="r" b="b"/>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dist="19050" dir="2700000" algn="bl" rotWithShape="0">
                <a:schemeClr val="dk1">
                  <a:alpha val="2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68" name="Google Shape;168;p19"/>
            <p:cNvSpPr/>
            <p:nvPr/>
          </p:nvSpPr>
          <p:spPr>
            <a:xfrm>
              <a:off x="6811575" y="2463675"/>
              <a:ext cx="95275" cy="160600"/>
            </a:xfrm>
            <a:custGeom>
              <a:avLst/>
              <a:gdLst/>
              <a:ahLst/>
              <a:cxnLst/>
              <a:rect l="l" t="t" r="r" b="b"/>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dist="19050" dir="2700000" algn="bl" rotWithShape="0">
                <a:schemeClr val="dk1">
                  <a:alpha val="2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69" name="Google Shape;169;p19"/>
            <p:cNvSpPr/>
            <p:nvPr/>
          </p:nvSpPr>
          <p:spPr>
            <a:xfrm>
              <a:off x="6730350" y="2315900"/>
              <a:ext cx="257700" cy="308375"/>
            </a:xfrm>
            <a:custGeom>
              <a:avLst/>
              <a:gdLst/>
              <a:ahLst/>
              <a:cxnLst/>
              <a:rect l="l" t="t" r="r" b="b"/>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dist="19050" dir="2700000" algn="bl" rotWithShape="0">
                <a:schemeClr val="dk1">
                  <a:alpha val="2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pic>
        <p:nvPicPr>
          <p:cNvPr id="19" name="Countdown 3 minutes-Nho">
            <a:hlinkClick r:id="" action="ppaction://media"/>
            <a:extLst>
              <a:ext uri="{FF2B5EF4-FFF2-40B4-BE49-F238E27FC236}">
                <a16:creationId xmlns:a16="http://schemas.microsoft.com/office/drawing/2014/main" id="{0123CD6F-260F-40C9-A96B-5E68A996867B}"/>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005227" y="3887036"/>
            <a:ext cx="1792521" cy="1036088"/>
          </a:xfrm>
          <a:prstGeom prst="rect">
            <a:avLst/>
          </a:prstGeom>
        </p:spPr>
      </p:pic>
      <p:sp>
        <p:nvSpPr>
          <p:cNvPr id="20" name="Rectangle 19"/>
          <p:cNvSpPr/>
          <p:nvPr/>
        </p:nvSpPr>
        <p:spPr>
          <a:xfrm>
            <a:off x="686866" y="1268858"/>
            <a:ext cx="2682368" cy="549381"/>
          </a:xfrm>
          <a:prstGeom prst="rect">
            <a:avLst/>
          </a:prstGeom>
        </p:spPr>
        <p:txBody>
          <a:bodyPr wrap="square">
            <a:spAutoFit/>
          </a:bodyPr>
          <a:lstStyle/>
          <a:p>
            <a:pPr algn="ctr">
              <a:lnSpc>
                <a:spcPct val="135000"/>
              </a:lnSpc>
            </a:pPr>
            <a:r>
              <a:rPr lang="en-US" sz="2200" b="1" smtClean="0">
                <a:solidFill>
                  <a:schemeClr val="accent5">
                    <a:lumMod val="75000"/>
                  </a:schemeClr>
                </a:solidFill>
              </a:rPr>
              <a:t>Làm việc cá nhân</a:t>
            </a:r>
            <a:endParaRPr lang="en-US" sz="2200" b="1">
              <a:solidFill>
                <a:schemeClr val="accent5">
                  <a:lumMod val="75000"/>
                </a:schemeClr>
              </a:solidFill>
            </a:endParaRPr>
          </a:p>
        </p:txBody>
      </p:sp>
      <p:sp>
        <p:nvSpPr>
          <p:cNvPr id="21" name="Rectangle 20"/>
          <p:cNvSpPr/>
          <p:nvPr/>
        </p:nvSpPr>
        <p:spPr>
          <a:xfrm>
            <a:off x="4117519" y="2511620"/>
            <a:ext cx="5124323" cy="1160318"/>
          </a:xfrm>
          <a:prstGeom prst="rect">
            <a:avLst/>
          </a:prstGeom>
        </p:spPr>
        <p:txBody>
          <a:bodyPr wrap="square">
            <a:spAutoFit/>
          </a:bodyPr>
          <a:lstStyle/>
          <a:p>
            <a:pPr algn="just">
              <a:lnSpc>
                <a:spcPct val="135000"/>
              </a:lnSpc>
              <a:spcBef>
                <a:spcPts val="600"/>
              </a:spcBef>
              <a:spcAft>
                <a:spcPts val="600"/>
              </a:spcAft>
            </a:pPr>
            <a:r>
              <a:rPr lang="en-US" sz="2200" b="1">
                <a:solidFill>
                  <a:schemeClr val="accent5">
                    <a:lumMod val="75000"/>
                  </a:schemeClr>
                </a:solidFill>
              </a:rPr>
              <a:t>Nhiệm vụ: </a:t>
            </a:r>
          </a:p>
          <a:p>
            <a:pPr marL="342900" indent="-342900" algn="just">
              <a:lnSpc>
                <a:spcPct val="135000"/>
              </a:lnSpc>
              <a:spcBef>
                <a:spcPts val="600"/>
              </a:spcBef>
              <a:spcAft>
                <a:spcPts val="600"/>
              </a:spcAft>
              <a:buFont typeface="Wingdings" panose="05000000000000000000" pitchFamily="2" charset="2"/>
              <a:buChar char="v"/>
            </a:pPr>
            <a:r>
              <a:rPr lang="en-US" sz="2200"/>
              <a:t>Trả lời C1, C2 trong </a:t>
            </a:r>
            <a:r>
              <a:rPr lang="en-US" sz="2200"/>
              <a:t>SGK</a:t>
            </a:r>
            <a:r>
              <a:rPr lang="en-US" sz="2200" smtClean="0"/>
              <a:t>.</a:t>
            </a:r>
            <a:endParaRPr lang="en-US" sz="2200"/>
          </a:p>
        </p:txBody>
      </p:sp>
      <p:pic>
        <p:nvPicPr>
          <p:cNvPr id="22" name="Graphic 8">
            <a:extLst>
              <a:ext uri="{FF2B5EF4-FFF2-40B4-BE49-F238E27FC236}">
                <a16:creationId xmlns:a16="http://schemas.microsoft.com/office/drawing/2014/main" id="{96A0E7E3-845D-4751-854C-80431DBDF2CD}"/>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 xmlns:asvg="http://schemas.microsoft.com/office/drawing/2016/SVG/main" xmlns:lc="http://schemas.openxmlformats.org/drawingml/2006/lockedCanvas" r:embed="rId7"/>
              </a:ext>
            </a:extLst>
          </a:blip>
          <a:stretch>
            <a:fillRect/>
          </a:stretch>
        </p:blipFill>
        <p:spPr>
          <a:xfrm>
            <a:off x="1363684" y="2033337"/>
            <a:ext cx="1638601" cy="163860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490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9"/>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9"/>
                                        </p:tgtEl>
                                      </p:cBhvr>
                                    </p:cmd>
                                  </p:childTnLst>
                                </p:cTn>
                              </p:par>
                            </p:childTnLst>
                          </p:cTn>
                        </p:par>
                      </p:childTnLst>
                    </p:cTn>
                  </p:par>
                </p:childTnLst>
              </p:cTn>
              <p:nextCondLst>
                <p:cond evt="onClick" delay="0">
                  <p:tgtEl>
                    <p:spTgt spid="19"/>
                  </p:tgtEl>
                </p:cond>
              </p:nextCondLst>
            </p:seq>
            <p:video>
              <p:cMediaNode vol="80000">
                <p:cTn id="12" fill="hold" display="0">
                  <p:stCondLst>
                    <p:cond delay="indefinite"/>
                  </p:stCondLst>
                </p:cTn>
                <p:tgtEl>
                  <p:spTgt spid="19"/>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16</a:t>
            </a:fld>
            <a:endParaRPr lang="en"/>
          </a:p>
        </p:txBody>
      </p:sp>
      <p:graphicFrame>
        <p:nvGraphicFramePr>
          <p:cNvPr id="8" name="Table 7"/>
          <p:cNvGraphicFramePr>
            <a:graphicFrameLocks noGrp="1"/>
          </p:cNvGraphicFramePr>
          <p:nvPr>
            <p:extLst>
              <p:ext uri="{D42A27DB-BD31-4B8C-83A1-F6EECF244321}">
                <p14:modId xmlns:p14="http://schemas.microsoft.com/office/powerpoint/2010/main" val="4113240535"/>
              </p:ext>
            </p:extLst>
          </p:nvPr>
        </p:nvGraphicFramePr>
        <p:xfrm>
          <a:off x="1601757" y="3199890"/>
          <a:ext cx="6065528" cy="1041004"/>
        </p:xfrm>
        <a:graphic>
          <a:graphicData uri="http://schemas.openxmlformats.org/drawingml/2006/table">
            <a:tbl>
              <a:tblPr firstRow="1" firstCol="1" bandRow="1">
                <a:tableStyleId>{00A15C55-8517-42AA-B614-E9B94910E393}</a:tableStyleId>
              </a:tblPr>
              <a:tblGrid>
                <a:gridCol w="865374">
                  <a:extLst>
                    <a:ext uri="{9D8B030D-6E8A-4147-A177-3AD203B41FA5}">
                      <a16:colId xmlns:a16="http://schemas.microsoft.com/office/drawing/2014/main" val="454628008"/>
                    </a:ext>
                  </a:extLst>
                </a:gridCol>
                <a:gridCol w="865374">
                  <a:extLst>
                    <a:ext uri="{9D8B030D-6E8A-4147-A177-3AD203B41FA5}">
                      <a16:colId xmlns:a16="http://schemas.microsoft.com/office/drawing/2014/main" val="1782445885"/>
                    </a:ext>
                  </a:extLst>
                </a:gridCol>
                <a:gridCol w="866956">
                  <a:extLst>
                    <a:ext uri="{9D8B030D-6E8A-4147-A177-3AD203B41FA5}">
                      <a16:colId xmlns:a16="http://schemas.microsoft.com/office/drawing/2014/main" val="4138862670"/>
                    </a:ext>
                  </a:extLst>
                </a:gridCol>
                <a:gridCol w="866956">
                  <a:extLst>
                    <a:ext uri="{9D8B030D-6E8A-4147-A177-3AD203B41FA5}">
                      <a16:colId xmlns:a16="http://schemas.microsoft.com/office/drawing/2014/main" val="1628068595"/>
                    </a:ext>
                  </a:extLst>
                </a:gridCol>
                <a:gridCol w="866956">
                  <a:extLst>
                    <a:ext uri="{9D8B030D-6E8A-4147-A177-3AD203B41FA5}">
                      <a16:colId xmlns:a16="http://schemas.microsoft.com/office/drawing/2014/main" val="2157696152"/>
                    </a:ext>
                  </a:extLst>
                </a:gridCol>
                <a:gridCol w="866956">
                  <a:extLst>
                    <a:ext uri="{9D8B030D-6E8A-4147-A177-3AD203B41FA5}">
                      <a16:colId xmlns:a16="http://schemas.microsoft.com/office/drawing/2014/main" val="1277794344"/>
                    </a:ext>
                  </a:extLst>
                </a:gridCol>
                <a:gridCol w="866956">
                  <a:extLst>
                    <a:ext uri="{9D8B030D-6E8A-4147-A177-3AD203B41FA5}">
                      <a16:colId xmlns:a16="http://schemas.microsoft.com/office/drawing/2014/main" val="2397759188"/>
                    </a:ext>
                  </a:extLst>
                </a:gridCol>
              </a:tblGrid>
              <a:tr h="280152">
                <a:tc>
                  <a:txBody>
                    <a:bodyPr/>
                    <a:lstStyle/>
                    <a:p>
                      <a:pPr algn="ctr">
                        <a:lnSpc>
                          <a:spcPct val="150000"/>
                        </a:lnSpc>
                        <a:spcBef>
                          <a:spcPts val="600"/>
                        </a:spcBef>
                        <a:spcAft>
                          <a:spcPts val="600"/>
                        </a:spcAft>
                      </a:pPr>
                      <a:r>
                        <a:rPr lang="vi-VN" sz="2200">
                          <a:effectLst/>
                        </a:rPr>
                        <a:t>m</a:t>
                      </a:r>
                      <a:endParaRPr lang="en-US" sz="2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Bef>
                          <a:spcPts val="600"/>
                        </a:spcBef>
                        <a:spcAft>
                          <a:spcPts val="600"/>
                        </a:spcAft>
                      </a:pPr>
                      <a:r>
                        <a:rPr lang="vi-VN" sz="2200">
                          <a:effectLst/>
                        </a:rPr>
                        <a:t>10</a:t>
                      </a:r>
                      <a:endParaRPr lang="en-US" sz="2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Bef>
                          <a:spcPts val="600"/>
                        </a:spcBef>
                        <a:spcAft>
                          <a:spcPts val="600"/>
                        </a:spcAft>
                      </a:pPr>
                      <a:r>
                        <a:rPr lang="vi-VN" sz="2200">
                          <a:effectLst/>
                        </a:rPr>
                        <a:t>20</a:t>
                      </a:r>
                      <a:endParaRPr lang="en-US" sz="2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Bef>
                          <a:spcPts val="600"/>
                        </a:spcBef>
                        <a:spcAft>
                          <a:spcPts val="600"/>
                        </a:spcAft>
                      </a:pPr>
                      <a:r>
                        <a:rPr lang="vi-VN" sz="2200">
                          <a:effectLst/>
                        </a:rPr>
                        <a:t>30</a:t>
                      </a:r>
                      <a:endParaRPr lang="en-US" sz="2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Bef>
                          <a:spcPts val="600"/>
                        </a:spcBef>
                        <a:spcAft>
                          <a:spcPts val="600"/>
                        </a:spcAft>
                      </a:pPr>
                      <a:r>
                        <a:rPr lang="vi-VN" sz="2200">
                          <a:effectLst/>
                        </a:rPr>
                        <a:t>40</a:t>
                      </a:r>
                      <a:endParaRPr lang="en-US" sz="2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Bef>
                          <a:spcPts val="600"/>
                        </a:spcBef>
                        <a:spcAft>
                          <a:spcPts val="600"/>
                        </a:spcAft>
                      </a:pPr>
                      <a:r>
                        <a:rPr lang="vi-VN" sz="2200">
                          <a:effectLst/>
                        </a:rPr>
                        <a:t>50</a:t>
                      </a:r>
                      <a:endParaRPr lang="en-US" sz="2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Bef>
                          <a:spcPts val="600"/>
                        </a:spcBef>
                        <a:spcAft>
                          <a:spcPts val="600"/>
                        </a:spcAft>
                      </a:pPr>
                      <a:r>
                        <a:rPr lang="vi-VN" sz="2200">
                          <a:effectLst/>
                        </a:rPr>
                        <a:t>60</a:t>
                      </a:r>
                      <a:endParaRPr lang="en-US" sz="2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75662825"/>
                  </a:ext>
                </a:extLst>
              </a:tr>
              <a:tr h="598663">
                <a:tc>
                  <a:txBody>
                    <a:bodyPr/>
                    <a:lstStyle/>
                    <a:p>
                      <a:pPr algn="ctr">
                        <a:lnSpc>
                          <a:spcPct val="150000"/>
                        </a:lnSpc>
                        <a:spcBef>
                          <a:spcPts val="600"/>
                        </a:spcBef>
                        <a:spcAft>
                          <a:spcPts val="600"/>
                        </a:spcAft>
                      </a:pPr>
                      <a:r>
                        <a:rPr lang="vi-VN" sz="2200">
                          <a:effectLst/>
                        </a:rPr>
                        <a:t>l</a:t>
                      </a:r>
                      <a:endParaRPr lang="en-US" sz="2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Bef>
                          <a:spcPts val="600"/>
                        </a:spcBef>
                        <a:spcAft>
                          <a:spcPts val="600"/>
                        </a:spcAft>
                      </a:pPr>
                      <a:r>
                        <a:rPr lang="vi-VN" sz="2200">
                          <a:effectLst/>
                        </a:rPr>
                        <a:t>25,5</a:t>
                      </a:r>
                      <a:endParaRPr lang="en-US" sz="2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Bef>
                          <a:spcPts val="600"/>
                        </a:spcBef>
                        <a:spcAft>
                          <a:spcPts val="600"/>
                        </a:spcAft>
                      </a:pPr>
                      <a:r>
                        <a:rPr lang="vi-VN" sz="2200">
                          <a:effectLst/>
                        </a:rPr>
                        <a:t>26</a:t>
                      </a:r>
                      <a:endParaRPr lang="en-US" sz="2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Bef>
                          <a:spcPts val="600"/>
                        </a:spcBef>
                        <a:spcAft>
                          <a:spcPts val="600"/>
                        </a:spcAft>
                      </a:pPr>
                      <a:r>
                        <a:rPr lang="vi-VN" sz="2200">
                          <a:effectLst/>
                        </a:rPr>
                        <a:t>26.5</a:t>
                      </a:r>
                      <a:endParaRPr lang="en-US" sz="2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Bef>
                          <a:spcPts val="600"/>
                        </a:spcBef>
                        <a:spcAft>
                          <a:spcPts val="600"/>
                        </a:spcAft>
                      </a:pPr>
                      <a:r>
                        <a:rPr lang="vi-VN" sz="2200">
                          <a:effectLst/>
                        </a:rPr>
                        <a:t>27</a:t>
                      </a:r>
                      <a:endParaRPr lang="en-US" sz="2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Bef>
                          <a:spcPts val="600"/>
                        </a:spcBef>
                        <a:spcAft>
                          <a:spcPts val="600"/>
                        </a:spcAft>
                      </a:pPr>
                      <a:r>
                        <a:rPr lang="vi-VN" sz="2200">
                          <a:effectLst/>
                        </a:rPr>
                        <a:t>27.5</a:t>
                      </a:r>
                      <a:endParaRPr lang="en-US" sz="2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Bef>
                          <a:spcPts val="600"/>
                        </a:spcBef>
                        <a:spcAft>
                          <a:spcPts val="600"/>
                        </a:spcAft>
                      </a:pPr>
                      <a:r>
                        <a:rPr lang="vi-VN" sz="2200">
                          <a:effectLst/>
                        </a:rPr>
                        <a:t>28</a:t>
                      </a:r>
                      <a:endParaRPr lang="en-US" sz="2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15809176"/>
                  </a:ext>
                </a:extLst>
              </a:tr>
            </a:tbl>
          </a:graphicData>
        </a:graphic>
      </p:graphicFrame>
      <p:sp>
        <p:nvSpPr>
          <p:cNvPr id="9" name="Rectangle 1"/>
          <p:cNvSpPr>
            <a:spLocks noChangeArrowheads="1"/>
          </p:cNvSpPr>
          <p:nvPr/>
        </p:nvSpPr>
        <p:spPr bwMode="auto">
          <a:xfrm>
            <a:off x="1321858" y="974430"/>
            <a:ext cx="7082526" cy="14634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35000"/>
              </a:lnSpc>
              <a:spcBef>
                <a:spcPct val="0"/>
              </a:spcBef>
              <a:spcAft>
                <a:spcPct val="0"/>
              </a:spcAft>
              <a:buClrTx/>
              <a:buSzTx/>
              <a:buFontTx/>
              <a:buNone/>
              <a:tabLst/>
            </a:pPr>
            <a:r>
              <a:rPr kumimoji="0" lang="en-GB" altLang="en-US" sz="2200" b="1" i="0" u="none" strike="noStrike" cap="none" normalizeH="0" baseline="0" smtClean="0">
                <a:ln>
                  <a:noFill/>
                </a:ln>
                <a:solidFill>
                  <a:srgbClr val="000000"/>
                </a:solidFill>
                <a:effectLst/>
                <a:latin typeface="Arial" panose="020B0604020202020204" pitchFamily="34" charset="0"/>
                <a:ea typeface="Calibri" panose="020F0502020204030204" pitchFamily="34" charset="0"/>
                <a:cs typeface="Times New Roman" panose="02020603050405020304" pitchFamily="18" charset="0"/>
              </a:rPr>
              <a:t>Câu</a:t>
            </a:r>
            <a:r>
              <a:rPr kumimoji="0" lang="en-GB" altLang="en-US" sz="2200" b="1" i="0" u="none" strike="noStrike" cap="none" normalizeH="0" smtClean="0">
                <a:ln>
                  <a:noFill/>
                </a:ln>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1: </a:t>
            </a:r>
            <a:r>
              <a:rPr kumimoji="0" lang="vi-VN" altLang="en-US" sz="2200" b="0" i="0" u="none" strike="noStrike" cap="none" normalizeH="0" baseline="0" smtClean="0">
                <a:ln>
                  <a:noFill/>
                </a:ln>
                <a:solidFill>
                  <a:srgbClr val="000000"/>
                </a:solidFill>
                <a:effectLst/>
                <a:latin typeface="Arial" panose="020B0604020202020204" pitchFamily="34" charset="0"/>
                <a:ea typeface="Calibri" panose="020F0502020204030204" pitchFamily="34" charset="0"/>
                <a:cs typeface="Times New Roman" panose="02020603050405020304" pitchFamily="18" charset="0"/>
              </a:rPr>
              <a:t>Một </a:t>
            </a:r>
            <a:r>
              <a:rPr kumimoji="0" lang="vi-VN" altLang="en-US" sz="2200" b="0" i="0" u="none" strike="noStrike" cap="none" normalizeH="0" baseline="0" smtClean="0">
                <a:ln>
                  <a:noFill/>
                </a:ln>
                <a:solidFill>
                  <a:srgbClr val="000000"/>
                </a:solidFill>
                <a:effectLst/>
                <a:latin typeface="Arial" panose="020B0604020202020204" pitchFamily="34" charset="0"/>
                <a:ea typeface="Calibri" panose="020F0502020204030204" pitchFamily="34" charset="0"/>
                <a:cs typeface="Times New Roman" panose="02020603050405020304" pitchFamily="18" charset="0"/>
              </a:rPr>
              <a:t>lò xo treo thẳng đứng có chiều dài ban đầu </a:t>
            </a:r>
            <a:r>
              <a:rPr kumimoji="0" lang="vi-VN" altLang="en-US" sz="2200" b="0" i="0" u="none" strike="noStrike" cap="none" normalizeH="0" baseline="0" smtClean="0">
                <a:ln>
                  <a:noFill/>
                </a:ln>
                <a:solidFill>
                  <a:srgbClr val="000000"/>
                </a:solidFill>
                <a:effectLst/>
                <a:latin typeface="Arial" panose="020B0604020202020204" pitchFamily="34" charset="0"/>
                <a:ea typeface="Calibri" panose="020F0502020204030204" pitchFamily="34" charset="0"/>
                <a:cs typeface="Times New Roman" panose="02020603050405020304" pitchFamily="18" charset="0"/>
              </a:rPr>
              <a:t>l</a:t>
            </a:r>
            <a:r>
              <a:rPr kumimoji="0" lang="vi-VN" altLang="en-US" sz="2200" b="0" i="0" u="none" strike="noStrike" cap="none" normalizeH="0" baseline="-30000" smtClean="0">
                <a:ln>
                  <a:noFill/>
                </a:ln>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a:t>
            </a:r>
            <a:r>
              <a:rPr kumimoji="0" lang="vi-VN" altLang="en-US" sz="2200" b="0" i="0" u="none" strike="noStrike" cap="none" normalizeH="0" baseline="0" smtClean="0">
                <a:ln>
                  <a:noFill/>
                </a:ln>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t>
            </a:r>
            <a:r>
              <a:rPr kumimoji="0" lang="en-GB" altLang="en-US" sz="2200" b="0" i="0" u="none" strike="noStrike" cap="none" normalizeH="0" baseline="0" smtClean="0">
                <a:ln>
                  <a:noFill/>
                </a:ln>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kumimoji="0" lang="vi-VN" altLang="en-US" sz="2200" b="0" i="0" u="none" strike="noStrike" cap="none" normalizeH="0" baseline="0" smtClean="0">
                <a:ln>
                  <a:noFill/>
                </a:ln>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25 </a:t>
            </a:r>
            <a:r>
              <a:rPr kumimoji="0" lang="vi-VN" altLang="en-US" sz="2200" b="0" i="0" u="none" strike="noStrike" cap="none" normalizeH="0" baseline="0" smtClean="0">
                <a:ln>
                  <a:noFill/>
                </a:ln>
                <a:solidFill>
                  <a:srgbClr val="000000"/>
                </a:solidFill>
                <a:effectLst/>
                <a:latin typeface="Arial" panose="020B0604020202020204" pitchFamily="34" charset="0"/>
                <a:ea typeface="Calibri" panose="020F0502020204030204" pitchFamily="34" charset="0"/>
                <a:cs typeface="Times New Roman" panose="02020603050405020304" pitchFamily="18" charset="0"/>
              </a:rPr>
              <a:t>cm Chiều dài l của lò xo khi bị kéo giãn bởi các vật treo có khối lượng m khác nhau được cho kết quả:</a:t>
            </a:r>
            <a:endParaRPr kumimoji="0" lang="vi-VN" altLang="en-US" sz="22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927843927"/>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17</a:t>
            </a:fld>
            <a:endParaRPr lang="en"/>
          </a:p>
        </p:txBody>
      </p:sp>
      <p:sp>
        <p:nvSpPr>
          <p:cNvPr id="8" name="Rectangle 7"/>
          <p:cNvSpPr/>
          <p:nvPr/>
        </p:nvSpPr>
        <p:spPr>
          <a:xfrm>
            <a:off x="986589" y="1313768"/>
            <a:ext cx="7526080" cy="2862322"/>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just">
              <a:lnSpc>
                <a:spcPct val="150000"/>
              </a:lnSpc>
              <a:spcBef>
                <a:spcPts val="600"/>
              </a:spcBef>
              <a:spcAft>
                <a:spcPts val="600"/>
              </a:spcAft>
            </a:pPr>
            <a:r>
              <a:rPr lang="en-GB" sz="2400" b="1" smtClean="0">
                <a:latin typeface="Arial" panose="020B0604020202020204" pitchFamily="34" charset="0"/>
                <a:ea typeface="Calibri" panose="020F0502020204030204" pitchFamily="34" charset="0"/>
                <a:cs typeface="Arial" panose="020B0604020202020204" pitchFamily="34" charset="0"/>
              </a:rPr>
              <a:t>Câu 2: </a:t>
            </a:r>
            <a:r>
              <a:rPr lang="vi-VN" sz="2400" smtClean="0">
                <a:latin typeface="Arial" panose="020B0604020202020204" pitchFamily="34" charset="0"/>
                <a:ea typeface="Calibri" panose="020F0502020204030204" pitchFamily="34" charset="0"/>
                <a:cs typeface="Arial" panose="020B0604020202020204" pitchFamily="34" charset="0"/>
              </a:rPr>
              <a:t>Khi </a:t>
            </a:r>
            <a:r>
              <a:rPr lang="vi-VN" sz="2400">
                <a:latin typeface="Arial" panose="020B0604020202020204" pitchFamily="34" charset="0"/>
                <a:ea typeface="Calibri" panose="020F0502020204030204" pitchFamily="34" charset="0"/>
                <a:cs typeface="Arial" panose="020B0604020202020204" pitchFamily="34" charset="0"/>
              </a:rPr>
              <a:t>đặt vật lên đĩa cân thì vật đẩy đĩa cân xuống làm kéo dãn lò xo của cân. Lò xo bị kéo dãn làm quay kim. Độ dãn của lò xo càng lớn thì kim quay càng nhiều. Do đó dựa vào độ quay của kim có thể biết khối lượng </a:t>
            </a:r>
            <a:r>
              <a:rPr lang="vi-VN" sz="2400">
                <a:latin typeface="Arial" panose="020B0604020202020204" pitchFamily="34" charset="0"/>
                <a:ea typeface="Calibri" panose="020F0502020204030204" pitchFamily="34" charset="0"/>
                <a:cs typeface="Arial" panose="020B0604020202020204" pitchFamily="34" charset="0"/>
              </a:rPr>
              <a:t>của </a:t>
            </a:r>
            <a:r>
              <a:rPr lang="vi-VN" sz="2400" smtClean="0">
                <a:latin typeface="Arial" panose="020B0604020202020204" pitchFamily="34" charset="0"/>
                <a:ea typeface="Calibri" panose="020F0502020204030204" pitchFamily="34" charset="0"/>
                <a:cs typeface="Arial" panose="020B0604020202020204" pitchFamily="34" charset="0"/>
              </a:rPr>
              <a:t>vật</a:t>
            </a:r>
            <a:r>
              <a:rPr lang="en-GB" sz="2400" smtClean="0">
                <a:latin typeface="Arial" panose="020B0604020202020204" pitchFamily="34" charset="0"/>
                <a:ea typeface="Calibri" panose="020F0502020204030204" pitchFamily="34" charset="0"/>
                <a:cs typeface="Arial" panose="020B0604020202020204" pitchFamily="34" charset="0"/>
              </a:rPr>
              <a:t>.</a:t>
            </a:r>
            <a:endParaRPr lang="en-US" sz="240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199118110"/>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7" name="Google Shape;107;p15"/>
          <p:cNvSpPr txBox="1">
            <a:spLocks noGrp="1"/>
          </p:cNvSpPr>
          <p:nvPr>
            <p:ph type="sldNum" idx="12"/>
          </p:nvPr>
        </p:nvSpPr>
        <p:spPr>
          <a:xfrm>
            <a:off x="8404384" y="46736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18</a:t>
            </a:fld>
            <a:endParaRPr/>
          </a:p>
        </p:txBody>
      </p:sp>
      <p:sp>
        <p:nvSpPr>
          <p:cNvPr id="4" name="TextBox 3"/>
          <p:cNvSpPr txBox="1"/>
          <p:nvPr/>
        </p:nvSpPr>
        <p:spPr>
          <a:xfrm>
            <a:off x="1155033" y="721895"/>
            <a:ext cx="2298031" cy="523220"/>
          </a:xfrm>
          <a:prstGeom prst="rect">
            <a:avLst/>
          </a:prstGeom>
          <a:noFill/>
        </p:spPr>
        <p:txBody>
          <a:bodyPr wrap="square" rtlCol="0">
            <a:spAutoFit/>
          </a:bodyPr>
          <a:lstStyle/>
          <a:p>
            <a:r>
              <a:rPr lang="en-GB" sz="2800" b="1" smtClean="0">
                <a:solidFill>
                  <a:schemeClr val="bg1"/>
                </a:solidFill>
              </a:rPr>
              <a:t>Ghi nhớ</a:t>
            </a:r>
            <a:endParaRPr lang="en-US" sz="2800" b="1">
              <a:solidFill>
                <a:schemeClr val="bg1"/>
              </a:solidFill>
            </a:endParaRPr>
          </a:p>
        </p:txBody>
      </p:sp>
      <p:sp>
        <p:nvSpPr>
          <p:cNvPr id="41" name="TextBox 40"/>
          <p:cNvSpPr txBox="1"/>
          <p:nvPr/>
        </p:nvSpPr>
        <p:spPr>
          <a:xfrm>
            <a:off x="1335507" y="1644315"/>
            <a:ext cx="6912141" cy="2739211"/>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marL="342900" indent="-342900" algn="just">
              <a:lnSpc>
                <a:spcPct val="135000"/>
              </a:lnSpc>
              <a:spcBef>
                <a:spcPts val="600"/>
              </a:spcBef>
              <a:spcAft>
                <a:spcPts val="600"/>
              </a:spcAft>
              <a:buFont typeface="Wingdings" panose="05000000000000000000" pitchFamily="2" charset="2"/>
              <a:buChar char="q"/>
            </a:pPr>
            <a:r>
              <a:rPr lang="en-GB" sz="2400" smtClean="0"/>
              <a:t>Khi có lực tác dụng lên lò xo thì lò xo biến dạng. Khi lực thôi tác dụng lên lò xo thì lò xo về hình dạng ban đầu.</a:t>
            </a:r>
          </a:p>
          <a:p>
            <a:pPr marL="342900" indent="-342900" algn="just">
              <a:lnSpc>
                <a:spcPct val="135000"/>
              </a:lnSpc>
              <a:spcBef>
                <a:spcPts val="600"/>
              </a:spcBef>
              <a:spcAft>
                <a:spcPts val="600"/>
              </a:spcAft>
              <a:buFont typeface="Wingdings" panose="05000000000000000000" pitchFamily="2" charset="2"/>
              <a:buChar char="q"/>
            </a:pPr>
            <a:r>
              <a:rPr lang="en-GB" sz="2400" smtClean="0"/>
              <a:t>Độ dãn của lò xo treo thẳng đứng tỉ lệ với khối lượng vật treo.</a:t>
            </a: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796743E1-2DFC-4963-A6A7-EC3DF8425E5B}"/>
              </a:ext>
            </a:extLst>
          </p:cNvPr>
          <p:cNvSpPr txBox="1">
            <a:spLocks/>
          </p:cNvSpPr>
          <p:nvPr/>
        </p:nvSpPr>
        <p:spPr>
          <a:xfrm>
            <a:off x="2904048" y="1177810"/>
            <a:ext cx="5885894" cy="3466379"/>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81000" algn="l" rtl="0">
              <a:lnSpc>
                <a:spcPct val="115000"/>
              </a:lnSpc>
              <a:spcBef>
                <a:spcPts val="0"/>
              </a:spcBef>
              <a:spcAft>
                <a:spcPts val="0"/>
              </a:spcAft>
              <a:buClr>
                <a:schemeClr val="dk2"/>
              </a:buClr>
              <a:buSzPts val="2400"/>
              <a:buFont typeface="Barlow Light"/>
              <a:buNone/>
              <a:defRPr sz="2400" b="0" i="0" u="none" strike="noStrike" cap="none">
                <a:solidFill>
                  <a:schemeClr val="dk2"/>
                </a:solidFill>
                <a:latin typeface="Barlow Light"/>
                <a:ea typeface="Barlow Light"/>
                <a:cs typeface="Barlow Light"/>
                <a:sym typeface="Barlow Light"/>
              </a:defRPr>
            </a:lvl1pPr>
            <a:lvl2pPr marL="914400" marR="0" lvl="1" indent="-381000" algn="l" rtl="0">
              <a:lnSpc>
                <a:spcPct val="115000"/>
              </a:lnSpc>
              <a:spcBef>
                <a:spcPts val="800"/>
              </a:spcBef>
              <a:spcAft>
                <a:spcPts val="0"/>
              </a:spcAft>
              <a:buClr>
                <a:schemeClr val="dk2"/>
              </a:buClr>
              <a:buSzPts val="3000"/>
              <a:buFont typeface="Barlow Light"/>
              <a:buNone/>
              <a:defRPr sz="3000" b="0" i="0" u="none" strike="noStrike" cap="none">
                <a:solidFill>
                  <a:schemeClr val="dk2"/>
                </a:solidFill>
                <a:latin typeface="Barlow Light"/>
                <a:ea typeface="Barlow Light"/>
                <a:cs typeface="Barlow Light"/>
                <a:sym typeface="Barlow Light"/>
              </a:defRPr>
            </a:lvl2pPr>
            <a:lvl3pPr marL="1371600" marR="0" lvl="2" indent="-381000" algn="l" rtl="0">
              <a:lnSpc>
                <a:spcPct val="115000"/>
              </a:lnSpc>
              <a:spcBef>
                <a:spcPts val="800"/>
              </a:spcBef>
              <a:spcAft>
                <a:spcPts val="0"/>
              </a:spcAft>
              <a:buClr>
                <a:schemeClr val="dk2"/>
              </a:buClr>
              <a:buSzPts val="3000"/>
              <a:buFont typeface="Barlow Light"/>
              <a:buNone/>
              <a:defRPr sz="3000" b="0" i="0" u="none" strike="noStrike" cap="none">
                <a:solidFill>
                  <a:schemeClr val="dk2"/>
                </a:solidFill>
                <a:latin typeface="Barlow Light"/>
                <a:ea typeface="Barlow Light"/>
                <a:cs typeface="Barlow Light"/>
                <a:sym typeface="Barlow Light"/>
              </a:defRPr>
            </a:lvl3pPr>
            <a:lvl4pPr marL="1828800" marR="0" lvl="3" indent="-381000" algn="l" rtl="0">
              <a:lnSpc>
                <a:spcPct val="115000"/>
              </a:lnSpc>
              <a:spcBef>
                <a:spcPts val="800"/>
              </a:spcBef>
              <a:spcAft>
                <a:spcPts val="0"/>
              </a:spcAft>
              <a:buClr>
                <a:schemeClr val="dk2"/>
              </a:buClr>
              <a:buSzPts val="3000"/>
              <a:buFont typeface="Barlow Light"/>
              <a:buNone/>
              <a:defRPr sz="3000" b="0" i="0" u="none" strike="noStrike" cap="none">
                <a:solidFill>
                  <a:schemeClr val="dk2"/>
                </a:solidFill>
                <a:latin typeface="Barlow Light"/>
                <a:ea typeface="Barlow Light"/>
                <a:cs typeface="Barlow Light"/>
                <a:sym typeface="Barlow Light"/>
              </a:defRPr>
            </a:lvl4pPr>
            <a:lvl5pPr marL="2286000" marR="0" lvl="4" indent="-381000" algn="l" rtl="0">
              <a:lnSpc>
                <a:spcPct val="115000"/>
              </a:lnSpc>
              <a:spcBef>
                <a:spcPts val="800"/>
              </a:spcBef>
              <a:spcAft>
                <a:spcPts val="0"/>
              </a:spcAft>
              <a:buClr>
                <a:schemeClr val="dk2"/>
              </a:buClr>
              <a:buSzPts val="3000"/>
              <a:buFont typeface="Barlow Light"/>
              <a:buNone/>
              <a:defRPr sz="3000" b="0" i="0" u="none" strike="noStrike" cap="none">
                <a:solidFill>
                  <a:schemeClr val="dk2"/>
                </a:solidFill>
                <a:latin typeface="Barlow Light"/>
                <a:ea typeface="Barlow Light"/>
                <a:cs typeface="Barlow Light"/>
                <a:sym typeface="Barlow Light"/>
              </a:defRPr>
            </a:lvl5pPr>
            <a:lvl6pPr marL="2743200" marR="0" lvl="5" indent="-381000" algn="l" rtl="0">
              <a:lnSpc>
                <a:spcPct val="115000"/>
              </a:lnSpc>
              <a:spcBef>
                <a:spcPts val="800"/>
              </a:spcBef>
              <a:spcAft>
                <a:spcPts val="0"/>
              </a:spcAft>
              <a:buClr>
                <a:schemeClr val="dk2"/>
              </a:buClr>
              <a:buSzPts val="3000"/>
              <a:buFont typeface="Barlow Light"/>
              <a:buNone/>
              <a:defRPr sz="3000" b="0" i="0" u="none" strike="noStrike" cap="none">
                <a:solidFill>
                  <a:schemeClr val="dk2"/>
                </a:solidFill>
                <a:latin typeface="Barlow Light"/>
                <a:ea typeface="Barlow Light"/>
                <a:cs typeface="Barlow Light"/>
                <a:sym typeface="Barlow Light"/>
              </a:defRPr>
            </a:lvl6pPr>
            <a:lvl7pPr marL="3200400" marR="0" lvl="6" indent="-381000" algn="l" rtl="0">
              <a:lnSpc>
                <a:spcPct val="115000"/>
              </a:lnSpc>
              <a:spcBef>
                <a:spcPts val="800"/>
              </a:spcBef>
              <a:spcAft>
                <a:spcPts val="0"/>
              </a:spcAft>
              <a:buClr>
                <a:schemeClr val="dk2"/>
              </a:buClr>
              <a:buSzPts val="3000"/>
              <a:buFont typeface="Barlow Light"/>
              <a:buNone/>
              <a:defRPr sz="3000" b="0" i="0" u="none" strike="noStrike" cap="none">
                <a:solidFill>
                  <a:schemeClr val="dk2"/>
                </a:solidFill>
                <a:latin typeface="Barlow Light"/>
                <a:ea typeface="Barlow Light"/>
                <a:cs typeface="Barlow Light"/>
                <a:sym typeface="Barlow Light"/>
              </a:defRPr>
            </a:lvl7pPr>
            <a:lvl8pPr marL="3657600" marR="0" lvl="7" indent="-381000" algn="l" rtl="0">
              <a:lnSpc>
                <a:spcPct val="115000"/>
              </a:lnSpc>
              <a:spcBef>
                <a:spcPts val="800"/>
              </a:spcBef>
              <a:spcAft>
                <a:spcPts val="0"/>
              </a:spcAft>
              <a:buClr>
                <a:schemeClr val="dk2"/>
              </a:buClr>
              <a:buSzPts val="3000"/>
              <a:buFont typeface="Barlow Light"/>
              <a:buNone/>
              <a:defRPr sz="3000" b="0" i="0" u="none" strike="noStrike" cap="none">
                <a:solidFill>
                  <a:schemeClr val="dk2"/>
                </a:solidFill>
                <a:latin typeface="Barlow Light"/>
                <a:ea typeface="Barlow Light"/>
                <a:cs typeface="Barlow Light"/>
                <a:sym typeface="Barlow Light"/>
              </a:defRPr>
            </a:lvl8pPr>
            <a:lvl9pPr marL="4114800" marR="0" lvl="8" indent="-381000" algn="l" rtl="0">
              <a:lnSpc>
                <a:spcPct val="115000"/>
              </a:lnSpc>
              <a:spcBef>
                <a:spcPts val="800"/>
              </a:spcBef>
              <a:spcAft>
                <a:spcPts val="800"/>
              </a:spcAft>
              <a:buClr>
                <a:schemeClr val="dk2"/>
              </a:buClr>
              <a:buSzPts val="3000"/>
              <a:buFont typeface="Barlow Light"/>
              <a:buNone/>
              <a:defRPr sz="3000" b="0" i="0" u="none" strike="noStrike" cap="none">
                <a:solidFill>
                  <a:schemeClr val="dk2"/>
                </a:solidFill>
                <a:latin typeface="Barlow Light"/>
                <a:ea typeface="Barlow Light"/>
                <a:cs typeface="Barlow Light"/>
                <a:sym typeface="Barlow Light"/>
              </a:defRPr>
            </a:lvl9pPr>
          </a:lstStyle>
          <a:p>
            <a:pPr marL="0" indent="0" algn="just">
              <a:lnSpc>
                <a:spcPct val="145000"/>
              </a:lnSpc>
              <a:spcBef>
                <a:spcPts val="600"/>
              </a:spcBef>
              <a:spcAft>
                <a:spcPts val="600"/>
              </a:spcAft>
            </a:pPr>
            <a:r>
              <a:rPr lang="en-US" b="1" smtClean="0">
                <a:solidFill>
                  <a:schemeClr val="accent5">
                    <a:lumMod val="75000"/>
                  </a:schemeClr>
                </a:solidFill>
                <a:latin typeface="Arial" panose="020B0604020202020204" pitchFamily="34" charset="0"/>
                <a:cs typeface="Arial" panose="020B0604020202020204" pitchFamily="34" charset="0"/>
              </a:rPr>
              <a:t>1. Nhiệm </a:t>
            </a:r>
            <a:r>
              <a:rPr lang="en-US" b="1">
                <a:solidFill>
                  <a:schemeClr val="accent5">
                    <a:lumMod val="75000"/>
                  </a:schemeClr>
                </a:solidFill>
                <a:latin typeface="Arial" panose="020B0604020202020204" pitchFamily="34" charset="0"/>
                <a:cs typeface="Arial" panose="020B0604020202020204" pitchFamily="34" charset="0"/>
              </a:rPr>
              <a:t>vụ: </a:t>
            </a:r>
          </a:p>
          <a:p>
            <a:pPr marL="0" indent="0" algn="just">
              <a:lnSpc>
                <a:spcPct val="145000"/>
              </a:lnSpc>
              <a:spcBef>
                <a:spcPts val="600"/>
              </a:spcBef>
              <a:spcAft>
                <a:spcPts val="600"/>
              </a:spcAft>
            </a:pPr>
            <a:r>
              <a:rPr lang="en-US">
                <a:latin typeface="Arial" panose="020B0604020202020204" pitchFamily="34" charset="0"/>
                <a:cs typeface="Arial" panose="020B0604020202020204" pitchFamily="34" charset="0"/>
              </a:rPr>
              <a:t>	</a:t>
            </a:r>
            <a:r>
              <a:rPr lang="en-US">
                <a:solidFill>
                  <a:schemeClr val="tx1"/>
                </a:solidFill>
                <a:latin typeface="Arial" panose="020B0604020202020204" pitchFamily="34" charset="0"/>
                <a:cs typeface="Arial" panose="020B0604020202020204" pitchFamily="34" charset="0"/>
              </a:rPr>
              <a:t>CHẾ TẠO CÂN LÒ XO.</a:t>
            </a:r>
          </a:p>
          <a:p>
            <a:pPr marL="0" indent="0" algn="just">
              <a:lnSpc>
                <a:spcPct val="145000"/>
              </a:lnSpc>
              <a:spcBef>
                <a:spcPts val="600"/>
              </a:spcBef>
              <a:spcAft>
                <a:spcPts val="600"/>
              </a:spcAft>
            </a:pPr>
            <a:r>
              <a:rPr lang="en-US" b="1" smtClean="0">
                <a:solidFill>
                  <a:schemeClr val="accent5">
                    <a:lumMod val="75000"/>
                  </a:schemeClr>
                </a:solidFill>
                <a:latin typeface="Arial" panose="020B0604020202020204" pitchFamily="34" charset="0"/>
                <a:cs typeface="Arial" panose="020B0604020202020204" pitchFamily="34" charset="0"/>
              </a:rPr>
              <a:t>2. Link </a:t>
            </a:r>
            <a:r>
              <a:rPr lang="en-US" b="1">
                <a:solidFill>
                  <a:schemeClr val="accent5">
                    <a:lumMod val="75000"/>
                  </a:schemeClr>
                </a:solidFill>
                <a:latin typeface="Arial" panose="020B0604020202020204" pitchFamily="34" charset="0"/>
                <a:cs typeface="Arial" panose="020B0604020202020204" pitchFamily="34" charset="0"/>
              </a:rPr>
              <a:t>tham khảo:</a:t>
            </a:r>
          </a:p>
          <a:p>
            <a:pPr algn="ctr">
              <a:lnSpc>
                <a:spcPct val="145000"/>
              </a:lnSpc>
              <a:spcBef>
                <a:spcPts val="600"/>
              </a:spcBef>
              <a:spcAft>
                <a:spcPts val="600"/>
              </a:spcAft>
            </a:pPr>
            <a:r>
              <a:rPr lang="en-US" smtClean="0">
                <a:solidFill>
                  <a:schemeClr val="tx1"/>
                </a:solidFill>
                <a:latin typeface="Arial" panose="020B0604020202020204" pitchFamily="34" charset="0"/>
                <a:cs typeface="Arial" panose="020B0604020202020204" pitchFamily="34" charset="0"/>
                <a:hlinkClick r:id="rId2"/>
              </a:rPr>
              <a:t>https</a:t>
            </a:r>
            <a:r>
              <a:rPr lang="en-US">
                <a:solidFill>
                  <a:schemeClr val="tx1"/>
                </a:solidFill>
                <a:latin typeface="Arial" panose="020B0604020202020204" pitchFamily="34" charset="0"/>
                <a:cs typeface="Arial" panose="020B0604020202020204" pitchFamily="34" charset="0"/>
                <a:hlinkClick r:id="rId2"/>
              </a:rPr>
              <a:t>://</a:t>
            </a:r>
            <a:r>
              <a:rPr lang="en-US" smtClean="0">
                <a:solidFill>
                  <a:schemeClr val="tx1"/>
                </a:solidFill>
                <a:latin typeface="Arial" panose="020B0604020202020204" pitchFamily="34" charset="0"/>
                <a:cs typeface="Arial" panose="020B0604020202020204" pitchFamily="34" charset="0"/>
                <a:hlinkClick r:id="rId2"/>
              </a:rPr>
              <a:t>www.youtube.com/watch?v=Al7XsgNU9-8&amp;t=8</a:t>
            </a:r>
            <a:endParaRPr lang="en-US" dirty="0">
              <a:solidFill>
                <a:schemeClr val="tx1"/>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32BFD7B4-3A14-4F51-8905-A4FC08221223}"/>
              </a:ext>
            </a:extLst>
          </p:cNvPr>
          <p:cNvSpPr txBox="1"/>
          <p:nvPr/>
        </p:nvSpPr>
        <p:spPr>
          <a:xfrm>
            <a:off x="0" y="100606"/>
            <a:ext cx="9144000" cy="507831"/>
          </a:xfrm>
          <a:prstGeom prst="rect">
            <a:avLst/>
          </a:prstGeom>
          <a:noFill/>
        </p:spPr>
        <p:txBody>
          <a:bodyPr wrap="square" rtlCol="0">
            <a:spAutoFit/>
          </a:bodyPr>
          <a:lstStyle/>
          <a:p>
            <a:pPr algn="ctr" defTabSz="685800">
              <a:buClrTx/>
            </a:pPr>
            <a:r>
              <a:rPr lang="en-US" sz="2700" b="1" kern="1200">
                <a:solidFill>
                  <a:srgbClr val="FF0000"/>
                </a:solidFill>
                <a:latin typeface="Arial" panose="020B0604020202020204" pitchFamily="34" charset="0"/>
                <a:ea typeface="+mn-ea"/>
                <a:cs typeface="Arial" panose="020B0604020202020204" pitchFamily="34" charset="0"/>
              </a:rPr>
              <a:t>NHIỆM VỤ VỀ NHÀ</a:t>
            </a:r>
          </a:p>
        </p:txBody>
      </p:sp>
      <p:pic>
        <p:nvPicPr>
          <p:cNvPr id="6" name="Graphic 7">
            <a:extLst>
              <a:ext uri="{FF2B5EF4-FFF2-40B4-BE49-F238E27FC236}">
                <a16:creationId xmlns:a16="http://schemas.microsoft.com/office/drawing/2014/main" id="{C03D23B8-42A7-4DE8-AFA6-A3C0D0B8B975}"/>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330318" y="1780674"/>
            <a:ext cx="1994992" cy="1994992"/>
          </a:xfrm>
          <a:prstGeom prst="rect">
            <a:avLst/>
          </a:prstGeom>
        </p:spPr>
      </p:pic>
    </p:spTree>
    <p:extLst>
      <p:ext uri="{BB962C8B-B14F-4D97-AF65-F5344CB8AC3E}">
        <p14:creationId xmlns:p14="http://schemas.microsoft.com/office/powerpoint/2010/main" val="34624140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3" name="Google Shape;283;p27"/>
          <p:cNvSpPr txBox="1">
            <a:spLocks noGrp="1"/>
          </p:cNvSpPr>
          <p:nvPr>
            <p:ph type="sldNum" idx="12"/>
          </p:nvPr>
        </p:nvSpPr>
        <p:spPr>
          <a:xfrm>
            <a:off x="8404384" y="46736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2</a:t>
            </a:fld>
            <a:endParaRPr/>
          </a:p>
        </p:txBody>
      </p:sp>
      <p:grpSp>
        <p:nvGrpSpPr>
          <p:cNvPr id="313" name="Google Shape;313;p27"/>
          <p:cNvGrpSpPr/>
          <p:nvPr/>
        </p:nvGrpSpPr>
        <p:grpSpPr>
          <a:xfrm>
            <a:off x="259022" y="538300"/>
            <a:ext cx="367686" cy="599441"/>
            <a:chOff x="6730350" y="2315900"/>
            <a:chExt cx="257700" cy="420100"/>
          </a:xfrm>
        </p:grpSpPr>
        <p:sp>
          <p:nvSpPr>
            <p:cNvPr id="314" name="Google Shape;314;p27"/>
            <p:cNvSpPr/>
            <p:nvPr/>
          </p:nvSpPr>
          <p:spPr>
            <a:xfrm>
              <a:off x="6807900" y="2671250"/>
              <a:ext cx="102600" cy="22625"/>
            </a:xfrm>
            <a:custGeom>
              <a:avLst/>
              <a:gdLst/>
              <a:ahLst/>
              <a:cxnLst/>
              <a:rect l="l" t="t" r="r" b="b"/>
              <a:pathLst>
                <a:path w="4104" h="905" extrusionOk="0">
                  <a:moveTo>
                    <a:pt x="1" y="1"/>
                  </a:moveTo>
                  <a:lnTo>
                    <a:pt x="1" y="905"/>
                  </a:lnTo>
                  <a:lnTo>
                    <a:pt x="4104" y="905"/>
                  </a:lnTo>
                  <a:lnTo>
                    <a:pt x="4104" y="1"/>
                  </a:lnTo>
                  <a:close/>
                </a:path>
              </a:pathLst>
            </a:custGeom>
            <a:solidFill>
              <a:schemeClr val="lt1"/>
            </a:solidFill>
            <a:ln>
              <a:noFill/>
            </a:ln>
            <a:effectLst>
              <a:outerShdw blurRad="28575" dist="19050" dir="2700000" algn="bl" rotWithShape="0">
                <a:schemeClr val="dk1">
                  <a:alpha val="2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315" name="Google Shape;315;p27"/>
            <p:cNvSpPr/>
            <p:nvPr/>
          </p:nvSpPr>
          <p:spPr>
            <a:xfrm>
              <a:off x="6807900" y="2636450"/>
              <a:ext cx="102600" cy="22625"/>
            </a:xfrm>
            <a:custGeom>
              <a:avLst/>
              <a:gdLst/>
              <a:ahLst/>
              <a:cxnLst/>
              <a:rect l="l" t="t" r="r" b="b"/>
              <a:pathLst>
                <a:path w="4104" h="905" extrusionOk="0">
                  <a:moveTo>
                    <a:pt x="1" y="1"/>
                  </a:moveTo>
                  <a:lnTo>
                    <a:pt x="1" y="905"/>
                  </a:lnTo>
                  <a:lnTo>
                    <a:pt x="4104" y="905"/>
                  </a:lnTo>
                  <a:lnTo>
                    <a:pt x="4104" y="1"/>
                  </a:lnTo>
                  <a:close/>
                </a:path>
              </a:pathLst>
            </a:custGeom>
            <a:solidFill>
              <a:schemeClr val="lt1"/>
            </a:solidFill>
            <a:ln>
              <a:noFill/>
            </a:ln>
            <a:effectLst>
              <a:outerShdw blurRad="28575" dist="19050" dir="2700000" algn="bl" rotWithShape="0">
                <a:schemeClr val="dk1">
                  <a:alpha val="2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316" name="Google Shape;316;p27"/>
            <p:cNvSpPr/>
            <p:nvPr/>
          </p:nvSpPr>
          <p:spPr>
            <a:xfrm>
              <a:off x="6807900" y="2706075"/>
              <a:ext cx="102600" cy="29925"/>
            </a:xfrm>
            <a:custGeom>
              <a:avLst/>
              <a:gdLst/>
              <a:ahLst/>
              <a:cxnLst/>
              <a:rect l="l" t="t" r="r" b="b"/>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dist="19050" dir="2700000" algn="bl" rotWithShape="0">
                <a:schemeClr val="dk1">
                  <a:alpha val="2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317" name="Google Shape;317;p27"/>
            <p:cNvSpPr/>
            <p:nvPr/>
          </p:nvSpPr>
          <p:spPr>
            <a:xfrm>
              <a:off x="6811575" y="2463675"/>
              <a:ext cx="95275" cy="160600"/>
            </a:xfrm>
            <a:custGeom>
              <a:avLst/>
              <a:gdLst/>
              <a:ahLst/>
              <a:cxnLst/>
              <a:rect l="l" t="t" r="r" b="b"/>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dist="19050" dir="2700000" algn="bl" rotWithShape="0">
                <a:schemeClr val="dk1">
                  <a:alpha val="2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318" name="Google Shape;318;p27"/>
            <p:cNvSpPr/>
            <p:nvPr/>
          </p:nvSpPr>
          <p:spPr>
            <a:xfrm>
              <a:off x="6730350" y="2315900"/>
              <a:ext cx="257700" cy="308375"/>
            </a:xfrm>
            <a:custGeom>
              <a:avLst/>
              <a:gdLst/>
              <a:ahLst/>
              <a:cxnLst/>
              <a:rect l="l" t="t" r="r" b="b"/>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dist="19050" dir="2700000" algn="bl" rotWithShape="0">
                <a:schemeClr val="dk1">
                  <a:alpha val="2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pic>
        <p:nvPicPr>
          <p:cNvPr id="3" name="Picture 2"/>
          <p:cNvPicPr>
            <a:picLocks noChangeAspect="1"/>
          </p:cNvPicPr>
          <p:nvPr/>
        </p:nvPicPr>
        <p:blipFill>
          <a:blip r:embed="rId3"/>
          <a:stretch>
            <a:fillRect/>
          </a:stretch>
        </p:blipFill>
        <p:spPr>
          <a:xfrm>
            <a:off x="933473" y="1892933"/>
            <a:ext cx="7006195" cy="2616095"/>
          </a:xfrm>
          <a:prstGeom prst="rect">
            <a:avLst/>
          </a:prstGeom>
        </p:spPr>
      </p:pic>
      <p:sp>
        <p:nvSpPr>
          <p:cNvPr id="6" name="Rectangle 5"/>
          <p:cNvSpPr/>
          <p:nvPr/>
        </p:nvSpPr>
        <p:spPr>
          <a:xfrm>
            <a:off x="1628076" y="726997"/>
            <a:ext cx="6055113" cy="537391"/>
          </a:xfrm>
          <a:prstGeom prst="rect">
            <a:avLst/>
          </a:prstGeom>
        </p:spPr>
        <p:txBody>
          <a:bodyPr wrap="square">
            <a:spAutoFit/>
          </a:bodyPr>
          <a:lstStyle/>
          <a:p>
            <a:pPr algn="ctr">
              <a:lnSpc>
                <a:spcPct val="150000"/>
              </a:lnSpc>
              <a:spcBef>
                <a:spcPts val="600"/>
              </a:spcBef>
              <a:spcAft>
                <a:spcPts val="600"/>
              </a:spcAft>
            </a:pPr>
            <a:r>
              <a:rPr lang="en-GB" sz="2200" b="1" smtClean="0">
                <a:solidFill>
                  <a:schemeClr val="tx1"/>
                </a:solidFill>
                <a:latin typeface="Arial" panose="020B0604020202020204" pitchFamily="34" charset="0"/>
                <a:ea typeface="Calibri" panose="020F0502020204030204" pitchFamily="34" charset="0"/>
                <a:cs typeface="Arial" panose="020B0604020202020204" pitchFamily="34" charset="0"/>
              </a:rPr>
              <a:t>Tìm thêm các ví dụ khác trong đời sống</a:t>
            </a:r>
            <a:endParaRPr lang="en-US" sz="2200" b="1">
              <a:solidFill>
                <a:schemeClr val="tx1"/>
              </a:solidFill>
              <a:latin typeface="Arial" panose="020B0604020202020204" pitchFamily="34" charset="0"/>
              <a:ea typeface="Calibri" panose="020F050202020403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263"/>
        <p:cNvGrpSpPr/>
        <p:nvPr/>
      </p:nvGrpSpPr>
      <p:grpSpPr>
        <a:xfrm>
          <a:off x="0" y="0"/>
          <a:ext cx="0" cy="0"/>
          <a:chOff x="0" y="0"/>
          <a:chExt cx="0" cy="0"/>
        </a:xfrm>
      </p:grpSpPr>
      <p:sp>
        <p:nvSpPr>
          <p:cNvPr id="266" name="Google Shape;266;p25"/>
          <p:cNvSpPr txBox="1">
            <a:spLocks noGrp="1"/>
          </p:cNvSpPr>
          <p:nvPr>
            <p:ph type="sldNum" idx="12"/>
          </p:nvPr>
        </p:nvSpPr>
        <p:spPr>
          <a:xfrm>
            <a:off x="8404384" y="46736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20</a:t>
            </a:fld>
            <a:endParaRPr/>
          </a:p>
        </p:txBody>
      </p:sp>
      <p:sp>
        <p:nvSpPr>
          <p:cNvPr id="2" name="TextBox 1"/>
          <p:cNvSpPr txBox="1"/>
          <p:nvPr/>
        </p:nvSpPr>
        <p:spPr>
          <a:xfrm>
            <a:off x="1684421" y="1419727"/>
            <a:ext cx="5715000" cy="2056076"/>
          </a:xfrm>
          <a:prstGeom prst="rect">
            <a:avLst/>
          </a:prstGeom>
          <a:noFill/>
        </p:spPr>
        <p:txBody>
          <a:bodyPr wrap="square" rtlCol="0">
            <a:spAutoFit/>
            <a:scene3d>
              <a:camera prst="orthographicFront"/>
              <a:lightRig rig="threePt" dir="t"/>
            </a:scene3d>
            <a:sp3d extrusionH="57150">
              <a:bevelT w="38100" h="38100" prst="convex"/>
            </a:sp3d>
          </a:bodyPr>
          <a:lstStyle/>
          <a:p>
            <a:pPr algn="ctr">
              <a:lnSpc>
                <a:spcPct val="135000"/>
              </a:lnSpc>
            </a:pPr>
            <a:r>
              <a:rPr lang="en-GB" sz="5000" b="1"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reflection blurRad="6350" stA="55000" endA="300" endPos="45500" dir="5400000" sy="-100000" algn="bl" rotWithShape="0"/>
                </a:effectLst>
              </a:rPr>
              <a:t>CẢM ƠN CÁC EM ĐÃ LẮNG NGHE!</a:t>
            </a:r>
            <a:endParaRPr lang="en-US" sz="5000" b="1">
              <a:ln w="9525">
                <a:solidFill>
                  <a:schemeClr val="bg1"/>
                </a:solidFill>
                <a:prstDash val="solid"/>
              </a:ln>
              <a:solidFill>
                <a:schemeClr val="accent5"/>
              </a:solidFill>
              <a:effectLst>
                <a:outerShdw blurRad="12700" dist="38100" dir="2700000" algn="tl" rotWithShape="0">
                  <a:schemeClr val="accent5">
                    <a:lumMod val="60000"/>
                    <a:lumOff val="40000"/>
                  </a:schemeClr>
                </a:outerShdw>
                <a:reflection blurRad="6350" stA="55000" endA="300" endPos="45500" dir="5400000" sy="-100000" algn="bl" rotWithShape="0"/>
              </a:effectLst>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101" name="Google Shape;101;p14"/>
          <p:cNvSpPr txBox="1">
            <a:spLocks noGrp="1"/>
          </p:cNvSpPr>
          <p:nvPr>
            <p:ph type="sldNum" idx="12"/>
          </p:nvPr>
        </p:nvSpPr>
        <p:spPr>
          <a:xfrm>
            <a:off x="8404384" y="46736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3</a:t>
            </a:fld>
            <a:endParaRPr/>
          </a:p>
        </p:txBody>
      </p:sp>
      <p:sp>
        <p:nvSpPr>
          <p:cNvPr id="7" name="TextBox 6">
            <a:extLst>
              <a:ext uri="{FF2B5EF4-FFF2-40B4-BE49-F238E27FC236}">
                <a16:creationId xmlns:a16="http://schemas.microsoft.com/office/drawing/2014/main" id="{32BFD7B4-3A14-4F51-8905-A4FC08221223}"/>
              </a:ext>
            </a:extLst>
          </p:cNvPr>
          <p:cNvSpPr txBox="1"/>
          <p:nvPr/>
        </p:nvSpPr>
        <p:spPr>
          <a:xfrm>
            <a:off x="1456238" y="234176"/>
            <a:ext cx="6561489" cy="523220"/>
          </a:xfrm>
          <a:prstGeom prst="rect">
            <a:avLst/>
          </a:prstGeom>
          <a:noFill/>
        </p:spPr>
        <p:txBody>
          <a:bodyPr wrap="square" rtlCol="0">
            <a:spAutoFit/>
          </a:bodyPr>
          <a:lstStyle/>
          <a:p>
            <a:pPr algn="ctr" defTabSz="685800">
              <a:buClrTx/>
            </a:pPr>
            <a:r>
              <a:rPr lang="en-GB" sz="2800" b="1" kern="1200" smtClean="0">
                <a:solidFill>
                  <a:srgbClr val="FF0000"/>
                </a:solidFill>
                <a:latin typeface="Arial" panose="020B0604020202020204" pitchFamily="34" charset="0"/>
                <a:ea typeface="+mn-ea"/>
                <a:cs typeface="Arial" panose="020B0604020202020204" pitchFamily="34" charset="0"/>
              </a:rPr>
              <a:t>I. HIỆN TƯỢNG BIẾN DẠNG LÒ XO</a:t>
            </a:r>
            <a:endParaRPr lang="en-US" sz="2800" b="1" kern="1200" dirty="0">
              <a:solidFill>
                <a:srgbClr val="FF0000"/>
              </a:solidFill>
              <a:latin typeface="Arial" panose="020B0604020202020204" pitchFamily="34" charset="0"/>
              <a:ea typeface="+mn-ea"/>
              <a:cs typeface="Arial" panose="020B0604020202020204" pitchFamily="3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41395" y="1609663"/>
            <a:ext cx="4755251" cy="2835859"/>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81" name="Google Shape;81;p12"/>
          <p:cNvSpPr txBox="1">
            <a:spLocks noGrp="1"/>
          </p:cNvSpPr>
          <p:nvPr>
            <p:ph type="sldNum" idx="12"/>
          </p:nvPr>
        </p:nvSpPr>
        <p:spPr>
          <a:xfrm>
            <a:off x="8404384" y="46736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4</a:t>
            </a:fld>
            <a:endParaRPr/>
          </a:p>
        </p:txBody>
      </p:sp>
      <p:sp>
        <p:nvSpPr>
          <p:cNvPr id="17" name="Content Placeholder 2">
            <a:extLst>
              <a:ext uri="{FF2B5EF4-FFF2-40B4-BE49-F238E27FC236}">
                <a16:creationId xmlns:a16="http://schemas.microsoft.com/office/drawing/2014/main" id="{796743E1-2DFC-4963-A6A7-EC3DF8425E5B}"/>
              </a:ext>
            </a:extLst>
          </p:cNvPr>
          <p:cNvSpPr txBox="1">
            <a:spLocks/>
          </p:cNvSpPr>
          <p:nvPr/>
        </p:nvSpPr>
        <p:spPr>
          <a:xfrm>
            <a:off x="3047368" y="758312"/>
            <a:ext cx="5631366" cy="3781525"/>
          </a:xfrm>
          <a:prstGeom prst="rect">
            <a:avLst/>
          </a:prstGeom>
          <a:ln/>
        </p:spPr>
        <p:style>
          <a:lnRef idx="2">
            <a:schemeClr val="accent5"/>
          </a:lnRef>
          <a:fillRef idx="1">
            <a:schemeClr val="lt1"/>
          </a:fillRef>
          <a:effectRef idx="0">
            <a:schemeClr val="accent5"/>
          </a:effectRef>
          <a:fontRef idx="minor">
            <a:schemeClr val="dk1"/>
          </a:fontRef>
        </p:style>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55600" algn="l" rtl="0">
              <a:lnSpc>
                <a:spcPct val="115000"/>
              </a:lnSpc>
              <a:spcBef>
                <a:spcPts val="0"/>
              </a:spcBef>
              <a:spcAft>
                <a:spcPts val="0"/>
              </a:spcAft>
              <a:buClr>
                <a:schemeClr val="accent2"/>
              </a:buClr>
              <a:buSzPts val="2000"/>
              <a:buFont typeface="Barlow Light"/>
              <a:buChar char="▸"/>
              <a:defRPr sz="2000" b="0" i="0" u="none" strike="noStrike" cap="none">
                <a:solidFill>
                  <a:schemeClr val="dk2"/>
                </a:solidFill>
                <a:latin typeface="Barlow Light"/>
                <a:ea typeface="Barlow Light"/>
                <a:cs typeface="Barlow Light"/>
                <a:sym typeface="Barlow Light"/>
              </a:defRPr>
            </a:lvl1pPr>
            <a:lvl2pPr marL="914400" marR="0" lvl="1" indent="-355600" algn="l" rtl="0">
              <a:lnSpc>
                <a:spcPct val="115000"/>
              </a:lnSpc>
              <a:spcBef>
                <a:spcPts val="800"/>
              </a:spcBef>
              <a:spcAft>
                <a:spcPts val="0"/>
              </a:spcAft>
              <a:buClr>
                <a:schemeClr val="accent3"/>
              </a:buClr>
              <a:buSzPts val="2000"/>
              <a:buFont typeface="Barlow Light"/>
              <a:buChar char="▹"/>
              <a:defRPr sz="2000" b="0" i="0" u="none" strike="noStrike" cap="none">
                <a:solidFill>
                  <a:schemeClr val="dk2"/>
                </a:solidFill>
                <a:latin typeface="Barlow Light"/>
                <a:ea typeface="Barlow Light"/>
                <a:cs typeface="Barlow Light"/>
                <a:sym typeface="Barlow Light"/>
              </a:defRPr>
            </a:lvl2pPr>
            <a:lvl3pPr marL="1371600" marR="0" lvl="2" indent="-355600" algn="l" rtl="0">
              <a:lnSpc>
                <a:spcPct val="115000"/>
              </a:lnSpc>
              <a:spcBef>
                <a:spcPts val="800"/>
              </a:spcBef>
              <a:spcAft>
                <a:spcPts val="0"/>
              </a:spcAft>
              <a:buClr>
                <a:schemeClr val="accent3"/>
              </a:buClr>
              <a:buSzPts val="2000"/>
              <a:buFont typeface="Barlow Light"/>
              <a:buChar char="▹"/>
              <a:defRPr sz="2000" b="0" i="0" u="none" strike="noStrike" cap="none">
                <a:solidFill>
                  <a:schemeClr val="dk2"/>
                </a:solidFill>
                <a:latin typeface="Barlow Light"/>
                <a:ea typeface="Barlow Light"/>
                <a:cs typeface="Barlow Light"/>
                <a:sym typeface="Barlow Light"/>
              </a:defRPr>
            </a:lvl3pPr>
            <a:lvl4pPr marL="1828800" marR="0" lvl="3" indent="-355600" algn="l" rtl="0">
              <a:lnSpc>
                <a:spcPct val="115000"/>
              </a:lnSpc>
              <a:spcBef>
                <a:spcPts val="800"/>
              </a:spcBef>
              <a:spcAft>
                <a:spcPts val="0"/>
              </a:spcAft>
              <a:buClr>
                <a:schemeClr val="dk2"/>
              </a:buClr>
              <a:buSzPts val="2000"/>
              <a:buFont typeface="Barlow Light"/>
              <a:buChar char="●"/>
              <a:defRPr sz="2000" b="0" i="0" u="none" strike="noStrike" cap="none">
                <a:solidFill>
                  <a:schemeClr val="dk2"/>
                </a:solidFill>
                <a:latin typeface="Barlow Light"/>
                <a:ea typeface="Barlow Light"/>
                <a:cs typeface="Barlow Light"/>
                <a:sym typeface="Barlow Light"/>
              </a:defRPr>
            </a:lvl4pPr>
            <a:lvl5pPr marL="2286000" marR="0" lvl="4" indent="-355600" algn="l" rtl="0">
              <a:lnSpc>
                <a:spcPct val="115000"/>
              </a:lnSpc>
              <a:spcBef>
                <a:spcPts val="800"/>
              </a:spcBef>
              <a:spcAft>
                <a:spcPts val="0"/>
              </a:spcAft>
              <a:buClr>
                <a:schemeClr val="dk2"/>
              </a:buClr>
              <a:buSzPts val="2000"/>
              <a:buFont typeface="Barlow Light"/>
              <a:buChar char="○"/>
              <a:defRPr sz="2000" b="0" i="0" u="none" strike="noStrike" cap="none">
                <a:solidFill>
                  <a:schemeClr val="dk2"/>
                </a:solidFill>
                <a:latin typeface="Barlow Light"/>
                <a:ea typeface="Barlow Light"/>
                <a:cs typeface="Barlow Light"/>
                <a:sym typeface="Barlow Light"/>
              </a:defRPr>
            </a:lvl5pPr>
            <a:lvl6pPr marL="2743200" marR="0" lvl="5" indent="-355600" algn="l" rtl="0">
              <a:lnSpc>
                <a:spcPct val="115000"/>
              </a:lnSpc>
              <a:spcBef>
                <a:spcPts val="800"/>
              </a:spcBef>
              <a:spcAft>
                <a:spcPts val="0"/>
              </a:spcAft>
              <a:buClr>
                <a:schemeClr val="dk2"/>
              </a:buClr>
              <a:buSzPts val="2000"/>
              <a:buFont typeface="Barlow Light"/>
              <a:buChar char="■"/>
              <a:defRPr sz="2000" b="0" i="0" u="none" strike="noStrike" cap="none">
                <a:solidFill>
                  <a:schemeClr val="dk2"/>
                </a:solidFill>
                <a:latin typeface="Barlow Light"/>
                <a:ea typeface="Barlow Light"/>
                <a:cs typeface="Barlow Light"/>
                <a:sym typeface="Barlow Light"/>
              </a:defRPr>
            </a:lvl6pPr>
            <a:lvl7pPr marL="3200400" marR="0" lvl="6" indent="-355600" algn="l" rtl="0">
              <a:lnSpc>
                <a:spcPct val="115000"/>
              </a:lnSpc>
              <a:spcBef>
                <a:spcPts val="800"/>
              </a:spcBef>
              <a:spcAft>
                <a:spcPts val="0"/>
              </a:spcAft>
              <a:buClr>
                <a:schemeClr val="dk2"/>
              </a:buClr>
              <a:buSzPts val="2000"/>
              <a:buFont typeface="Barlow Light"/>
              <a:buChar char="●"/>
              <a:defRPr sz="2000" b="0" i="0" u="none" strike="noStrike" cap="none">
                <a:solidFill>
                  <a:schemeClr val="dk2"/>
                </a:solidFill>
                <a:latin typeface="Barlow Light"/>
                <a:ea typeface="Barlow Light"/>
                <a:cs typeface="Barlow Light"/>
                <a:sym typeface="Barlow Light"/>
              </a:defRPr>
            </a:lvl7pPr>
            <a:lvl8pPr marL="3657600" marR="0" lvl="7" indent="-355600" algn="l" rtl="0">
              <a:lnSpc>
                <a:spcPct val="115000"/>
              </a:lnSpc>
              <a:spcBef>
                <a:spcPts val="800"/>
              </a:spcBef>
              <a:spcAft>
                <a:spcPts val="0"/>
              </a:spcAft>
              <a:buClr>
                <a:schemeClr val="dk2"/>
              </a:buClr>
              <a:buSzPts val="2000"/>
              <a:buFont typeface="Barlow Light"/>
              <a:buChar char="○"/>
              <a:defRPr sz="2000" b="0" i="0" u="none" strike="noStrike" cap="none">
                <a:solidFill>
                  <a:schemeClr val="dk2"/>
                </a:solidFill>
                <a:latin typeface="Barlow Light"/>
                <a:ea typeface="Barlow Light"/>
                <a:cs typeface="Barlow Light"/>
                <a:sym typeface="Barlow Light"/>
              </a:defRPr>
            </a:lvl8pPr>
            <a:lvl9pPr marL="4114800" marR="0" lvl="8" indent="-355600" algn="l" rtl="0">
              <a:lnSpc>
                <a:spcPct val="115000"/>
              </a:lnSpc>
              <a:spcBef>
                <a:spcPts val="800"/>
              </a:spcBef>
              <a:spcAft>
                <a:spcPts val="800"/>
              </a:spcAft>
              <a:buClr>
                <a:schemeClr val="dk2"/>
              </a:buClr>
              <a:buSzPts val="2000"/>
              <a:buFont typeface="Barlow Light"/>
              <a:buChar char="■"/>
              <a:defRPr sz="2000" b="0" i="0" u="none" strike="noStrike" cap="none">
                <a:solidFill>
                  <a:schemeClr val="dk2"/>
                </a:solidFill>
                <a:latin typeface="Barlow Light"/>
                <a:ea typeface="Barlow Light"/>
                <a:cs typeface="Barlow Light"/>
                <a:sym typeface="Barlow Light"/>
              </a:defRPr>
            </a:lvl9pPr>
          </a:lstStyle>
          <a:p>
            <a:pPr marL="55563" indent="0" algn="just">
              <a:lnSpc>
                <a:spcPct val="135000"/>
              </a:lnSpc>
              <a:spcBef>
                <a:spcPts val="600"/>
              </a:spcBef>
              <a:spcAft>
                <a:spcPts val="600"/>
              </a:spcAft>
              <a:buNone/>
              <a:tabLst>
                <a:tab pos="5721350" algn="l"/>
              </a:tabLst>
            </a:pPr>
            <a:r>
              <a:rPr lang="en-US" sz="2200" b="1">
                <a:solidFill>
                  <a:schemeClr val="accent5">
                    <a:lumMod val="75000"/>
                  </a:schemeClr>
                </a:solidFill>
                <a:latin typeface="Arial" panose="020B0604020202020204" pitchFamily="34" charset="0"/>
                <a:cs typeface="Arial" panose="020B0604020202020204" pitchFamily="34" charset="0"/>
              </a:rPr>
              <a:t>Nhiệm vụ: </a:t>
            </a:r>
            <a:r>
              <a:rPr lang="en-US" sz="2200">
                <a:solidFill>
                  <a:srgbClr val="002060"/>
                </a:solidFill>
                <a:latin typeface="Arial" panose="020B0604020202020204" pitchFamily="34" charset="0"/>
                <a:cs typeface="Arial" panose="020B0604020202020204" pitchFamily="34" charset="0"/>
              </a:rPr>
              <a:t>Trả lời các câu hỏi sau</a:t>
            </a:r>
          </a:p>
          <a:p>
            <a:pPr marL="55563" indent="0" algn="just">
              <a:lnSpc>
                <a:spcPct val="135000"/>
              </a:lnSpc>
              <a:spcBef>
                <a:spcPts val="600"/>
              </a:spcBef>
              <a:spcAft>
                <a:spcPts val="600"/>
              </a:spcAft>
              <a:buFont typeface="Barlow Light"/>
              <a:buNone/>
              <a:tabLst>
                <a:tab pos="5721350" algn="l"/>
              </a:tabLst>
            </a:pPr>
            <a:r>
              <a:rPr lang="en-US" sz="2200" b="1">
                <a:solidFill>
                  <a:srgbClr val="002060"/>
                </a:solidFill>
                <a:latin typeface="Arial" panose="020B0604020202020204" pitchFamily="34" charset="0"/>
                <a:cs typeface="Arial" panose="020B0604020202020204" pitchFamily="34" charset="0"/>
              </a:rPr>
              <a:t>1. </a:t>
            </a:r>
            <a:r>
              <a:rPr lang="vi-VN" sz="2200">
                <a:solidFill>
                  <a:srgbClr val="002060"/>
                </a:solidFill>
                <a:latin typeface="Arial" panose="020B0604020202020204" pitchFamily="34" charset="0"/>
                <a:cs typeface="Arial" panose="020B0604020202020204" pitchFamily="34" charset="0"/>
              </a:rPr>
              <a:t>Thế nào là biến dạng lò xo?</a:t>
            </a:r>
          </a:p>
          <a:p>
            <a:pPr marL="55563" indent="0" algn="just">
              <a:lnSpc>
                <a:spcPct val="135000"/>
              </a:lnSpc>
              <a:spcBef>
                <a:spcPts val="600"/>
              </a:spcBef>
              <a:spcAft>
                <a:spcPts val="600"/>
              </a:spcAft>
              <a:buFont typeface="Barlow Light"/>
              <a:buNone/>
              <a:tabLst>
                <a:tab pos="5721350" algn="l"/>
              </a:tabLst>
            </a:pPr>
            <a:r>
              <a:rPr lang="vi-VN" sz="2200" b="1">
                <a:solidFill>
                  <a:srgbClr val="002060"/>
                </a:solidFill>
                <a:latin typeface="Arial" panose="020B0604020202020204" pitchFamily="34" charset="0"/>
                <a:cs typeface="Arial" panose="020B0604020202020204" pitchFamily="34" charset="0"/>
              </a:rPr>
              <a:t>2. </a:t>
            </a:r>
            <a:r>
              <a:rPr lang="vi-VN" sz="2200">
                <a:solidFill>
                  <a:srgbClr val="002060"/>
                </a:solidFill>
                <a:latin typeface="Arial" panose="020B0604020202020204" pitchFamily="34" charset="0"/>
                <a:cs typeface="Arial" panose="020B0604020202020204" pitchFamily="34" charset="0"/>
              </a:rPr>
              <a:t>Kể tên những vật có biến </a:t>
            </a:r>
            <a:r>
              <a:rPr lang="vi-VN" sz="2200">
                <a:solidFill>
                  <a:srgbClr val="002060"/>
                </a:solidFill>
                <a:latin typeface="Arial" panose="020B0604020202020204" pitchFamily="34" charset="0"/>
                <a:cs typeface="Arial" panose="020B0604020202020204" pitchFamily="34" charset="0"/>
              </a:rPr>
              <a:t>dạng </a:t>
            </a:r>
            <a:r>
              <a:rPr lang="vi-VN" sz="2200" smtClean="0">
                <a:solidFill>
                  <a:srgbClr val="002060"/>
                </a:solidFill>
                <a:latin typeface="Arial" panose="020B0604020202020204" pitchFamily="34" charset="0"/>
                <a:cs typeface="Arial" panose="020B0604020202020204" pitchFamily="34" charset="0"/>
              </a:rPr>
              <a:t>giống </a:t>
            </a:r>
            <a:r>
              <a:rPr lang="vi-VN" sz="2200">
                <a:solidFill>
                  <a:srgbClr val="002060"/>
                </a:solidFill>
                <a:latin typeface="Arial" panose="020B0604020202020204" pitchFamily="34" charset="0"/>
                <a:cs typeface="Arial" panose="020B0604020202020204" pitchFamily="34" charset="0"/>
              </a:rPr>
              <a:t>biến dạng lò xo mà em biết?</a:t>
            </a:r>
          </a:p>
          <a:p>
            <a:pPr marL="55563" indent="0" algn="just">
              <a:lnSpc>
                <a:spcPct val="135000"/>
              </a:lnSpc>
              <a:spcBef>
                <a:spcPts val="600"/>
              </a:spcBef>
              <a:spcAft>
                <a:spcPts val="600"/>
              </a:spcAft>
              <a:buFont typeface="Barlow Light"/>
              <a:buNone/>
              <a:tabLst>
                <a:tab pos="5721350" algn="l"/>
              </a:tabLst>
            </a:pPr>
            <a:r>
              <a:rPr lang="vi-VN" sz="2200" b="1">
                <a:solidFill>
                  <a:srgbClr val="002060"/>
                </a:solidFill>
                <a:latin typeface="Arial" panose="020B0604020202020204" pitchFamily="34" charset="0"/>
                <a:cs typeface="Arial" panose="020B0604020202020204" pitchFamily="34" charset="0"/>
              </a:rPr>
              <a:t>3. </a:t>
            </a:r>
            <a:r>
              <a:rPr lang="vi-VN" sz="2200">
                <a:solidFill>
                  <a:srgbClr val="002060"/>
                </a:solidFill>
                <a:latin typeface="Arial" panose="020B0604020202020204" pitchFamily="34" charset="0"/>
                <a:cs typeface="Arial" panose="020B0604020202020204" pitchFamily="34" charset="0"/>
              </a:rPr>
              <a:t>Trong thực tế là xo thường </a:t>
            </a:r>
            <a:r>
              <a:rPr lang="vi-VN" sz="2200">
                <a:solidFill>
                  <a:srgbClr val="002060"/>
                </a:solidFill>
                <a:latin typeface="Arial" panose="020B0604020202020204" pitchFamily="34" charset="0"/>
                <a:cs typeface="Arial" panose="020B0604020202020204" pitchFamily="34" charset="0"/>
              </a:rPr>
              <a:t>được </a:t>
            </a:r>
            <a:r>
              <a:rPr lang="vi-VN" sz="2200" smtClean="0">
                <a:solidFill>
                  <a:srgbClr val="002060"/>
                </a:solidFill>
                <a:latin typeface="Arial" panose="020B0604020202020204" pitchFamily="34" charset="0"/>
                <a:cs typeface="Arial" panose="020B0604020202020204" pitchFamily="34" charset="0"/>
              </a:rPr>
              <a:t>làm </a:t>
            </a:r>
            <a:r>
              <a:rPr lang="vi-VN" sz="2200">
                <a:solidFill>
                  <a:srgbClr val="002060"/>
                </a:solidFill>
                <a:latin typeface="Arial" panose="020B0604020202020204" pitchFamily="34" charset="0"/>
                <a:cs typeface="Arial" panose="020B0604020202020204" pitchFamily="34" charset="0"/>
              </a:rPr>
              <a:t>từ vật liệu gì? Nó được </a:t>
            </a:r>
            <a:r>
              <a:rPr lang="vi-VN" sz="2200">
                <a:solidFill>
                  <a:srgbClr val="002060"/>
                </a:solidFill>
                <a:latin typeface="Arial" panose="020B0604020202020204" pitchFamily="34" charset="0"/>
                <a:cs typeface="Arial" panose="020B0604020202020204" pitchFamily="34" charset="0"/>
              </a:rPr>
              <a:t>sử </a:t>
            </a:r>
            <a:r>
              <a:rPr lang="vi-VN" sz="2200" smtClean="0">
                <a:solidFill>
                  <a:srgbClr val="002060"/>
                </a:solidFill>
                <a:latin typeface="Arial" panose="020B0604020202020204" pitchFamily="34" charset="0"/>
                <a:cs typeface="Arial" panose="020B0604020202020204" pitchFamily="34" charset="0"/>
              </a:rPr>
              <a:t>dụng </a:t>
            </a:r>
            <a:r>
              <a:rPr lang="vi-VN" sz="2200">
                <a:solidFill>
                  <a:srgbClr val="002060"/>
                </a:solidFill>
                <a:latin typeface="Arial" panose="020B0604020202020204" pitchFamily="34" charset="0"/>
                <a:cs typeface="Arial" panose="020B0604020202020204" pitchFamily="34" charset="0"/>
              </a:rPr>
              <a:t>trong dụng cụ, thiết bị, </a:t>
            </a:r>
            <a:r>
              <a:rPr lang="vi-VN" sz="2200">
                <a:solidFill>
                  <a:srgbClr val="002060"/>
                </a:solidFill>
                <a:latin typeface="Arial" panose="020B0604020202020204" pitchFamily="34" charset="0"/>
                <a:cs typeface="Arial" panose="020B0604020202020204" pitchFamily="34" charset="0"/>
              </a:rPr>
              <a:t>máy </a:t>
            </a:r>
            <a:r>
              <a:rPr lang="vi-VN" sz="2200" smtClean="0">
                <a:solidFill>
                  <a:srgbClr val="002060"/>
                </a:solidFill>
                <a:latin typeface="Arial" panose="020B0604020202020204" pitchFamily="34" charset="0"/>
                <a:cs typeface="Arial" panose="020B0604020202020204" pitchFamily="34" charset="0"/>
              </a:rPr>
              <a:t>móc </a:t>
            </a:r>
            <a:r>
              <a:rPr lang="vi-VN" sz="2200">
                <a:solidFill>
                  <a:srgbClr val="002060"/>
                </a:solidFill>
                <a:latin typeface="Arial" panose="020B0604020202020204" pitchFamily="34" charset="0"/>
                <a:cs typeface="Arial" panose="020B0604020202020204" pitchFamily="34" charset="0"/>
              </a:rPr>
              <a:t>nào? </a:t>
            </a:r>
            <a:endParaRPr lang="vi-VN" sz="2200" dirty="0">
              <a:solidFill>
                <a:srgbClr val="002060"/>
              </a:solidFill>
              <a:latin typeface="Arial" panose="020B0604020202020204" pitchFamily="34" charset="0"/>
              <a:cs typeface="Arial" panose="020B0604020202020204" pitchFamily="34" charset="0"/>
            </a:endParaRPr>
          </a:p>
        </p:txBody>
      </p:sp>
      <p:pic>
        <p:nvPicPr>
          <p:cNvPr id="19" name="Graphic 13">
            <a:extLst>
              <a:ext uri="{FF2B5EF4-FFF2-40B4-BE49-F238E27FC236}">
                <a16:creationId xmlns:a16="http://schemas.microsoft.com/office/drawing/2014/main" id="{F04B2743-4F8D-42C9-9828-F01FE22CA76C}"/>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420139" y="2058620"/>
            <a:ext cx="1676978" cy="1676978"/>
          </a:xfrm>
          <a:prstGeom prst="rect">
            <a:avLst/>
          </a:prstGeom>
        </p:spPr>
      </p:pic>
      <p:pic>
        <p:nvPicPr>
          <p:cNvPr id="20" name="Countdown 3 minutes-Nho">
            <a:hlinkClick r:id="" action="ppaction://media"/>
            <a:extLst>
              <a:ext uri="{FF2B5EF4-FFF2-40B4-BE49-F238E27FC236}">
                <a16:creationId xmlns:a16="http://schemas.microsoft.com/office/drawing/2014/main" id="{0123CD6F-260F-40C9-A96B-5E68A996867B}"/>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597268" y="3868083"/>
            <a:ext cx="1393701" cy="805568"/>
          </a:xfrm>
          <a:prstGeom prst="rect">
            <a:avLst/>
          </a:prstGeom>
        </p:spPr>
      </p:pic>
      <p:sp>
        <p:nvSpPr>
          <p:cNvPr id="6" name="Rectangle 5"/>
          <p:cNvSpPr/>
          <p:nvPr/>
        </p:nvSpPr>
        <p:spPr>
          <a:xfrm>
            <a:off x="2724" y="1627733"/>
            <a:ext cx="2736341" cy="430887"/>
          </a:xfrm>
          <a:prstGeom prst="rect">
            <a:avLst/>
          </a:prstGeom>
          <a:noFill/>
        </p:spPr>
        <p:txBody>
          <a:bodyPr wrap="square">
            <a:spAutoFit/>
          </a:bodyPr>
          <a:lstStyle/>
          <a:p>
            <a:pPr algn="just"/>
            <a:r>
              <a:rPr lang="en-US" sz="2200" b="1">
                <a:solidFill>
                  <a:schemeClr val="accent5">
                    <a:lumMod val="75000"/>
                  </a:schemeClr>
                </a:solidFill>
              </a:rPr>
              <a:t>Hoạt động cặp đôi</a:t>
            </a: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4901" fill="hold"/>
                                        <p:tgtEl>
                                          <p:spTgt spid="20"/>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20"/>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20"/>
                                        </p:tgtEl>
                                      </p:cBhvr>
                                    </p:cmd>
                                  </p:childTnLst>
                                </p:cTn>
                              </p:par>
                            </p:childTnLst>
                          </p:cTn>
                        </p:par>
                      </p:childTnLst>
                    </p:cTn>
                  </p:par>
                </p:childTnLst>
              </p:cTn>
              <p:nextCondLst>
                <p:cond evt="onClick" delay="0">
                  <p:tgtEl>
                    <p:spTgt spid="20"/>
                  </p:tgtEl>
                </p:cond>
              </p:nextCondLst>
            </p:seq>
            <p:video>
              <p:cMediaNode vol="80000">
                <p:cTn id="16" fill="hold" display="0">
                  <p:stCondLst>
                    <p:cond delay="indefinite"/>
                  </p:stCondLst>
                </p:cTn>
                <p:tgtEl>
                  <p:spTgt spid="20"/>
                </p:tgtEl>
              </p:cMediaNode>
            </p:video>
          </p:childTnLst>
        </p:cTn>
      </p:par>
    </p:tnLst>
    <p:bldLst>
      <p:bldP spid="1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40" name="Google Shape;140;p17"/>
          <p:cNvSpPr txBox="1">
            <a:spLocks noGrp="1"/>
          </p:cNvSpPr>
          <p:nvPr>
            <p:ph type="sldNum" idx="12"/>
          </p:nvPr>
        </p:nvSpPr>
        <p:spPr>
          <a:xfrm>
            <a:off x="8404384" y="46736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5</a:t>
            </a:fld>
            <a:endParaRPr/>
          </a:p>
        </p:txBody>
      </p:sp>
      <p:sp>
        <p:nvSpPr>
          <p:cNvPr id="20" name="TextBox 19">
            <a:extLst>
              <a:ext uri="{FF2B5EF4-FFF2-40B4-BE49-F238E27FC236}">
                <a16:creationId xmlns:a16="http://schemas.microsoft.com/office/drawing/2014/main" id="{32BFD7B4-3A14-4F51-8905-A4FC08221223}"/>
              </a:ext>
            </a:extLst>
          </p:cNvPr>
          <p:cNvSpPr txBox="1"/>
          <p:nvPr/>
        </p:nvSpPr>
        <p:spPr>
          <a:xfrm>
            <a:off x="122664" y="30912"/>
            <a:ext cx="9144000" cy="507831"/>
          </a:xfrm>
          <a:prstGeom prst="rect">
            <a:avLst/>
          </a:prstGeom>
          <a:noFill/>
        </p:spPr>
        <p:txBody>
          <a:bodyPr wrap="square" rtlCol="0">
            <a:spAutoFit/>
          </a:bodyPr>
          <a:lstStyle/>
          <a:p>
            <a:pPr algn="ctr"/>
            <a:r>
              <a:rPr lang="vi-VN" sz="2700" b="1" dirty="0">
                <a:solidFill>
                  <a:srgbClr val="00B050"/>
                </a:solidFill>
                <a:latin typeface="Arial" panose="020B0604020202020204" pitchFamily="34" charset="0"/>
                <a:cs typeface="Arial" panose="020B0604020202020204" pitchFamily="34" charset="0"/>
              </a:rPr>
              <a:t>BIẾN DẠNG LÒ XO</a:t>
            </a:r>
            <a:endParaRPr lang="en-US" sz="2700" b="1" dirty="0">
              <a:solidFill>
                <a:srgbClr val="00B050"/>
              </a:solidFill>
              <a:latin typeface="Arial" panose="020B0604020202020204" pitchFamily="34" charset="0"/>
              <a:cs typeface="Arial" panose="020B0604020202020204" pitchFamily="34" charset="0"/>
            </a:endParaRPr>
          </a:p>
        </p:txBody>
      </p:sp>
      <p:grpSp>
        <p:nvGrpSpPr>
          <p:cNvPr id="2" name="Group 1"/>
          <p:cNvGrpSpPr/>
          <p:nvPr/>
        </p:nvGrpSpPr>
        <p:grpSpPr>
          <a:xfrm>
            <a:off x="478946" y="747541"/>
            <a:ext cx="7973873" cy="4124348"/>
            <a:chOff x="478946" y="747541"/>
            <a:chExt cx="7973873" cy="4124348"/>
          </a:xfrm>
        </p:grpSpPr>
        <p:pic>
          <p:nvPicPr>
            <p:cNvPr id="18"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2319" y="747541"/>
              <a:ext cx="2249587" cy="1934828"/>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BBE0E3"/>
                  </a:solidFill>
                </a14:hiddenFill>
              </a:ext>
            </a:extLst>
          </p:spPr>
        </p:pic>
        <p:pic>
          <p:nvPicPr>
            <p:cNvPr id="19" name="Picture 1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3170" y="747542"/>
              <a:ext cx="2249588" cy="1934828"/>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21" name="Picture 20" descr="thep lo xo">
              <a:hlinkClick r:id="rId5"/>
            </p:cNvPr>
            <p:cNvPicPr/>
            <p:nvPr/>
          </p:nvPicPr>
          <p:blipFill>
            <a:blip r:embed="rId6">
              <a:extLst>
                <a:ext uri="{28A0092B-C50C-407E-A947-70E740481C1C}">
                  <a14:useLocalDpi xmlns:a14="http://schemas.microsoft.com/office/drawing/2010/main" val="0"/>
                </a:ext>
              </a:extLst>
            </a:blip>
            <a:srcRect/>
            <a:stretch>
              <a:fillRect/>
            </a:stretch>
          </p:blipFill>
          <p:spPr bwMode="auto">
            <a:xfrm>
              <a:off x="478946" y="2891168"/>
              <a:ext cx="2323812" cy="1980721"/>
            </a:xfrm>
            <a:prstGeom prst="rect">
              <a:avLst/>
            </a:prstGeom>
            <a:noFill/>
            <a:ln>
              <a:noFill/>
            </a:ln>
          </p:spPr>
        </p:pic>
        <p:pic>
          <p:nvPicPr>
            <p:cNvPr id="22" name="Picture 21" descr="Picture15"/>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202318" y="2828898"/>
              <a:ext cx="2249587" cy="2041553"/>
            </a:xfrm>
            <a:prstGeom prst="rect">
              <a:avLst/>
            </a:prstGeom>
            <a:noFill/>
            <a:ln>
              <a:noFill/>
            </a:ln>
          </p:spPr>
        </p:pic>
        <p:pic>
          <p:nvPicPr>
            <p:cNvPr id="23" name="Picture 2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851467" y="747541"/>
              <a:ext cx="2601352" cy="1934828"/>
            </a:xfrm>
            <a:prstGeom prst="rect">
              <a:avLst/>
            </a:prstGeom>
            <a:ln>
              <a:solidFill>
                <a:schemeClr val="tx1"/>
              </a:solidFill>
            </a:ln>
          </p:spPr>
        </p:pic>
        <p:pic>
          <p:nvPicPr>
            <p:cNvPr id="24" name="Picture 23"/>
            <p:cNvPicPr>
              <a:picLocks noChangeAspect="1"/>
            </p:cNvPicPr>
            <p:nvPr/>
          </p:nvPicPr>
          <p:blipFill rotWithShape="1">
            <a:blip r:embed="rId9">
              <a:extLst>
                <a:ext uri="{28A0092B-C50C-407E-A947-70E740481C1C}">
                  <a14:useLocalDpi xmlns:a14="http://schemas.microsoft.com/office/drawing/2010/main" val="0"/>
                </a:ext>
              </a:extLst>
            </a:blip>
            <a:srcRect t="35671"/>
            <a:stretch/>
          </p:blipFill>
          <p:spPr>
            <a:xfrm>
              <a:off x="5851467" y="2891165"/>
              <a:ext cx="2601352" cy="1980724"/>
            </a:xfrm>
            <a:prstGeom prst="rect">
              <a:avLst/>
            </a:prstGeom>
            <a:ln>
              <a:solidFill>
                <a:schemeClr val="tx1"/>
              </a:solidFill>
            </a:ln>
          </p:spPr>
        </p:pic>
      </p:gr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6</a:t>
            </a:fld>
            <a:endParaRPr lang="en"/>
          </a:p>
        </p:txBody>
      </p:sp>
      <p:sp>
        <p:nvSpPr>
          <p:cNvPr id="3" name="TextBox 2">
            <a:extLst>
              <a:ext uri="{FF2B5EF4-FFF2-40B4-BE49-F238E27FC236}">
                <a16:creationId xmlns:a16="http://schemas.microsoft.com/office/drawing/2014/main" id="{32BFD7B4-3A14-4F51-8905-A4FC08221223}"/>
              </a:ext>
            </a:extLst>
          </p:cNvPr>
          <p:cNvSpPr txBox="1"/>
          <p:nvPr/>
        </p:nvSpPr>
        <p:spPr>
          <a:xfrm>
            <a:off x="0" y="53996"/>
            <a:ext cx="9144000" cy="523220"/>
          </a:xfrm>
          <a:prstGeom prst="rect">
            <a:avLst/>
          </a:prstGeom>
          <a:noFill/>
        </p:spPr>
        <p:txBody>
          <a:bodyPr wrap="square" rtlCol="0">
            <a:spAutoFit/>
          </a:bodyPr>
          <a:lstStyle/>
          <a:p>
            <a:pPr algn="ctr"/>
            <a:r>
              <a:rPr lang="vi-VN" sz="2700" b="1" dirty="0">
                <a:solidFill>
                  <a:srgbClr val="00B050"/>
                </a:solidFill>
                <a:latin typeface="Arial" panose="020B0604020202020204" pitchFamily="34" charset="0"/>
                <a:cs typeface="Arial" panose="020B0604020202020204" pitchFamily="34" charset="0"/>
              </a:rPr>
              <a:t>ỨNG DỤNG THỰC TẾ</a:t>
            </a:r>
            <a:endParaRPr lang="en-US" sz="2700" b="1" dirty="0">
              <a:solidFill>
                <a:srgbClr val="00B050"/>
              </a:solidFill>
              <a:latin typeface="Arial" panose="020B0604020202020204" pitchFamily="34" charset="0"/>
              <a:cs typeface="Arial" panose="020B0604020202020204" pitchFamily="34" charset="0"/>
            </a:endParaRPr>
          </a:p>
        </p:txBody>
      </p:sp>
      <p:grpSp>
        <p:nvGrpSpPr>
          <p:cNvPr id="17" name="Group 16"/>
          <p:cNvGrpSpPr/>
          <p:nvPr/>
        </p:nvGrpSpPr>
        <p:grpSpPr>
          <a:xfrm>
            <a:off x="5043432" y="577216"/>
            <a:ext cx="2740844" cy="2294068"/>
            <a:chOff x="5043432" y="577216"/>
            <a:chExt cx="2740844" cy="2294068"/>
          </a:xfrm>
        </p:grpSpPr>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5043432" y="577216"/>
              <a:ext cx="2740844" cy="1837892"/>
            </a:xfrm>
            <a:prstGeom prst="rect">
              <a:avLst/>
            </a:prstGeom>
            <a:noFill/>
            <a:ln>
              <a:noFill/>
            </a:ln>
          </p:spPr>
        </p:pic>
        <p:sp>
          <p:nvSpPr>
            <p:cNvPr id="5" name="TextBox 4"/>
            <p:cNvSpPr txBox="1"/>
            <p:nvPr/>
          </p:nvSpPr>
          <p:spPr>
            <a:xfrm>
              <a:off x="5716034" y="2409619"/>
              <a:ext cx="1781298" cy="461665"/>
            </a:xfrm>
            <a:prstGeom prst="rect">
              <a:avLst/>
            </a:prstGeom>
            <a:noFill/>
          </p:spPr>
          <p:txBody>
            <a:bodyPr wrap="square" rtlCol="0">
              <a:spAutoFit/>
            </a:bodyPr>
            <a:lstStyle/>
            <a:p>
              <a:r>
                <a:rPr lang="vi-VN" sz="2400" b="1" dirty="0">
                  <a:solidFill>
                    <a:srgbClr val="FF0000"/>
                  </a:solidFill>
                </a:rPr>
                <a:t>Thú nhún</a:t>
              </a:r>
              <a:endParaRPr lang="en-US" sz="2400" b="1" dirty="0">
                <a:solidFill>
                  <a:srgbClr val="FF0000"/>
                </a:solidFill>
              </a:endParaRPr>
            </a:p>
          </p:txBody>
        </p:sp>
      </p:grpSp>
      <p:grpSp>
        <p:nvGrpSpPr>
          <p:cNvPr id="12" name="Group 11"/>
          <p:cNvGrpSpPr/>
          <p:nvPr/>
        </p:nvGrpSpPr>
        <p:grpSpPr>
          <a:xfrm>
            <a:off x="1030706" y="642542"/>
            <a:ext cx="2727089" cy="2275244"/>
            <a:chOff x="1030706" y="642542"/>
            <a:chExt cx="2727089" cy="2275244"/>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0706" y="642542"/>
              <a:ext cx="2727089" cy="1783200"/>
            </a:xfrm>
            <a:prstGeom prst="rect">
              <a:avLst/>
            </a:prstGeom>
            <a:ln>
              <a:solidFill>
                <a:schemeClr val="tx1"/>
              </a:solidFill>
            </a:ln>
          </p:spPr>
        </p:pic>
        <p:sp>
          <p:nvSpPr>
            <p:cNvPr id="7" name="TextBox 6"/>
            <p:cNvSpPr txBox="1"/>
            <p:nvPr/>
          </p:nvSpPr>
          <p:spPr>
            <a:xfrm>
              <a:off x="1838339" y="2456121"/>
              <a:ext cx="1338874" cy="461665"/>
            </a:xfrm>
            <a:prstGeom prst="rect">
              <a:avLst/>
            </a:prstGeom>
            <a:noFill/>
          </p:spPr>
          <p:txBody>
            <a:bodyPr wrap="square" rtlCol="0">
              <a:spAutoFit/>
            </a:bodyPr>
            <a:lstStyle/>
            <a:p>
              <a:r>
                <a:rPr lang="vi-VN" sz="2400" b="1" dirty="0">
                  <a:solidFill>
                    <a:srgbClr val="FF0000"/>
                  </a:solidFill>
                  <a:latin typeface="Arial" panose="020B0604020202020204" pitchFamily="34" charset="0"/>
                  <a:cs typeface="Arial" panose="020B0604020202020204" pitchFamily="34" charset="0"/>
                </a:rPr>
                <a:t>Bút bi</a:t>
              </a:r>
              <a:endParaRPr lang="en-US" sz="2400" b="1" dirty="0">
                <a:solidFill>
                  <a:srgbClr val="FF0000"/>
                </a:solidFill>
                <a:latin typeface="Arial" panose="020B0604020202020204" pitchFamily="34" charset="0"/>
                <a:cs typeface="Arial" panose="020B0604020202020204" pitchFamily="34" charset="0"/>
              </a:endParaRPr>
            </a:p>
          </p:txBody>
        </p:sp>
      </p:grpSp>
      <p:grpSp>
        <p:nvGrpSpPr>
          <p:cNvPr id="14" name="Group 13"/>
          <p:cNvGrpSpPr/>
          <p:nvPr/>
        </p:nvGrpSpPr>
        <p:grpSpPr>
          <a:xfrm>
            <a:off x="1017054" y="2876306"/>
            <a:ext cx="3554946" cy="2267194"/>
            <a:chOff x="1017054" y="2876306"/>
            <a:chExt cx="3554946" cy="2267194"/>
          </a:xfrm>
        </p:grpSpPr>
        <p:pic>
          <p:nvPicPr>
            <p:cNvPr id="8" name="Picture 7"/>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17054" y="2876306"/>
              <a:ext cx="2724202" cy="1783200"/>
            </a:xfrm>
            <a:prstGeom prst="rect">
              <a:avLst/>
            </a:prstGeom>
            <a:ln>
              <a:solidFill>
                <a:schemeClr val="tx1"/>
              </a:solidFill>
            </a:ln>
          </p:spPr>
        </p:pic>
        <p:sp>
          <p:nvSpPr>
            <p:cNvPr id="9" name="TextBox 8"/>
            <p:cNvSpPr txBox="1"/>
            <p:nvPr/>
          </p:nvSpPr>
          <p:spPr>
            <a:xfrm>
              <a:off x="1130838" y="4681835"/>
              <a:ext cx="3441162" cy="461665"/>
            </a:xfrm>
            <a:prstGeom prst="rect">
              <a:avLst/>
            </a:prstGeom>
            <a:noFill/>
          </p:spPr>
          <p:txBody>
            <a:bodyPr wrap="square" rtlCol="0">
              <a:spAutoFit/>
            </a:bodyPr>
            <a:lstStyle/>
            <a:p>
              <a:r>
                <a:rPr lang="vi-VN" sz="2400" b="1" dirty="0">
                  <a:solidFill>
                    <a:srgbClr val="FF0000"/>
                  </a:solidFill>
                  <a:latin typeface="Arial" panose="020B0604020202020204" pitchFamily="34" charset="0"/>
                  <a:cs typeface="Arial" panose="020B0604020202020204" pitchFamily="34" charset="0"/>
                </a:rPr>
                <a:t>Giảm xóc xe máy</a:t>
              </a:r>
              <a:endParaRPr lang="en-US" sz="2400" b="1" dirty="0">
                <a:solidFill>
                  <a:srgbClr val="FF0000"/>
                </a:solidFill>
                <a:latin typeface="Arial" panose="020B0604020202020204" pitchFamily="34" charset="0"/>
                <a:cs typeface="Arial" panose="020B0604020202020204" pitchFamily="34" charset="0"/>
              </a:endParaRPr>
            </a:p>
          </p:txBody>
        </p:sp>
      </p:grpSp>
      <p:grpSp>
        <p:nvGrpSpPr>
          <p:cNvPr id="15" name="Group 14"/>
          <p:cNvGrpSpPr/>
          <p:nvPr/>
        </p:nvGrpSpPr>
        <p:grpSpPr>
          <a:xfrm>
            <a:off x="5043431" y="2865794"/>
            <a:ext cx="3208472" cy="2269522"/>
            <a:chOff x="5043431" y="2865794"/>
            <a:chExt cx="3208472" cy="2269522"/>
          </a:xfrm>
        </p:grpSpPr>
        <p:pic>
          <p:nvPicPr>
            <p:cNvPr id="10" name="Picture 9" descr="Nem Kymdan Deluxe"/>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43431" y="2865794"/>
              <a:ext cx="2740845" cy="1793713"/>
            </a:xfrm>
            <a:prstGeom prst="rect">
              <a:avLst/>
            </a:prstGeom>
            <a:noFill/>
            <a:ln>
              <a:solidFill>
                <a:schemeClr val="tx1"/>
              </a:solidFill>
            </a:ln>
          </p:spPr>
        </p:pic>
        <p:sp>
          <p:nvSpPr>
            <p:cNvPr id="11" name="TextBox 10"/>
            <p:cNvSpPr txBox="1"/>
            <p:nvPr/>
          </p:nvSpPr>
          <p:spPr>
            <a:xfrm>
              <a:off x="5623565" y="4673651"/>
              <a:ext cx="2628338" cy="461665"/>
            </a:xfrm>
            <a:prstGeom prst="rect">
              <a:avLst/>
            </a:prstGeom>
            <a:noFill/>
          </p:spPr>
          <p:txBody>
            <a:bodyPr wrap="square" rtlCol="0">
              <a:spAutoFit/>
            </a:bodyPr>
            <a:lstStyle/>
            <a:p>
              <a:r>
                <a:rPr lang="vi-VN" sz="2400" b="1" dirty="0">
                  <a:solidFill>
                    <a:srgbClr val="FF0000"/>
                  </a:solidFill>
                  <a:latin typeface="Arial" panose="020B0604020202020204" pitchFamily="34" charset="0"/>
                  <a:cs typeface="Arial" panose="020B0604020202020204" pitchFamily="34" charset="0"/>
                </a:rPr>
                <a:t>Đệm cao su</a:t>
              </a:r>
              <a:endParaRPr lang="en-US" sz="2400" b="1" dirty="0">
                <a:solidFill>
                  <a:srgbClr val="FF0000"/>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29855987"/>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circle(in)">
                                      <p:cBhvr>
                                        <p:cTn id="12" dur="20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circle(in)">
                                      <p:cBhvr>
                                        <p:cTn id="17" dur="20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circle(in)">
                                      <p:cBhvr>
                                        <p:cTn id="22"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7" name="Google Shape;277;p26"/>
          <p:cNvSpPr txBox="1">
            <a:spLocks noGrp="1"/>
          </p:cNvSpPr>
          <p:nvPr>
            <p:ph type="sldNum" idx="12"/>
          </p:nvPr>
        </p:nvSpPr>
        <p:spPr>
          <a:xfrm>
            <a:off x="8404384" y="46736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7</a:t>
            </a:fld>
            <a:endParaRPr/>
          </a:p>
        </p:txBody>
      </p:sp>
      <p:sp>
        <p:nvSpPr>
          <p:cNvPr id="9" name="TextBox 8">
            <a:extLst>
              <a:ext uri="{FF2B5EF4-FFF2-40B4-BE49-F238E27FC236}">
                <a16:creationId xmlns:a16="http://schemas.microsoft.com/office/drawing/2014/main" id="{32BFD7B4-3A14-4F51-8905-A4FC08221223}"/>
              </a:ext>
            </a:extLst>
          </p:cNvPr>
          <p:cNvSpPr txBox="1"/>
          <p:nvPr/>
        </p:nvSpPr>
        <p:spPr>
          <a:xfrm>
            <a:off x="1453917" y="30511"/>
            <a:ext cx="7092176" cy="523220"/>
          </a:xfrm>
          <a:prstGeom prst="rect">
            <a:avLst/>
          </a:prstGeom>
          <a:noFill/>
        </p:spPr>
        <p:txBody>
          <a:bodyPr wrap="square" rtlCol="0">
            <a:spAutoFit/>
          </a:bodyPr>
          <a:lstStyle/>
          <a:p>
            <a:pPr algn="ctr" defTabSz="685800">
              <a:buClrTx/>
            </a:pPr>
            <a:r>
              <a:rPr lang="en-GB" sz="2800" b="1" kern="1200" smtClean="0">
                <a:solidFill>
                  <a:srgbClr val="FF0000"/>
                </a:solidFill>
                <a:latin typeface="Arial" panose="020B0604020202020204" pitchFamily="34" charset="0"/>
                <a:ea typeface="+mn-ea"/>
                <a:cs typeface="Arial" panose="020B0604020202020204" pitchFamily="34" charset="0"/>
              </a:rPr>
              <a:t>II. ĐẶC ĐIỂM BIẾN DẠNG CỦA LÒ XO</a:t>
            </a:r>
            <a:endParaRPr lang="en-US" sz="2800" b="1" kern="1200" dirty="0">
              <a:solidFill>
                <a:srgbClr val="FF0000"/>
              </a:solidFill>
              <a:latin typeface="Arial" panose="020B0604020202020204" pitchFamily="34" charset="0"/>
              <a:ea typeface="+mn-ea"/>
              <a:cs typeface="Arial" panose="020B0604020202020204" pitchFamily="34" charset="0"/>
            </a:endParaRPr>
          </a:p>
        </p:txBody>
      </p:sp>
      <p:sp>
        <p:nvSpPr>
          <p:cNvPr id="10" name="TextBox 9">
            <a:extLst>
              <a:ext uri="{FF2B5EF4-FFF2-40B4-BE49-F238E27FC236}">
                <a16:creationId xmlns:a16="http://schemas.microsoft.com/office/drawing/2014/main" id="{32BFD7B4-3A14-4F51-8905-A4FC08221223}"/>
              </a:ext>
            </a:extLst>
          </p:cNvPr>
          <p:cNvSpPr txBox="1"/>
          <p:nvPr/>
        </p:nvSpPr>
        <p:spPr>
          <a:xfrm>
            <a:off x="1732696" y="695711"/>
            <a:ext cx="6534617" cy="461665"/>
          </a:xfrm>
          <a:prstGeom prst="rect">
            <a:avLst/>
          </a:prstGeom>
          <a:noFill/>
        </p:spPr>
        <p:txBody>
          <a:bodyPr wrap="square" rtlCol="0">
            <a:spAutoFit/>
          </a:bodyPr>
          <a:lstStyle/>
          <a:p>
            <a:pPr algn="ctr" defTabSz="685800">
              <a:buClrTx/>
            </a:pPr>
            <a:r>
              <a:rPr lang="en-US" sz="2400" kern="1200" smtClean="0">
                <a:solidFill>
                  <a:schemeClr val="tx1"/>
                </a:solidFill>
                <a:latin typeface="Arial" panose="020B0604020202020204" pitchFamily="34" charset="0"/>
                <a:ea typeface="+mn-ea"/>
                <a:cs typeface="Arial" panose="020B0604020202020204" pitchFamily="34" charset="0"/>
              </a:rPr>
              <a:t>*</a:t>
            </a:r>
            <a:r>
              <a:rPr lang="en-US" sz="2400" kern="1200" smtClean="0">
                <a:solidFill>
                  <a:prstClr val="black"/>
                </a:solidFill>
                <a:latin typeface="Arial" panose="020B0604020202020204" pitchFamily="34" charset="0"/>
                <a:ea typeface="+mn-ea"/>
                <a:cs typeface="Arial" panose="020B0604020202020204" pitchFamily="34" charset="0"/>
              </a:rPr>
              <a:t> </a:t>
            </a:r>
            <a:r>
              <a:rPr lang="en-US" sz="2400" b="1" kern="1200" smtClean="0">
                <a:solidFill>
                  <a:schemeClr val="tx1"/>
                </a:solidFill>
                <a:latin typeface="Arial" panose="020B0604020202020204" pitchFamily="34" charset="0"/>
                <a:ea typeface="+mn-ea"/>
                <a:cs typeface="Arial" panose="020B0604020202020204" pitchFamily="34" charset="0"/>
              </a:rPr>
              <a:t>Thực hành xác định độ dãn của </a:t>
            </a:r>
            <a:r>
              <a:rPr lang="vi-VN" sz="2400" b="1" kern="1200" smtClean="0">
                <a:solidFill>
                  <a:schemeClr val="tx1"/>
                </a:solidFill>
                <a:latin typeface="Arial" panose="020B0604020202020204" pitchFamily="34" charset="0"/>
                <a:ea typeface="+mn-ea"/>
                <a:cs typeface="Arial" panose="020B0604020202020204" pitchFamily="34" charset="0"/>
              </a:rPr>
              <a:t>lò xo</a:t>
            </a:r>
            <a:endParaRPr lang="en-US" sz="2400" b="1" kern="1200" dirty="0">
              <a:solidFill>
                <a:schemeClr val="tx1"/>
              </a:solidFill>
              <a:latin typeface="Arial" panose="020B0604020202020204" pitchFamily="34" charset="0"/>
              <a:ea typeface="+mn-ea"/>
              <a:cs typeface="Arial" panose="020B0604020202020204" pitchFamily="34" charset="0"/>
            </a:endParaRPr>
          </a:p>
        </p:txBody>
      </p:sp>
      <p:sp>
        <p:nvSpPr>
          <p:cNvPr id="11" name="Content Placeholder 2">
            <a:extLst>
              <a:ext uri="{FF2B5EF4-FFF2-40B4-BE49-F238E27FC236}">
                <a16:creationId xmlns:a16="http://schemas.microsoft.com/office/drawing/2014/main" id="{796743E1-2DFC-4963-A6A7-EC3DF8425E5B}"/>
              </a:ext>
            </a:extLst>
          </p:cNvPr>
          <p:cNvSpPr txBox="1">
            <a:spLocks/>
          </p:cNvSpPr>
          <p:nvPr/>
        </p:nvSpPr>
        <p:spPr>
          <a:xfrm>
            <a:off x="3387618" y="1930470"/>
            <a:ext cx="5565466" cy="1900665"/>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81000" algn="l" rtl="0">
              <a:lnSpc>
                <a:spcPct val="115000"/>
              </a:lnSpc>
              <a:spcBef>
                <a:spcPts val="0"/>
              </a:spcBef>
              <a:spcAft>
                <a:spcPts val="0"/>
              </a:spcAft>
              <a:buClr>
                <a:schemeClr val="dk2"/>
              </a:buClr>
              <a:buSzPts val="2400"/>
              <a:buFont typeface="Barlow Light"/>
              <a:buNone/>
              <a:defRPr sz="2400" b="0" i="0" u="none" strike="noStrike" cap="none">
                <a:solidFill>
                  <a:schemeClr val="dk2"/>
                </a:solidFill>
                <a:latin typeface="Barlow Light"/>
                <a:ea typeface="Barlow Light"/>
                <a:cs typeface="Barlow Light"/>
                <a:sym typeface="Barlow Light"/>
              </a:defRPr>
            </a:lvl1pPr>
            <a:lvl2pPr marL="914400" marR="0" lvl="1" indent="-381000" algn="l" rtl="0">
              <a:lnSpc>
                <a:spcPct val="115000"/>
              </a:lnSpc>
              <a:spcBef>
                <a:spcPts val="800"/>
              </a:spcBef>
              <a:spcAft>
                <a:spcPts val="0"/>
              </a:spcAft>
              <a:buClr>
                <a:schemeClr val="dk2"/>
              </a:buClr>
              <a:buSzPts val="3000"/>
              <a:buFont typeface="Barlow Light"/>
              <a:buNone/>
              <a:defRPr sz="3000" b="0" i="0" u="none" strike="noStrike" cap="none">
                <a:solidFill>
                  <a:schemeClr val="dk2"/>
                </a:solidFill>
                <a:latin typeface="Barlow Light"/>
                <a:ea typeface="Barlow Light"/>
                <a:cs typeface="Barlow Light"/>
                <a:sym typeface="Barlow Light"/>
              </a:defRPr>
            </a:lvl2pPr>
            <a:lvl3pPr marL="1371600" marR="0" lvl="2" indent="-381000" algn="l" rtl="0">
              <a:lnSpc>
                <a:spcPct val="115000"/>
              </a:lnSpc>
              <a:spcBef>
                <a:spcPts val="800"/>
              </a:spcBef>
              <a:spcAft>
                <a:spcPts val="0"/>
              </a:spcAft>
              <a:buClr>
                <a:schemeClr val="dk2"/>
              </a:buClr>
              <a:buSzPts val="3000"/>
              <a:buFont typeface="Barlow Light"/>
              <a:buNone/>
              <a:defRPr sz="3000" b="0" i="0" u="none" strike="noStrike" cap="none">
                <a:solidFill>
                  <a:schemeClr val="dk2"/>
                </a:solidFill>
                <a:latin typeface="Barlow Light"/>
                <a:ea typeface="Barlow Light"/>
                <a:cs typeface="Barlow Light"/>
                <a:sym typeface="Barlow Light"/>
              </a:defRPr>
            </a:lvl3pPr>
            <a:lvl4pPr marL="1828800" marR="0" lvl="3" indent="-381000" algn="l" rtl="0">
              <a:lnSpc>
                <a:spcPct val="115000"/>
              </a:lnSpc>
              <a:spcBef>
                <a:spcPts val="800"/>
              </a:spcBef>
              <a:spcAft>
                <a:spcPts val="0"/>
              </a:spcAft>
              <a:buClr>
                <a:schemeClr val="dk2"/>
              </a:buClr>
              <a:buSzPts val="3000"/>
              <a:buFont typeface="Barlow Light"/>
              <a:buNone/>
              <a:defRPr sz="3000" b="0" i="0" u="none" strike="noStrike" cap="none">
                <a:solidFill>
                  <a:schemeClr val="dk2"/>
                </a:solidFill>
                <a:latin typeface="Barlow Light"/>
                <a:ea typeface="Barlow Light"/>
                <a:cs typeface="Barlow Light"/>
                <a:sym typeface="Barlow Light"/>
              </a:defRPr>
            </a:lvl4pPr>
            <a:lvl5pPr marL="2286000" marR="0" lvl="4" indent="-381000" algn="l" rtl="0">
              <a:lnSpc>
                <a:spcPct val="115000"/>
              </a:lnSpc>
              <a:spcBef>
                <a:spcPts val="800"/>
              </a:spcBef>
              <a:spcAft>
                <a:spcPts val="0"/>
              </a:spcAft>
              <a:buClr>
                <a:schemeClr val="dk2"/>
              </a:buClr>
              <a:buSzPts val="3000"/>
              <a:buFont typeface="Barlow Light"/>
              <a:buNone/>
              <a:defRPr sz="3000" b="0" i="0" u="none" strike="noStrike" cap="none">
                <a:solidFill>
                  <a:schemeClr val="dk2"/>
                </a:solidFill>
                <a:latin typeface="Barlow Light"/>
                <a:ea typeface="Barlow Light"/>
                <a:cs typeface="Barlow Light"/>
                <a:sym typeface="Barlow Light"/>
              </a:defRPr>
            </a:lvl5pPr>
            <a:lvl6pPr marL="2743200" marR="0" lvl="5" indent="-381000" algn="l" rtl="0">
              <a:lnSpc>
                <a:spcPct val="115000"/>
              </a:lnSpc>
              <a:spcBef>
                <a:spcPts val="800"/>
              </a:spcBef>
              <a:spcAft>
                <a:spcPts val="0"/>
              </a:spcAft>
              <a:buClr>
                <a:schemeClr val="dk2"/>
              </a:buClr>
              <a:buSzPts val="3000"/>
              <a:buFont typeface="Barlow Light"/>
              <a:buNone/>
              <a:defRPr sz="3000" b="0" i="0" u="none" strike="noStrike" cap="none">
                <a:solidFill>
                  <a:schemeClr val="dk2"/>
                </a:solidFill>
                <a:latin typeface="Barlow Light"/>
                <a:ea typeface="Barlow Light"/>
                <a:cs typeface="Barlow Light"/>
                <a:sym typeface="Barlow Light"/>
              </a:defRPr>
            </a:lvl6pPr>
            <a:lvl7pPr marL="3200400" marR="0" lvl="6" indent="-381000" algn="l" rtl="0">
              <a:lnSpc>
                <a:spcPct val="115000"/>
              </a:lnSpc>
              <a:spcBef>
                <a:spcPts val="800"/>
              </a:spcBef>
              <a:spcAft>
                <a:spcPts val="0"/>
              </a:spcAft>
              <a:buClr>
                <a:schemeClr val="dk2"/>
              </a:buClr>
              <a:buSzPts val="3000"/>
              <a:buFont typeface="Barlow Light"/>
              <a:buNone/>
              <a:defRPr sz="3000" b="0" i="0" u="none" strike="noStrike" cap="none">
                <a:solidFill>
                  <a:schemeClr val="dk2"/>
                </a:solidFill>
                <a:latin typeface="Barlow Light"/>
                <a:ea typeface="Barlow Light"/>
                <a:cs typeface="Barlow Light"/>
                <a:sym typeface="Barlow Light"/>
              </a:defRPr>
            </a:lvl7pPr>
            <a:lvl8pPr marL="3657600" marR="0" lvl="7" indent="-381000" algn="l" rtl="0">
              <a:lnSpc>
                <a:spcPct val="115000"/>
              </a:lnSpc>
              <a:spcBef>
                <a:spcPts val="800"/>
              </a:spcBef>
              <a:spcAft>
                <a:spcPts val="0"/>
              </a:spcAft>
              <a:buClr>
                <a:schemeClr val="dk2"/>
              </a:buClr>
              <a:buSzPts val="3000"/>
              <a:buFont typeface="Barlow Light"/>
              <a:buNone/>
              <a:defRPr sz="3000" b="0" i="0" u="none" strike="noStrike" cap="none">
                <a:solidFill>
                  <a:schemeClr val="dk2"/>
                </a:solidFill>
                <a:latin typeface="Barlow Light"/>
                <a:ea typeface="Barlow Light"/>
                <a:cs typeface="Barlow Light"/>
                <a:sym typeface="Barlow Light"/>
              </a:defRPr>
            </a:lvl8pPr>
            <a:lvl9pPr marL="4114800" marR="0" lvl="8" indent="-381000" algn="l" rtl="0">
              <a:lnSpc>
                <a:spcPct val="115000"/>
              </a:lnSpc>
              <a:spcBef>
                <a:spcPts val="800"/>
              </a:spcBef>
              <a:spcAft>
                <a:spcPts val="800"/>
              </a:spcAft>
              <a:buClr>
                <a:schemeClr val="dk2"/>
              </a:buClr>
              <a:buSzPts val="3000"/>
              <a:buFont typeface="Barlow Light"/>
              <a:buNone/>
              <a:defRPr sz="3000" b="0" i="0" u="none" strike="noStrike" cap="none">
                <a:solidFill>
                  <a:schemeClr val="dk2"/>
                </a:solidFill>
                <a:latin typeface="Barlow Light"/>
                <a:ea typeface="Barlow Light"/>
                <a:cs typeface="Barlow Light"/>
                <a:sym typeface="Barlow Light"/>
              </a:defRPr>
            </a:lvl9pPr>
          </a:lstStyle>
          <a:p>
            <a:pPr marL="0" indent="0" algn="just">
              <a:lnSpc>
                <a:spcPct val="145000"/>
              </a:lnSpc>
              <a:spcBef>
                <a:spcPts val="600"/>
              </a:spcBef>
              <a:spcAft>
                <a:spcPts val="600"/>
              </a:spcAft>
            </a:pPr>
            <a:r>
              <a:rPr lang="en-US" b="1">
                <a:solidFill>
                  <a:schemeClr val="accent5">
                    <a:lumMod val="75000"/>
                  </a:schemeClr>
                </a:solidFill>
                <a:latin typeface="Arial" panose="020B0604020202020204" pitchFamily="34" charset="0"/>
                <a:cs typeface="Arial" panose="020B0604020202020204" pitchFamily="34" charset="0"/>
              </a:rPr>
              <a:t>Nhiệm </a:t>
            </a:r>
            <a:r>
              <a:rPr lang="en-US" b="1">
                <a:solidFill>
                  <a:schemeClr val="accent5">
                    <a:lumMod val="75000"/>
                  </a:schemeClr>
                </a:solidFill>
                <a:latin typeface="Arial" panose="020B0604020202020204" pitchFamily="34" charset="0"/>
                <a:cs typeface="Arial" panose="020B0604020202020204" pitchFamily="34" charset="0"/>
              </a:rPr>
              <a:t>vụ</a:t>
            </a:r>
            <a:r>
              <a:rPr lang="en-US" b="1" smtClean="0">
                <a:solidFill>
                  <a:schemeClr val="accent5">
                    <a:lumMod val="75000"/>
                  </a:schemeClr>
                </a:solidFill>
                <a:latin typeface="Arial" panose="020B0604020202020204" pitchFamily="34" charset="0"/>
                <a:cs typeface="Arial" panose="020B0604020202020204" pitchFamily="34" charset="0"/>
              </a:rPr>
              <a:t>: </a:t>
            </a:r>
            <a:r>
              <a:rPr lang="en-US" smtClean="0">
                <a:solidFill>
                  <a:srgbClr val="002060"/>
                </a:solidFill>
                <a:latin typeface="Arial" panose="020B0604020202020204" pitchFamily="34" charset="0"/>
                <a:cs typeface="Arial" panose="020B0604020202020204" pitchFamily="34" charset="0"/>
              </a:rPr>
              <a:t>Trả lời câu hỏi</a:t>
            </a:r>
          </a:p>
          <a:p>
            <a:pPr marL="0" indent="0" algn="just">
              <a:lnSpc>
                <a:spcPct val="145000"/>
              </a:lnSpc>
              <a:spcBef>
                <a:spcPts val="600"/>
              </a:spcBef>
              <a:spcAft>
                <a:spcPts val="600"/>
              </a:spcAft>
            </a:pPr>
            <a:r>
              <a:rPr lang="en-GB" smtClean="0">
                <a:solidFill>
                  <a:srgbClr val="002060"/>
                </a:solidFill>
                <a:latin typeface="Arial" panose="020B0604020202020204" pitchFamily="34" charset="0"/>
                <a:cs typeface="Arial" panose="020B0604020202020204" pitchFamily="34" charset="0"/>
              </a:rPr>
              <a:t>Nêu các dụng cụ và các bước tiến hành thí nghiệm xác định độ dãn của lò xo.</a:t>
            </a:r>
            <a:endParaRPr lang="en-US">
              <a:solidFill>
                <a:srgbClr val="002060"/>
              </a:solidFill>
              <a:latin typeface="Arial" panose="020B0604020202020204" pitchFamily="34" charset="0"/>
              <a:cs typeface="Arial" panose="020B0604020202020204" pitchFamily="34" charset="0"/>
            </a:endParaRPr>
          </a:p>
        </p:txBody>
      </p:sp>
      <p:pic>
        <p:nvPicPr>
          <p:cNvPr id="12" name="Countdown 3 minutes-Nho">
            <a:hlinkClick r:id="" action="ppaction://media"/>
            <a:extLst>
              <a:ext uri="{FF2B5EF4-FFF2-40B4-BE49-F238E27FC236}">
                <a16:creationId xmlns:a16="http://schemas.microsoft.com/office/drawing/2014/main" id="{0123CD6F-260F-40C9-A96B-5E68A996867B}"/>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573733" y="3831134"/>
            <a:ext cx="1497679" cy="865667"/>
          </a:xfrm>
          <a:prstGeom prst="rect">
            <a:avLst/>
          </a:prstGeom>
        </p:spPr>
      </p:pic>
      <p:pic>
        <p:nvPicPr>
          <p:cNvPr id="13" name="Graphic 5">
            <a:extLst>
              <a:ext uri="{FF2B5EF4-FFF2-40B4-BE49-F238E27FC236}">
                <a16:creationId xmlns:a16="http://schemas.microsoft.com/office/drawing/2014/main" id="{0C278755-B198-4F11-A226-314BB0C52B2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591778" y="2076718"/>
            <a:ext cx="1537178" cy="1537178"/>
          </a:xfrm>
          <a:prstGeom prst="rect">
            <a:avLst/>
          </a:prstGeom>
        </p:spPr>
      </p:pic>
      <p:sp>
        <p:nvSpPr>
          <p:cNvPr id="14" name="Rectangle 13"/>
          <p:cNvSpPr/>
          <p:nvPr/>
        </p:nvSpPr>
        <p:spPr>
          <a:xfrm>
            <a:off x="85747" y="1428593"/>
            <a:ext cx="2736341" cy="430887"/>
          </a:xfrm>
          <a:prstGeom prst="rect">
            <a:avLst/>
          </a:prstGeom>
          <a:noFill/>
        </p:spPr>
        <p:txBody>
          <a:bodyPr wrap="square">
            <a:spAutoFit/>
          </a:bodyPr>
          <a:lstStyle/>
          <a:p>
            <a:pPr algn="just"/>
            <a:r>
              <a:rPr lang="en-US" sz="2200" b="1" smtClean="0">
                <a:solidFill>
                  <a:schemeClr val="accent5">
                    <a:lumMod val="75000"/>
                  </a:schemeClr>
                </a:solidFill>
              </a:rPr>
              <a:t>Thảo luận nhóm 4</a:t>
            </a:r>
            <a:endParaRPr lang="en-US" sz="2200" b="1">
              <a:solidFill>
                <a:schemeClr val="accent5">
                  <a:lumMod val="7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14"/>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additive="base">
                                        <p:cTn id="20" dur="500" fill="hold"/>
                                        <p:tgtEl>
                                          <p:spTgt spid="11"/>
                                        </p:tgtEl>
                                        <p:attrNameLst>
                                          <p:attrName>ppt_x</p:attrName>
                                        </p:attrNameLst>
                                      </p:cBhvr>
                                      <p:tavLst>
                                        <p:tav tm="0">
                                          <p:val>
                                            <p:strVal val="#ppt_x"/>
                                          </p:val>
                                        </p:tav>
                                        <p:tav tm="100000">
                                          <p:val>
                                            <p:strVal val="#ppt_x"/>
                                          </p:val>
                                        </p:tav>
                                      </p:tavLst>
                                    </p:anim>
                                    <p:anim calcmode="lin" valueType="num">
                                      <p:cBhvr additive="base">
                                        <p:cTn id="21"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22" fill="hold" display="0">
                  <p:stCondLst>
                    <p:cond delay="indefinite"/>
                  </p:stCondLst>
                </p:cTn>
                <p:tgtEl>
                  <p:spTgt spid="12"/>
                </p:tgtEl>
              </p:cMediaNode>
            </p:video>
          </p:childTnLst>
        </p:cTn>
      </p:par>
    </p:tnLst>
    <p:bldLst>
      <p:bldP spid="10" grpId="0"/>
      <p:bldP spid="11" grpId="0"/>
      <p:bldP spid="14"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lt1"/>
            </a:gs>
            <a:gs pos="50000">
              <a:schemeClr val="accent1"/>
            </a:gs>
            <a:gs pos="100000">
              <a:schemeClr val="accent2"/>
            </a:gs>
          </a:gsLst>
          <a:path path="circle">
            <a:fillToRect t="100000" r="100000"/>
          </a:path>
          <a:tileRect l="-100000" b="-100000"/>
        </a:gradFill>
        <a:effectLst/>
      </p:bgPr>
    </p:bg>
    <p:spTree>
      <p:nvGrpSpPr>
        <p:cNvPr id="1" name="Shape 90"/>
        <p:cNvGrpSpPr/>
        <p:nvPr/>
      </p:nvGrpSpPr>
      <p:grpSpPr>
        <a:xfrm>
          <a:off x="0" y="0"/>
          <a:ext cx="0" cy="0"/>
          <a:chOff x="0" y="0"/>
          <a:chExt cx="0" cy="0"/>
        </a:xfrm>
      </p:grpSpPr>
      <p:sp>
        <p:nvSpPr>
          <p:cNvPr id="13" name="TextBox 12">
            <a:extLst>
              <a:ext uri="{FF2B5EF4-FFF2-40B4-BE49-F238E27FC236}">
                <a16:creationId xmlns:a16="http://schemas.microsoft.com/office/drawing/2014/main" id="{32BFD7B4-3A14-4F51-8905-A4FC08221223}"/>
              </a:ext>
            </a:extLst>
          </p:cNvPr>
          <p:cNvSpPr txBox="1"/>
          <p:nvPr/>
        </p:nvSpPr>
        <p:spPr>
          <a:xfrm>
            <a:off x="1668908" y="77488"/>
            <a:ext cx="6007545" cy="461665"/>
          </a:xfrm>
          <a:prstGeom prst="rect">
            <a:avLst/>
          </a:prstGeom>
          <a:noFill/>
        </p:spPr>
        <p:txBody>
          <a:bodyPr wrap="square" rtlCol="0">
            <a:spAutoFit/>
          </a:bodyPr>
          <a:lstStyle/>
          <a:p>
            <a:pPr algn="ctr" defTabSz="685800">
              <a:buClrTx/>
            </a:pPr>
            <a:r>
              <a:rPr lang="en-US" sz="2400" b="1" kern="1200" smtClean="0">
                <a:solidFill>
                  <a:schemeClr val="tx1"/>
                </a:solidFill>
                <a:latin typeface="Arial" panose="020B0604020202020204" pitchFamily="34" charset="0"/>
                <a:ea typeface="+mn-ea"/>
                <a:cs typeface="Arial" panose="020B0604020202020204" pitchFamily="34" charset="0"/>
              </a:rPr>
              <a:t>* Các bước xác định độ dãn của </a:t>
            </a:r>
            <a:r>
              <a:rPr lang="vi-VN" sz="2400" b="1" kern="1200" smtClean="0">
                <a:solidFill>
                  <a:schemeClr val="tx1"/>
                </a:solidFill>
                <a:latin typeface="Arial" panose="020B0604020202020204" pitchFamily="34" charset="0"/>
                <a:ea typeface="+mn-ea"/>
                <a:cs typeface="Arial" panose="020B0604020202020204" pitchFamily="34" charset="0"/>
              </a:rPr>
              <a:t>lò xo</a:t>
            </a:r>
            <a:endParaRPr lang="en-US" sz="2400" b="1" kern="1200" smtClean="0">
              <a:solidFill>
                <a:schemeClr val="tx1"/>
              </a:solidFill>
              <a:latin typeface="Arial" panose="020B0604020202020204" pitchFamily="34" charset="0"/>
              <a:ea typeface="+mn-ea"/>
              <a:cs typeface="Arial" panose="020B0604020202020204" pitchFamily="34" charset="0"/>
            </a:endParaRPr>
          </a:p>
        </p:txBody>
      </p:sp>
      <p:sp>
        <p:nvSpPr>
          <p:cNvPr id="15" name="Rectangle 2"/>
          <p:cNvSpPr>
            <a:spLocks noChangeArrowheads="1"/>
          </p:cNvSpPr>
          <p:nvPr/>
        </p:nvSpPr>
        <p:spPr bwMode="auto">
          <a:xfrm>
            <a:off x="814038" y="864997"/>
            <a:ext cx="5787213"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lvl1pPr eaLnBrk="0" fontAlgn="base" hangingPunct="0">
              <a:spcBef>
                <a:spcPct val="0"/>
              </a:spcBef>
              <a:spcAft>
                <a:spcPct val="0"/>
              </a:spcAft>
              <a:tabLst>
                <a:tab pos="114300" algn="l"/>
                <a:tab pos="5200650" algn="r"/>
              </a:tabLst>
              <a:defRPr>
                <a:solidFill>
                  <a:schemeClr val="tx1"/>
                </a:solidFill>
                <a:latin typeface="Arial" panose="020B0604020202020204" pitchFamily="34" charset="0"/>
              </a:defRPr>
            </a:lvl1pPr>
            <a:lvl2pPr eaLnBrk="0" fontAlgn="base" hangingPunct="0">
              <a:spcBef>
                <a:spcPct val="0"/>
              </a:spcBef>
              <a:spcAft>
                <a:spcPct val="0"/>
              </a:spcAft>
              <a:tabLst>
                <a:tab pos="114300" algn="l"/>
                <a:tab pos="5200650" algn="r"/>
              </a:tabLst>
              <a:defRPr>
                <a:solidFill>
                  <a:schemeClr val="tx1"/>
                </a:solidFill>
                <a:latin typeface="Arial" panose="020B0604020202020204" pitchFamily="34" charset="0"/>
              </a:defRPr>
            </a:lvl2pPr>
            <a:lvl3pPr eaLnBrk="0" fontAlgn="base" hangingPunct="0">
              <a:spcBef>
                <a:spcPct val="0"/>
              </a:spcBef>
              <a:spcAft>
                <a:spcPct val="0"/>
              </a:spcAft>
              <a:tabLst>
                <a:tab pos="114300" algn="l"/>
                <a:tab pos="5200650" algn="r"/>
              </a:tabLst>
              <a:defRPr>
                <a:solidFill>
                  <a:schemeClr val="tx1"/>
                </a:solidFill>
                <a:latin typeface="Arial" panose="020B0604020202020204" pitchFamily="34" charset="0"/>
              </a:defRPr>
            </a:lvl3pPr>
            <a:lvl4pPr eaLnBrk="0" fontAlgn="base" hangingPunct="0">
              <a:spcBef>
                <a:spcPct val="0"/>
              </a:spcBef>
              <a:spcAft>
                <a:spcPct val="0"/>
              </a:spcAft>
              <a:tabLst>
                <a:tab pos="114300" algn="l"/>
                <a:tab pos="5200650" algn="r"/>
              </a:tabLst>
              <a:defRPr>
                <a:solidFill>
                  <a:schemeClr val="tx1"/>
                </a:solidFill>
                <a:latin typeface="Arial" panose="020B0604020202020204" pitchFamily="34" charset="0"/>
              </a:defRPr>
            </a:lvl4pPr>
            <a:lvl5pPr eaLnBrk="0" fontAlgn="base" hangingPunct="0">
              <a:spcBef>
                <a:spcPct val="0"/>
              </a:spcBef>
              <a:spcAft>
                <a:spcPct val="0"/>
              </a:spcAft>
              <a:tabLst>
                <a:tab pos="114300" algn="l"/>
                <a:tab pos="5200650" algn="r"/>
              </a:tabLst>
              <a:defRPr>
                <a:solidFill>
                  <a:schemeClr val="tx1"/>
                </a:solidFill>
                <a:latin typeface="Arial" panose="020B0604020202020204" pitchFamily="34" charset="0"/>
              </a:defRPr>
            </a:lvl5pPr>
            <a:lvl6pPr eaLnBrk="0" fontAlgn="base" hangingPunct="0">
              <a:spcBef>
                <a:spcPct val="0"/>
              </a:spcBef>
              <a:spcAft>
                <a:spcPct val="0"/>
              </a:spcAft>
              <a:tabLst>
                <a:tab pos="114300" algn="l"/>
                <a:tab pos="5200650" algn="r"/>
              </a:tabLst>
              <a:defRPr>
                <a:solidFill>
                  <a:schemeClr val="tx1"/>
                </a:solidFill>
                <a:latin typeface="Arial" panose="020B0604020202020204" pitchFamily="34" charset="0"/>
              </a:defRPr>
            </a:lvl6pPr>
            <a:lvl7pPr eaLnBrk="0" fontAlgn="base" hangingPunct="0">
              <a:spcBef>
                <a:spcPct val="0"/>
              </a:spcBef>
              <a:spcAft>
                <a:spcPct val="0"/>
              </a:spcAft>
              <a:tabLst>
                <a:tab pos="114300" algn="l"/>
                <a:tab pos="5200650" algn="r"/>
              </a:tabLst>
              <a:defRPr>
                <a:solidFill>
                  <a:schemeClr val="tx1"/>
                </a:solidFill>
                <a:latin typeface="Arial" panose="020B0604020202020204" pitchFamily="34" charset="0"/>
              </a:defRPr>
            </a:lvl7pPr>
            <a:lvl8pPr eaLnBrk="0" fontAlgn="base" hangingPunct="0">
              <a:spcBef>
                <a:spcPct val="0"/>
              </a:spcBef>
              <a:spcAft>
                <a:spcPct val="0"/>
              </a:spcAft>
              <a:tabLst>
                <a:tab pos="114300" algn="l"/>
                <a:tab pos="5200650" algn="r"/>
              </a:tabLst>
              <a:defRPr>
                <a:solidFill>
                  <a:schemeClr val="tx1"/>
                </a:solidFill>
                <a:latin typeface="Arial" panose="020B0604020202020204" pitchFamily="34" charset="0"/>
              </a:defRPr>
            </a:lvl8pPr>
            <a:lvl9pPr eaLnBrk="0" fontAlgn="base" hangingPunct="0">
              <a:spcBef>
                <a:spcPct val="0"/>
              </a:spcBef>
              <a:spcAft>
                <a:spcPct val="0"/>
              </a:spcAft>
              <a:tabLst>
                <a:tab pos="114300" algn="l"/>
                <a:tab pos="5200650" algn="r"/>
              </a:tabLst>
              <a:defRPr>
                <a:solidFill>
                  <a:schemeClr val="tx1"/>
                </a:solidFill>
                <a:latin typeface="Arial" panose="020B0604020202020204" pitchFamily="34" charset="0"/>
              </a:defRPr>
            </a:lvl9pPr>
          </a:lstStyle>
          <a:p>
            <a:pPr algn="just" defTabSz="685800">
              <a:lnSpc>
                <a:spcPct val="150000"/>
              </a:lnSpc>
              <a:buClrTx/>
              <a:tabLst>
                <a:tab pos="85725" algn="l"/>
                <a:tab pos="3900488" algn="r"/>
              </a:tabLst>
            </a:pPr>
            <a:r>
              <a:rPr lang="pt-BR" altLang="en-US" sz="2100" b="1" i="1" kern="1200" dirty="0">
                <a:solidFill>
                  <a:srgbClr val="FF0000"/>
                </a:solidFill>
                <a:ea typeface="Calibri" panose="020F0502020204030204" pitchFamily="34" charset="0"/>
                <a:cs typeface="Arial" panose="020B0604020202020204" pitchFamily="34" charset="0"/>
              </a:rPr>
              <a:t>Bước 1:</a:t>
            </a:r>
            <a:r>
              <a:rPr lang="pt-BR" altLang="en-US" sz="2100" kern="1200" dirty="0">
                <a:solidFill>
                  <a:srgbClr val="000000"/>
                </a:solidFill>
                <a:ea typeface="Calibri" panose="020F0502020204030204" pitchFamily="34" charset="0"/>
                <a:cs typeface="Arial" panose="020B0604020202020204" pitchFamily="34" charset="0"/>
              </a:rPr>
              <a:t> Bố trí thí nghiệm như </a:t>
            </a:r>
            <a:r>
              <a:rPr lang="pt-BR" altLang="en-US" sz="2100" kern="1200">
                <a:solidFill>
                  <a:srgbClr val="000000"/>
                </a:solidFill>
                <a:ea typeface="Calibri" panose="020F0502020204030204" pitchFamily="34" charset="0"/>
                <a:cs typeface="Arial" panose="020B0604020202020204" pitchFamily="34" charset="0"/>
              </a:rPr>
              <a:t>hình </a:t>
            </a:r>
            <a:r>
              <a:rPr lang="pt-BR" altLang="en-US" sz="2100" kern="1200" smtClean="0">
                <a:solidFill>
                  <a:srgbClr val="000000"/>
                </a:solidFill>
                <a:ea typeface="Calibri" panose="020F0502020204030204" pitchFamily="34" charset="0"/>
                <a:cs typeface="Arial" panose="020B0604020202020204" pitchFamily="34" charset="0"/>
              </a:rPr>
              <a:t>3.2 </a:t>
            </a:r>
            <a:r>
              <a:rPr lang="pt-BR" altLang="en-US" sz="2100" kern="1200">
                <a:solidFill>
                  <a:srgbClr val="000000"/>
                </a:solidFill>
                <a:ea typeface="Calibri" panose="020F0502020204030204" pitchFamily="34" charset="0"/>
                <a:cs typeface="Arial" panose="020B0604020202020204" pitchFamily="34" charset="0"/>
              </a:rPr>
              <a:t>SGK</a:t>
            </a:r>
            <a:r>
              <a:rPr lang="pt-BR" altLang="en-US" sz="2100" kern="1200" smtClean="0">
                <a:solidFill>
                  <a:srgbClr val="000000"/>
                </a:solidFill>
                <a:ea typeface="Calibri" panose="020F0502020204030204" pitchFamily="34" charset="0"/>
                <a:cs typeface="Arial" panose="020B0604020202020204" pitchFamily="34" charset="0"/>
              </a:rPr>
              <a:t>.</a:t>
            </a:r>
            <a:endParaRPr lang="en-US" altLang="en-US" sz="2100" kern="1200" dirty="0">
              <a:solidFill>
                <a:prstClr val="black"/>
              </a:solidFill>
              <a:ea typeface="+mn-ea"/>
              <a:cs typeface="Arial" panose="020B0604020202020204" pitchFamily="34" charset="0"/>
            </a:endParaRPr>
          </a:p>
        </p:txBody>
      </p:sp>
      <p:grpSp>
        <p:nvGrpSpPr>
          <p:cNvPr id="17" name="Group 21"/>
          <p:cNvGrpSpPr>
            <a:grpSpLocks/>
          </p:cNvGrpSpPr>
          <p:nvPr/>
        </p:nvGrpSpPr>
        <p:grpSpPr bwMode="auto">
          <a:xfrm>
            <a:off x="7170014" y="1172906"/>
            <a:ext cx="1219992" cy="1394506"/>
            <a:chOff x="2916" y="720"/>
            <a:chExt cx="1308" cy="1632"/>
          </a:xfrm>
        </p:grpSpPr>
        <p:pic>
          <p:nvPicPr>
            <p:cNvPr id="18" name="Picture 22" descr="gia+loxo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16" y="720"/>
              <a:ext cx="1308" cy="163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19" name="Line 23"/>
            <p:cNvSpPr>
              <a:spLocks noChangeShapeType="1"/>
            </p:cNvSpPr>
            <p:nvPr/>
          </p:nvSpPr>
          <p:spPr bwMode="auto">
            <a:xfrm>
              <a:off x="3216" y="1056"/>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685800">
                <a:buClrTx/>
              </a:pPr>
              <a:endParaRPr lang="en-US" sz="1350" kern="1200">
                <a:solidFill>
                  <a:prstClr val="black"/>
                </a:solidFill>
                <a:latin typeface="Calibri" panose="020F0502020204030204"/>
                <a:ea typeface="+mn-ea"/>
                <a:cs typeface="+mn-cs"/>
              </a:endParaRPr>
            </a:p>
          </p:txBody>
        </p:sp>
        <p:sp>
          <p:nvSpPr>
            <p:cNvPr id="20" name="Line 24"/>
            <p:cNvSpPr>
              <a:spLocks noChangeShapeType="1"/>
            </p:cNvSpPr>
            <p:nvPr/>
          </p:nvSpPr>
          <p:spPr bwMode="auto">
            <a:xfrm>
              <a:off x="3216" y="1230"/>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685800">
                <a:buClrTx/>
              </a:pPr>
              <a:endParaRPr lang="en-US" sz="1350" kern="1200">
                <a:solidFill>
                  <a:prstClr val="black"/>
                </a:solidFill>
                <a:latin typeface="Calibri" panose="020F0502020204030204"/>
                <a:ea typeface="+mn-ea"/>
                <a:cs typeface="+mn-cs"/>
              </a:endParaRPr>
            </a:p>
          </p:txBody>
        </p:sp>
        <p:sp>
          <p:nvSpPr>
            <p:cNvPr id="21" name="Line 25"/>
            <p:cNvSpPr>
              <a:spLocks noChangeShapeType="1"/>
            </p:cNvSpPr>
            <p:nvPr/>
          </p:nvSpPr>
          <p:spPr bwMode="auto">
            <a:xfrm>
              <a:off x="3408" y="1056"/>
              <a:ext cx="0" cy="179"/>
            </a:xfrm>
            <a:prstGeom prst="line">
              <a:avLst/>
            </a:prstGeom>
            <a:noFill/>
            <a:ln w="1270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685800">
                <a:buClrTx/>
              </a:pPr>
              <a:endParaRPr lang="en-US" sz="1350" kern="1200">
                <a:solidFill>
                  <a:prstClr val="black"/>
                </a:solidFill>
                <a:latin typeface="Calibri" panose="020F0502020204030204"/>
                <a:ea typeface="+mn-ea"/>
                <a:cs typeface="+mn-cs"/>
              </a:endParaRPr>
            </a:p>
          </p:txBody>
        </p:sp>
        <p:sp>
          <p:nvSpPr>
            <p:cNvPr id="22" name="Text Box 26"/>
            <p:cNvSpPr txBox="1">
              <a:spLocks noChangeArrowheads="1"/>
            </p:cNvSpPr>
            <p:nvPr/>
          </p:nvSpPr>
          <p:spPr bwMode="auto">
            <a:xfrm>
              <a:off x="3456" y="1008"/>
              <a:ext cx="288" cy="51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685800">
                <a:spcBef>
                  <a:spcPct val="50000"/>
                </a:spcBef>
                <a:buClrTx/>
              </a:pPr>
              <a:r>
                <a:rPr lang="en-US" altLang="en-US" sz="1350" kern="1200">
                  <a:solidFill>
                    <a:srgbClr val="FF0000"/>
                  </a:solidFill>
                  <a:latin typeface="VNI-Times" pitchFamily="2" charset="0"/>
                  <a:ea typeface="+mn-ea"/>
                  <a:cs typeface="+mn-cs"/>
                </a:rPr>
                <a:t>l</a:t>
              </a:r>
              <a:r>
                <a:rPr lang="en-US" altLang="en-US" sz="1350" kern="1200" baseline="-25000">
                  <a:solidFill>
                    <a:srgbClr val="FF0000"/>
                  </a:solidFill>
                  <a:latin typeface="VNI-Times" pitchFamily="2" charset="0"/>
                  <a:ea typeface="+mn-ea"/>
                  <a:cs typeface="+mn-cs"/>
                </a:rPr>
                <a:t>0</a:t>
              </a:r>
              <a:endParaRPr lang="en-US" altLang="en-US" sz="1350" kern="1200">
                <a:solidFill>
                  <a:srgbClr val="FF0000"/>
                </a:solidFill>
                <a:latin typeface="VNI-Times" pitchFamily="2" charset="0"/>
                <a:ea typeface="+mn-ea"/>
                <a:cs typeface="+mn-cs"/>
              </a:endParaRPr>
            </a:p>
          </p:txBody>
        </p:sp>
      </p:grpSp>
      <p:grpSp>
        <p:nvGrpSpPr>
          <p:cNvPr id="23" name="Group 27"/>
          <p:cNvGrpSpPr>
            <a:grpSpLocks/>
          </p:cNvGrpSpPr>
          <p:nvPr/>
        </p:nvGrpSpPr>
        <p:grpSpPr bwMode="auto">
          <a:xfrm>
            <a:off x="7170014" y="3296342"/>
            <a:ext cx="1349564" cy="1778236"/>
            <a:chOff x="4452" y="720"/>
            <a:chExt cx="1308" cy="1632"/>
          </a:xfrm>
        </p:grpSpPr>
        <p:pic>
          <p:nvPicPr>
            <p:cNvPr id="24" name="Picture 28" descr="loxo+1quana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52" y="720"/>
              <a:ext cx="1308" cy="163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25" name="Line 29"/>
            <p:cNvSpPr>
              <a:spLocks noChangeShapeType="1"/>
            </p:cNvSpPr>
            <p:nvPr/>
          </p:nvSpPr>
          <p:spPr bwMode="auto">
            <a:xfrm>
              <a:off x="4752" y="1056"/>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685800">
                <a:buClrTx/>
              </a:pPr>
              <a:endParaRPr lang="en-US" sz="1350" kern="1200">
                <a:solidFill>
                  <a:prstClr val="black"/>
                </a:solidFill>
                <a:latin typeface="Calibri" panose="020F0502020204030204"/>
                <a:ea typeface="+mn-ea"/>
                <a:cs typeface="+mn-cs"/>
              </a:endParaRPr>
            </a:p>
          </p:txBody>
        </p:sp>
        <p:sp>
          <p:nvSpPr>
            <p:cNvPr id="26" name="Line 30"/>
            <p:cNvSpPr>
              <a:spLocks noChangeShapeType="1"/>
            </p:cNvSpPr>
            <p:nvPr/>
          </p:nvSpPr>
          <p:spPr bwMode="auto">
            <a:xfrm>
              <a:off x="4752" y="1278"/>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685800">
                <a:buClrTx/>
              </a:pPr>
              <a:endParaRPr lang="en-US" sz="1350" kern="1200">
                <a:solidFill>
                  <a:prstClr val="black"/>
                </a:solidFill>
                <a:latin typeface="Calibri" panose="020F0502020204030204"/>
                <a:ea typeface="+mn-ea"/>
                <a:cs typeface="+mn-cs"/>
              </a:endParaRPr>
            </a:p>
          </p:txBody>
        </p:sp>
        <p:sp>
          <p:nvSpPr>
            <p:cNvPr id="27" name="Line 31"/>
            <p:cNvSpPr>
              <a:spLocks noChangeShapeType="1"/>
            </p:cNvSpPr>
            <p:nvPr/>
          </p:nvSpPr>
          <p:spPr bwMode="auto">
            <a:xfrm>
              <a:off x="4944" y="1056"/>
              <a:ext cx="0" cy="222"/>
            </a:xfrm>
            <a:prstGeom prst="line">
              <a:avLst/>
            </a:prstGeom>
            <a:noFill/>
            <a:ln w="1270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685800">
                <a:buClrTx/>
              </a:pPr>
              <a:endParaRPr lang="en-US" sz="1350" kern="1200">
                <a:solidFill>
                  <a:prstClr val="black"/>
                </a:solidFill>
                <a:latin typeface="Calibri" panose="020F0502020204030204"/>
                <a:ea typeface="+mn-ea"/>
                <a:cs typeface="+mn-cs"/>
              </a:endParaRPr>
            </a:p>
          </p:txBody>
        </p:sp>
        <p:sp>
          <p:nvSpPr>
            <p:cNvPr id="28" name="Text Box 32"/>
            <p:cNvSpPr txBox="1">
              <a:spLocks noChangeArrowheads="1"/>
            </p:cNvSpPr>
            <p:nvPr/>
          </p:nvSpPr>
          <p:spPr bwMode="auto">
            <a:xfrm>
              <a:off x="4992" y="1056"/>
              <a:ext cx="192" cy="30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685800">
                <a:spcBef>
                  <a:spcPct val="50000"/>
                </a:spcBef>
                <a:buClrTx/>
              </a:pPr>
              <a:r>
                <a:rPr lang="en-US" altLang="en-US" sz="1350" kern="1200">
                  <a:solidFill>
                    <a:srgbClr val="FF0000"/>
                  </a:solidFill>
                  <a:latin typeface="VNI-Times" pitchFamily="2" charset="0"/>
                  <a:ea typeface="+mn-ea"/>
                  <a:cs typeface="+mn-cs"/>
                </a:rPr>
                <a:t>l</a:t>
              </a:r>
            </a:p>
          </p:txBody>
        </p:sp>
      </p:grpSp>
      <p:sp>
        <p:nvSpPr>
          <p:cNvPr id="29" name="Text Box 48"/>
          <p:cNvSpPr txBox="1">
            <a:spLocks noChangeArrowheads="1"/>
          </p:cNvSpPr>
          <p:nvPr/>
        </p:nvSpPr>
        <p:spPr bwMode="auto">
          <a:xfrm>
            <a:off x="7162111" y="2792549"/>
            <a:ext cx="1235797"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defTabSz="685800">
              <a:spcBef>
                <a:spcPct val="50000"/>
              </a:spcBef>
              <a:buClrTx/>
            </a:pPr>
            <a:r>
              <a:rPr lang="en-US" altLang="en-US" sz="2100" b="1" kern="1200" dirty="0" err="1">
                <a:solidFill>
                  <a:srgbClr val="FF0000"/>
                </a:solidFill>
                <a:latin typeface="Arial" panose="020B0604020202020204" pitchFamily="34" charset="0"/>
                <a:ea typeface="+mn-ea"/>
                <a:cs typeface="Arial" panose="020B0604020202020204" pitchFamily="34" charset="0"/>
              </a:rPr>
              <a:t>Bước</a:t>
            </a:r>
            <a:r>
              <a:rPr lang="en-US" altLang="en-US" sz="2100" b="1" kern="1200" dirty="0">
                <a:solidFill>
                  <a:srgbClr val="FF0000"/>
                </a:solidFill>
                <a:latin typeface="Arial" panose="020B0604020202020204" pitchFamily="34" charset="0"/>
                <a:ea typeface="+mn-ea"/>
                <a:cs typeface="Arial" panose="020B0604020202020204" pitchFamily="34" charset="0"/>
              </a:rPr>
              <a:t> 3</a:t>
            </a:r>
          </a:p>
        </p:txBody>
      </p:sp>
      <p:sp>
        <p:nvSpPr>
          <p:cNvPr id="30" name="Text Box 50"/>
          <p:cNvSpPr txBox="1">
            <a:spLocks noChangeArrowheads="1"/>
          </p:cNvSpPr>
          <p:nvPr/>
        </p:nvSpPr>
        <p:spPr bwMode="auto">
          <a:xfrm>
            <a:off x="7108039" y="663874"/>
            <a:ext cx="1518071"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defTabSz="685800">
              <a:spcBef>
                <a:spcPct val="50000"/>
              </a:spcBef>
              <a:buClrTx/>
            </a:pPr>
            <a:r>
              <a:rPr lang="en-US" altLang="en-US" sz="2100" b="1" kern="1200" dirty="0" err="1">
                <a:solidFill>
                  <a:srgbClr val="FF0000"/>
                </a:solidFill>
                <a:latin typeface="Arial" panose="020B0604020202020204" pitchFamily="34" charset="0"/>
                <a:ea typeface="+mn-ea"/>
                <a:cs typeface="Arial" panose="020B0604020202020204" pitchFamily="34" charset="0"/>
              </a:rPr>
              <a:t>Bước</a:t>
            </a:r>
            <a:r>
              <a:rPr lang="en-US" altLang="en-US" sz="2100" b="1" kern="1200" dirty="0">
                <a:solidFill>
                  <a:srgbClr val="FF0000"/>
                </a:solidFill>
                <a:latin typeface="Arial" panose="020B0604020202020204" pitchFamily="34" charset="0"/>
                <a:ea typeface="+mn-ea"/>
                <a:cs typeface="Arial" panose="020B0604020202020204" pitchFamily="34" charset="0"/>
              </a:rPr>
              <a:t> 1, 2</a:t>
            </a:r>
          </a:p>
        </p:txBody>
      </p:sp>
      <p:sp>
        <p:nvSpPr>
          <p:cNvPr id="3" name="Rectangle 2"/>
          <p:cNvSpPr/>
          <p:nvPr/>
        </p:nvSpPr>
        <p:spPr>
          <a:xfrm>
            <a:off x="814038" y="2888678"/>
            <a:ext cx="5959247" cy="2031325"/>
          </a:xfrm>
          <a:prstGeom prst="rect">
            <a:avLst/>
          </a:prstGeom>
        </p:spPr>
        <p:txBody>
          <a:bodyPr wrap="square">
            <a:spAutoFit/>
          </a:bodyPr>
          <a:lstStyle/>
          <a:p>
            <a:pPr algn="just" defTabSz="685800">
              <a:lnSpc>
                <a:spcPct val="150000"/>
              </a:lnSpc>
              <a:buClrTx/>
              <a:tabLst>
                <a:tab pos="85725" algn="l"/>
                <a:tab pos="3900488" algn="r"/>
              </a:tabLst>
            </a:pPr>
            <a:r>
              <a:rPr lang="pt-BR" altLang="en-US" sz="2100" b="1" i="1" kern="1200">
                <a:solidFill>
                  <a:srgbClr val="FF0000"/>
                </a:solidFill>
                <a:ea typeface="Calibri" panose="020F0502020204030204" pitchFamily="34" charset="0"/>
                <a:cs typeface="Arial" panose="020B0604020202020204" pitchFamily="34" charset="0"/>
              </a:rPr>
              <a:t>Bước 3:</a:t>
            </a:r>
            <a:r>
              <a:rPr lang="pt-BR" altLang="en-US" sz="2100" kern="1200">
                <a:ea typeface="Calibri" panose="020F0502020204030204" pitchFamily="34" charset="0"/>
                <a:cs typeface="Arial" panose="020B0604020202020204" pitchFamily="34" charset="0"/>
              </a:rPr>
              <a:t> Móc 1 quả nặng 50g vào đầu dưới của lò xo, đo chiều dài (</a:t>
            </a:r>
            <a:r>
              <a:rPr lang="pt-BR" altLang="en-US" sz="2100" i="1" kern="1200">
                <a:ea typeface="Calibri" panose="020F0502020204030204" pitchFamily="34" charset="0"/>
                <a:cs typeface="Arial" panose="020B0604020202020204" pitchFamily="34" charset="0"/>
              </a:rPr>
              <a:t>l</a:t>
            </a:r>
            <a:r>
              <a:rPr lang="pt-BR" altLang="en-US" sz="2100" i="1" kern="1200" baseline="-30000">
                <a:ea typeface="Calibri" panose="020F0502020204030204" pitchFamily="34" charset="0"/>
                <a:cs typeface="Arial" panose="020B0604020202020204" pitchFamily="34" charset="0"/>
              </a:rPr>
              <a:t>1</a:t>
            </a:r>
            <a:r>
              <a:rPr lang="pt-BR" altLang="en-US" sz="2100" kern="1200">
                <a:ea typeface="Calibri" panose="020F0502020204030204" pitchFamily="34" charset="0"/>
                <a:cs typeface="Arial" panose="020B0604020202020204" pitchFamily="34" charset="0"/>
              </a:rPr>
              <a:t>) của lò xo khi bị biến dạng rồi ghi kết quả vào bảng trong phiếu học tập, xác định độ dãn của lò </a:t>
            </a:r>
            <a:r>
              <a:rPr lang="pt-BR" altLang="en-US" sz="2100" kern="1200">
                <a:ea typeface="Calibri" panose="020F0502020204030204" pitchFamily="34" charset="0"/>
                <a:cs typeface="Arial" panose="020B0604020202020204" pitchFamily="34" charset="0"/>
              </a:rPr>
              <a:t>xo </a:t>
            </a:r>
            <a:r>
              <a:rPr lang="en-US" altLang="en-US" sz="2100" i="1" kern="1200" smtClean="0">
                <a:solidFill>
                  <a:prstClr val="black"/>
                </a:solidFill>
                <a:ea typeface="Calibri" panose="020F0502020204030204" pitchFamily="34" charset="0"/>
                <a:cs typeface="Arial" panose="020B0604020202020204" pitchFamily="34" charset="0"/>
                <a:sym typeface="Symbol" panose="05050102010706020507" pitchFamily="18" charset="2"/>
              </a:rPr>
              <a:t></a:t>
            </a:r>
            <a:r>
              <a:rPr lang="en-US" altLang="en-US" sz="2100" i="1" kern="1200">
                <a:solidFill>
                  <a:prstClr val="black"/>
                </a:solidFill>
                <a:ea typeface="Calibri" panose="020F0502020204030204" pitchFamily="34" charset="0"/>
                <a:cs typeface="Arial" panose="020B0604020202020204" pitchFamily="34" charset="0"/>
              </a:rPr>
              <a:t>l</a:t>
            </a:r>
            <a:r>
              <a:rPr lang="en-US" altLang="en-US" sz="2100" i="1" kern="1200" baseline="-30000">
                <a:solidFill>
                  <a:prstClr val="black"/>
                </a:solidFill>
                <a:ea typeface="Calibri" panose="020F0502020204030204" pitchFamily="34" charset="0"/>
                <a:cs typeface="Arial" panose="020B0604020202020204" pitchFamily="34" charset="0"/>
              </a:rPr>
              <a:t>1</a:t>
            </a:r>
            <a:r>
              <a:rPr lang="en-US" altLang="en-US" sz="2100" i="1" kern="1200">
                <a:solidFill>
                  <a:prstClr val="black"/>
                </a:solidFill>
                <a:ea typeface="Calibri" panose="020F0502020204030204" pitchFamily="34" charset="0"/>
                <a:cs typeface="Arial" panose="020B0604020202020204" pitchFamily="34" charset="0"/>
              </a:rPr>
              <a:t> = l</a:t>
            </a:r>
            <a:r>
              <a:rPr lang="en-US" altLang="en-US" sz="2100" i="1" kern="1200" baseline="-30000">
                <a:solidFill>
                  <a:prstClr val="black"/>
                </a:solidFill>
                <a:ea typeface="Calibri" panose="020F0502020204030204" pitchFamily="34" charset="0"/>
                <a:cs typeface="Arial" panose="020B0604020202020204" pitchFamily="34" charset="0"/>
              </a:rPr>
              <a:t>1</a:t>
            </a:r>
            <a:r>
              <a:rPr lang="en-US" altLang="en-US" sz="2100" i="1" kern="1200">
                <a:solidFill>
                  <a:prstClr val="black"/>
                </a:solidFill>
                <a:ea typeface="Calibri" panose="020F0502020204030204" pitchFamily="34" charset="0"/>
                <a:cs typeface="Arial" panose="020B0604020202020204" pitchFamily="34" charset="0"/>
              </a:rPr>
              <a:t> – l</a:t>
            </a:r>
            <a:r>
              <a:rPr lang="en-US" altLang="en-US" sz="2100" i="1" kern="1200" baseline="-30000">
                <a:solidFill>
                  <a:prstClr val="black"/>
                </a:solidFill>
                <a:ea typeface="Calibri" panose="020F0502020204030204" pitchFamily="34" charset="0"/>
                <a:cs typeface="Arial" panose="020B0604020202020204" pitchFamily="34" charset="0"/>
              </a:rPr>
              <a:t>0</a:t>
            </a:r>
            <a:endParaRPr lang="en-US" altLang="en-US" sz="2100" kern="1200" dirty="0">
              <a:solidFill>
                <a:prstClr val="black"/>
              </a:solidFill>
              <a:cs typeface="Arial" panose="020B0604020202020204" pitchFamily="34" charset="0"/>
            </a:endParaRPr>
          </a:p>
        </p:txBody>
      </p:sp>
      <p:sp>
        <p:nvSpPr>
          <p:cNvPr id="4" name="Rectangle 3"/>
          <p:cNvSpPr/>
          <p:nvPr/>
        </p:nvSpPr>
        <p:spPr>
          <a:xfrm>
            <a:off x="814038" y="1592363"/>
            <a:ext cx="5687122" cy="1061829"/>
          </a:xfrm>
          <a:prstGeom prst="rect">
            <a:avLst/>
          </a:prstGeom>
        </p:spPr>
        <p:txBody>
          <a:bodyPr wrap="square">
            <a:spAutoFit/>
          </a:bodyPr>
          <a:lstStyle/>
          <a:p>
            <a:pPr algn="just" defTabSz="685800">
              <a:lnSpc>
                <a:spcPct val="150000"/>
              </a:lnSpc>
              <a:buClrTx/>
              <a:tabLst>
                <a:tab pos="85725" algn="l"/>
                <a:tab pos="3900488" algn="r"/>
              </a:tabLst>
            </a:pPr>
            <a:r>
              <a:rPr lang="pt-BR" altLang="en-US" sz="2100" b="1" i="1" kern="1200">
                <a:solidFill>
                  <a:srgbClr val="FF0000"/>
                </a:solidFill>
                <a:ea typeface="Calibri" panose="020F0502020204030204" pitchFamily="34" charset="0"/>
                <a:cs typeface="Arial" panose="020B0604020202020204" pitchFamily="34" charset="0"/>
              </a:rPr>
              <a:t>Bước 2:</a:t>
            </a:r>
            <a:r>
              <a:rPr lang="pt-BR" altLang="en-US" sz="2100" kern="1200">
                <a:ea typeface="Calibri" panose="020F0502020204030204" pitchFamily="34" charset="0"/>
                <a:cs typeface="Arial" panose="020B0604020202020204" pitchFamily="34" charset="0"/>
              </a:rPr>
              <a:t> Đo chiều dài tự nhiên (</a:t>
            </a:r>
            <a:r>
              <a:rPr lang="pt-BR" altLang="en-US" sz="2100" i="1" kern="1200">
                <a:ea typeface="Calibri" panose="020F0502020204030204" pitchFamily="34" charset="0"/>
                <a:cs typeface="Arial" panose="020B0604020202020204" pitchFamily="34" charset="0"/>
              </a:rPr>
              <a:t>l</a:t>
            </a:r>
            <a:r>
              <a:rPr lang="pt-BR" altLang="en-US" sz="2100" i="1" kern="1200" baseline="-30000">
                <a:ea typeface="Calibri" panose="020F0502020204030204" pitchFamily="34" charset="0"/>
                <a:cs typeface="Arial" panose="020B0604020202020204" pitchFamily="34" charset="0"/>
              </a:rPr>
              <a:t>0</a:t>
            </a:r>
            <a:r>
              <a:rPr lang="pt-BR" altLang="en-US" sz="2100" kern="1200">
                <a:ea typeface="Calibri" panose="020F0502020204030204" pitchFamily="34" charset="0"/>
                <a:cs typeface="Arial" panose="020B0604020202020204" pitchFamily="34" charset="0"/>
              </a:rPr>
              <a:t>) của lò xo (khi chưa bị biến dạng).</a:t>
            </a:r>
            <a:r>
              <a:rPr lang="pt-BR" altLang="en-US" sz="2100" i="1" kern="1200">
                <a:solidFill>
                  <a:prstClr val="black"/>
                </a:solidFill>
                <a:ea typeface="Calibri" panose="020F0502020204030204" pitchFamily="34" charset="0"/>
                <a:cs typeface="Arial" panose="020B0604020202020204" pitchFamily="34" charset="0"/>
              </a:rPr>
              <a:t> </a:t>
            </a:r>
            <a:endParaRPr lang="pt-BR" altLang="en-US" sz="2100" kern="1200" dirty="0">
              <a:solidFill>
                <a:prstClr val="black"/>
              </a:solidFill>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30"/>
                                        </p:tgtEl>
                                        <p:attrNameLst>
                                          <p:attrName>style.visibility</p:attrName>
                                        </p:attrNameLst>
                                      </p:cBhvr>
                                      <p:to>
                                        <p:strVal val="visible"/>
                                      </p:to>
                                    </p:set>
                                    <p:animEffect transition="in" filter="fade">
                                      <p:cBhvr>
                                        <p:cTn id="11" dur="500"/>
                                        <p:tgtEl>
                                          <p:spTgt spid="30"/>
                                        </p:tgtEl>
                                      </p:cBhvr>
                                    </p:animEffect>
                                  </p:childTnLst>
                                </p:cTn>
                              </p:par>
                              <p:par>
                                <p:cTn id="12" presetID="10" presetClass="entr" presetSubtype="0" fill="hold" nodeType="with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500"/>
                                        <p:tgtEl>
                                          <p:spTgt spid="17"/>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fade">
                                      <p:cBhvr>
                                        <p:cTn id="22" dur="500"/>
                                        <p:tgtEl>
                                          <p:spTgt spid="29"/>
                                        </p:tgtEl>
                                      </p:cBhvr>
                                    </p:animEffect>
                                  </p:childTnLst>
                                </p:cTn>
                              </p:par>
                              <p:par>
                                <p:cTn id="23" presetID="10" presetClass="entr" presetSubtype="0"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fade">
                                      <p:cBhvr>
                                        <p:cTn id="25" dur="500"/>
                                        <p:tgtEl>
                                          <p:spTgt spid="23"/>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fade">
                                      <p:cBhvr>
                                        <p:cTn id="2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9" grpId="0"/>
      <p:bldP spid="30" grpId="0"/>
      <p:bldP spid="3"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9</a:t>
            </a:fld>
            <a:endParaRPr lang="en"/>
          </a:p>
        </p:txBody>
      </p:sp>
      <p:sp>
        <p:nvSpPr>
          <p:cNvPr id="3" name="Rectangle 2"/>
          <p:cNvSpPr/>
          <p:nvPr/>
        </p:nvSpPr>
        <p:spPr>
          <a:xfrm>
            <a:off x="2105891" y="176813"/>
            <a:ext cx="5928226" cy="461665"/>
          </a:xfrm>
          <a:prstGeom prst="rect">
            <a:avLst/>
          </a:prstGeom>
        </p:spPr>
        <p:txBody>
          <a:bodyPr wrap="none">
            <a:spAutoFit/>
          </a:bodyPr>
          <a:lstStyle/>
          <a:p>
            <a:r>
              <a:rPr lang="en-US" sz="2400" b="1" smtClean="0">
                <a:solidFill>
                  <a:schemeClr val="tx1"/>
                </a:solidFill>
                <a:highlight>
                  <a:srgbClr val="FFFFFF"/>
                </a:highlight>
                <a:latin typeface="Arial" panose="020B0604020202020204" pitchFamily="34" charset="0"/>
                <a:ea typeface="A3.NotoSans-San" panose="020B0502040504020204" pitchFamily="34" charset="0"/>
                <a:cs typeface="Arial" panose="020B0604020202020204" pitchFamily="34" charset="0"/>
              </a:rPr>
              <a:t>* Xác </a:t>
            </a:r>
            <a:r>
              <a:rPr lang="en-US" sz="2400" b="1">
                <a:solidFill>
                  <a:schemeClr val="tx1"/>
                </a:solidFill>
                <a:highlight>
                  <a:srgbClr val="FFFFFF"/>
                </a:highlight>
                <a:latin typeface="Arial" panose="020B0604020202020204" pitchFamily="34" charset="0"/>
                <a:ea typeface="A3.NotoSans-San" panose="020B0502040504020204" pitchFamily="34" charset="0"/>
                <a:cs typeface="Arial" panose="020B0604020202020204" pitchFamily="34" charset="0"/>
              </a:rPr>
              <a:t>định độ dãn của </a:t>
            </a:r>
            <a:r>
              <a:rPr lang="en-US" sz="2400" b="1">
                <a:solidFill>
                  <a:schemeClr val="tx1"/>
                </a:solidFill>
                <a:highlight>
                  <a:srgbClr val="FFFFFF"/>
                </a:highlight>
                <a:latin typeface="Arial" panose="020B0604020202020204" pitchFamily="34" charset="0"/>
                <a:ea typeface="A3.NotoSans-San" panose="020B0502040504020204" pitchFamily="34" charset="0"/>
                <a:cs typeface="Arial" panose="020B0604020202020204" pitchFamily="34" charset="0"/>
              </a:rPr>
              <a:t>lò </a:t>
            </a:r>
            <a:r>
              <a:rPr lang="en-US" sz="2400" b="1" smtClean="0">
                <a:solidFill>
                  <a:schemeClr val="tx1"/>
                </a:solidFill>
                <a:highlight>
                  <a:srgbClr val="FFFFFF"/>
                </a:highlight>
                <a:latin typeface="Arial" panose="020B0604020202020204" pitchFamily="34" charset="0"/>
                <a:ea typeface="A3.NotoSans-San" panose="020B0502040504020204" pitchFamily="34" charset="0"/>
                <a:cs typeface="Arial" panose="020B0604020202020204" pitchFamily="34" charset="0"/>
              </a:rPr>
              <a:t>xo: </a:t>
            </a:r>
            <a:r>
              <a:rPr lang="en-US" altLang="en-US" sz="2400" b="1" i="1" kern="1200">
                <a:solidFill>
                  <a:schemeClr val="tx1"/>
                </a:solidFill>
                <a:latin typeface="Arial" panose="020B0604020202020204" pitchFamily="34" charset="0"/>
                <a:ea typeface="Calibri" panose="020F0502020204030204" pitchFamily="34" charset="0"/>
                <a:cs typeface="Arial" panose="020B0604020202020204" pitchFamily="34" charset="0"/>
                <a:sym typeface="Symbol" panose="05050102010706020507" pitchFamily="18" charset="2"/>
              </a:rPr>
              <a:t></a:t>
            </a:r>
            <a:r>
              <a:rPr lang="en-US" altLang="en-US" sz="2400" b="1" i="1" kern="1200">
                <a:solidFill>
                  <a:schemeClr val="tx1"/>
                </a:solidFill>
                <a:latin typeface="Arial" panose="020B0604020202020204" pitchFamily="34" charset="0"/>
                <a:ea typeface="Calibri" panose="020F0502020204030204" pitchFamily="34" charset="0"/>
                <a:cs typeface="Arial" panose="020B0604020202020204" pitchFamily="34" charset="0"/>
              </a:rPr>
              <a:t>l</a:t>
            </a:r>
            <a:r>
              <a:rPr lang="en-US" altLang="en-US" sz="2400" b="1" i="1" kern="1200" baseline="-30000">
                <a:solidFill>
                  <a:schemeClr val="tx1"/>
                </a:solidFill>
                <a:latin typeface="Arial" panose="020B0604020202020204" pitchFamily="34" charset="0"/>
                <a:ea typeface="Calibri" panose="020F0502020204030204" pitchFamily="34" charset="0"/>
                <a:cs typeface="Arial" panose="020B0604020202020204" pitchFamily="34" charset="0"/>
              </a:rPr>
              <a:t>1</a:t>
            </a:r>
            <a:r>
              <a:rPr lang="en-US" altLang="en-US" sz="2400" b="1" i="1" kern="1200">
                <a:solidFill>
                  <a:schemeClr val="tx1"/>
                </a:solidFill>
                <a:latin typeface="Arial" panose="020B0604020202020204" pitchFamily="34" charset="0"/>
                <a:ea typeface="Calibri" panose="020F0502020204030204" pitchFamily="34" charset="0"/>
                <a:cs typeface="Arial" panose="020B0604020202020204" pitchFamily="34" charset="0"/>
              </a:rPr>
              <a:t> = l</a:t>
            </a:r>
            <a:r>
              <a:rPr lang="en-US" altLang="en-US" sz="2400" b="1" i="1" kern="1200" baseline="-30000">
                <a:solidFill>
                  <a:schemeClr val="tx1"/>
                </a:solidFill>
                <a:latin typeface="Arial" panose="020B0604020202020204" pitchFamily="34" charset="0"/>
                <a:ea typeface="Calibri" panose="020F0502020204030204" pitchFamily="34" charset="0"/>
                <a:cs typeface="Arial" panose="020B0604020202020204" pitchFamily="34" charset="0"/>
              </a:rPr>
              <a:t>1</a:t>
            </a:r>
            <a:r>
              <a:rPr lang="en-US" altLang="en-US" sz="2400" b="1" i="1" kern="120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altLang="en-US" sz="2400" b="1" i="1" kern="120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altLang="en-US" sz="2400" b="1" i="1" kern="1200" smtClean="0">
                <a:solidFill>
                  <a:schemeClr val="tx1"/>
                </a:solidFill>
                <a:latin typeface="Arial" panose="020B0604020202020204" pitchFamily="34" charset="0"/>
                <a:ea typeface="Calibri" panose="020F0502020204030204" pitchFamily="34" charset="0"/>
                <a:cs typeface="Arial" panose="020B0604020202020204" pitchFamily="34" charset="0"/>
              </a:rPr>
              <a:t>l</a:t>
            </a:r>
            <a:r>
              <a:rPr lang="en-US" altLang="en-US" sz="2400" b="1" i="1" kern="1200" baseline="-30000" smtClean="0">
                <a:solidFill>
                  <a:schemeClr val="tx1"/>
                </a:solidFill>
                <a:latin typeface="Arial" panose="020B0604020202020204" pitchFamily="34" charset="0"/>
                <a:ea typeface="Calibri" panose="020F0502020204030204" pitchFamily="34" charset="0"/>
                <a:cs typeface="Arial" panose="020B0604020202020204" pitchFamily="34" charset="0"/>
              </a:rPr>
              <a:t>0</a:t>
            </a:r>
            <a:r>
              <a:rPr lang="en-US" sz="2400" b="1" smtClean="0">
                <a:solidFill>
                  <a:schemeClr val="tx1"/>
                </a:solidFill>
                <a:highlight>
                  <a:srgbClr val="FFFFFF"/>
                </a:highlight>
                <a:latin typeface="Arial" panose="020B0604020202020204" pitchFamily="34" charset="0"/>
                <a:ea typeface="A3.NotoSans-San" panose="020B0502040504020204" pitchFamily="34" charset="0"/>
                <a:cs typeface="Arial" panose="020B0604020202020204" pitchFamily="34" charset="0"/>
              </a:rPr>
              <a:t> </a:t>
            </a:r>
            <a:endParaRPr lang="en-US" sz="2400" b="1">
              <a:solidFill>
                <a:schemeClr val="tx1"/>
              </a:solidFill>
              <a:latin typeface="Arial" panose="020B0604020202020204" pitchFamily="34" charset="0"/>
              <a:cs typeface="Arial" panose="020B0604020202020204" pitchFamily="34" charset="0"/>
            </a:endParaRPr>
          </a:p>
        </p:txBody>
      </p:sp>
      <p:pic>
        <p:nvPicPr>
          <p:cNvPr id="4" name="Graphic 5">
            <a:extLst>
              <a:ext uri="{FF2B5EF4-FFF2-40B4-BE49-F238E27FC236}">
                <a16:creationId xmlns:a16="http://schemas.microsoft.com/office/drawing/2014/main" id="{0C278755-B198-4F11-A226-314BB0C52B2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695326" y="1835438"/>
            <a:ext cx="1701764" cy="1701764"/>
          </a:xfrm>
          <a:prstGeom prst="rect">
            <a:avLst/>
          </a:prstGeom>
        </p:spPr>
      </p:pic>
      <p:pic>
        <p:nvPicPr>
          <p:cNvPr id="5" name="Countdown 3 minutes-Nho">
            <a:hlinkClick r:id="" action="ppaction://media"/>
            <a:extLst>
              <a:ext uri="{FF2B5EF4-FFF2-40B4-BE49-F238E27FC236}">
                <a16:creationId xmlns:a16="http://schemas.microsoft.com/office/drawing/2014/main" id="{0123CD6F-260F-40C9-A96B-5E68A996867B}"/>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695326" y="3834363"/>
            <a:ext cx="1792521" cy="1036088"/>
          </a:xfrm>
          <a:prstGeom prst="rect">
            <a:avLst/>
          </a:prstGeom>
        </p:spPr>
      </p:pic>
      <p:sp>
        <p:nvSpPr>
          <p:cNvPr id="6" name="Rectangle 5"/>
          <p:cNvSpPr/>
          <p:nvPr/>
        </p:nvSpPr>
        <p:spPr>
          <a:xfrm>
            <a:off x="250402" y="1061117"/>
            <a:ext cx="2682368" cy="549381"/>
          </a:xfrm>
          <a:prstGeom prst="rect">
            <a:avLst/>
          </a:prstGeom>
        </p:spPr>
        <p:txBody>
          <a:bodyPr wrap="square">
            <a:spAutoFit/>
          </a:bodyPr>
          <a:lstStyle/>
          <a:p>
            <a:pPr algn="ctr">
              <a:lnSpc>
                <a:spcPct val="135000"/>
              </a:lnSpc>
            </a:pPr>
            <a:r>
              <a:rPr lang="en-US" sz="2200" b="1" smtClean="0">
                <a:solidFill>
                  <a:schemeClr val="accent5">
                    <a:lumMod val="75000"/>
                  </a:schemeClr>
                </a:solidFill>
              </a:rPr>
              <a:t>Làm việc nhóm</a:t>
            </a:r>
            <a:endParaRPr lang="en-US" sz="2200" b="1">
              <a:solidFill>
                <a:schemeClr val="accent5">
                  <a:lumMod val="75000"/>
                </a:schemeClr>
              </a:solidFill>
            </a:endParaRPr>
          </a:p>
        </p:txBody>
      </p:sp>
      <p:sp>
        <p:nvSpPr>
          <p:cNvPr id="7" name="Rectangle 6"/>
          <p:cNvSpPr/>
          <p:nvPr/>
        </p:nvSpPr>
        <p:spPr>
          <a:xfrm>
            <a:off x="3554411" y="1835438"/>
            <a:ext cx="5124323" cy="2228302"/>
          </a:xfrm>
          <a:prstGeom prst="rect">
            <a:avLst/>
          </a:prstGeom>
        </p:spPr>
        <p:txBody>
          <a:bodyPr wrap="square">
            <a:spAutoFit/>
          </a:bodyPr>
          <a:lstStyle/>
          <a:p>
            <a:pPr algn="just">
              <a:lnSpc>
                <a:spcPct val="135000"/>
              </a:lnSpc>
              <a:spcBef>
                <a:spcPts val="600"/>
              </a:spcBef>
              <a:spcAft>
                <a:spcPts val="600"/>
              </a:spcAft>
            </a:pPr>
            <a:r>
              <a:rPr lang="en-US" sz="2200" b="1">
                <a:solidFill>
                  <a:schemeClr val="accent5">
                    <a:lumMod val="75000"/>
                  </a:schemeClr>
                </a:solidFill>
              </a:rPr>
              <a:t>Nhiệm vụ: </a:t>
            </a:r>
          </a:p>
          <a:p>
            <a:pPr marL="342900" indent="-342900" algn="just">
              <a:lnSpc>
                <a:spcPct val="135000"/>
              </a:lnSpc>
              <a:spcBef>
                <a:spcPts val="600"/>
              </a:spcBef>
              <a:spcAft>
                <a:spcPts val="600"/>
              </a:spcAft>
              <a:buFont typeface="Wingdings" panose="05000000000000000000" pitchFamily="2" charset="2"/>
              <a:buChar char="v"/>
            </a:pPr>
            <a:r>
              <a:rPr lang="en-US" sz="2200" smtClean="0"/>
              <a:t>Thực hiện </a:t>
            </a:r>
            <a:r>
              <a:rPr lang="en-US" sz="2200"/>
              <a:t>thí nghiệm và hoàn thiện bước 3 cuả TN.</a:t>
            </a:r>
          </a:p>
          <a:p>
            <a:pPr marL="342900" indent="-342900" algn="just">
              <a:lnSpc>
                <a:spcPct val="135000"/>
              </a:lnSpc>
              <a:spcBef>
                <a:spcPts val="600"/>
              </a:spcBef>
              <a:spcAft>
                <a:spcPts val="600"/>
              </a:spcAft>
              <a:buFont typeface="Wingdings" panose="05000000000000000000" pitchFamily="2" charset="2"/>
              <a:buChar char="v"/>
            </a:pPr>
            <a:r>
              <a:rPr lang="en-US" sz="2200"/>
              <a:t>Báo cáo kết quả thí nghiệm.</a:t>
            </a:r>
            <a:endParaRPr lang="en-US" sz="2200" dirty="0"/>
          </a:p>
        </p:txBody>
      </p:sp>
    </p:spTree>
    <p:extLst>
      <p:ext uri="{BB962C8B-B14F-4D97-AF65-F5344CB8AC3E}">
        <p14:creationId xmlns:p14="http://schemas.microsoft.com/office/powerpoint/2010/main" val="2560105211"/>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490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p:cTn id="12" fill="hold" display="0">
                  <p:stCondLst>
                    <p:cond delay="indefinite"/>
                  </p:stCondLst>
                </p:cTn>
                <p:tgtEl>
                  <p:spTgt spid="5"/>
                </p:tgtEl>
              </p:cMediaNode>
            </p:video>
          </p:childTnLst>
        </p:cTn>
      </p:par>
    </p:tnLst>
  </p:timing>
</p:sld>
</file>

<file path=ppt/theme/theme1.xml><?xml version="1.0" encoding="utf-8"?>
<a:theme xmlns:a="http://schemas.openxmlformats.org/drawingml/2006/main" name="Fitzwalter template">
  <a:themeElements>
    <a:clrScheme name="Custom 347">
      <a:dk1>
        <a:srgbClr val="1A2A30"/>
      </a:dk1>
      <a:lt1>
        <a:srgbClr val="FFFFFF"/>
      </a:lt1>
      <a:dk2>
        <a:srgbClr val="66787E"/>
      </a:dk2>
      <a:lt2>
        <a:srgbClr val="E9F0EF"/>
      </a:lt2>
      <a:accent1>
        <a:srgbClr val="D6F075"/>
      </a:accent1>
      <a:accent2>
        <a:srgbClr val="50DD8B"/>
      </a:accent2>
      <a:accent3>
        <a:srgbClr val="0D89B1"/>
      </a:accent3>
      <a:accent4>
        <a:srgbClr val="EB5E76"/>
      </a:accent4>
      <a:accent5>
        <a:srgbClr val="F08148"/>
      </a:accent5>
      <a:accent6>
        <a:srgbClr val="FFCC00"/>
      </a:accent6>
      <a:hlink>
        <a:srgbClr val="007094"/>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98</TotalTime>
  <Words>848</Words>
  <Application>Microsoft Office PowerPoint</Application>
  <PresentationFormat>On-screen Show (16:9)</PresentationFormat>
  <Paragraphs>123</Paragraphs>
  <Slides>20</Slides>
  <Notes>12</Notes>
  <HiddenSlides>0</HiddenSlides>
  <MMClips>5</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20</vt:i4>
      </vt:variant>
    </vt:vector>
  </HeadingPairs>
  <TitlesOfParts>
    <vt:vector size="31" baseType="lpstr">
      <vt:lpstr>VNI-Times</vt:lpstr>
      <vt:lpstr>A3.NotoSans-San</vt:lpstr>
      <vt:lpstr>Symbol</vt:lpstr>
      <vt:lpstr>Calibri</vt:lpstr>
      <vt:lpstr>Arial</vt:lpstr>
      <vt:lpstr>Bebas Neue</vt:lpstr>
      <vt:lpstr>Barlow Medium</vt:lpstr>
      <vt:lpstr>Barlow Light</vt:lpstr>
      <vt:lpstr>Times New Roman</vt:lpstr>
      <vt:lpstr>Wingdings</vt:lpstr>
      <vt:lpstr>Fitzwalter template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LUYỆN TẬP – VẬN DỤNG</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VnTeach.Com</dc:creator>
  <cp:keywords>VnTeach.Com</cp:keywords>
  <cp:lastModifiedBy>Admin</cp:lastModifiedBy>
  <cp:revision>12</cp:revision>
  <dcterms:modified xsi:type="dcterms:W3CDTF">2021-07-27T03:02:52Z</dcterms:modified>
</cp:coreProperties>
</file>