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8" r:id="rId1"/>
  </p:sldMasterIdLst>
  <p:notesMasterIdLst>
    <p:notesMasterId r:id="rId21"/>
  </p:notesMasterIdLst>
  <p:sldIdLst>
    <p:sldId id="256" r:id="rId2"/>
    <p:sldId id="258" r:id="rId3"/>
    <p:sldId id="257" r:id="rId4"/>
    <p:sldId id="295" r:id="rId5"/>
    <p:sldId id="296" r:id="rId6"/>
    <p:sldId id="297" r:id="rId7"/>
    <p:sldId id="298" r:id="rId8"/>
    <p:sldId id="261" r:id="rId9"/>
    <p:sldId id="262" r:id="rId10"/>
    <p:sldId id="299" r:id="rId11"/>
    <p:sldId id="300" r:id="rId12"/>
    <p:sldId id="263" r:id="rId13"/>
    <p:sldId id="301" r:id="rId14"/>
    <p:sldId id="260" r:id="rId15"/>
    <p:sldId id="264" r:id="rId16"/>
    <p:sldId id="302" r:id="rId17"/>
    <p:sldId id="303" r:id="rId18"/>
    <p:sldId id="277" r:id="rId19"/>
    <p:sldId id="278" r:id="rId20"/>
  </p:sldIdLst>
  <p:sldSz cx="9144000" cy="5143500" type="screen16x9"/>
  <p:notesSz cx="6858000" cy="9144000"/>
  <p:embeddedFontLst>
    <p:embeddedFont>
      <p:font typeface="Catamaran" panose="020B0604020202020204" charset="0"/>
      <p:regular r:id="rId22"/>
      <p:bold r:id="rId23"/>
    </p:embeddedFont>
    <p:embeddedFont>
      <p:font typeface="Calibri" panose="020F0502020204030204" pitchFamily="34" charset="0"/>
      <p:regular r:id="rId24"/>
      <p:bold r:id="rId25"/>
      <p:italic r:id="rId26"/>
      <p:boldItalic r:id="rId27"/>
    </p:embeddedFont>
    <p:embeddedFont>
      <p:font typeface="Catamaran Thin" panose="020B0604020202020204" charset="0"/>
      <p:regular r:id="rId28"/>
      <p:bold r:id="rId2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3EC2C83-4F27-46E9-AB52-EA9CB43B9D6F}">
  <a:tblStyle styleId="{93EC2C83-4F27-46E9-AB52-EA9CB43B9D6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477553AC-1573-4A18-AE2D-678138A4FA22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7" d="100"/>
          <a:sy n="77" d="100"/>
        </p:scale>
        <p:origin x="52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1" name="Google Shape;231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g35f391192_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3" name="Google Shape;283;g35f391192_0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g35ed75ccf_0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0" name="Google Shape;490;g35ed75ccf_01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gd9c6d70173_1_13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2" name="Google Shape;502;gd9c6d70173_1_13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" name="Google Shape;216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" name="Google Shape;202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" name="Google Shape;202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664351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7" name="Google Shape;23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" name="Google Shape;249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7" name="Google Shape;23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964807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" name="Google Shape;202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146131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0" name="Google Shape;270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solidFill>
          <a:schemeClr val="accen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-981075" y="-78100"/>
            <a:ext cx="11516344" cy="5221552"/>
            <a:chOff x="-981075" y="-78100"/>
            <a:chExt cx="11516344" cy="5221552"/>
          </a:xfrm>
        </p:grpSpPr>
        <p:sp>
          <p:nvSpPr>
            <p:cNvPr id="11" name="Google Shape;11;p2"/>
            <p:cNvSpPr/>
            <p:nvPr/>
          </p:nvSpPr>
          <p:spPr>
            <a:xfrm rot="10800000">
              <a:off x="4304464" y="-3"/>
              <a:ext cx="2002536" cy="734878"/>
            </a:xfrm>
            <a:custGeom>
              <a:avLst/>
              <a:gdLst/>
              <a:ahLst/>
              <a:cxnLst/>
              <a:rect l="l" t="t" r="r" b="b"/>
              <a:pathLst>
                <a:path w="21600" h="21175" extrusionOk="0">
                  <a:moveTo>
                    <a:pt x="21600" y="21175"/>
                  </a:moveTo>
                  <a:lnTo>
                    <a:pt x="21600" y="20652"/>
                  </a:lnTo>
                  <a:cubicBezTo>
                    <a:pt x="21600" y="17251"/>
                    <a:pt x="20920" y="14109"/>
                    <a:pt x="19815" y="12409"/>
                  </a:cubicBezTo>
                  <a:lnTo>
                    <a:pt x="12585" y="1274"/>
                  </a:lnTo>
                  <a:cubicBezTo>
                    <a:pt x="11480" y="-425"/>
                    <a:pt x="10120" y="-425"/>
                    <a:pt x="9015" y="1274"/>
                  </a:cubicBezTo>
                  <a:lnTo>
                    <a:pt x="1785" y="12409"/>
                  </a:lnTo>
                  <a:cubicBezTo>
                    <a:pt x="680" y="14108"/>
                    <a:pt x="0" y="17251"/>
                    <a:pt x="0" y="20652"/>
                  </a:cubicBezTo>
                  <a:lnTo>
                    <a:pt x="0" y="21175"/>
                  </a:lnTo>
                  <a:close/>
                </a:path>
              </a:pathLst>
            </a:custGeom>
            <a:solidFill>
              <a:srgbClr val="4F0089">
                <a:alpha val="15080"/>
              </a:srgbClr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i="0" u="none" strike="noStrike" cap="none">
                <a:solidFill>
                  <a:srgbClr val="000000"/>
                </a:solidFill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 rot="10800000">
              <a:off x="6419277" y="-3"/>
              <a:ext cx="2002536" cy="734878"/>
            </a:xfrm>
            <a:custGeom>
              <a:avLst/>
              <a:gdLst/>
              <a:ahLst/>
              <a:cxnLst/>
              <a:rect l="l" t="t" r="r" b="b"/>
              <a:pathLst>
                <a:path w="21600" h="21175" extrusionOk="0">
                  <a:moveTo>
                    <a:pt x="21600" y="21175"/>
                  </a:moveTo>
                  <a:lnTo>
                    <a:pt x="21600" y="20652"/>
                  </a:lnTo>
                  <a:cubicBezTo>
                    <a:pt x="21600" y="17251"/>
                    <a:pt x="20920" y="14109"/>
                    <a:pt x="19815" y="12409"/>
                  </a:cubicBezTo>
                  <a:lnTo>
                    <a:pt x="12585" y="1274"/>
                  </a:lnTo>
                  <a:cubicBezTo>
                    <a:pt x="11480" y="-425"/>
                    <a:pt x="10120" y="-425"/>
                    <a:pt x="9015" y="1274"/>
                  </a:cubicBezTo>
                  <a:lnTo>
                    <a:pt x="1785" y="12409"/>
                  </a:lnTo>
                  <a:cubicBezTo>
                    <a:pt x="680" y="14108"/>
                    <a:pt x="0" y="17251"/>
                    <a:pt x="0" y="20652"/>
                  </a:cubicBezTo>
                  <a:lnTo>
                    <a:pt x="0" y="21175"/>
                  </a:lnTo>
                  <a:close/>
                </a:path>
              </a:pathLst>
            </a:custGeom>
            <a:solidFill>
              <a:srgbClr val="FFFFFF">
                <a:alpha val="10060"/>
              </a:srgbClr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i="0" u="none" strike="noStrike" cap="none">
                <a:solidFill>
                  <a:srgbClr val="000000"/>
                </a:solidFill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 rot="10800000">
              <a:off x="2189989" y="-3"/>
              <a:ext cx="2002536" cy="734878"/>
            </a:xfrm>
            <a:custGeom>
              <a:avLst/>
              <a:gdLst/>
              <a:ahLst/>
              <a:cxnLst/>
              <a:rect l="l" t="t" r="r" b="b"/>
              <a:pathLst>
                <a:path w="21600" h="21175" extrusionOk="0">
                  <a:moveTo>
                    <a:pt x="21600" y="21175"/>
                  </a:moveTo>
                  <a:lnTo>
                    <a:pt x="21600" y="20652"/>
                  </a:lnTo>
                  <a:cubicBezTo>
                    <a:pt x="21600" y="17251"/>
                    <a:pt x="20920" y="14109"/>
                    <a:pt x="19815" y="12409"/>
                  </a:cubicBezTo>
                  <a:lnTo>
                    <a:pt x="12585" y="1274"/>
                  </a:lnTo>
                  <a:cubicBezTo>
                    <a:pt x="11480" y="-425"/>
                    <a:pt x="10120" y="-425"/>
                    <a:pt x="9015" y="1274"/>
                  </a:cubicBezTo>
                  <a:lnTo>
                    <a:pt x="1785" y="12409"/>
                  </a:lnTo>
                  <a:cubicBezTo>
                    <a:pt x="680" y="14108"/>
                    <a:pt x="0" y="17251"/>
                    <a:pt x="0" y="20652"/>
                  </a:cubicBezTo>
                  <a:lnTo>
                    <a:pt x="0" y="21175"/>
                  </a:lnTo>
                  <a:close/>
                </a:path>
              </a:pathLst>
            </a:custGeom>
            <a:solidFill>
              <a:srgbClr val="FFFFFF">
                <a:alpha val="10060"/>
              </a:srgbClr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i="0" u="none" strike="noStrike" cap="none">
                <a:solidFill>
                  <a:srgbClr val="000000"/>
                </a:solidFill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1133400" y="4039228"/>
              <a:ext cx="2001186" cy="1104224"/>
            </a:xfrm>
            <a:custGeom>
              <a:avLst/>
              <a:gdLst/>
              <a:ahLst/>
              <a:cxnLst/>
              <a:rect l="l" t="t" r="r" b="b"/>
              <a:pathLst>
                <a:path w="21600" h="21315" extrusionOk="0">
                  <a:moveTo>
                    <a:pt x="21600" y="21315"/>
                  </a:moveTo>
                  <a:lnTo>
                    <a:pt x="21600" y="13849"/>
                  </a:lnTo>
                  <a:cubicBezTo>
                    <a:pt x="21600" y="11569"/>
                    <a:pt x="20920" y="9461"/>
                    <a:pt x="19816" y="8321"/>
                  </a:cubicBezTo>
                  <a:lnTo>
                    <a:pt x="12585" y="855"/>
                  </a:lnTo>
                  <a:cubicBezTo>
                    <a:pt x="11480" y="-285"/>
                    <a:pt x="10120" y="-285"/>
                    <a:pt x="9015" y="855"/>
                  </a:cubicBezTo>
                  <a:lnTo>
                    <a:pt x="1785" y="8321"/>
                  </a:lnTo>
                  <a:cubicBezTo>
                    <a:pt x="680" y="9461"/>
                    <a:pt x="0" y="11569"/>
                    <a:pt x="0" y="13849"/>
                  </a:cubicBezTo>
                  <a:lnTo>
                    <a:pt x="0" y="21315"/>
                  </a:lnTo>
                  <a:close/>
                </a:path>
              </a:pathLst>
            </a:custGeom>
            <a:solidFill>
              <a:srgbClr val="4F0089">
                <a:alpha val="15080"/>
              </a:srgbClr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i="0" u="none" strike="noStrike" cap="none">
                <a:solidFill>
                  <a:srgbClr val="000000"/>
                </a:solidFill>
              </a:endParaRPr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3247913" y="4039228"/>
              <a:ext cx="2001186" cy="1104224"/>
            </a:xfrm>
            <a:custGeom>
              <a:avLst/>
              <a:gdLst/>
              <a:ahLst/>
              <a:cxnLst/>
              <a:rect l="l" t="t" r="r" b="b"/>
              <a:pathLst>
                <a:path w="21600" h="21315" extrusionOk="0">
                  <a:moveTo>
                    <a:pt x="21600" y="21315"/>
                  </a:moveTo>
                  <a:lnTo>
                    <a:pt x="21600" y="13849"/>
                  </a:lnTo>
                  <a:cubicBezTo>
                    <a:pt x="21600" y="11569"/>
                    <a:pt x="20920" y="9461"/>
                    <a:pt x="19816" y="8321"/>
                  </a:cubicBezTo>
                  <a:lnTo>
                    <a:pt x="12585" y="855"/>
                  </a:lnTo>
                  <a:cubicBezTo>
                    <a:pt x="11480" y="-285"/>
                    <a:pt x="10120" y="-285"/>
                    <a:pt x="9015" y="855"/>
                  </a:cubicBezTo>
                  <a:lnTo>
                    <a:pt x="1785" y="8321"/>
                  </a:lnTo>
                  <a:cubicBezTo>
                    <a:pt x="680" y="9461"/>
                    <a:pt x="0" y="11569"/>
                    <a:pt x="0" y="13849"/>
                  </a:cubicBezTo>
                  <a:lnTo>
                    <a:pt x="0" y="21315"/>
                  </a:lnTo>
                  <a:close/>
                </a:path>
              </a:pathLst>
            </a:custGeom>
            <a:solidFill>
              <a:srgbClr val="FFFFFF">
                <a:alpha val="10060"/>
              </a:srgbClr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i="0" u="none" strike="noStrike" cap="none">
                <a:solidFill>
                  <a:srgbClr val="000000"/>
                </a:solidFill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7476888" y="4039228"/>
              <a:ext cx="2001186" cy="1104224"/>
            </a:xfrm>
            <a:custGeom>
              <a:avLst/>
              <a:gdLst/>
              <a:ahLst/>
              <a:cxnLst/>
              <a:rect l="l" t="t" r="r" b="b"/>
              <a:pathLst>
                <a:path w="21600" h="21315" extrusionOk="0">
                  <a:moveTo>
                    <a:pt x="21600" y="21315"/>
                  </a:moveTo>
                  <a:lnTo>
                    <a:pt x="21600" y="13849"/>
                  </a:lnTo>
                  <a:cubicBezTo>
                    <a:pt x="21600" y="11569"/>
                    <a:pt x="20920" y="9461"/>
                    <a:pt x="19816" y="8321"/>
                  </a:cubicBezTo>
                  <a:lnTo>
                    <a:pt x="12585" y="855"/>
                  </a:lnTo>
                  <a:cubicBezTo>
                    <a:pt x="11480" y="-285"/>
                    <a:pt x="10120" y="-285"/>
                    <a:pt x="9015" y="855"/>
                  </a:cubicBezTo>
                  <a:lnTo>
                    <a:pt x="1785" y="8321"/>
                  </a:lnTo>
                  <a:cubicBezTo>
                    <a:pt x="680" y="9461"/>
                    <a:pt x="0" y="11569"/>
                    <a:pt x="0" y="13849"/>
                  </a:cubicBezTo>
                  <a:lnTo>
                    <a:pt x="0" y="21315"/>
                  </a:lnTo>
                  <a:close/>
                </a:path>
              </a:pathLst>
            </a:custGeom>
            <a:solidFill>
              <a:srgbClr val="FFFFFF">
                <a:alpha val="10060"/>
              </a:srgbClr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i="0" u="none" strike="noStrike" cap="none">
                <a:solidFill>
                  <a:srgbClr val="000000"/>
                </a:solidFill>
              </a:endParaRPr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76200" y="2200888"/>
              <a:ext cx="2001163" cy="2208980"/>
            </a:xfrm>
            <a:custGeom>
              <a:avLst/>
              <a:gdLst/>
              <a:ahLst/>
              <a:cxnLst/>
              <a:rect l="l" t="t" r="r" b="b"/>
              <a:pathLst>
                <a:path w="21598" h="21315" extrusionOk="0">
                  <a:moveTo>
                    <a:pt x="21599" y="14389"/>
                  </a:moveTo>
                  <a:lnTo>
                    <a:pt x="21599" y="6924"/>
                  </a:lnTo>
                  <a:cubicBezTo>
                    <a:pt x="21599" y="5784"/>
                    <a:pt x="20918" y="4730"/>
                    <a:pt x="19814" y="4161"/>
                  </a:cubicBezTo>
                  <a:lnTo>
                    <a:pt x="12583" y="428"/>
                  </a:lnTo>
                  <a:cubicBezTo>
                    <a:pt x="11478" y="-142"/>
                    <a:pt x="10118" y="-142"/>
                    <a:pt x="9013" y="428"/>
                  </a:cubicBezTo>
                  <a:lnTo>
                    <a:pt x="1783" y="4161"/>
                  </a:lnTo>
                  <a:cubicBezTo>
                    <a:pt x="679" y="4731"/>
                    <a:pt x="0" y="5784"/>
                    <a:pt x="0" y="6924"/>
                  </a:cubicBezTo>
                  <a:lnTo>
                    <a:pt x="0" y="14392"/>
                  </a:lnTo>
                  <a:cubicBezTo>
                    <a:pt x="1" y="15532"/>
                    <a:pt x="681" y="16585"/>
                    <a:pt x="1785" y="17155"/>
                  </a:cubicBezTo>
                  <a:lnTo>
                    <a:pt x="9016" y="20888"/>
                  </a:lnTo>
                  <a:cubicBezTo>
                    <a:pt x="10120" y="21458"/>
                    <a:pt x="11481" y="21458"/>
                    <a:pt x="12585" y="20888"/>
                  </a:cubicBezTo>
                  <a:lnTo>
                    <a:pt x="19816" y="17155"/>
                  </a:lnTo>
                  <a:cubicBezTo>
                    <a:pt x="20920" y="16584"/>
                    <a:pt x="21600" y="15530"/>
                    <a:pt x="21599" y="14389"/>
                  </a:cubicBezTo>
                  <a:close/>
                </a:path>
              </a:pathLst>
            </a:custGeom>
            <a:solidFill>
              <a:srgbClr val="FFFFFF">
                <a:alpha val="10060"/>
              </a:srgbClr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i="0" u="none" strike="noStrike" cap="none">
                <a:solidFill>
                  <a:srgbClr val="000000"/>
                </a:solidFill>
              </a:endParaRPr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2190677" y="2200888"/>
              <a:ext cx="2001163" cy="2208980"/>
            </a:xfrm>
            <a:custGeom>
              <a:avLst/>
              <a:gdLst/>
              <a:ahLst/>
              <a:cxnLst/>
              <a:rect l="l" t="t" r="r" b="b"/>
              <a:pathLst>
                <a:path w="21598" h="21315" extrusionOk="0">
                  <a:moveTo>
                    <a:pt x="21599" y="14389"/>
                  </a:moveTo>
                  <a:lnTo>
                    <a:pt x="21599" y="6924"/>
                  </a:lnTo>
                  <a:cubicBezTo>
                    <a:pt x="21599" y="5784"/>
                    <a:pt x="20918" y="4730"/>
                    <a:pt x="19814" y="4161"/>
                  </a:cubicBezTo>
                  <a:lnTo>
                    <a:pt x="12583" y="428"/>
                  </a:lnTo>
                  <a:cubicBezTo>
                    <a:pt x="11478" y="-142"/>
                    <a:pt x="10118" y="-142"/>
                    <a:pt x="9013" y="428"/>
                  </a:cubicBezTo>
                  <a:lnTo>
                    <a:pt x="1783" y="4161"/>
                  </a:lnTo>
                  <a:cubicBezTo>
                    <a:pt x="679" y="4731"/>
                    <a:pt x="0" y="5784"/>
                    <a:pt x="0" y="6924"/>
                  </a:cubicBezTo>
                  <a:lnTo>
                    <a:pt x="0" y="14392"/>
                  </a:lnTo>
                  <a:cubicBezTo>
                    <a:pt x="1" y="15532"/>
                    <a:pt x="681" y="16585"/>
                    <a:pt x="1785" y="17155"/>
                  </a:cubicBezTo>
                  <a:lnTo>
                    <a:pt x="9016" y="20888"/>
                  </a:lnTo>
                  <a:cubicBezTo>
                    <a:pt x="10120" y="21458"/>
                    <a:pt x="11481" y="21458"/>
                    <a:pt x="12585" y="20888"/>
                  </a:cubicBezTo>
                  <a:lnTo>
                    <a:pt x="19816" y="17155"/>
                  </a:lnTo>
                  <a:cubicBezTo>
                    <a:pt x="20920" y="16584"/>
                    <a:pt x="21600" y="15530"/>
                    <a:pt x="21599" y="14389"/>
                  </a:cubicBezTo>
                  <a:close/>
                </a:path>
              </a:pathLst>
            </a:custGeom>
            <a:solidFill>
              <a:srgbClr val="FFFFFF">
                <a:alpha val="10060"/>
              </a:srgbClr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i="0" u="none" strike="noStrike" cap="none">
                <a:solidFill>
                  <a:srgbClr val="000000"/>
                </a:solidFill>
              </a:endParaRPr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6419630" y="2200888"/>
              <a:ext cx="2001163" cy="2208980"/>
            </a:xfrm>
            <a:custGeom>
              <a:avLst/>
              <a:gdLst/>
              <a:ahLst/>
              <a:cxnLst/>
              <a:rect l="l" t="t" r="r" b="b"/>
              <a:pathLst>
                <a:path w="21598" h="21315" extrusionOk="0">
                  <a:moveTo>
                    <a:pt x="21599" y="14389"/>
                  </a:moveTo>
                  <a:lnTo>
                    <a:pt x="21599" y="6924"/>
                  </a:lnTo>
                  <a:cubicBezTo>
                    <a:pt x="21599" y="5784"/>
                    <a:pt x="20918" y="4730"/>
                    <a:pt x="19814" y="4161"/>
                  </a:cubicBezTo>
                  <a:lnTo>
                    <a:pt x="12583" y="428"/>
                  </a:lnTo>
                  <a:cubicBezTo>
                    <a:pt x="11478" y="-142"/>
                    <a:pt x="10118" y="-142"/>
                    <a:pt x="9013" y="428"/>
                  </a:cubicBezTo>
                  <a:lnTo>
                    <a:pt x="1783" y="4161"/>
                  </a:lnTo>
                  <a:cubicBezTo>
                    <a:pt x="679" y="4731"/>
                    <a:pt x="0" y="5784"/>
                    <a:pt x="0" y="6924"/>
                  </a:cubicBezTo>
                  <a:lnTo>
                    <a:pt x="0" y="14392"/>
                  </a:lnTo>
                  <a:cubicBezTo>
                    <a:pt x="1" y="15532"/>
                    <a:pt x="681" y="16585"/>
                    <a:pt x="1785" y="17155"/>
                  </a:cubicBezTo>
                  <a:lnTo>
                    <a:pt x="9016" y="20888"/>
                  </a:lnTo>
                  <a:cubicBezTo>
                    <a:pt x="10120" y="21458"/>
                    <a:pt x="11481" y="21458"/>
                    <a:pt x="12585" y="20888"/>
                  </a:cubicBezTo>
                  <a:lnTo>
                    <a:pt x="19816" y="17155"/>
                  </a:lnTo>
                  <a:cubicBezTo>
                    <a:pt x="20920" y="16584"/>
                    <a:pt x="21600" y="15530"/>
                    <a:pt x="21599" y="14389"/>
                  </a:cubicBezTo>
                  <a:close/>
                </a:path>
              </a:pathLst>
            </a:custGeom>
            <a:solidFill>
              <a:srgbClr val="FFFFFF">
                <a:alpha val="10060"/>
              </a:srgbClr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i="0" u="none" strike="noStrike" cap="none">
                <a:solidFill>
                  <a:srgbClr val="000000"/>
                </a:solidFill>
              </a:endParaRPr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8534106" y="2200888"/>
              <a:ext cx="2001163" cy="2208980"/>
            </a:xfrm>
            <a:custGeom>
              <a:avLst/>
              <a:gdLst/>
              <a:ahLst/>
              <a:cxnLst/>
              <a:rect l="l" t="t" r="r" b="b"/>
              <a:pathLst>
                <a:path w="21598" h="21315" extrusionOk="0">
                  <a:moveTo>
                    <a:pt x="21599" y="14389"/>
                  </a:moveTo>
                  <a:lnTo>
                    <a:pt x="21599" y="6924"/>
                  </a:lnTo>
                  <a:cubicBezTo>
                    <a:pt x="21599" y="5784"/>
                    <a:pt x="20918" y="4730"/>
                    <a:pt x="19814" y="4161"/>
                  </a:cubicBezTo>
                  <a:lnTo>
                    <a:pt x="12583" y="428"/>
                  </a:lnTo>
                  <a:cubicBezTo>
                    <a:pt x="11478" y="-142"/>
                    <a:pt x="10118" y="-142"/>
                    <a:pt x="9013" y="428"/>
                  </a:cubicBezTo>
                  <a:lnTo>
                    <a:pt x="1783" y="4161"/>
                  </a:lnTo>
                  <a:cubicBezTo>
                    <a:pt x="679" y="4731"/>
                    <a:pt x="0" y="5784"/>
                    <a:pt x="0" y="6924"/>
                  </a:cubicBezTo>
                  <a:lnTo>
                    <a:pt x="0" y="14392"/>
                  </a:lnTo>
                  <a:cubicBezTo>
                    <a:pt x="1" y="15532"/>
                    <a:pt x="681" y="16585"/>
                    <a:pt x="1785" y="17155"/>
                  </a:cubicBezTo>
                  <a:lnTo>
                    <a:pt x="9016" y="20888"/>
                  </a:lnTo>
                  <a:cubicBezTo>
                    <a:pt x="10120" y="21458"/>
                    <a:pt x="11481" y="21458"/>
                    <a:pt x="12585" y="20888"/>
                  </a:cubicBezTo>
                  <a:lnTo>
                    <a:pt x="19816" y="17155"/>
                  </a:lnTo>
                  <a:cubicBezTo>
                    <a:pt x="20920" y="16584"/>
                    <a:pt x="21600" y="15530"/>
                    <a:pt x="21599" y="14389"/>
                  </a:cubicBezTo>
                  <a:close/>
                </a:path>
              </a:pathLst>
            </a:custGeom>
            <a:solidFill>
              <a:srgbClr val="FFFFFF">
                <a:alpha val="10060"/>
              </a:srgbClr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i="0" u="none" strike="noStrike" cap="none">
                <a:solidFill>
                  <a:srgbClr val="000000"/>
                </a:solidFill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-981075" y="372088"/>
              <a:ext cx="2001163" cy="2208980"/>
            </a:xfrm>
            <a:custGeom>
              <a:avLst/>
              <a:gdLst/>
              <a:ahLst/>
              <a:cxnLst/>
              <a:rect l="l" t="t" r="r" b="b"/>
              <a:pathLst>
                <a:path w="21598" h="21315" extrusionOk="0">
                  <a:moveTo>
                    <a:pt x="21599" y="14389"/>
                  </a:moveTo>
                  <a:lnTo>
                    <a:pt x="21599" y="6924"/>
                  </a:lnTo>
                  <a:cubicBezTo>
                    <a:pt x="21599" y="5784"/>
                    <a:pt x="20918" y="4730"/>
                    <a:pt x="19814" y="4161"/>
                  </a:cubicBezTo>
                  <a:lnTo>
                    <a:pt x="12583" y="428"/>
                  </a:lnTo>
                  <a:cubicBezTo>
                    <a:pt x="11478" y="-142"/>
                    <a:pt x="10118" y="-142"/>
                    <a:pt x="9013" y="428"/>
                  </a:cubicBezTo>
                  <a:lnTo>
                    <a:pt x="1783" y="4161"/>
                  </a:lnTo>
                  <a:cubicBezTo>
                    <a:pt x="679" y="4731"/>
                    <a:pt x="0" y="5784"/>
                    <a:pt x="0" y="6924"/>
                  </a:cubicBezTo>
                  <a:lnTo>
                    <a:pt x="0" y="14392"/>
                  </a:lnTo>
                  <a:cubicBezTo>
                    <a:pt x="1" y="15532"/>
                    <a:pt x="681" y="16585"/>
                    <a:pt x="1785" y="17155"/>
                  </a:cubicBezTo>
                  <a:lnTo>
                    <a:pt x="9016" y="20888"/>
                  </a:lnTo>
                  <a:cubicBezTo>
                    <a:pt x="10120" y="21458"/>
                    <a:pt x="11481" y="21458"/>
                    <a:pt x="12585" y="20888"/>
                  </a:cubicBezTo>
                  <a:lnTo>
                    <a:pt x="19816" y="17155"/>
                  </a:lnTo>
                  <a:cubicBezTo>
                    <a:pt x="20920" y="16584"/>
                    <a:pt x="21600" y="15530"/>
                    <a:pt x="21599" y="14389"/>
                  </a:cubicBezTo>
                  <a:close/>
                </a:path>
              </a:pathLst>
            </a:custGeom>
            <a:solidFill>
              <a:srgbClr val="FFFFFF">
                <a:alpha val="10060"/>
              </a:srgbClr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i="0" u="none" strike="noStrike" cap="none">
                <a:solidFill>
                  <a:srgbClr val="000000"/>
                </a:solidFill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3247878" y="372088"/>
              <a:ext cx="2001163" cy="2208980"/>
            </a:xfrm>
            <a:custGeom>
              <a:avLst/>
              <a:gdLst/>
              <a:ahLst/>
              <a:cxnLst/>
              <a:rect l="l" t="t" r="r" b="b"/>
              <a:pathLst>
                <a:path w="21598" h="21315" extrusionOk="0">
                  <a:moveTo>
                    <a:pt x="21599" y="14389"/>
                  </a:moveTo>
                  <a:lnTo>
                    <a:pt x="21599" y="6924"/>
                  </a:lnTo>
                  <a:cubicBezTo>
                    <a:pt x="21599" y="5784"/>
                    <a:pt x="20918" y="4730"/>
                    <a:pt x="19814" y="4161"/>
                  </a:cubicBezTo>
                  <a:lnTo>
                    <a:pt x="12583" y="428"/>
                  </a:lnTo>
                  <a:cubicBezTo>
                    <a:pt x="11478" y="-142"/>
                    <a:pt x="10118" y="-142"/>
                    <a:pt x="9013" y="428"/>
                  </a:cubicBezTo>
                  <a:lnTo>
                    <a:pt x="1783" y="4161"/>
                  </a:lnTo>
                  <a:cubicBezTo>
                    <a:pt x="679" y="4731"/>
                    <a:pt x="0" y="5784"/>
                    <a:pt x="0" y="6924"/>
                  </a:cubicBezTo>
                  <a:lnTo>
                    <a:pt x="0" y="14392"/>
                  </a:lnTo>
                  <a:cubicBezTo>
                    <a:pt x="1" y="15532"/>
                    <a:pt x="681" y="16585"/>
                    <a:pt x="1785" y="17155"/>
                  </a:cubicBezTo>
                  <a:lnTo>
                    <a:pt x="9016" y="20888"/>
                  </a:lnTo>
                  <a:cubicBezTo>
                    <a:pt x="10120" y="21458"/>
                    <a:pt x="11481" y="21458"/>
                    <a:pt x="12585" y="20888"/>
                  </a:cubicBezTo>
                  <a:lnTo>
                    <a:pt x="19816" y="17155"/>
                  </a:lnTo>
                  <a:cubicBezTo>
                    <a:pt x="20920" y="16584"/>
                    <a:pt x="21600" y="15530"/>
                    <a:pt x="21599" y="14389"/>
                  </a:cubicBezTo>
                  <a:close/>
                </a:path>
              </a:pathLst>
            </a:custGeom>
            <a:solidFill>
              <a:srgbClr val="FFFFFF">
                <a:alpha val="10060"/>
              </a:srgbClr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i="0" u="none" strike="noStrike" cap="none">
                <a:solidFill>
                  <a:srgbClr val="000000"/>
                </a:solidFill>
              </a:endParaRPr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5362355" y="372088"/>
              <a:ext cx="2001163" cy="2208980"/>
            </a:xfrm>
            <a:custGeom>
              <a:avLst/>
              <a:gdLst/>
              <a:ahLst/>
              <a:cxnLst/>
              <a:rect l="l" t="t" r="r" b="b"/>
              <a:pathLst>
                <a:path w="21598" h="21315" extrusionOk="0">
                  <a:moveTo>
                    <a:pt x="21599" y="14389"/>
                  </a:moveTo>
                  <a:lnTo>
                    <a:pt x="21599" y="6924"/>
                  </a:lnTo>
                  <a:cubicBezTo>
                    <a:pt x="21599" y="5784"/>
                    <a:pt x="20918" y="4730"/>
                    <a:pt x="19814" y="4161"/>
                  </a:cubicBezTo>
                  <a:lnTo>
                    <a:pt x="12583" y="428"/>
                  </a:lnTo>
                  <a:cubicBezTo>
                    <a:pt x="11478" y="-142"/>
                    <a:pt x="10118" y="-142"/>
                    <a:pt x="9013" y="428"/>
                  </a:cubicBezTo>
                  <a:lnTo>
                    <a:pt x="1783" y="4161"/>
                  </a:lnTo>
                  <a:cubicBezTo>
                    <a:pt x="679" y="4731"/>
                    <a:pt x="0" y="5784"/>
                    <a:pt x="0" y="6924"/>
                  </a:cubicBezTo>
                  <a:lnTo>
                    <a:pt x="0" y="14392"/>
                  </a:lnTo>
                  <a:cubicBezTo>
                    <a:pt x="1" y="15532"/>
                    <a:pt x="681" y="16585"/>
                    <a:pt x="1785" y="17155"/>
                  </a:cubicBezTo>
                  <a:lnTo>
                    <a:pt x="9016" y="20888"/>
                  </a:lnTo>
                  <a:cubicBezTo>
                    <a:pt x="10120" y="21458"/>
                    <a:pt x="11481" y="21458"/>
                    <a:pt x="12585" y="20888"/>
                  </a:cubicBezTo>
                  <a:lnTo>
                    <a:pt x="19816" y="17155"/>
                  </a:lnTo>
                  <a:cubicBezTo>
                    <a:pt x="20920" y="16584"/>
                    <a:pt x="21600" y="15530"/>
                    <a:pt x="21599" y="14389"/>
                  </a:cubicBezTo>
                  <a:close/>
                </a:path>
              </a:pathLst>
            </a:custGeom>
            <a:solidFill>
              <a:srgbClr val="FFFFFF">
                <a:alpha val="10060"/>
              </a:srgbClr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i="0" u="none" strike="noStrike" cap="none">
                <a:solidFill>
                  <a:srgbClr val="000000"/>
                </a:solidFill>
              </a:endParaRPr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7848601" y="1826900"/>
              <a:ext cx="1371581" cy="1514058"/>
            </a:xfrm>
            <a:custGeom>
              <a:avLst/>
              <a:gdLst/>
              <a:ahLst/>
              <a:cxnLst/>
              <a:rect l="l" t="t" r="r" b="b"/>
              <a:pathLst>
                <a:path w="21598" h="21315" extrusionOk="0">
                  <a:moveTo>
                    <a:pt x="21599" y="14389"/>
                  </a:moveTo>
                  <a:lnTo>
                    <a:pt x="21599" y="6924"/>
                  </a:lnTo>
                  <a:cubicBezTo>
                    <a:pt x="21599" y="5784"/>
                    <a:pt x="20918" y="4730"/>
                    <a:pt x="19814" y="4161"/>
                  </a:cubicBezTo>
                  <a:lnTo>
                    <a:pt x="12583" y="428"/>
                  </a:lnTo>
                  <a:cubicBezTo>
                    <a:pt x="11478" y="-142"/>
                    <a:pt x="10118" y="-142"/>
                    <a:pt x="9013" y="428"/>
                  </a:cubicBezTo>
                  <a:lnTo>
                    <a:pt x="1783" y="4161"/>
                  </a:lnTo>
                  <a:cubicBezTo>
                    <a:pt x="679" y="4731"/>
                    <a:pt x="0" y="5784"/>
                    <a:pt x="0" y="6924"/>
                  </a:cubicBezTo>
                  <a:lnTo>
                    <a:pt x="0" y="14392"/>
                  </a:lnTo>
                  <a:cubicBezTo>
                    <a:pt x="1" y="15532"/>
                    <a:pt x="681" y="16585"/>
                    <a:pt x="1785" y="17155"/>
                  </a:cubicBezTo>
                  <a:lnTo>
                    <a:pt x="9016" y="20888"/>
                  </a:lnTo>
                  <a:cubicBezTo>
                    <a:pt x="10120" y="21458"/>
                    <a:pt x="11481" y="21458"/>
                    <a:pt x="12585" y="20888"/>
                  </a:cubicBezTo>
                  <a:lnTo>
                    <a:pt x="19816" y="17155"/>
                  </a:lnTo>
                  <a:cubicBezTo>
                    <a:pt x="20920" y="16584"/>
                    <a:pt x="21600" y="15530"/>
                    <a:pt x="21599" y="14389"/>
                  </a:cubicBezTo>
                  <a:close/>
                </a:path>
              </a:pathLst>
            </a:custGeom>
            <a:solidFill>
              <a:srgbClr val="4F0089">
                <a:alpha val="15080"/>
              </a:srgbClr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i="0" u="none" strike="noStrike" cap="none">
                <a:solidFill>
                  <a:srgbClr val="000000"/>
                </a:solidFill>
              </a:endParaRPr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1448201" y="-78100"/>
              <a:ext cx="1371581" cy="1514058"/>
            </a:xfrm>
            <a:custGeom>
              <a:avLst/>
              <a:gdLst/>
              <a:ahLst/>
              <a:cxnLst/>
              <a:rect l="l" t="t" r="r" b="b"/>
              <a:pathLst>
                <a:path w="21598" h="21315" extrusionOk="0">
                  <a:moveTo>
                    <a:pt x="21599" y="14389"/>
                  </a:moveTo>
                  <a:lnTo>
                    <a:pt x="21599" y="6924"/>
                  </a:lnTo>
                  <a:cubicBezTo>
                    <a:pt x="21599" y="5784"/>
                    <a:pt x="20918" y="4730"/>
                    <a:pt x="19814" y="4161"/>
                  </a:cubicBezTo>
                  <a:lnTo>
                    <a:pt x="12583" y="428"/>
                  </a:lnTo>
                  <a:cubicBezTo>
                    <a:pt x="11478" y="-142"/>
                    <a:pt x="10118" y="-142"/>
                    <a:pt x="9013" y="428"/>
                  </a:cubicBezTo>
                  <a:lnTo>
                    <a:pt x="1783" y="4161"/>
                  </a:lnTo>
                  <a:cubicBezTo>
                    <a:pt x="679" y="4731"/>
                    <a:pt x="0" y="5784"/>
                    <a:pt x="0" y="6924"/>
                  </a:cubicBezTo>
                  <a:lnTo>
                    <a:pt x="0" y="14392"/>
                  </a:lnTo>
                  <a:cubicBezTo>
                    <a:pt x="1" y="15532"/>
                    <a:pt x="681" y="16585"/>
                    <a:pt x="1785" y="17155"/>
                  </a:cubicBezTo>
                  <a:lnTo>
                    <a:pt x="9016" y="20888"/>
                  </a:lnTo>
                  <a:cubicBezTo>
                    <a:pt x="10120" y="21458"/>
                    <a:pt x="11481" y="21458"/>
                    <a:pt x="12585" y="20888"/>
                  </a:cubicBezTo>
                  <a:lnTo>
                    <a:pt x="19816" y="17155"/>
                  </a:lnTo>
                  <a:cubicBezTo>
                    <a:pt x="20920" y="16584"/>
                    <a:pt x="21600" y="15530"/>
                    <a:pt x="21599" y="14389"/>
                  </a:cubicBezTo>
                  <a:close/>
                </a:path>
              </a:pathLst>
            </a:custGeom>
            <a:solidFill>
              <a:srgbClr val="4F0089">
                <a:alpha val="15080"/>
              </a:srgbClr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i="0" u="none" strike="noStrike" cap="none">
                <a:solidFill>
                  <a:srgbClr val="000000"/>
                </a:solidFill>
              </a:endParaRPr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-581024" y="3340950"/>
              <a:ext cx="1371581" cy="1514058"/>
            </a:xfrm>
            <a:custGeom>
              <a:avLst/>
              <a:gdLst/>
              <a:ahLst/>
              <a:cxnLst/>
              <a:rect l="l" t="t" r="r" b="b"/>
              <a:pathLst>
                <a:path w="21598" h="21315" extrusionOk="0">
                  <a:moveTo>
                    <a:pt x="21599" y="14389"/>
                  </a:moveTo>
                  <a:lnTo>
                    <a:pt x="21599" y="6924"/>
                  </a:lnTo>
                  <a:cubicBezTo>
                    <a:pt x="21599" y="5784"/>
                    <a:pt x="20918" y="4730"/>
                    <a:pt x="19814" y="4161"/>
                  </a:cubicBezTo>
                  <a:lnTo>
                    <a:pt x="12583" y="428"/>
                  </a:lnTo>
                  <a:cubicBezTo>
                    <a:pt x="11478" y="-142"/>
                    <a:pt x="10118" y="-142"/>
                    <a:pt x="9013" y="428"/>
                  </a:cubicBezTo>
                  <a:lnTo>
                    <a:pt x="1783" y="4161"/>
                  </a:lnTo>
                  <a:cubicBezTo>
                    <a:pt x="679" y="4731"/>
                    <a:pt x="0" y="5784"/>
                    <a:pt x="0" y="6924"/>
                  </a:cubicBezTo>
                  <a:lnTo>
                    <a:pt x="0" y="14392"/>
                  </a:lnTo>
                  <a:cubicBezTo>
                    <a:pt x="1" y="15532"/>
                    <a:pt x="681" y="16585"/>
                    <a:pt x="1785" y="17155"/>
                  </a:cubicBezTo>
                  <a:lnTo>
                    <a:pt x="9016" y="20888"/>
                  </a:lnTo>
                  <a:cubicBezTo>
                    <a:pt x="10120" y="21458"/>
                    <a:pt x="11481" y="21458"/>
                    <a:pt x="12585" y="20888"/>
                  </a:cubicBezTo>
                  <a:lnTo>
                    <a:pt x="19816" y="17155"/>
                  </a:lnTo>
                  <a:cubicBezTo>
                    <a:pt x="20920" y="16584"/>
                    <a:pt x="21600" y="15530"/>
                    <a:pt x="21599" y="14389"/>
                  </a:cubicBezTo>
                  <a:close/>
                </a:path>
              </a:pathLst>
            </a:custGeom>
            <a:solidFill>
              <a:srgbClr val="4F0089">
                <a:alpha val="15080"/>
              </a:srgbClr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i="0" u="none" strike="noStrike" cap="none">
                <a:solidFill>
                  <a:srgbClr val="000000"/>
                </a:solidFill>
              </a:endParaRPr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1152450" y="1313601"/>
              <a:ext cx="723479" cy="798620"/>
            </a:xfrm>
            <a:custGeom>
              <a:avLst/>
              <a:gdLst/>
              <a:ahLst/>
              <a:cxnLst/>
              <a:rect l="l" t="t" r="r" b="b"/>
              <a:pathLst>
                <a:path w="21598" h="21315" extrusionOk="0">
                  <a:moveTo>
                    <a:pt x="21599" y="14389"/>
                  </a:moveTo>
                  <a:lnTo>
                    <a:pt x="21599" y="6924"/>
                  </a:lnTo>
                  <a:cubicBezTo>
                    <a:pt x="21599" y="5784"/>
                    <a:pt x="20918" y="4730"/>
                    <a:pt x="19814" y="4161"/>
                  </a:cubicBezTo>
                  <a:lnTo>
                    <a:pt x="12583" y="428"/>
                  </a:lnTo>
                  <a:cubicBezTo>
                    <a:pt x="11478" y="-142"/>
                    <a:pt x="10118" y="-142"/>
                    <a:pt x="9013" y="428"/>
                  </a:cubicBezTo>
                  <a:lnTo>
                    <a:pt x="1783" y="4161"/>
                  </a:lnTo>
                  <a:cubicBezTo>
                    <a:pt x="679" y="4731"/>
                    <a:pt x="0" y="5784"/>
                    <a:pt x="0" y="6924"/>
                  </a:cubicBezTo>
                  <a:lnTo>
                    <a:pt x="0" y="14392"/>
                  </a:lnTo>
                  <a:cubicBezTo>
                    <a:pt x="1" y="15532"/>
                    <a:pt x="681" y="16585"/>
                    <a:pt x="1785" y="17155"/>
                  </a:cubicBezTo>
                  <a:lnTo>
                    <a:pt x="9016" y="20888"/>
                  </a:lnTo>
                  <a:cubicBezTo>
                    <a:pt x="10120" y="21458"/>
                    <a:pt x="11481" y="21458"/>
                    <a:pt x="12585" y="20888"/>
                  </a:cubicBezTo>
                  <a:lnTo>
                    <a:pt x="19816" y="17155"/>
                  </a:lnTo>
                  <a:cubicBezTo>
                    <a:pt x="20920" y="16584"/>
                    <a:pt x="21600" y="15530"/>
                    <a:pt x="21599" y="14389"/>
                  </a:cubicBezTo>
                  <a:close/>
                </a:path>
              </a:pathLst>
            </a:custGeom>
            <a:solidFill>
              <a:srgbClr val="4F0089">
                <a:alpha val="15080"/>
              </a:srgbClr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i="0" u="none" strike="noStrike" cap="none">
                <a:solidFill>
                  <a:srgbClr val="000000"/>
                </a:solidFill>
              </a:endParaRPr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7496375" y="3161451"/>
              <a:ext cx="723479" cy="798620"/>
            </a:xfrm>
            <a:custGeom>
              <a:avLst/>
              <a:gdLst/>
              <a:ahLst/>
              <a:cxnLst/>
              <a:rect l="l" t="t" r="r" b="b"/>
              <a:pathLst>
                <a:path w="21598" h="21315" extrusionOk="0">
                  <a:moveTo>
                    <a:pt x="21599" y="14389"/>
                  </a:moveTo>
                  <a:lnTo>
                    <a:pt x="21599" y="6924"/>
                  </a:lnTo>
                  <a:cubicBezTo>
                    <a:pt x="21599" y="5784"/>
                    <a:pt x="20918" y="4730"/>
                    <a:pt x="19814" y="4161"/>
                  </a:cubicBezTo>
                  <a:lnTo>
                    <a:pt x="12583" y="428"/>
                  </a:lnTo>
                  <a:cubicBezTo>
                    <a:pt x="11478" y="-142"/>
                    <a:pt x="10118" y="-142"/>
                    <a:pt x="9013" y="428"/>
                  </a:cubicBezTo>
                  <a:lnTo>
                    <a:pt x="1783" y="4161"/>
                  </a:lnTo>
                  <a:cubicBezTo>
                    <a:pt x="679" y="4731"/>
                    <a:pt x="0" y="5784"/>
                    <a:pt x="0" y="6924"/>
                  </a:cubicBezTo>
                  <a:lnTo>
                    <a:pt x="0" y="14392"/>
                  </a:lnTo>
                  <a:cubicBezTo>
                    <a:pt x="1" y="15532"/>
                    <a:pt x="681" y="16585"/>
                    <a:pt x="1785" y="17155"/>
                  </a:cubicBezTo>
                  <a:lnTo>
                    <a:pt x="9016" y="20888"/>
                  </a:lnTo>
                  <a:cubicBezTo>
                    <a:pt x="10120" y="21458"/>
                    <a:pt x="11481" y="21458"/>
                    <a:pt x="12585" y="20888"/>
                  </a:cubicBezTo>
                  <a:lnTo>
                    <a:pt x="19816" y="17155"/>
                  </a:lnTo>
                  <a:cubicBezTo>
                    <a:pt x="20920" y="16584"/>
                    <a:pt x="21600" y="15530"/>
                    <a:pt x="21599" y="14389"/>
                  </a:cubicBezTo>
                  <a:close/>
                </a:path>
              </a:pathLst>
            </a:custGeom>
            <a:solidFill>
              <a:srgbClr val="4F0089">
                <a:alpha val="15080"/>
              </a:srgbClr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i="0" u="none" strike="noStrike" cap="none">
                <a:solidFill>
                  <a:srgbClr val="000000"/>
                </a:solidFill>
              </a:endParaRPr>
            </a:p>
          </p:txBody>
        </p:sp>
        <p:sp>
          <p:nvSpPr>
            <p:cNvPr id="29" name="Google Shape;29;p2"/>
            <p:cNvSpPr/>
            <p:nvPr/>
          </p:nvSpPr>
          <p:spPr>
            <a:xfrm rot="10800000">
              <a:off x="7744475" y="-9"/>
              <a:ext cx="1027674" cy="752485"/>
            </a:xfrm>
            <a:custGeom>
              <a:avLst/>
              <a:gdLst/>
              <a:ahLst/>
              <a:cxnLst/>
              <a:rect l="l" t="t" r="r" b="b"/>
              <a:pathLst>
                <a:path w="21600" h="21385" extrusionOk="0">
                  <a:moveTo>
                    <a:pt x="21600" y="21385"/>
                  </a:moveTo>
                  <a:lnTo>
                    <a:pt x="21600" y="10472"/>
                  </a:lnTo>
                  <a:cubicBezTo>
                    <a:pt x="21600" y="8748"/>
                    <a:pt x="20920" y="7155"/>
                    <a:pt x="19816" y="6292"/>
                  </a:cubicBezTo>
                  <a:lnTo>
                    <a:pt x="12585" y="647"/>
                  </a:lnTo>
                  <a:cubicBezTo>
                    <a:pt x="11480" y="-215"/>
                    <a:pt x="10120" y="-215"/>
                    <a:pt x="9015" y="647"/>
                  </a:cubicBezTo>
                  <a:lnTo>
                    <a:pt x="1785" y="6292"/>
                  </a:lnTo>
                  <a:cubicBezTo>
                    <a:pt x="680" y="7154"/>
                    <a:pt x="0" y="8748"/>
                    <a:pt x="0" y="10472"/>
                  </a:cubicBezTo>
                  <a:lnTo>
                    <a:pt x="0" y="21385"/>
                  </a:lnTo>
                  <a:close/>
                </a:path>
              </a:pathLst>
            </a:custGeom>
            <a:solidFill>
              <a:srgbClr val="4F0089">
                <a:alpha val="15080"/>
              </a:srgbClr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i="0" u="none" strike="noStrike" cap="none">
                <a:solidFill>
                  <a:srgbClr val="000000"/>
                </a:solidFill>
              </a:endParaRPr>
            </a:p>
          </p:txBody>
        </p:sp>
      </p:grpSp>
      <p:sp>
        <p:nvSpPr>
          <p:cNvPr id="30" name="Google Shape;30;p2"/>
          <p:cNvSpPr txBox="1">
            <a:spLocks noGrp="1"/>
          </p:cNvSpPr>
          <p:nvPr>
            <p:ph type="ctrTitle"/>
          </p:nvPr>
        </p:nvSpPr>
        <p:spPr>
          <a:xfrm>
            <a:off x="702900" y="3250075"/>
            <a:ext cx="4955100" cy="1159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bg>
      <p:bgPr>
        <a:solidFill>
          <a:schemeClr val="accent1"/>
        </a:solidFill>
        <a:effectLst/>
      </p:bgPr>
    </p:bg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4"/>
          <p:cNvSpPr/>
          <p:nvPr/>
        </p:nvSpPr>
        <p:spPr>
          <a:xfrm>
            <a:off x="2500800" y="285475"/>
            <a:ext cx="4142388" cy="4572547"/>
          </a:xfrm>
          <a:custGeom>
            <a:avLst/>
            <a:gdLst/>
            <a:ahLst/>
            <a:cxnLst/>
            <a:rect l="l" t="t" r="r" b="b"/>
            <a:pathLst>
              <a:path w="21598" h="21315" extrusionOk="0">
                <a:moveTo>
                  <a:pt x="21599" y="14389"/>
                </a:moveTo>
                <a:lnTo>
                  <a:pt x="21599" y="6924"/>
                </a:lnTo>
                <a:cubicBezTo>
                  <a:pt x="21599" y="5784"/>
                  <a:pt x="20918" y="4730"/>
                  <a:pt x="19814" y="4161"/>
                </a:cubicBezTo>
                <a:lnTo>
                  <a:pt x="12583" y="428"/>
                </a:lnTo>
                <a:cubicBezTo>
                  <a:pt x="11478" y="-142"/>
                  <a:pt x="10118" y="-142"/>
                  <a:pt x="9013" y="428"/>
                </a:cubicBezTo>
                <a:lnTo>
                  <a:pt x="1783" y="4161"/>
                </a:lnTo>
                <a:cubicBezTo>
                  <a:pt x="679" y="4731"/>
                  <a:pt x="0" y="5784"/>
                  <a:pt x="0" y="6924"/>
                </a:cubicBezTo>
                <a:lnTo>
                  <a:pt x="0" y="14392"/>
                </a:lnTo>
                <a:cubicBezTo>
                  <a:pt x="1" y="15532"/>
                  <a:pt x="681" y="16585"/>
                  <a:pt x="1785" y="17155"/>
                </a:cubicBezTo>
                <a:lnTo>
                  <a:pt x="9016" y="20888"/>
                </a:lnTo>
                <a:cubicBezTo>
                  <a:pt x="10120" y="21458"/>
                  <a:pt x="11481" y="21458"/>
                  <a:pt x="12585" y="20888"/>
                </a:cubicBezTo>
                <a:lnTo>
                  <a:pt x="19816" y="17155"/>
                </a:lnTo>
                <a:cubicBezTo>
                  <a:pt x="20920" y="16584"/>
                  <a:pt x="21600" y="15530"/>
                  <a:pt x="21599" y="14389"/>
                </a:cubicBezTo>
                <a:close/>
              </a:path>
            </a:pathLst>
          </a:custGeom>
          <a:solidFill>
            <a:srgbClr val="4F0089">
              <a:alpha val="15080"/>
            </a:srgbClr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i="0" u="none" strike="noStrike" cap="none">
              <a:solidFill>
                <a:srgbClr val="000000"/>
              </a:solidFill>
            </a:endParaRPr>
          </a:p>
        </p:txBody>
      </p:sp>
      <p:sp>
        <p:nvSpPr>
          <p:cNvPr id="56" name="Google Shape;56;p4"/>
          <p:cNvSpPr/>
          <p:nvPr/>
        </p:nvSpPr>
        <p:spPr>
          <a:xfrm>
            <a:off x="4239143" y="104898"/>
            <a:ext cx="665704" cy="734888"/>
          </a:xfrm>
          <a:custGeom>
            <a:avLst/>
            <a:gdLst/>
            <a:ahLst/>
            <a:cxnLst/>
            <a:rect l="l" t="t" r="r" b="b"/>
            <a:pathLst>
              <a:path w="21598" h="21315" extrusionOk="0">
                <a:moveTo>
                  <a:pt x="21599" y="14389"/>
                </a:moveTo>
                <a:lnTo>
                  <a:pt x="21599" y="6924"/>
                </a:lnTo>
                <a:cubicBezTo>
                  <a:pt x="21599" y="5784"/>
                  <a:pt x="20918" y="4730"/>
                  <a:pt x="19814" y="4161"/>
                </a:cubicBezTo>
                <a:lnTo>
                  <a:pt x="12583" y="428"/>
                </a:lnTo>
                <a:cubicBezTo>
                  <a:pt x="11478" y="-142"/>
                  <a:pt x="10118" y="-142"/>
                  <a:pt x="9013" y="428"/>
                </a:cubicBezTo>
                <a:lnTo>
                  <a:pt x="1783" y="4161"/>
                </a:lnTo>
                <a:cubicBezTo>
                  <a:pt x="679" y="4731"/>
                  <a:pt x="0" y="5784"/>
                  <a:pt x="0" y="6924"/>
                </a:cubicBezTo>
                <a:lnTo>
                  <a:pt x="0" y="14392"/>
                </a:lnTo>
                <a:cubicBezTo>
                  <a:pt x="1" y="15532"/>
                  <a:pt x="681" y="16585"/>
                  <a:pt x="1785" y="17155"/>
                </a:cubicBezTo>
                <a:lnTo>
                  <a:pt x="9016" y="20888"/>
                </a:lnTo>
                <a:cubicBezTo>
                  <a:pt x="10120" y="21458"/>
                  <a:pt x="11481" y="21458"/>
                  <a:pt x="12585" y="20888"/>
                </a:cubicBezTo>
                <a:lnTo>
                  <a:pt x="19816" y="17155"/>
                </a:lnTo>
                <a:cubicBezTo>
                  <a:pt x="20920" y="16584"/>
                  <a:pt x="21600" y="15530"/>
                  <a:pt x="21599" y="1438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i="0" u="none" strike="noStrike" cap="none">
              <a:solidFill>
                <a:srgbClr val="000000"/>
              </a:solidFill>
            </a:endParaRPr>
          </a:p>
        </p:txBody>
      </p:sp>
      <p:sp>
        <p:nvSpPr>
          <p:cNvPr id="57" name="Google Shape;57;p4"/>
          <p:cNvSpPr txBox="1">
            <a:spLocks noGrp="1"/>
          </p:cNvSpPr>
          <p:nvPr>
            <p:ph type="body" idx="1"/>
          </p:nvPr>
        </p:nvSpPr>
        <p:spPr>
          <a:xfrm>
            <a:off x="2753950" y="839775"/>
            <a:ext cx="3636000" cy="3636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3302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⬢"/>
              <a:defRPr i="1">
                <a:solidFill>
                  <a:schemeClr val="lt1"/>
                </a:solidFill>
              </a:defRPr>
            </a:lvl1pPr>
            <a:lvl2pPr marL="914400" lvl="1" indent="-330200" algn="ctr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600"/>
              <a:buChar char="⬡"/>
              <a:defRPr i="1">
                <a:solidFill>
                  <a:schemeClr val="lt1"/>
                </a:solidFill>
              </a:defRPr>
            </a:lvl2pPr>
            <a:lvl3pPr marL="1371600" lvl="2" indent="-330200" algn="ctr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600"/>
              <a:buChar char="⬡"/>
              <a:defRPr i="1">
                <a:solidFill>
                  <a:schemeClr val="lt1"/>
                </a:solidFill>
              </a:defRPr>
            </a:lvl3pPr>
            <a:lvl4pPr marL="1828800" lvl="3" indent="-381000" algn="ctr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400"/>
              <a:buChar char="●"/>
              <a:defRPr i="1">
                <a:solidFill>
                  <a:schemeClr val="lt1"/>
                </a:solidFill>
              </a:defRPr>
            </a:lvl4pPr>
            <a:lvl5pPr marL="2286000" lvl="4" indent="-381000" algn="ctr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400"/>
              <a:buChar char="○"/>
              <a:defRPr i="1">
                <a:solidFill>
                  <a:schemeClr val="lt1"/>
                </a:solidFill>
              </a:defRPr>
            </a:lvl5pPr>
            <a:lvl6pPr marL="2743200" lvl="5" indent="-381000" algn="ctr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400"/>
              <a:buChar char="■"/>
              <a:defRPr i="1">
                <a:solidFill>
                  <a:schemeClr val="lt1"/>
                </a:solidFill>
              </a:defRPr>
            </a:lvl6pPr>
            <a:lvl7pPr marL="3200400" lvl="6" indent="-381000" algn="ctr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400"/>
              <a:buChar char="●"/>
              <a:defRPr i="1">
                <a:solidFill>
                  <a:schemeClr val="lt1"/>
                </a:solidFill>
              </a:defRPr>
            </a:lvl7pPr>
            <a:lvl8pPr marL="3657600" lvl="7" indent="-381000" algn="ctr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400"/>
              <a:buChar char="○"/>
              <a:defRPr i="1">
                <a:solidFill>
                  <a:schemeClr val="lt1"/>
                </a:solidFill>
              </a:defRPr>
            </a:lvl8pPr>
            <a:lvl9pPr marL="4114800" lvl="8" indent="-381000" algn="ctr" rtl="0">
              <a:spcBef>
                <a:spcPts val="800"/>
              </a:spcBef>
              <a:spcAft>
                <a:spcPts val="800"/>
              </a:spcAft>
              <a:buClr>
                <a:schemeClr val="lt1"/>
              </a:buClr>
              <a:buSzPts val="2400"/>
              <a:buChar char="■"/>
              <a:defRPr i="1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8" name="Google Shape;58;p4"/>
          <p:cNvSpPr txBox="1"/>
          <p:nvPr/>
        </p:nvSpPr>
        <p:spPr>
          <a:xfrm>
            <a:off x="3593400" y="38419"/>
            <a:ext cx="1957200" cy="6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>
                <a:solidFill>
                  <a:schemeClr val="accent1"/>
                </a:solidFill>
                <a:latin typeface="Catamaran"/>
                <a:ea typeface="Catamaran"/>
                <a:cs typeface="Catamaran"/>
                <a:sym typeface="Catamaran"/>
              </a:rPr>
              <a:t>“</a:t>
            </a:r>
            <a:endParaRPr sz="9600">
              <a:solidFill>
                <a:schemeClr val="accent1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  <p:sp>
        <p:nvSpPr>
          <p:cNvPr id="59" name="Google Shape;59;p4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0" name="Google Shape;60;p4"/>
          <p:cNvSpPr/>
          <p:nvPr/>
        </p:nvSpPr>
        <p:spPr>
          <a:xfrm rot="10800000">
            <a:off x="6914577" y="-3"/>
            <a:ext cx="2002536" cy="734878"/>
          </a:xfrm>
          <a:custGeom>
            <a:avLst/>
            <a:gdLst/>
            <a:ahLst/>
            <a:cxnLst/>
            <a:rect l="l" t="t" r="r" b="b"/>
            <a:pathLst>
              <a:path w="21600" h="21175" extrusionOk="0">
                <a:moveTo>
                  <a:pt x="21600" y="21175"/>
                </a:moveTo>
                <a:lnTo>
                  <a:pt x="21600" y="20652"/>
                </a:lnTo>
                <a:cubicBezTo>
                  <a:pt x="21600" y="17251"/>
                  <a:pt x="20920" y="14109"/>
                  <a:pt x="19815" y="12409"/>
                </a:cubicBezTo>
                <a:lnTo>
                  <a:pt x="12585" y="1274"/>
                </a:lnTo>
                <a:cubicBezTo>
                  <a:pt x="11480" y="-425"/>
                  <a:pt x="10120" y="-425"/>
                  <a:pt x="9015" y="1274"/>
                </a:cubicBezTo>
                <a:lnTo>
                  <a:pt x="1785" y="12409"/>
                </a:lnTo>
                <a:cubicBezTo>
                  <a:pt x="680" y="14108"/>
                  <a:pt x="0" y="17251"/>
                  <a:pt x="0" y="20652"/>
                </a:cubicBezTo>
                <a:lnTo>
                  <a:pt x="0" y="21175"/>
                </a:lnTo>
                <a:close/>
              </a:path>
            </a:pathLst>
          </a:custGeom>
          <a:solidFill>
            <a:srgbClr val="FFFFFF">
              <a:alpha val="10060"/>
            </a:srgbClr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i="0" u="none" strike="noStrike" cap="none">
              <a:solidFill>
                <a:srgbClr val="000000"/>
              </a:solidFill>
            </a:endParaRPr>
          </a:p>
        </p:txBody>
      </p:sp>
      <p:sp>
        <p:nvSpPr>
          <p:cNvPr id="61" name="Google Shape;61;p4"/>
          <p:cNvSpPr/>
          <p:nvPr/>
        </p:nvSpPr>
        <p:spPr>
          <a:xfrm rot="10800000">
            <a:off x="2189989" y="-3"/>
            <a:ext cx="2002536" cy="734878"/>
          </a:xfrm>
          <a:custGeom>
            <a:avLst/>
            <a:gdLst/>
            <a:ahLst/>
            <a:cxnLst/>
            <a:rect l="l" t="t" r="r" b="b"/>
            <a:pathLst>
              <a:path w="21600" h="21175" extrusionOk="0">
                <a:moveTo>
                  <a:pt x="21600" y="21175"/>
                </a:moveTo>
                <a:lnTo>
                  <a:pt x="21600" y="20652"/>
                </a:lnTo>
                <a:cubicBezTo>
                  <a:pt x="21600" y="17251"/>
                  <a:pt x="20920" y="14109"/>
                  <a:pt x="19815" y="12409"/>
                </a:cubicBezTo>
                <a:lnTo>
                  <a:pt x="12585" y="1274"/>
                </a:lnTo>
                <a:cubicBezTo>
                  <a:pt x="11480" y="-425"/>
                  <a:pt x="10120" y="-425"/>
                  <a:pt x="9015" y="1274"/>
                </a:cubicBezTo>
                <a:lnTo>
                  <a:pt x="1785" y="12409"/>
                </a:lnTo>
                <a:cubicBezTo>
                  <a:pt x="680" y="14108"/>
                  <a:pt x="0" y="17251"/>
                  <a:pt x="0" y="20652"/>
                </a:cubicBezTo>
                <a:lnTo>
                  <a:pt x="0" y="21175"/>
                </a:lnTo>
                <a:close/>
              </a:path>
            </a:pathLst>
          </a:custGeom>
          <a:solidFill>
            <a:srgbClr val="FFFFFF">
              <a:alpha val="10060"/>
            </a:srgbClr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i="0" u="none" strike="noStrike" cap="none">
              <a:solidFill>
                <a:srgbClr val="000000"/>
              </a:solidFill>
            </a:endParaRPr>
          </a:p>
        </p:txBody>
      </p:sp>
      <p:sp>
        <p:nvSpPr>
          <p:cNvPr id="62" name="Google Shape;62;p4"/>
          <p:cNvSpPr/>
          <p:nvPr/>
        </p:nvSpPr>
        <p:spPr>
          <a:xfrm>
            <a:off x="1609650" y="4039228"/>
            <a:ext cx="2001186" cy="1104224"/>
          </a:xfrm>
          <a:custGeom>
            <a:avLst/>
            <a:gdLst/>
            <a:ahLst/>
            <a:cxnLst/>
            <a:rect l="l" t="t" r="r" b="b"/>
            <a:pathLst>
              <a:path w="21600" h="21315" extrusionOk="0">
                <a:moveTo>
                  <a:pt x="21600" y="21315"/>
                </a:moveTo>
                <a:lnTo>
                  <a:pt x="21600" y="13849"/>
                </a:lnTo>
                <a:cubicBezTo>
                  <a:pt x="21600" y="11569"/>
                  <a:pt x="20920" y="9461"/>
                  <a:pt x="19816" y="8321"/>
                </a:cubicBezTo>
                <a:lnTo>
                  <a:pt x="12585" y="855"/>
                </a:lnTo>
                <a:cubicBezTo>
                  <a:pt x="11480" y="-285"/>
                  <a:pt x="10120" y="-285"/>
                  <a:pt x="9015" y="855"/>
                </a:cubicBezTo>
                <a:lnTo>
                  <a:pt x="1785" y="8321"/>
                </a:lnTo>
                <a:cubicBezTo>
                  <a:pt x="680" y="9461"/>
                  <a:pt x="0" y="11569"/>
                  <a:pt x="0" y="13849"/>
                </a:cubicBezTo>
                <a:lnTo>
                  <a:pt x="0" y="21315"/>
                </a:lnTo>
                <a:close/>
              </a:path>
            </a:pathLst>
          </a:custGeom>
          <a:solidFill>
            <a:srgbClr val="FFFFFF">
              <a:alpha val="10060"/>
            </a:srgbClr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i="0" u="none" strike="noStrike" cap="none">
              <a:solidFill>
                <a:srgbClr val="000000"/>
              </a:solidFill>
            </a:endParaRPr>
          </a:p>
        </p:txBody>
      </p:sp>
      <p:sp>
        <p:nvSpPr>
          <p:cNvPr id="63" name="Google Shape;63;p4"/>
          <p:cNvSpPr/>
          <p:nvPr/>
        </p:nvSpPr>
        <p:spPr>
          <a:xfrm>
            <a:off x="7591188" y="4039228"/>
            <a:ext cx="2001186" cy="1104224"/>
          </a:xfrm>
          <a:custGeom>
            <a:avLst/>
            <a:gdLst/>
            <a:ahLst/>
            <a:cxnLst/>
            <a:rect l="l" t="t" r="r" b="b"/>
            <a:pathLst>
              <a:path w="21600" h="21315" extrusionOk="0">
                <a:moveTo>
                  <a:pt x="21600" y="21315"/>
                </a:moveTo>
                <a:lnTo>
                  <a:pt x="21600" y="13849"/>
                </a:lnTo>
                <a:cubicBezTo>
                  <a:pt x="21600" y="11569"/>
                  <a:pt x="20920" y="9461"/>
                  <a:pt x="19816" y="8321"/>
                </a:cubicBezTo>
                <a:lnTo>
                  <a:pt x="12585" y="855"/>
                </a:lnTo>
                <a:cubicBezTo>
                  <a:pt x="11480" y="-285"/>
                  <a:pt x="10120" y="-285"/>
                  <a:pt x="9015" y="855"/>
                </a:cubicBezTo>
                <a:lnTo>
                  <a:pt x="1785" y="8321"/>
                </a:lnTo>
                <a:cubicBezTo>
                  <a:pt x="680" y="9461"/>
                  <a:pt x="0" y="11569"/>
                  <a:pt x="0" y="13849"/>
                </a:cubicBezTo>
                <a:lnTo>
                  <a:pt x="0" y="21315"/>
                </a:lnTo>
                <a:close/>
              </a:path>
            </a:pathLst>
          </a:custGeom>
          <a:solidFill>
            <a:srgbClr val="FFFFFF">
              <a:alpha val="10060"/>
            </a:srgbClr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i="0" u="none" strike="noStrike" cap="none">
              <a:solidFill>
                <a:srgbClr val="000000"/>
              </a:solidFill>
            </a:endParaRPr>
          </a:p>
        </p:txBody>
      </p:sp>
      <p:sp>
        <p:nvSpPr>
          <p:cNvPr id="64" name="Google Shape;64;p4"/>
          <p:cNvSpPr/>
          <p:nvPr/>
        </p:nvSpPr>
        <p:spPr>
          <a:xfrm>
            <a:off x="875251" y="3108746"/>
            <a:ext cx="1238537" cy="1367251"/>
          </a:xfrm>
          <a:custGeom>
            <a:avLst/>
            <a:gdLst/>
            <a:ahLst/>
            <a:cxnLst/>
            <a:rect l="l" t="t" r="r" b="b"/>
            <a:pathLst>
              <a:path w="21598" h="21315" extrusionOk="0">
                <a:moveTo>
                  <a:pt x="21599" y="14389"/>
                </a:moveTo>
                <a:lnTo>
                  <a:pt x="21599" y="6924"/>
                </a:lnTo>
                <a:cubicBezTo>
                  <a:pt x="21599" y="5784"/>
                  <a:pt x="20918" y="4730"/>
                  <a:pt x="19814" y="4161"/>
                </a:cubicBezTo>
                <a:lnTo>
                  <a:pt x="12583" y="428"/>
                </a:lnTo>
                <a:cubicBezTo>
                  <a:pt x="11478" y="-142"/>
                  <a:pt x="10118" y="-142"/>
                  <a:pt x="9013" y="428"/>
                </a:cubicBezTo>
                <a:lnTo>
                  <a:pt x="1783" y="4161"/>
                </a:lnTo>
                <a:cubicBezTo>
                  <a:pt x="679" y="4731"/>
                  <a:pt x="0" y="5784"/>
                  <a:pt x="0" y="6924"/>
                </a:cubicBezTo>
                <a:lnTo>
                  <a:pt x="0" y="14392"/>
                </a:lnTo>
                <a:cubicBezTo>
                  <a:pt x="1" y="15532"/>
                  <a:pt x="681" y="16585"/>
                  <a:pt x="1785" y="17155"/>
                </a:cubicBezTo>
                <a:lnTo>
                  <a:pt x="9016" y="20888"/>
                </a:lnTo>
                <a:cubicBezTo>
                  <a:pt x="10120" y="21458"/>
                  <a:pt x="11481" y="21458"/>
                  <a:pt x="12585" y="20888"/>
                </a:cubicBezTo>
                <a:lnTo>
                  <a:pt x="19816" y="17155"/>
                </a:lnTo>
                <a:cubicBezTo>
                  <a:pt x="20920" y="16584"/>
                  <a:pt x="21600" y="15530"/>
                  <a:pt x="21599" y="14389"/>
                </a:cubicBezTo>
                <a:close/>
              </a:path>
            </a:pathLst>
          </a:custGeom>
          <a:solidFill>
            <a:srgbClr val="FFFFFF">
              <a:alpha val="10060"/>
            </a:srgbClr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i="0" u="none" strike="noStrike" cap="none">
              <a:solidFill>
                <a:srgbClr val="000000"/>
              </a:solidFill>
            </a:endParaRPr>
          </a:p>
        </p:txBody>
      </p:sp>
      <p:sp>
        <p:nvSpPr>
          <p:cNvPr id="65" name="Google Shape;65;p4"/>
          <p:cNvSpPr/>
          <p:nvPr/>
        </p:nvSpPr>
        <p:spPr>
          <a:xfrm>
            <a:off x="6750099" y="2565690"/>
            <a:ext cx="1670713" cy="1844174"/>
          </a:xfrm>
          <a:custGeom>
            <a:avLst/>
            <a:gdLst/>
            <a:ahLst/>
            <a:cxnLst/>
            <a:rect l="l" t="t" r="r" b="b"/>
            <a:pathLst>
              <a:path w="21598" h="21315" extrusionOk="0">
                <a:moveTo>
                  <a:pt x="21599" y="14389"/>
                </a:moveTo>
                <a:lnTo>
                  <a:pt x="21599" y="6924"/>
                </a:lnTo>
                <a:cubicBezTo>
                  <a:pt x="21599" y="5784"/>
                  <a:pt x="20918" y="4730"/>
                  <a:pt x="19814" y="4161"/>
                </a:cubicBezTo>
                <a:lnTo>
                  <a:pt x="12583" y="428"/>
                </a:lnTo>
                <a:cubicBezTo>
                  <a:pt x="11478" y="-142"/>
                  <a:pt x="10118" y="-142"/>
                  <a:pt x="9013" y="428"/>
                </a:cubicBezTo>
                <a:lnTo>
                  <a:pt x="1783" y="4161"/>
                </a:lnTo>
                <a:cubicBezTo>
                  <a:pt x="679" y="4731"/>
                  <a:pt x="0" y="5784"/>
                  <a:pt x="0" y="6924"/>
                </a:cubicBezTo>
                <a:lnTo>
                  <a:pt x="0" y="14392"/>
                </a:lnTo>
                <a:cubicBezTo>
                  <a:pt x="1" y="15532"/>
                  <a:pt x="681" y="16585"/>
                  <a:pt x="1785" y="17155"/>
                </a:cubicBezTo>
                <a:lnTo>
                  <a:pt x="9016" y="20888"/>
                </a:lnTo>
                <a:cubicBezTo>
                  <a:pt x="10120" y="21458"/>
                  <a:pt x="11481" y="21458"/>
                  <a:pt x="12585" y="20888"/>
                </a:cubicBezTo>
                <a:lnTo>
                  <a:pt x="19816" y="17155"/>
                </a:lnTo>
                <a:cubicBezTo>
                  <a:pt x="20920" y="16584"/>
                  <a:pt x="21600" y="15530"/>
                  <a:pt x="21599" y="14389"/>
                </a:cubicBezTo>
                <a:close/>
              </a:path>
            </a:pathLst>
          </a:custGeom>
          <a:solidFill>
            <a:srgbClr val="FFFFFF">
              <a:alpha val="10060"/>
            </a:srgbClr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i="0" u="none" strike="noStrike" cap="none">
              <a:solidFill>
                <a:srgbClr val="000000"/>
              </a:solidFill>
            </a:endParaRPr>
          </a:p>
        </p:txBody>
      </p:sp>
      <p:sp>
        <p:nvSpPr>
          <p:cNvPr id="66" name="Google Shape;66;p4"/>
          <p:cNvSpPr/>
          <p:nvPr/>
        </p:nvSpPr>
        <p:spPr>
          <a:xfrm>
            <a:off x="8078502" y="1646297"/>
            <a:ext cx="1238537" cy="1367197"/>
          </a:xfrm>
          <a:custGeom>
            <a:avLst/>
            <a:gdLst/>
            <a:ahLst/>
            <a:cxnLst/>
            <a:rect l="l" t="t" r="r" b="b"/>
            <a:pathLst>
              <a:path w="21598" h="21315" extrusionOk="0">
                <a:moveTo>
                  <a:pt x="21599" y="14389"/>
                </a:moveTo>
                <a:lnTo>
                  <a:pt x="21599" y="6924"/>
                </a:lnTo>
                <a:cubicBezTo>
                  <a:pt x="21599" y="5784"/>
                  <a:pt x="20918" y="4730"/>
                  <a:pt x="19814" y="4161"/>
                </a:cubicBezTo>
                <a:lnTo>
                  <a:pt x="12583" y="428"/>
                </a:lnTo>
                <a:cubicBezTo>
                  <a:pt x="11478" y="-142"/>
                  <a:pt x="10118" y="-142"/>
                  <a:pt x="9013" y="428"/>
                </a:cubicBezTo>
                <a:lnTo>
                  <a:pt x="1783" y="4161"/>
                </a:lnTo>
                <a:cubicBezTo>
                  <a:pt x="679" y="4731"/>
                  <a:pt x="0" y="5784"/>
                  <a:pt x="0" y="6924"/>
                </a:cubicBezTo>
                <a:lnTo>
                  <a:pt x="0" y="14392"/>
                </a:lnTo>
                <a:cubicBezTo>
                  <a:pt x="1" y="15532"/>
                  <a:pt x="681" y="16585"/>
                  <a:pt x="1785" y="17155"/>
                </a:cubicBezTo>
                <a:lnTo>
                  <a:pt x="9016" y="20888"/>
                </a:lnTo>
                <a:cubicBezTo>
                  <a:pt x="10120" y="21458"/>
                  <a:pt x="11481" y="21458"/>
                  <a:pt x="12585" y="20888"/>
                </a:cubicBezTo>
                <a:lnTo>
                  <a:pt x="19816" y="17155"/>
                </a:lnTo>
                <a:cubicBezTo>
                  <a:pt x="20920" y="16584"/>
                  <a:pt x="21600" y="15530"/>
                  <a:pt x="21599" y="14389"/>
                </a:cubicBezTo>
                <a:close/>
              </a:path>
            </a:pathLst>
          </a:custGeom>
          <a:solidFill>
            <a:srgbClr val="FFFFFF">
              <a:alpha val="10060"/>
            </a:srgbClr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i="0" u="none" strike="noStrike" cap="none">
              <a:solidFill>
                <a:srgbClr val="000000"/>
              </a:solidFill>
            </a:endParaRPr>
          </a:p>
        </p:txBody>
      </p:sp>
      <p:sp>
        <p:nvSpPr>
          <p:cNvPr id="67" name="Google Shape;67;p4"/>
          <p:cNvSpPr/>
          <p:nvPr/>
        </p:nvSpPr>
        <p:spPr>
          <a:xfrm>
            <a:off x="-276225" y="372088"/>
            <a:ext cx="2001163" cy="2208980"/>
          </a:xfrm>
          <a:custGeom>
            <a:avLst/>
            <a:gdLst/>
            <a:ahLst/>
            <a:cxnLst/>
            <a:rect l="l" t="t" r="r" b="b"/>
            <a:pathLst>
              <a:path w="21598" h="21315" extrusionOk="0">
                <a:moveTo>
                  <a:pt x="21599" y="14389"/>
                </a:moveTo>
                <a:lnTo>
                  <a:pt x="21599" y="6924"/>
                </a:lnTo>
                <a:cubicBezTo>
                  <a:pt x="21599" y="5784"/>
                  <a:pt x="20918" y="4730"/>
                  <a:pt x="19814" y="4161"/>
                </a:cubicBezTo>
                <a:lnTo>
                  <a:pt x="12583" y="428"/>
                </a:lnTo>
                <a:cubicBezTo>
                  <a:pt x="11478" y="-142"/>
                  <a:pt x="10118" y="-142"/>
                  <a:pt x="9013" y="428"/>
                </a:cubicBezTo>
                <a:lnTo>
                  <a:pt x="1783" y="4161"/>
                </a:lnTo>
                <a:cubicBezTo>
                  <a:pt x="679" y="4731"/>
                  <a:pt x="0" y="5784"/>
                  <a:pt x="0" y="6924"/>
                </a:cubicBezTo>
                <a:lnTo>
                  <a:pt x="0" y="14392"/>
                </a:lnTo>
                <a:cubicBezTo>
                  <a:pt x="1" y="15532"/>
                  <a:pt x="681" y="16585"/>
                  <a:pt x="1785" y="17155"/>
                </a:cubicBezTo>
                <a:lnTo>
                  <a:pt x="9016" y="20888"/>
                </a:lnTo>
                <a:cubicBezTo>
                  <a:pt x="10120" y="21458"/>
                  <a:pt x="11481" y="21458"/>
                  <a:pt x="12585" y="20888"/>
                </a:cubicBezTo>
                <a:lnTo>
                  <a:pt x="19816" y="17155"/>
                </a:lnTo>
                <a:cubicBezTo>
                  <a:pt x="20920" y="16584"/>
                  <a:pt x="21600" y="15530"/>
                  <a:pt x="21599" y="14389"/>
                </a:cubicBezTo>
                <a:close/>
              </a:path>
            </a:pathLst>
          </a:custGeom>
          <a:solidFill>
            <a:srgbClr val="FFFFFF">
              <a:alpha val="10060"/>
            </a:srgbClr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i="0" u="none" strike="noStrike" cap="none">
              <a:solidFill>
                <a:srgbClr val="000000"/>
              </a:solidFill>
            </a:endParaRPr>
          </a:p>
        </p:txBody>
      </p:sp>
      <p:sp>
        <p:nvSpPr>
          <p:cNvPr id="68" name="Google Shape;68;p4"/>
          <p:cNvSpPr/>
          <p:nvPr/>
        </p:nvSpPr>
        <p:spPr>
          <a:xfrm>
            <a:off x="6750100" y="993931"/>
            <a:ext cx="874503" cy="965303"/>
          </a:xfrm>
          <a:custGeom>
            <a:avLst/>
            <a:gdLst/>
            <a:ahLst/>
            <a:cxnLst/>
            <a:rect l="l" t="t" r="r" b="b"/>
            <a:pathLst>
              <a:path w="21598" h="21315" extrusionOk="0">
                <a:moveTo>
                  <a:pt x="21599" y="14389"/>
                </a:moveTo>
                <a:lnTo>
                  <a:pt x="21599" y="6924"/>
                </a:lnTo>
                <a:cubicBezTo>
                  <a:pt x="21599" y="5784"/>
                  <a:pt x="20918" y="4730"/>
                  <a:pt x="19814" y="4161"/>
                </a:cubicBezTo>
                <a:lnTo>
                  <a:pt x="12583" y="428"/>
                </a:lnTo>
                <a:cubicBezTo>
                  <a:pt x="11478" y="-142"/>
                  <a:pt x="10118" y="-142"/>
                  <a:pt x="9013" y="428"/>
                </a:cubicBezTo>
                <a:lnTo>
                  <a:pt x="1783" y="4161"/>
                </a:lnTo>
                <a:cubicBezTo>
                  <a:pt x="679" y="4731"/>
                  <a:pt x="0" y="5784"/>
                  <a:pt x="0" y="6924"/>
                </a:cubicBezTo>
                <a:lnTo>
                  <a:pt x="0" y="14392"/>
                </a:lnTo>
                <a:cubicBezTo>
                  <a:pt x="1" y="15532"/>
                  <a:pt x="681" y="16585"/>
                  <a:pt x="1785" y="17155"/>
                </a:cubicBezTo>
                <a:lnTo>
                  <a:pt x="9016" y="20888"/>
                </a:lnTo>
                <a:cubicBezTo>
                  <a:pt x="10120" y="21458"/>
                  <a:pt x="11481" y="21458"/>
                  <a:pt x="12585" y="20888"/>
                </a:cubicBezTo>
                <a:lnTo>
                  <a:pt x="19816" y="17155"/>
                </a:lnTo>
                <a:cubicBezTo>
                  <a:pt x="20920" y="16584"/>
                  <a:pt x="21600" y="15530"/>
                  <a:pt x="21599" y="14389"/>
                </a:cubicBezTo>
                <a:close/>
              </a:path>
            </a:pathLst>
          </a:custGeom>
          <a:solidFill>
            <a:srgbClr val="FFFFFF">
              <a:alpha val="10060"/>
            </a:srgbClr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i="0" u="none" strike="noStrike" cap="none">
              <a:solidFill>
                <a:srgbClr val="000000"/>
              </a:solidFill>
            </a:endParaRPr>
          </a:p>
        </p:txBody>
      </p:sp>
      <p:sp>
        <p:nvSpPr>
          <p:cNvPr id="69" name="Google Shape;69;p4"/>
          <p:cNvSpPr/>
          <p:nvPr/>
        </p:nvSpPr>
        <p:spPr>
          <a:xfrm>
            <a:off x="-211075" y="4039231"/>
            <a:ext cx="874503" cy="965303"/>
          </a:xfrm>
          <a:custGeom>
            <a:avLst/>
            <a:gdLst/>
            <a:ahLst/>
            <a:cxnLst/>
            <a:rect l="l" t="t" r="r" b="b"/>
            <a:pathLst>
              <a:path w="21598" h="21315" extrusionOk="0">
                <a:moveTo>
                  <a:pt x="21599" y="14389"/>
                </a:moveTo>
                <a:lnTo>
                  <a:pt x="21599" y="6924"/>
                </a:lnTo>
                <a:cubicBezTo>
                  <a:pt x="21599" y="5784"/>
                  <a:pt x="20918" y="4730"/>
                  <a:pt x="19814" y="4161"/>
                </a:cubicBezTo>
                <a:lnTo>
                  <a:pt x="12583" y="428"/>
                </a:lnTo>
                <a:cubicBezTo>
                  <a:pt x="11478" y="-142"/>
                  <a:pt x="10118" y="-142"/>
                  <a:pt x="9013" y="428"/>
                </a:cubicBezTo>
                <a:lnTo>
                  <a:pt x="1783" y="4161"/>
                </a:lnTo>
                <a:cubicBezTo>
                  <a:pt x="679" y="4731"/>
                  <a:pt x="0" y="5784"/>
                  <a:pt x="0" y="6924"/>
                </a:cubicBezTo>
                <a:lnTo>
                  <a:pt x="0" y="14392"/>
                </a:lnTo>
                <a:cubicBezTo>
                  <a:pt x="1" y="15532"/>
                  <a:pt x="681" y="16585"/>
                  <a:pt x="1785" y="17155"/>
                </a:cubicBezTo>
                <a:lnTo>
                  <a:pt x="9016" y="20888"/>
                </a:lnTo>
                <a:cubicBezTo>
                  <a:pt x="10120" y="21458"/>
                  <a:pt x="11481" y="21458"/>
                  <a:pt x="12585" y="20888"/>
                </a:cubicBezTo>
                <a:lnTo>
                  <a:pt x="19816" y="17155"/>
                </a:lnTo>
                <a:cubicBezTo>
                  <a:pt x="20920" y="16584"/>
                  <a:pt x="21600" y="15530"/>
                  <a:pt x="21599" y="14389"/>
                </a:cubicBezTo>
                <a:close/>
              </a:path>
            </a:pathLst>
          </a:custGeom>
          <a:solidFill>
            <a:srgbClr val="FFFFFF">
              <a:alpha val="10060"/>
            </a:srgbClr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i="0" u="none" strike="noStrike" cap="none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5"/>
          <p:cNvSpPr/>
          <p:nvPr/>
        </p:nvSpPr>
        <p:spPr>
          <a:xfrm>
            <a:off x="-45517" y="689752"/>
            <a:ext cx="624020" cy="688794"/>
          </a:xfrm>
          <a:custGeom>
            <a:avLst/>
            <a:gdLst/>
            <a:ahLst/>
            <a:cxnLst/>
            <a:rect l="l" t="t" r="r" b="b"/>
            <a:pathLst>
              <a:path w="21598" h="21315" extrusionOk="0">
                <a:moveTo>
                  <a:pt x="21599" y="14389"/>
                </a:moveTo>
                <a:lnTo>
                  <a:pt x="21599" y="6924"/>
                </a:lnTo>
                <a:cubicBezTo>
                  <a:pt x="21599" y="5784"/>
                  <a:pt x="20918" y="4730"/>
                  <a:pt x="19814" y="4161"/>
                </a:cubicBezTo>
                <a:lnTo>
                  <a:pt x="12583" y="428"/>
                </a:lnTo>
                <a:cubicBezTo>
                  <a:pt x="11478" y="-142"/>
                  <a:pt x="10118" y="-142"/>
                  <a:pt x="9013" y="428"/>
                </a:cubicBezTo>
                <a:lnTo>
                  <a:pt x="1783" y="4161"/>
                </a:lnTo>
                <a:cubicBezTo>
                  <a:pt x="679" y="4731"/>
                  <a:pt x="0" y="5784"/>
                  <a:pt x="0" y="6924"/>
                </a:cubicBezTo>
                <a:lnTo>
                  <a:pt x="0" y="14392"/>
                </a:lnTo>
                <a:cubicBezTo>
                  <a:pt x="1" y="15532"/>
                  <a:pt x="681" y="16585"/>
                  <a:pt x="1785" y="17155"/>
                </a:cubicBezTo>
                <a:lnTo>
                  <a:pt x="9016" y="20888"/>
                </a:lnTo>
                <a:cubicBezTo>
                  <a:pt x="10120" y="21458"/>
                  <a:pt x="11481" y="21458"/>
                  <a:pt x="12585" y="20888"/>
                </a:cubicBezTo>
                <a:lnTo>
                  <a:pt x="19816" y="17155"/>
                </a:lnTo>
                <a:cubicBezTo>
                  <a:pt x="20920" y="16584"/>
                  <a:pt x="21600" y="15530"/>
                  <a:pt x="21599" y="1438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i="0" u="none" strike="noStrike" cap="none">
              <a:solidFill>
                <a:srgbClr val="000000"/>
              </a:solidFill>
            </a:endParaRPr>
          </a:p>
        </p:txBody>
      </p:sp>
      <p:grpSp>
        <p:nvGrpSpPr>
          <p:cNvPr id="72" name="Google Shape;72;p5"/>
          <p:cNvGrpSpPr/>
          <p:nvPr/>
        </p:nvGrpSpPr>
        <p:grpSpPr>
          <a:xfrm>
            <a:off x="6320991" y="-7"/>
            <a:ext cx="3630818" cy="5143498"/>
            <a:chOff x="6320991" y="-7"/>
            <a:chExt cx="3630818" cy="5143498"/>
          </a:xfrm>
        </p:grpSpPr>
        <p:sp>
          <p:nvSpPr>
            <p:cNvPr id="73" name="Google Shape;73;p5"/>
            <p:cNvSpPr/>
            <p:nvPr/>
          </p:nvSpPr>
          <p:spPr>
            <a:xfrm>
              <a:off x="6320991" y="4115782"/>
              <a:ext cx="1403568" cy="1027710"/>
            </a:xfrm>
            <a:custGeom>
              <a:avLst/>
              <a:gdLst/>
              <a:ahLst/>
              <a:cxnLst/>
              <a:rect l="l" t="t" r="r" b="b"/>
              <a:pathLst>
                <a:path w="21600" h="21385" extrusionOk="0">
                  <a:moveTo>
                    <a:pt x="21600" y="21385"/>
                  </a:moveTo>
                  <a:lnTo>
                    <a:pt x="21600" y="10472"/>
                  </a:lnTo>
                  <a:cubicBezTo>
                    <a:pt x="21600" y="8748"/>
                    <a:pt x="20920" y="7155"/>
                    <a:pt x="19816" y="6292"/>
                  </a:cubicBezTo>
                  <a:lnTo>
                    <a:pt x="12585" y="647"/>
                  </a:lnTo>
                  <a:cubicBezTo>
                    <a:pt x="11480" y="-215"/>
                    <a:pt x="10120" y="-215"/>
                    <a:pt x="9015" y="647"/>
                  </a:cubicBezTo>
                  <a:lnTo>
                    <a:pt x="1785" y="6292"/>
                  </a:lnTo>
                  <a:cubicBezTo>
                    <a:pt x="680" y="7154"/>
                    <a:pt x="0" y="8748"/>
                    <a:pt x="0" y="10472"/>
                  </a:cubicBezTo>
                  <a:lnTo>
                    <a:pt x="0" y="21385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i="0" u="none" strike="noStrike" cap="none">
                <a:solidFill>
                  <a:srgbClr val="000000"/>
                </a:solidFill>
              </a:endParaRPr>
            </a:p>
          </p:txBody>
        </p:sp>
        <p:sp>
          <p:nvSpPr>
            <p:cNvPr id="74" name="Google Shape;74;p5"/>
            <p:cNvSpPr/>
            <p:nvPr/>
          </p:nvSpPr>
          <p:spPr>
            <a:xfrm>
              <a:off x="7806636" y="4115782"/>
              <a:ext cx="1403568" cy="1027710"/>
            </a:xfrm>
            <a:custGeom>
              <a:avLst/>
              <a:gdLst/>
              <a:ahLst/>
              <a:cxnLst/>
              <a:rect l="l" t="t" r="r" b="b"/>
              <a:pathLst>
                <a:path w="21600" h="21385" extrusionOk="0">
                  <a:moveTo>
                    <a:pt x="21600" y="21385"/>
                  </a:moveTo>
                  <a:lnTo>
                    <a:pt x="21600" y="10472"/>
                  </a:lnTo>
                  <a:cubicBezTo>
                    <a:pt x="21600" y="8748"/>
                    <a:pt x="20920" y="7155"/>
                    <a:pt x="19816" y="6292"/>
                  </a:cubicBezTo>
                  <a:lnTo>
                    <a:pt x="12585" y="647"/>
                  </a:lnTo>
                  <a:cubicBezTo>
                    <a:pt x="11480" y="-215"/>
                    <a:pt x="10120" y="-215"/>
                    <a:pt x="9015" y="647"/>
                  </a:cubicBezTo>
                  <a:lnTo>
                    <a:pt x="1785" y="6292"/>
                  </a:lnTo>
                  <a:cubicBezTo>
                    <a:pt x="680" y="7154"/>
                    <a:pt x="0" y="8748"/>
                    <a:pt x="0" y="10472"/>
                  </a:cubicBezTo>
                  <a:lnTo>
                    <a:pt x="0" y="21385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i="0" u="none" strike="noStrike" cap="none">
                <a:solidFill>
                  <a:srgbClr val="000000"/>
                </a:solidFill>
              </a:endParaRPr>
            </a:p>
          </p:txBody>
        </p:sp>
        <p:sp>
          <p:nvSpPr>
            <p:cNvPr id="75" name="Google Shape;75;p5"/>
            <p:cNvSpPr/>
            <p:nvPr/>
          </p:nvSpPr>
          <p:spPr>
            <a:xfrm>
              <a:off x="8548210" y="260974"/>
              <a:ext cx="1403600" cy="1549387"/>
            </a:xfrm>
            <a:custGeom>
              <a:avLst/>
              <a:gdLst/>
              <a:ahLst/>
              <a:cxnLst/>
              <a:rect l="l" t="t" r="r" b="b"/>
              <a:pathLst>
                <a:path w="21598" h="21315" extrusionOk="0">
                  <a:moveTo>
                    <a:pt x="21599" y="14389"/>
                  </a:moveTo>
                  <a:lnTo>
                    <a:pt x="21599" y="6924"/>
                  </a:lnTo>
                  <a:cubicBezTo>
                    <a:pt x="21599" y="5784"/>
                    <a:pt x="20918" y="4730"/>
                    <a:pt x="19814" y="4161"/>
                  </a:cubicBezTo>
                  <a:lnTo>
                    <a:pt x="12583" y="428"/>
                  </a:lnTo>
                  <a:cubicBezTo>
                    <a:pt x="11478" y="-142"/>
                    <a:pt x="10118" y="-142"/>
                    <a:pt x="9013" y="428"/>
                  </a:cubicBezTo>
                  <a:lnTo>
                    <a:pt x="1783" y="4161"/>
                  </a:lnTo>
                  <a:cubicBezTo>
                    <a:pt x="679" y="4731"/>
                    <a:pt x="0" y="5784"/>
                    <a:pt x="0" y="6924"/>
                  </a:cubicBezTo>
                  <a:lnTo>
                    <a:pt x="0" y="14392"/>
                  </a:lnTo>
                  <a:cubicBezTo>
                    <a:pt x="1" y="15532"/>
                    <a:pt x="681" y="16585"/>
                    <a:pt x="1785" y="17155"/>
                  </a:cubicBezTo>
                  <a:lnTo>
                    <a:pt x="9016" y="20888"/>
                  </a:lnTo>
                  <a:cubicBezTo>
                    <a:pt x="10120" y="21458"/>
                    <a:pt x="11481" y="21458"/>
                    <a:pt x="12585" y="20888"/>
                  </a:cubicBezTo>
                  <a:lnTo>
                    <a:pt x="19816" y="17155"/>
                  </a:lnTo>
                  <a:cubicBezTo>
                    <a:pt x="20920" y="16584"/>
                    <a:pt x="21600" y="15530"/>
                    <a:pt x="21599" y="143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i="0" u="none" strike="noStrike" cap="none">
                <a:solidFill>
                  <a:srgbClr val="000000"/>
                </a:solidFill>
              </a:endParaRPr>
            </a:p>
          </p:txBody>
        </p:sp>
        <p:sp>
          <p:nvSpPr>
            <p:cNvPr id="76" name="Google Shape;76;p5"/>
            <p:cNvSpPr/>
            <p:nvPr/>
          </p:nvSpPr>
          <p:spPr>
            <a:xfrm rot="10800000">
              <a:off x="7806422" y="30"/>
              <a:ext cx="1404540" cy="515400"/>
            </a:xfrm>
            <a:custGeom>
              <a:avLst/>
              <a:gdLst/>
              <a:ahLst/>
              <a:cxnLst/>
              <a:rect l="l" t="t" r="r" b="b"/>
              <a:pathLst>
                <a:path w="21600" h="21175" extrusionOk="0">
                  <a:moveTo>
                    <a:pt x="21600" y="21175"/>
                  </a:moveTo>
                  <a:lnTo>
                    <a:pt x="21600" y="20652"/>
                  </a:lnTo>
                  <a:cubicBezTo>
                    <a:pt x="21600" y="17251"/>
                    <a:pt x="20920" y="14109"/>
                    <a:pt x="19815" y="12409"/>
                  </a:cubicBezTo>
                  <a:lnTo>
                    <a:pt x="12585" y="1274"/>
                  </a:lnTo>
                  <a:cubicBezTo>
                    <a:pt x="11480" y="-425"/>
                    <a:pt x="10120" y="-425"/>
                    <a:pt x="9015" y="1274"/>
                  </a:cubicBezTo>
                  <a:lnTo>
                    <a:pt x="1785" y="12409"/>
                  </a:lnTo>
                  <a:cubicBezTo>
                    <a:pt x="680" y="14108"/>
                    <a:pt x="0" y="17251"/>
                    <a:pt x="0" y="20652"/>
                  </a:cubicBezTo>
                  <a:lnTo>
                    <a:pt x="0" y="21175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i="0" u="none" strike="noStrike" cap="none">
                <a:solidFill>
                  <a:srgbClr val="000000"/>
                </a:solidFill>
              </a:endParaRPr>
            </a:p>
          </p:txBody>
        </p:sp>
        <p:sp>
          <p:nvSpPr>
            <p:cNvPr id="77" name="Google Shape;77;p5"/>
            <p:cNvSpPr/>
            <p:nvPr/>
          </p:nvSpPr>
          <p:spPr>
            <a:xfrm>
              <a:off x="7806643" y="1543679"/>
              <a:ext cx="1403600" cy="1549387"/>
            </a:xfrm>
            <a:custGeom>
              <a:avLst/>
              <a:gdLst/>
              <a:ahLst/>
              <a:cxnLst/>
              <a:rect l="l" t="t" r="r" b="b"/>
              <a:pathLst>
                <a:path w="21598" h="21315" extrusionOk="0">
                  <a:moveTo>
                    <a:pt x="21599" y="14389"/>
                  </a:moveTo>
                  <a:lnTo>
                    <a:pt x="21599" y="6924"/>
                  </a:lnTo>
                  <a:cubicBezTo>
                    <a:pt x="21599" y="5784"/>
                    <a:pt x="20918" y="4730"/>
                    <a:pt x="19814" y="4161"/>
                  </a:cubicBezTo>
                  <a:lnTo>
                    <a:pt x="12583" y="428"/>
                  </a:lnTo>
                  <a:cubicBezTo>
                    <a:pt x="11478" y="-142"/>
                    <a:pt x="10118" y="-142"/>
                    <a:pt x="9013" y="428"/>
                  </a:cubicBezTo>
                  <a:lnTo>
                    <a:pt x="1783" y="4161"/>
                  </a:lnTo>
                  <a:cubicBezTo>
                    <a:pt x="679" y="4731"/>
                    <a:pt x="0" y="5784"/>
                    <a:pt x="0" y="6924"/>
                  </a:cubicBezTo>
                  <a:lnTo>
                    <a:pt x="0" y="14392"/>
                  </a:lnTo>
                  <a:cubicBezTo>
                    <a:pt x="1" y="15532"/>
                    <a:pt x="681" y="16585"/>
                    <a:pt x="1785" y="17155"/>
                  </a:cubicBezTo>
                  <a:lnTo>
                    <a:pt x="9016" y="20888"/>
                  </a:lnTo>
                  <a:cubicBezTo>
                    <a:pt x="10120" y="21458"/>
                    <a:pt x="11481" y="21458"/>
                    <a:pt x="12585" y="20888"/>
                  </a:cubicBezTo>
                  <a:lnTo>
                    <a:pt x="19816" y="17155"/>
                  </a:lnTo>
                  <a:cubicBezTo>
                    <a:pt x="20920" y="16584"/>
                    <a:pt x="21600" y="15530"/>
                    <a:pt x="21599" y="143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i="0" u="none" strike="noStrike" cap="none">
                <a:solidFill>
                  <a:srgbClr val="000000"/>
                </a:solidFill>
              </a:endParaRPr>
            </a:p>
          </p:txBody>
        </p:sp>
        <p:sp>
          <p:nvSpPr>
            <p:cNvPr id="78" name="Google Shape;78;p5"/>
            <p:cNvSpPr/>
            <p:nvPr/>
          </p:nvSpPr>
          <p:spPr>
            <a:xfrm>
              <a:off x="7065077" y="260974"/>
              <a:ext cx="1403600" cy="1549387"/>
            </a:xfrm>
            <a:custGeom>
              <a:avLst/>
              <a:gdLst/>
              <a:ahLst/>
              <a:cxnLst/>
              <a:rect l="l" t="t" r="r" b="b"/>
              <a:pathLst>
                <a:path w="21598" h="21315" extrusionOk="0">
                  <a:moveTo>
                    <a:pt x="21599" y="14389"/>
                  </a:moveTo>
                  <a:lnTo>
                    <a:pt x="21599" y="6924"/>
                  </a:lnTo>
                  <a:cubicBezTo>
                    <a:pt x="21599" y="5784"/>
                    <a:pt x="20918" y="4730"/>
                    <a:pt x="19814" y="4161"/>
                  </a:cubicBezTo>
                  <a:lnTo>
                    <a:pt x="12583" y="428"/>
                  </a:lnTo>
                  <a:cubicBezTo>
                    <a:pt x="11478" y="-142"/>
                    <a:pt x="10118" y="-142"/>
                    <a:pt x="9013" y="428"/>
                  </a:cubicBezTo>
                  <a:lnTo>
                    <a:pt x="1783" y="4161"/>
                  </a:lnTo>
                  <a:cubicBezTo>
                    <a:pt x="679" y="4731"/>
                    <a:pt x="0" y="5784"/>
                    <a:pt x="0" y="6924"/>
                  </a:cubicBezTo>
                  <a:lnTo>
                    <a:pt x="0" y="14392"/>
                  </a:lnTo>
                  <a:cubicBezTo>
                    <a:pt x="1" y="15532"/>
                    <a:pt x="681" y="16585"/>
                    <a:pt x="1785" y="17155"/>
                  </a:cubicBezTo>
                  <a:lnTo>
                    <a:pt x="9016" y="20888"/>
                  </a:lnTo>
                  <a:cubicBezTo>
                    <a:pt x="10120" y="21458"/>
                    <a:pt x="11481" y="21458"/>
                    <a:pt x="12585" y="20888"/>
                  </a:cubicBezTo>
                  <a:lnTo>
                    <a:pt x="19816" y="17155"/>
                  </a:lnTo>
                  <a:cubicBezTo>
                    <a:pt x="20920" y="16584"/>
                    <a:pt x="21600" y="15530"/>
                    <a:pt x="21599" y="143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i="0" u="none" strike="noStrike" cap="none">
                <a:solidFill>
                  <a:srgbClr val="000000"/>
                </a:solidFill>
              </a:endParaRPr>
            </a:p>
          </p:txBody>
        </p:sp>
        <p:sp>
          <p:nvSpPr>
            <p:cNvPr id="79" name="Google Shape;79;p5"/>
            <p:cNvSpPr/>
            <p:nvPr/>
          </p:nvSpPr>
          <p:spPr>
            <a:xfrm>
              <a:off x="8745616" y="1335143"/>
              <a:ext cx="835681" cy="922460"/>
            </a:xfrm>
            <a:custGeom>
              <a:avLst/>
              <a:gdLst/>
              <a:ahLst/>
              <a:cxnLst/>
              <a:rect l="l" t="t" r="r" b="b"/>
              <a:pathLst>
                <a:path w="21598" h="21315" extrusionOk="0">
                  <a:moveTo>
                    <a:pt x="21599" y="14389"/>
                  </a:moveTo>
                  <a:lnTo>
                    <a:pt x="21599" y="6924"/>
                  </a:lnTo>
                  <a:cubicBezTo>
                    <a:pt x="21599" y="5784"/>
                    <a:pt x="20918" y="4730"/>
                    <a:pt x="19814" y="4161"/>
                  </a:cubicBezTo>
                  <a:lnTo>
                    <a:pt x="12583" y="428"/>
                  </a:lnTo>
                  <a:cubicBezTo>
                    <a:pt x="11478" y="-142"/>
                    <a:pt x="10118" y="-142"/>
                    <a:pt x="9013" y="428"/>
                  </a:cubicBezTo>
                  <a:lnTo>
                    <a:pt x="1783" y="4161"/>
                  </a:lnTo>
                  <a:cubicBezTo>
                    <a:pt x="679" y="4731"/>
                    <a:pt x="0" y="5784"/>
                    <a:pt x="0" y="6924"/>
                  </a:cubicBezTo>
                  <a:lnTo>
                    <a:pt x="0" y="14392"/>
                  </a:lnTo>
                  <a:cubicBezTo>
                    <a:pt x="1" y="15532"/>
                    <a:pt x="681" y="16585"/>
                    <a:pt x="1785" y="17155"/>
                  </a:cubicBezTo>
                  <a:lnTo>
                    <a:pt x="9016" y="20888"/>
                  </a:lnTo>
                  <a:cubicBezTo>
                    <a:pt x="10120" y="21458"/>
                    <a:pt x="11481" y="21458"/>
                    <a:pt x="12585" y="20888"/>
                  </a:cubicBezTo>
                  <a:lnTo>
                    <a:pt x="19816" y="17155"/>
                  </a:lnTo>
                  <a:cubicBezTo>
                    <a:pt x="20920" y="16584"/>
                    <a:pt x="21600" y="15530"/>
                    <a:pt x="21599" y="14389"/>
                  </a:cubicBezTo>
                  <a:close/>
                </a:path>
              </a:pathLst>
            </a:custGeom>
            <a:solidFill>
              <a:srgbClr val="5322C9">
                <a:alpha val="15080"/>
              </a:srgbClr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i="0" u="none" strike="noStrike" cap="none">
                <a:solidFill>
                  <a:srgbClr val="000000"/>
                </a:solidFill>
              </a:endParaRPr>
            </a:p>
          </p:txBody>
        </p:sp>
        <p:sp>
          <p:nvSpPr>
            <p:cNvPr id="80" name="Google Shape;80;p5"/>
            <p:cNvSpPr/>
            <p:nvPr/>
          </p:nvSpPr>
          <p:spPr>
            <a:xfrm>
              <a:off x="7133773" y="3941724"/>
              <a:ext cx="507445" cy="560158"/>
            </a:xfrm>
            <a:custGeom>
              <a:avLst/>
              <a:gdLst/>
              <a:ahLst/>
              <a:cxnLst/>
              <a:rect l="l" t="t" r="r" b="b"/>
              <a:pathLst>
                <a:path w="21598" h="21315" extrusionOk="0">
                  <a:moveTo>
                    <a:pt x="21599" y="14389"/>
                  </a:moveTo>
                  <a:lnTo>
                    <a:pt x="21599" y="6924"/>
                  </a:lnTo>
                  <a:cubicBezTo>
                    <a:pt x="21599" y="5784"/>
                    <a:pt x="20918" y="4730"/>
                    <a:pt x="19814" y="4161"/>
                  </a:cubicBezTo>
                  <a:lnTo>
                    <a:pt x="12583" y="428"/>
                  </a:lnTo>
                  <a:cubicBezTo>
                    <a:pt x="11478" y="-142"/>
                    <a:pt x="10118" y="-142"/>
                    <a:pt x="9013" y="428"/>
                  </a:cubicBezTo>
                  <a:lnTo>
                    <a:pt x="1783" y="4161"/>
                  </a:lnTo>
                  <a:cubicBezTo>
                    <a:pt x="679" y="4731"/>
                    <a:pt x="0" y="5784"/>
                    <a:pt x="0" y="6924"/>
                  </a:cubicBezTo>
                  <a:lnTo>
                    <a:pt x="0" y="14392"/>
                  </a:lnTo>
                  <a:cubicBezTo>
                    <a:pt x="1" y="15532"/>
                    <a:pt x="681" y="16585"/>
                    <a:pt x="1785" y="17155"/>
                  </a:cubicBezTo>
                  <a:lnTo>
                    <a:pt x="9016" y="20888"/>
                  </a:lnTo>
                  <a:cubicBezTo>
                    <a:pt x="10120" y="21458"/>
                    <a:pt x="11481" y="21458"/>
                    <a:pt x="12585" y="20888"/>
                  </a:cubicBezTo>
                  <a:lnTo>
                    <a:pt x="19816" y="17155"/>
                  </a:lnTo>
                  <a:cubicBezTo>
                    <a:pt x="20920" y="16584"/>
                    <a:pt x="21600" y="15530"/>
                    <a:pt x="21599" y="14389"/>
                  </a:cubicBezTo>
                  <a:close/>
                </a:path>
              </a:pathLst>
            </a:custGeom>
            <a:solidFill>
              <a:srgbClr val="5322C9">
                <a:alpha val="15080"/>
              </a:srgbClr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i="0" u="none" strike="noStrike" cap="none">
                <a:solidFill>
                  <a:srgbClr val="000000"/>
                </a:solidFill>
              </a:endParaRPr>
            </a:p>
          </p:txBody>
        </p:sp>
        <p:sp>
          <p:nvSpPr>
            <p:cNvPr id="81" name="Google Shape;81;p5"/>
            <p:cNvSpPr/>
            <p:nvPr/>
          </p:nvSpPr>
          <p:spPr>
            <a:xfrm rot="10800000">
              <a:off x="7406482" y="-7"/>
              <a:ext cx="720792" cy="527782"/>
            </a:xfrm>
            <a:custGeom>
              <a:avLst/>
              <a:gdLst/>
              <a:ahLst/>
              <a:cxnLst/>
              <a:rect l="l" t="t" r="r" b="b"/>
              <a:pathLst>
                <a:path w="21600" h="21385" extrusionOk="0">
                  <a:moveTo>
                    <a:pt x="21600" y="21385"/>
                  </a:moveTo>
                  <a:lnTo>
                    <a:pt x="21600" y="10472"/>
                  </a:lnTo>
                  <a:cubicBezTo>
                    <a:pt x="21600" y="8748"/>
                    <a:pt x="20920" y="7155"/>
                    <a:pt x="19816" y="6292"/>
                  </a:cubicBezTo>
                  <a:lnTo>
                    <a:pt x="12585" y="647"/>
                  </a:lnTo>
                  <a:cubicBezTo>
                    <a:pt x="11480" y="-215"/>
                    <a:pt x="10120" y="-215"/>
                    <a:pt x="9015" y="647"/>
                  </a:cubicBezTo>
                  <a:lnTo>
                    <a:pt x="1785" y="6292"/>
                  </a:lnTo>
                  <a:cubicBezTo>
                    <a:pt x="680" y="7154"/>
                    <a:pt x="0" y="8748"/>
                    <a:pt x="0" y="10472"/>
                  </a:cubicBezTo>
                  <a:lnTo>
                    <a:pt x="0" y="21385"/>
                  </a:lnTo>
                  <a:close/>
                </a:path>
              </a:pathLst>
            </a:custGeom>
            <a:solidFill>
              <a:srgbClr val="5322C9">
                <a:alpha val="15080"/>
              </a:srgbClr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i="0" u="none" strike="noStrike" cap="none">
                <a:solidFill>
                  <a:srgbClr val="000000"/>
                </a:solidFill>
              </a:endParaRPr>
            </a:p>
          </p:txBody>
        </p:sp>
        <p:sp>
          <p:nvSpPr>
            <p:cNvPr id="82" name="Google Shape;82;p5"/>
            <p:cNvSpPr/>
            <p:nvPr/>
          </p:nvSpPr>
          <p:spPr>
            <a:xfrm>
              <a:off x="7331887" y="2181982"/>
              <a:ext cx="962029" cy="1061967"/>
            </a:xfrm>
            <a:custGeom>
              <a:avLst/>
              <a:gdLst/>
              <a:ahLst/>
              <a:cxnLst/>
              <a:rect l="l" t="t" r="r" b="b"/>
              <a:pathLst>
                <a:path w="21598" h="21315" extrusionOk="0">
                  <a:moveTo>
                    <a:pt x="21599" y="14389"/>
                  </a:moveTo>
                  <a:lnTo>
                    <a:pt x="21599" y="6924"/>
                  </a:lnTo>
                  <a:cubicBezTo>
                    <a:pt x="21599" y="5784"/>
                    <a:pt x="20918" y="4730"/>
                    <a:pt x="19814" y="4161"/>
                  </a:cubicBezTo>
                  <a:lnTo>
                    <a:pt x="12583" y="428"/>
                  </a:lnTo>
                  <a:cubicBezTo>
                    <a:pt x="11478" y="-142"/>
                    <a:pt x="10118" y="-142"/>
                    <a:pt x="9013" y="428"/>
                  </a:cubicBezTo>
                  <a:lnTo>
                    <a:pt x="1783" y="4161"/>
                  </a:lnTo>
                  <a:cubicBezTo>
                    <a:pt x="679" y="4731"/>
                    <a:pt x="0" y="5784"/>
                    <a:pt x="0" y="6924"/>
                  </a:cubicBezTo>
                  <a:lnTo>
                    <a:pt x="0" y="14392"/>
                  </a:lnTo>
                  <a:cubicBezTo>
                    <a:pt x="1" y="15532"/>
                    <a:pt x="681" y="16585"/>
                    <a:pt x="1785" y="17155"/>
                  </a:cubicBezTo>
                  <a:lnTo>
                    <a:pt x="9016" y="20888"/>
                  </a:lnTo>
                  <a:cubicBezTo>
                    <a:pt x="10120" y="21458"/>
                    <a:pt x="11481" y="21458"/>
                    <a:pt x="12585" y="20888"/>
                  </a:cubicBezTo>
                  <a:lnTo>
                    <a:pt x="19816" y="17155"/>
                  </a:lnTo>
                  <a:cubicBezTo>
                    <a:pt x="20920" y="16584"/>
                    <a:pt x="21600" y="15530"/>
                    <a:pt x="21599" y="14389"/>
                  </a:cubicBezTo>
                  <a:close/>
                </a:path>
              </a:pathLst>
            </a:custGeom>
            <a:solidFill>
              <a:srgbClr val="5322C9">
                <a:alpha val="15080"/>
              </a:srgbClr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i="0" u="none" strike="noStrike" cap="none">
                <a:solidFill>
                  <a:srgbClr val="000000"/>
                </a:solidFill>
              </a:endParaRPr>
            </a:p>
          </p:txBody>
        </p:sp>
        <p:sp>
          <p:nvSpPr>
            <p:cNvPr id="83" name="Google Shape;83;p5"/>
            <p:cNvSpPr/>
            <p:nvPr/>
          </p:nvSpPr>
          <p:spPr>
            <a:xfrm>
              <a:off x="8548210" y="2833077"/>
              <a:ext cx="1403600" cy="1549387"/>
            </a:xfrm>
            <a:custGeom>
              <a:avLst/>
              <a:gdLst/>
              <a:ahLst/>
              <a:cxnLst/>
              <a:rect l="l" t="t" r="r" b="b"/>
              <a:pathLst>
                <a:path w="21598" h="21315" extrusionOk="0">
                  <a:moveTo>
                    <a:pt x="21599" y="14389"/>
                  </a:moveTo>
                  <a:lnTo>
                    <a:pt x="21599" y="6924"/>
                  </a:lnTo>
                  <a:cubicBezTo>
                    <a:pt x="21599" y="5784"/>
                    <a:pt x="20918" y="4730"/>
                    <a:pt x="19814" y="4161"/>
                  </a:cubicBezTo>
                  <a:lnTo>
                    <a:pt x="12583" y="428"/>
                  </a:lnTo>
                  <a:cubicBezTo>
                    <a:pt x="11478" y="-142"/>
                    <a:pt x="10118" y="-142"/>
                    <a:pt x="9013" y="428"/>
                  </a:cubicBezTo>
                  <a:lnTo>
                    <a:pt x="1783" y="4161"/>
                  </a:lnTo>
                  <a:cubicBezTo>
                    <a:pt x="679" y="4731"/>
                    <a:pt x="0" y="5784"/>
                    <a:pt x="0" y="6924"/>
                  </a:cubicBezTo>
                  <a:lnTo>
                    <a:pt x="0" y="14392"/>
                  </a:lnTo>
                  <a:cubicBezTo>
                    <a:pt x="1" y="15532"/>
                    <a:pt x="681" y="16585"/>
                    <a:pt x="1785" y="17155"/>
                  </a:cubicBezTo>
                  <a:lnTo>
                    <a:pt x="9016" y="20888"/>
                  </a:lnTo>
                  <a:cubicBezTo>
                    <a:pt x="10120" y="21458"/>
                    <a:pt x="11481" y="21458"/>
                    <a:pt x="12585" y="20888"/>
                  </a:cubicBezTo>
                  <a:lnTo>
                    <a:pt x="19816" y="17155"/>
                  </a:lnTo>
                  <a:cubicBezTo>
                    <a:pt x="20920" y="16584"/>
                    <a:pt x="21600" y="15530"/>
                    <a:pt x="21599" y="143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i="0" u="none" strike="noStrike" cap="none">
                <a:solidFill>
                  <a:srgbClr val="000000"/>
                </a:solidFill>
              </a:endParaRPr>
            </a:p>
          </p:txBody>
        </p:sp>
      </p:grpSp>
      <p:sp>
        <p:nvSpPr>
          <p:cNvPr id="84" name="Google Shape;84;p5"/>
          <p:cNvSpPr txBox="1">
            <a:spLocks noGrp="1"/>
          </p:cNvSpPr>
          <p:nvPr>
            <p:ph type="title"/>
          </p:nvPr>
        </p:nvSpPr>
        <p:spPr>
          <a:xfrm>
            <a:off x="779100" y="836000"/>
            <a:ext cx="6010500" cy="396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5"/>
          <p:cNvSpPr txBox="1">
            <a:spLocks noGrp="1"/>
          </p:cNvSpPr>
          <p:nvPr>
            <p:ph type="body" idx="1"/>
          </p:nvPr>
        </p:nvSpPr>
        <p:spPr>
          <a:xfrm>
            <a:off x="779100" y="1503550"/>
            <a:ext cx="6010500" cy="2884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Char char="⬢"/>
              <a:defRPr/>
            </a:lvl1pPr>
            <a:lvl2pPr marL="914400" lvl="1" indent="-330200" rtl="0">
              <a:spcBef>
                <a:spcPts val="800"/>
              </a:spcBef>
              <a:spcAft>
                <a:spcPts val="0"/>
              </a:spcAft>
              <a:buSzPts val="1600"/>
              <a:buChar char="⬡"/>
              <a:defRPr/>
            </a:lvl2pPr>
            <a:lvl3pPr marL="1371600" lvl="2" indent="-330200" rtl="0">
              <a:spcBef>
                <a:spcPts val="800"/>
              </a:spcBef>
              <a:spcAft>
                <a:spcPts val="0"/>
              </a:spcAft>
              <a:buSzPts val="1600"/>
              <a:buChar char="⬡"/>
              <a:defRPr/>
            </a:lvl3pPr>
            <a:lvl4pPr marL="1828800" lvl="3" indent="-381000" rtl="0">
              <a:spcBef>
                <a:spcPts val="800"/>
              </a:spcBef>
              <a:spcAft>
                <a:spcPts val="0"/>
              </a:spcAft>
              <a:buSzPts val="2400"/>
              <a:buChar char="●"/>
              <a:defRPr/>
            </a:lvl4pPr>
            <a:lvl5pPr marL="2286000" lvl="4" indent="-381000" rtl="0">
              <a:spcBef>
                <a:spcPts val="800"/>
              </a:spcBef>
              <a:spcAft>
                <a:spcPts val="0"/>
              </a:spcAft>
              <a:buSzPts val="2400"/>
              <a:buChar char="○"/>
              <a:defRPr/>
            </a:lvl5pPr>
            <a:lvl6pPr marL="2743200" lvl="5" indent="-381000" rtl="0">
              <a:spcBef>
                <a:spcPts val="800"/>
              </a:spcBef>
              <a:spcAft>
                <a:spcPts val="0"/>
              </a:spcAft>
              <a:buSzPts val="2400"/>
              <a:buChar char="■"/>
              <a:defRPr/>
            </a:lvl6pPr>
            <a:lvl7pPr marL="3200400" lvl="6" indent="-381000" rtl="0">
              <a:spcBef>
                <a:spcPts val="800"/>
              </a:spcBef>
              <a:spcAft>
                <a:spcPts val="0"/>
              </a:spcAft>
              <a:buSzPts val="2400"/>
              <a:buChar char="●"/>
              <a:defRPr/>
            </a:lvl7pPr>
            <a:lvl8pPr marL="3657600" lvl="7" indent="-381000" rtl="0">
              <a:spcBef>
                <a:spcPts val="800"/>
              </a:spcBef>
              <a:spcAft>
                <a:spcPts val="0"/>
              </a:spcAft>
              <a:buSzPts val="2400"/>
              <a:buChar char="○"/>
              <a:defRPr/>
            </a:lvl8pPr>
            <a:lvl9pPr marL="4114800" lvl="8" indent="-381000" rtl="0">
              <a:spcBef>
                <a:spcPts val="800"/>
              </a:spcBef>
              <a:spcAft>
                <a:spcPts val="800"/>
              </a:spcAft>
              <a:buSzPts val="2400"/>
              <a:buChar char="■"/>
              <a:defRPr/>
            </a:lvl9pPr>
          </a:lstStyle>
          <a:p>
            <a:endParaRPr/>
          </a:p>
        </p:txBody>
      </p:sp>
      <p:sp>
        <p:nvSpPr>
          <p:cNvPr id="86" name="Google Shape;86;p5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6"/>
          <p:cNvSpPr/>
          <p:nvPr/>
        </p:nvSpPr>
        <p:spPr>
          <a:xfrm>
            <a:off x="-45517" y="689752"/>
            <a:ext cx="624020" cy="688794"/>
          </a:xfrm>
          <a:custGeom>
            <a:avLst/>
            <a:gdLst/>
            <a:ahLst/>
            <a:cxnLst/>
            <a:rect l="l" t="t" r="r" b="b"/>
            <a:pathLst>
              <a:path w="21598" h="21315" extrusionOk="0">
                <a:moveTo>
                  <a:pt x="21599" y="14389"/>
                </a:moveTo>
                <a:lnTo>
                  <a:pt x="21599" y="6924"/>
                </a:lnTo>
                <a:cubicBezTo>
                  <a:pt x="21599" y="5784"/>
                  <a:pt x="20918" y="4730"/>
                  <a:pt x="19814" y="4161"/>
                </a:cubicBezTo>
                <a:lnTo>
                  <a:pt x="12583" y="428"/>
                </a:lnTo>
                <a:cubicBezTo>
                  <a:pt x="11478" y="-142"/>
                  <a:pt x="10118" y="-142"/>
                  <a:pt x="9013" y="428"/>
                </a:cubicBezTo>
                <a:lnTo>
                  <a:pt x="1783" y="4161"/>
                </a:lnTo>
                <a:cubicBezTo>
                  <a:pt x="679" y="4731"/>
                  <a:pt x="0" y="5784"/>
                  <a:pt x="0" y="6924"/>
                </a:cubicBezTo>
                <a:lnTo>
                  <a:pt x="0" y="14392"/>
                </a:lnTo>
                <a:cubicBezTo>
                  <a:pt x="1" y="15532"/>
                  <a:pt x="681" y="16585"/>
                  <a:pt x="1785" y="17155"/>
                </a:cubicBezTo>
                <a:lnTo>
                  <a:pt x="9016" y="20888"/>
                </a:lnTo>
                <a:cubicBezTo>
                  <a:pt x="10120" y="21458"/>
                  <a:pt x="11481" y="21458"/>
                  <a:pt x="12585" y="20888"/>
                </a:cubicBezTo>
                <a:lnTo>
                  <a:pt x="19816" y="17155"/>
                </a:lnTo>
                <a:cubicBezTo>
                  <a:pt x="20920" y="16584"/>
                  <a:pt x="21600" y="15530"/>
                  <a:pt x="21599" y="1438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i="0" u="none" strike="noStrike" cap="none">
              <a:solidFill>
                <a:srgbClr val="000000"/>
              </a:solidFill>
            </a:endParaRPr>
          </a:p>
        </p:txBody>
      </p:sp>
      <p:grpSp>
        <p:nvGrpSpPr>
          <p:cNvPr id="89" name="Google Shape;89;p6"/>
          <p:cNvGrpSpPr/>
          <p:nvPr/>
        </p:nvGrpSpPr>
        <p:grpSpPr>
          <a:xfrm>
            <a:off x="6320991" y="-7"/>
            <a:ext cx="3630818" cy="5143498"/>
            <a:chOff x="6320991" y="-7"/>
            <a:chExt cx="3630818" cy="5143498"/>
          </a:xfrm>
        </p:grpSpPr>
        <p:sp>
          <p:nvSpPr>
            <p:cNvPr id="90" name="Google Shape;90;p6"/>
            <p:cNvSpPr/>
            <p:nvPr/>
          </p:nvSpPr>
          <p:spPr>
            <a:xfrm>
              <a:off x="6320991" y="4115782"/>
              <a:ext cx="1403568" cy="1027710"/>
            </a:xfrm>
            <a:custGeom>
              <a:avLst/>
              <a:gdLst/>
              <a:ahLst/>
              <a:cxnLst/>
              <a:rect l="l" t="t" r="r" b="b"/>
              <a:pathLst>
                <a:path w="21600" h="21385" extrusionOk="0">
                  <a:moveTo>
                    <a:pt x="21600" y="21385"/>
                  </a:moveTo>
                  <a:lnTo>
                    <a:pt x="21600" y="10472"/>
                  </a:lnTo>
                  <a:cubicBezTo>
                    <a:pt x="21600" y="8748"/>
                    <a:pt x="20920" y="7155"/>
                    <a:pt x="19816" y="6292"/>
                  </a:cubicBezTo>
                  <a:lnTo>
                    <a:pt x="12585" y="647"/>
                  </a:lnTo>
                  <a:cubicBezTo>
                    <a:pt x="11480" y="-215"/>
                    <a:pt x="10120" y="-215"/>
                    <a:pt x="9015" y="647"/>
                  </a:cubicBezTo>
                  <a:lnTo>
                    <a:pt x="1785" y="6292"/>
                  </a:lnTo>
                  <a:cubicBezTo>
                    <a:pt x="680" y="7154"/>
                    <a:pt x="0" y="8748"/>
                    <a:pt x="0" y="10472"/>
                  </a:cubicBezTo>
                  <a:lnTo>
                    <a:pt x="0" y="21385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i="0" u="none" strike="noStrike" cap="none">
                <a:solidFill>
                  <a:srgbClr val="000000"/>
                </a:solidFill>
              </a:endParaRPr>
            </a:p>
          </p:txBody>
        </p:sp>
        <p:sp>
          <p:nvSpPr>
            <p:cNvPr id="91" name="Google Shape;91;p6"/>
            <p:cNvSpPr/>
            <p:nvPr/>
          </p:nvSpPr>
          <p:spPr>
            <a:xfrm>
              <a:off x="7806636" y="4115782"/>
              <a:ext cx="1403568" cy="1027710"/>
            </a:xfrm>
            <a:custGeom>
              <a:avLst/>
              <a:gdLst/>
              <a:ahLst/>
              <a:cxnLst/>
              <a:rect l="l" t="t" r="r" b="b"/>
              <a:pathLst>
                <a:path w="21600" h="21385" extrusionOk="0">
                  <a:moveTo>
                    <a:pt x="21600" y="21385"/>
                  </a:moveTo>
                  <a:lnTo>
                    <a:pt x="21600" y="10472"/>
                  </a:lnTo>
                  <a:cubicBezTo>
                    <a:pt x="21600" y="8748"/>
                    <a:pt x="20920" y="7155"/>
                    <a:pt x="19816" y="6292"/>
                  </a:cubicBezTo>
                  <a:lnTo>
                    <a:pt x="12585" y="647"/>
                  </a:lnTo>
                  <a:cubicBezTo>
                    <a:pt x="11480" y="-215"/>
                    <a:pt x="10120" y="-215"/>
                    <a:pt x="9015" y="647"/>
                  </a:cubicBezTo>
                  <a:lnTo>
                    <a:pt x="1785" y="6292"/>
                  </a:lnTo>
                  <a:cubicBezTo>
                    <a:pt x="680" y="7154"/>
                    <a:pt x="0" y="8748"/>
                    <a:pt x="0" y="10472"/>
                  </a:cubicBezTo>
                  <a:lnTo>
                    <a:pt x="0" y="21385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i="0" u="none" strike="noStrike" cap="none">
                <a:solidFill>
                  <a:srgbClr val="000000"/>
                </a:solidFill>
              </a:endParaRPr>
            </a:p>
          </p:txBody>
        </p:sp>
        <p:sp>
          <p:nvSpPr>
            <p:cNvPr id="92" name="Google Shape;92;p6"/>
            <p:cNvSpPr/>
            <p:nvPr/>
          </p:nvSpPr>
          <p:spPr>
            <a:xfrm>
              <a:off x="8548210" y="260974"/>
              <a:ext cx="1403600" cy="1549387"/>
            </a:xfrm>
            <a:custGeom>
              <a:avLst/>
              <a:gdLst/>
              <a:ahLst/>
              <a:cxnLst/>
              <a:rect l="l" t="t" r="r" b="b"/>
              <a:pathLst>
                <a:path w="21598" h="21315" extrusionOk="0">
                  <a:moveTo>
                    <a:pt x="21599" y="14389"/>
                  </a:moveTo>
                  <a:lnTo>
                    <a:pt x="21599" y="6924"/>
                  </a:lnTo>
                  <a:cubicBezTo>
                    <a:pt x="21599" y="5784"/>
                    <a:pt x="20918" y="4730"/>
                    <a:pt x="19814" y="4161"/>
                  </a:cubicBezTo>
                  <a:lnTo>
                    <a:pt x="12583" y="428"/>
                  </a:lnTo>
                  <a:cubicBezTo>
                    <a:pt x="11478" y="-142"/>
                    <a:pt x="10118" y="-142"/>
                    <a:pt x="9013" y="428"/>
                  </a:cubicBezTo>
                  <a:lnTo>
                    <a:pt x="1783" y="4161"/>
                  </a:lnTo>
                  <a:cubicBezTo>
                    <a:pt x="679" y="4731"/>
                    <a:pt x="0" y="5784"/>
                    <a:pt x="0" y="6924"/>
                  </a:cubicBezTo>
                  <a:lnTo>
                    <a:pt x="0" y="14392"/>
                  </a:lnTo>
                  <a:cubicBezTo>
                    <a:pt x="1" y="15532"/>
                    <a:pt x="681" y="16585"/>
                    <a:pt x="1785" y="17155"/>
                  </a:cubicBezTo>
                  <a:lnTo>
                    <a:pt x="9016" y="20888"/>
                  </a:lnTo>
                  <a:cubicBezTo>
                    <a:pt x="10120" y="21458"/>
                    <a:pt x="11481" y="21458"/>
                    <a:pt x="12585" y="20888"/>
                  </a:cubicBezTo>
                  <a:lnTo>
                    <a:pt x="19816" y="17155"/>
                  </a:lnTo>
                  <a:cubicBezTo>
                    <a:pt x="20920" y="16584"/>
                    <a:pt x="21600" y="15530"/>
                    <a:pt x="21599" y="143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i="0" u="none" strike="noStrike" cap="none">
                <a:solidFill>
                  <a:srgbClr val="000000"/>
                </a:solidFill>
              </a:endParaRPr>
            </a:p>
          </p:txBody>
        </p:sp>
        <p:sp>
          <p:nvSpPr>
            <p:cNvPr id="93" name="Google Shape;93;p6"/>
            <p:cNvSpPr/>
            <p:nvPr/>
          </p:nvSpPr>
          <p:spPr>
            <a:xfrm rot="10800000">
              <a:off x="7806422" y="30"/>
              <a:ext cx="1404540" cy="515400"/>
            </a:xfrm>
            <a:custGeom>
              <a:avLst/>
              <a:gdLst/>
              <a:ahLst/>
              <a:cxnLst/>
              <a:rect l="l" t="t" r="r" b="b"/>
              <a:pathLst>
                <a:path w="21600" h="21175" extrusionOk="0">
                  <a:moveTo>
                    <a:pt x="21600" y="21175"/>
                  </a:moveTo>
                  <a:lnTo>
                    <a:pt x="21600" y="20652"/>
                  </a:lnTo>
                  <a:cubicBezTo>
                    <a:pt x="21600" y="17251"/>
                    <a:pt x="20920" y="14109"/>
                    <a:pt x="19815" y="12409"/>
                  </a:cubicBezTo>
                  <a:lnTo>
                    <a:pt x="12585" y="1274"/>
                  </a:lnTo>
                  <a:cubicBezTo>
                    <a:pt x="11480" y="-425"/>
                    <a:pt x="10120" y="-425"/>
                    <a:pt x="9015" y="1274"/>
                  </a:cubicBezTo>
                  <a:lnTo>
                    <a:pt x="1785" y="12409"/>
                  </a:lnTo>
                  <a:cubicBezTo>
                    <a:pt x="680" y="14108"/>
                    <a:pt x="0" y="17251"/>
                    <a:pt x="0" y="20652"/>
                  </a:cubicBezTo>
                  <a:lnTo>
                    <a:pt x="0" y="21175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i="0" u="none" strike="noStrike" cap="none">
                <a:solidFill>
                  <a:srgbClr val="000000"/>
                </a:solidFill>
              </a:endParaRPr>
            </a:p>
          </p:txBody>
        </p:sp>
        <p:sp>
          <p:nvSpPr>
            <p:cNvPr id="94" name="Google Shape;94;p6"/>
            <p:cNvSpPr/>
            <p:nvPr/>
          </p:nvSpPr>
          <p:spPr>
            <a:xfrm>
              <a:off x="7806643" y="1543679"/>
              <a:ext cx="1403600" cy="1549387"/>
            </a:xfrm>
            <a:custGeom>
              <a:avLst/>
              <a:gdLst/>
              <a:ahLst/>
              <a:cxnLst/>
              <a:rect l="l" t="t" r="r" b="b"/>
              <a:pathLst>
                <a:path w="21598" h="21315" extrusionOk="0">
                  <a:moveTo>
                    <a:pt x="21599" y="14389"/>
                  </a:moveTo>
                  <a:lnTo>
                    <a:pt x="21599" y="6924"/>
                  </a:lnTo>
                  <a:cubicBezTo>
                    <a:pt x="21599" y="5784"/>
                    <a:pt x="20918" y="4730"/>
                    <a:pt x="19814" y="4161"/>
                  </a:cubicBezTo>
                  <a:lnTo>
                    <a:pt x="12583" y="428"/>
                  </a:lnTo>
                  <a:cubicBezTo>
                    <a:pt x="11478" y="-142"/>
                    <a:pt x="10118" y="-142"/>
                    <a:pt x="9013" y="428"/>
                  </a:cubicBezTo>
                  <a:lnTo>
                    <a:pt x="1783" y="4161"/>
                  </a:lnTo>
                  <a:cubicBezTo>
                    <a:pt x="679" y="4731"/>
                    <a:pt x="0" y="5784"/>
                    <a:pt x="0" y="6924"/>
                  </a:cubicBezTo>
                  <a:lnTo>
                    <a:pt x="0" y="14392"/>
                  </a:lnTo>
                  <a:cubicBezTo>
                    <a:pt x="1" y="15532"/>
                    <a:pt x="681" y="16585"/>
                    <a:pt x="1785" y="17155"/>
                  </a:cubicBezTo>
                  <a:lnTo>
                    <a:pt x="9016" y="20888"/>
                  </a:lnTo>
                  <a:cubicBezTo>
                    <a:pt x="10120" y="21458"/>
                    <a:pt x="11481" y="21458"/>
                    <a:pt x="12585" y="20888"/>
                  </a:cubicBezTo>
                  <a:lnTo>
                    <a:pt x="19816" y="17155"/>
                  </a:lnTo>
                  <a:cubicBezTo>
                    <a:pt x="20920" y="16584"/>
                    <a:pt x="21600" y="15530"/>
                    <a:pt x="21599" y="143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i="0" u="none" strike="noStrike" cap="none">
                <a:solidFill>
                  <a:srgbClr val="000000"/>
                </a:solidFill>
              </a:endParaRPr>
            </a:p>
          </p:txBody>
        </p:sp>
        <p:sp>
          <p:nvSpPr>
            <p:cNvPr id="95" name="Google Shape;95;p6"/>
            <p:cNvSpPr/>
            <p:nvPr/>
          </p:nvSpPr>
          <p:spPr>
            <a:xfrm>
              <a:off x="7065077" y="260974"/>
              <a:ext cx="1403600" cy="1549387"/>
            </a:xfrm>
            <a:custGeom>
              <a:avLst/>
              <a:gdLst/>
              <a:ahLst/>
              <a:cxnLst/>
              <a:rect l="l" t="t" r="r" b="b"/>
              <a:pathLst>
                <a:path w="21598" h="21315" extrusionOk="0">
                  <a:moveTo>
                    <a:pt x="21599" y="14389"/>
                  </a:moveTo>
                  <a:lnTo>
                    <a:pt x="21599" y="6924"/>
                  </a:lnTo>
                  <a:cubicBezTo>
                    <a:pt x="21599" y="5784"/>
                    <a:pt x="20918" y="4730"/>
                    <a:pt x="19814" y="4161"/>
                  </a:cubicBezTo>
                  <a:lnTo>
                    <a:pt x="12583" y="428"/>
                  </a:lnTo>
                  <a:cubicBezTo>
                    <a:pt x="11478" y="-142"/>
                    <a:pt x="10118" y="-142"/>
                    <a:pt x="9013" y="428"/>
                  </a:cubicBezTo>
                  <a:lnTo>
                    <a:pt x="1783" y="4161"/>
                  </a:lnTo>
                  <a:cubicBezTo>
                    <a:pt x="679" y="4731"/>
                    <a:pt x="0" y="5784"/>
                    <a:pt x="0" y="6924"/>
                  </a:cubicBezTo>
                  <a:lnTo>
                    <a:pt x="0" y="14392"/>
                  </a:lnTo>
                  <a:cubicBezTo>
                    <a:pt x="1" y="15532"/>
                    <a:pt x="681" y="16585"/>
                    <a:pt x="1785" y="17155"/>
                  </a:cubicBezTo>
                  <a:lnTo>
                    <a:pt x="9016" y="20888"/>
                  </a:lnTo>
                  <a:cubicBezTo>
                    <a:pt x="10120" y="21458"/>
                    <a:pt x="11481" y="21458"/>
                    <a:pt x="12585" y="20888"/>
                  </a:cubicBezTo>
                  <a:lnTo>
                    <a:pt x="19816" y="17155"/>
                  </a:lnTo>
                  <a:cubicBezTo>
                    <a:pt x="20920" y="16584"/>
                    <a:pt x="21600" y="15530"/>
                    <a:pt x="21599" y="143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i="0" u="none" strike="noStrike" cap="none">
                <a:solidFill>
                  <a:srgbClr val="000000"/>
                </a:solidFill>
              </a:endParaRPr>
            </a:p>
          </p:txBody>
        </p:sp>
        <p:sp>
          <p:nvSpPr>
            <p:cNvPr id="96" name="Google Shape;96;p6"/>
            <p:cNvSpPr/>
            <p:nvPr/>
          </p:nvSpPr>
          <p:spPr>
            <a:xfrm>
              <a:off x="8745616" y="1335143"/>
              <a:ext cx="835681" cy="922460"/>
            </a:xfrm>
            <a:custGeom>
              <a:avLst/>
              <a:gdLst/>
              <a:ahLst/>
              <a:cxnLst/>
              <a:rect l="l" t="t" r="r" b="b"/>
              <a:pathLst>
                <a:path w="21598" h="21315" extrusionOk="0">
                  <a:moveTo>
                    <a:pt x="21599" y="14389"/>
                  </a:moveTo>
                  <a:lnTo>
                    <a:pt x="21599" y="6924"/>
                  </a:lnTo>
                  <a:cubicBezTo>
                    <a:pt x="21599" y="5784"/>
                    <a:pt x="20918" y="4730"/>
                    <a:pt x="19814" y="4161"/>
                  </a:cubicBezTo>
                  <a:lnTo>
                    <a:pt x="12583" y="428"/>
                  </a:lnTo>
                  <a:cubicBezTo>
                    <a:pt x="11478" y="-142"/>
                    <a:pt x="10118" y="-142"/>
                    <a:pt x="9013" y="428"/>
                  </a:cubicBezTo>
                  <a:lnTo>
                    <a:pt x="1783" y="4161"/>
                  </a:lnTo>
                  <a:cubicBezTo>
                    <a:pt x="679" y="4731"/>
                    <a:pt x="0" y="5784"/>
                    <a:pt x="0" y="6924"/>
                  </a:cubicBezTo>
                  <a:lnTo>
                    <a:pt x="0" y="14392"/>
                  </a:lnTo>
                  <a:cubicBezTo>
                    <a:pt x="1" y="15532"/>
                    <a:pt x="681" y="16585"/>
                    <a:pt x="1785" y="17155"/>
                  </a:cubicBezTo>
                  <a:lnTo>
                    <a:pt x="9016" y="20888"/>
                  </a:lnTo>
                  <a:cubicBezTo>
                    <a:pt x="10120" y="21458"/>
                    <a:pt x="11481" y="21458"/>
                    <a:pt x="12585" y="20888"/>
                  </a:cubicBezTo>
                  <a:lnTo>
                    <a:pt x="19816" y="17155"/>
                  </a:lnTo>
                  <a:cubicBezTo>
                    <a:pt x="20920" y="16584"/>
                    <a:pt x="21600" y="15530"/>
                    <a:pt x="21599" y="14389"/>
                  </a:cubicBezTo>
                  <a:close/>
                </a:path>
              </a:pathLst>
            </a:custGeom>
            <a:solidFill>
              <a:srgbClr val="5322C9">
                <a:alpha val="15080"/>
              </a:srgbClr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i="0" u="none" strike="noStrike" cap="none">
                <a:solidFill>
                  <a:srgbClr val="000000"/>
                </a:solidFill>
              </a:endParaRPr>
            </a:p>
          </p:txBody>
        </p:sp>
        <p:sp>
          <p:nvSpPr>
            <p:cNvPr id="97" name="Google Shape;97;p6"/>
            <p:cNvSpPr/>
            <p:nvPr/>
          </p:nvSpPr>
          <p:spPr>
            <a:xfrm>
              <a:off x="7133773" y="3941724"/>
              <a:ext cx="507445" cy="560158"/>
            </a:xfrm>
            <a:custGeom>
              <a:avLst/>
              <a:gdLst/>
              <a:ahLst/>
              <a:cxnLst/>
              <a:rect l="l" t="t" r="r" b="b"/>
              <a:pathLst>
                <a:path w="21598" h="21315" extrusionOk="0">
                  <a:moveTo>
                    <a:pt x="21599" y="14389"/>
                  </a:moveTo>
                  <a:lnTo>
                    <a:pt x="21599" y="6924"/>
                  </a:lnTo>
                  <a:cubicBezTo>
                    <a:pt x="21599" y="5784"/>
                    <a:pt x="20918" y="4730"/>
                    <a:pt x="19814" y="4161"/>
                  </a:cubicBezTo>
                  <a:lnTo>
                    <a:pt x="12583" y="428"/>
                  </a:lnTo>
                  <a:cubicBezTo>
                    <a:pt x="11478" y="-142"/>
                    <a:pt x="10118" y="-142"/>
                    <a:pt x="9013" y="428"/>
                  </a:cubicBezTo>
                  <a:lnTo>
                    <a:pt x="1783" y="4161"/>
                  </a:lnTo>
                  <a:cubicBezTo>
                    <a:pt x="679" y="4731"/>
                    <a:pt x="0" y="5784"/>
                    <a:pt x="0" y="6924"/>
                  </a:cubicBezTo>
                  <a:lnTo>
                    <a:pt x="0" y="14392"/>
                  </a:lnTo>
                  <a:cubicBezTo>
                    <a:pt x="1" y="15532"/>
                    <a:pt x="681" y="16585"/>
                    <a:pt x="1785" y="17155"/>
                  </a:cubicBezTo>
                  <a:lnTo>
                    <a:pt x="9016" y="20888"/>
                  </a:lnTo>
                  <a:cubicBezTo>
                    <a:pt x="10120" y="21458"/>
                    <a:pt x="11481" y="21458"/>
                    <a:pt x="12585" y="20888"/>
                  </a:cubicBezTo>
                  <a:lnTo>
                    <a:pt x="19816" y="17155"/>
                  </a:lnTo>
                  <a:cubicBezTo>
                    <a:pt x="20920" y="16584"/>
                    <a:pt x="21600" y="15530"/>
                    <a:pt x="21599" y="14389"/>
                  </a:cubicBezTo>
                  <a:close/>
                </a:path>
              </a:pathLst>
            </a:custGeom>
            <a:solidFill>
              <a:srgbClr val="5322C9">
                <a:alpha val="15080"/>
              </a:srgbClr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i="0" u="none" strike="noStrike" cap="none">
                <a:solidFill>
                  <a:srgbClr val="000000"/>
                </a:solidFill>
              </a:endParaRPr>
            </a:p>
          </p:txBody>
        </p:sp>
        <p:sp>
          <p:nvSpPr>
            <p:cNvPr id="98" name="Google Shape;98;p6"/>
            <p:cNvSpPr/>
            <p:nvPr/>
          </p:nvSpPr>
          <p:spPr>
            <a:xfrm rot="10800000">
              <a:off x="7406482" y="-7"/>
              <a:ext cx="720792" cy="527782"/>
            </a:xfrm>
            <a:custGeom>
              <a:avLst/>
              <a:gdLst/>
              <a:ahLst/>
              <a:cxnLst/>
              <a:rect l="l" t="t" r="r" b="b"/>
              <a:pathLst>
                <a:path w="21600" h="21385" extrusionOk="0">
                  <a:moveTo>
                    <a:pt x="21600" y="21385"/>
                  </a:moveTo>
                  <a:lnTo>
                    <a:pt x="21600" y="10472"/>
                  </a:lnTo>
                  <a:cubicBezTo>
                    <a:pt x="21600" y="8748"/>
                    <a:pt x="20920" y="7155"/>
                    <a:pt x="19816" y="6292"/>
                  </a:cubicBezTo>
                  <a:lnTo>
                    <a:pt x="12585" y="647"/>
                  </a:lnTo>
                  <a:cubicBezTo>
                    <a:pt x="11480" y="-215"/>
                    <a:pt x="10120" y="-215"/>
                    <a:pt x="9015" y="647"/>
                  </a:cubicBezTo>
                  <a:lnTo>
                    <a:pt x="1785" y="6292"/>
                  </a:lnTo>
                  <a:cubicBezTo>
                    <a:pt x="680" y="7154"/>
                    <a:pt x="0" y="8748"/>
                    <a:pt x="0" y="10472"/>
                  </a:cubicBezTo>
                  <a:lnTo>
                    <a:pt x="0" y="21385"/>
                  </a:lnTo>
                  <a:close/>
                </a:path>
              </a:pathLst>
            </a:custGeom>
            <a:solidFill>
              <a:srgbClr val="5322C9">
                <a:alpha val="15080"/>
              </a:srgbClr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i="0" u="none" strike="noStrike" cap="none">
                <a:solidFill>
                  <a:srgbClr val="000000"/>
                </a:solidFill>
              </a:endParaRPr>
            </a:p>
          </p:txBody>
        </p:sp>
        <p:sp>
          <p:nvSpPr>
            <p:cNvPr id="99" name="Google Shape;99;p6"/>
            <p:cNvSpPr/>
            <p:nvPr/>
          </p:nvSpPr>
          <p:spPr>
            <a:xfrm>
              <a:off x="7331887" y="2181982"/>
              <a:ext cx="962029" cy="1061967"/>
            </a:xfrm>
            <a:custGeom>
              <a:avLst/>
              <a:gdLst/>
              <a:ahLst/>
              <a:cxnLst/>
              <a:rect l="l" t="t" r="r" b="b"/>
              <a:pathLst>
                <a:path w="21598" h="21315" extrusionOk="0">
                  <a:moveTo>
                    <a:pt x="21599" y="14389"/>
                  </a:moveTo>
                  <a:lnTo>
                    <a:pt x="21599" y="6924"/>
                  </a:lnTo>
                  <a:cubicBezTo>
                    <a:pt x="21599" y="5784"/>
                    <a:pt x="20918" y="4730"/>
                    <a:pt x="19814" y="4161"/>
                  </a:cubicBezTo>
                  <a:lnTo>
                    <a:pt x="12583" y="428"/>
                  </a:lnTo>
                  <a:cubicBezTo>
                    <a:pt x="11478" y="-142"/>
                    <a:pt x="10118" y="-142"/>
                    <a:pt x="9013" y="428"/>
                  </a:cubicBezTo>
                  <a:lnTo>
                    <a:pt x="1783" y="4161"/>
                  </a:lnTo>
                  <a:cubicBezTo>
                    <a:pt x="679" y="4731"/>
                    <a:pt x="0" y="5784"/>
                    <a:pt x="0" y="6924"/>
                  </a:cubicBezTo>
                  <a:lnTo>
                    <a:pt x="0" y="14392"/>
                  </a:lnTo>
                  <a:cubicBezTo>
                    <a:pt x="1" y="15532"/>
                    <a:pt x="681" y="16585"/>
                    <a:pt x="1785" y="17155"/>
                  </a:cubicBezTo>
                  <a:lnTo>
                    <a:pt x="9016" y="20888"/>
                  </a:lnTo>
                  <a:cubicBezTo>
                    <a:pt x="10120" y="21458"/>
                    <a:pt x="11481" y="21458"/>
                    <a:pt x="12585" y="20888"/>
                  </a:cubicBezTo>
                  <a:lnTo>
                    <a:pt x="19816" y="17155"/>
                  </a:lnTo>
                  <a:cubicBezTo>
                    <a:pt x="20920" y="16584"/>
                    <a:pt x="21600" y="15530"/>
                    <a:pt x="21599" y="14389"/>
                  </a:cubicBezTo>
                  <a:close/>
                </a:path>
              </a:pathLst>
            </a:custGeom>
            <a:solidFill>
              <a:srgbClr val="5322C9">
                <a:alpha val="15080"/>
              </a:srgbClr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i="0" u="none" strike="noStrike" cap="none">
                <a:solidFill>
                  <a:srgbClr val="000000"/>
                </a:solidFill>
              </a:endParaRPr>
            </a:p>
          </p:txBody>
        </p:sp>
        <p:sp>
          <p:nvSpPr>
            <p:cNvPr id="100" name="Google Shape;100;p6"/>
            <p:cNvSpPr/>
            <p:nvPr/>
          </p:nvSpPr>
          <p:spPr>
            <a:xfrm>
              <a:off x="8548210" y="2833077"/>
              <a:ext cx="1403600" cy="1549387"/>
            </a:xfrm>
            <a:custGeom>
              <a:avLst/>
              <a:gdLst/>
              <a:ahLst/>
              <a:cxnLst/>
              <a:rect l="l" t="t" r="r" b="b"/>
              <a:pathLst>
                <a:path w="21598" h="21315" extrusionOk="0">
                  <a:moveTo>
                    <a:pt x="21599" y="14389"/>
                  </a:moveTo>
                  <a:lnTo>
                    <a:pt x="21599" y="6924"/>
                  </a:lnTo>
                  <a:cubicBezTo>
                    <a:pt x="21599" y="5784"/>
                    <a:pt x="20918" y="4730"/>
                    <a:pt x="19814" y="4161"/>
                  </a:cubicBezTo>
                  <a:lnTo>
                    <a:pt x="12583" y="428"/>
                  </a:lnTo>
                  <a:cubicBezTo>
                    <a:pt x="11478" y="-142"/>
                    <a:pt x="10118" y="-142"/>
                    <a:pt x="9013" y="428"/>
                  </a:cubicBezTo>
                  <a:lnTo>
                    <a:pt x="1783" y="4161"/>
                  </a:lnTo>
                  <a:cubicBezTo>
                    <a:pt x="679" y="4731"/>
                    <a:pt x="0" y="5784"/>
                    <a:pt x="0" y="6924"/>
                  </a:cubicBezTo>
                  <a:lnTo>
                    <a:pt x="0" y="14392"/>
                  </a:lnTo>
                  <a:cubicBezTo>
                    <a:pt x="1" y="15532"/>
                    <a:pt x="681" y="16585"/>
                    <a:pt x="1785" y="17155"/>
                  </a:cubicBezTo>
                  <a:lnTo>
                    <a:pt x="9016" y="20888"/>
                  </a:lnTo>
                  <a:cubicBezTo>
                    <a:pt x="10120" y="21458"/>
                    <a:pt x="11481" y="21458"/>
                    <a:pt x="12585" y="20888"/>
                  </a:cubicBezTo>
                  <a:lnTo>
                    <a:pt x="19816" y="17155"/>
                  </a:lnTo>
                  <a:cubicBezTo>
                    <a:pt x="20920" y="16584"/>
                    <a:pt x="21600" y="15530"/>
                    <a:pt x="21599" y="143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i="0" u="none" strike="noStrike" cap="none">
                <a:solidFill>
                  <a:srgbClr val="000000"/>
                </a:solidFill>
              </a:endParaRPr>
            </a:p>
          </p:txBody>
        </p:sp>
      </p:grpSp>
      <p:sp>
        <p:nvSpPr>
          <p:cNvPr id="101" name="Google Shape;101;p6"/>
          <p:cNvSpPr txBox="1">
            <a:spLocks noGrp="1"/>
          </p:cNvSpPr>
          <p:nvPr>
            <p:ph type="title"/>
          </p:nvPr>
        </p:nvSpPr>
        <p:spPr>
          <a:xfrm>
            <a:off x="779100" y="836000"/>
            <a:ext cx="6010500" cy="396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6"/>
          <p:cNvSpPr txBox="1">
            <a:spLocks noGrp="1"/>
          </p:cNvSpPr>
          <p:nvPr>
            <p:ph type="body" idx="1"/>
          </p:nvPr>
        </p:nvSpPr>
        <p:spPr>
          <a:xfrm>
            <a:off x="779075" y="1503550"/>
            <a:ext cx="2808300" cy="3268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⬢"/>
              <a:defRPr sz="2000"/>
            </a:lvl1pPr>
            <a:lvl2pPr marL="914400" lvl="1" indent="-317500" rtl="0">
              <a:spcBef>
                <a:spcPts val="800"/>
              </a:spcBef>
              <a:spcAft>
                <a:spcPts val="0"/>
              </a:spcAft>
              <a:buSzPts val="1400"/>
              <a:buChar char="⬡"/>
              <a:defRPr sz="2000"/>
            </a:lvl2pPr>
            <a:lvl3pPr marL="1371600" lvl="2" indent="-317500" rtl="0">
              <a:spcBef>
                <a:spcPts val="800"/>
              </a:spcBef>
              <a:spcAft>
                <a:spcPts val="0"/>
              </a:spcAft>
              <a:buSzPts val="1400"/>
              <a:buChar char="⬡"/>
              <a:defRPr sz="2000"/>
            </a:lvl3pPr>
            <a:lvl4pPr marL="1828800" lvl="3" indent="-3556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 rtl="0">
              <a:spcBef>
                <a:spcPts val="80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 rtl="0">
              <a:spcBef>
                <a:spcPts val="800"/>
              </a:spcBef>
              <a:spcAft>
                <a:spcPts val="80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103" name="Google Shape;103;p6"/>
          <p:cNvSpPr txBox="1">
            <a:spLocks noGrp="1"/>
          </p:cNvSpPr>
          <p:nvPr>
            <p:ph type="body" idx="2"/>
          </p:nvPr>
        </p:nvSpPr>
        <p:spPr>
          <a:xfrm>
            <a:off x="3981304" y="1503550"/>
            <a:ext cx="2808300" cy="3268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⬢"/>
              <a:defRPr sz="2000"/>
            </a:lvl1pPr>
            <a:lvl2pPr marL="914400" lvl="1" indent="-317500" rtl="0">
              <a:spcBef>
                <a:spcPts val="800"/>
              </a:spcBef>
              <a:spcAft>
                <a:spcPts val="0"/>
              </a:spcAft>
              <a:buSzPts val="1400"/>
              <a:buChar char="⬡"/>
              <a:defRPr sz="2000"/>
            </a:lvl2pPr>
            <a:lvl3pPr marL="1371600" lvl="2" indent="-317500" rtl="0">
              <a:spcBef>
                <a:spcPts val="800"/>
              </a:spcBef>
              <a:spcAft>
                <a:spcPts val="0"/>
              </a:spcAft>
              <a:buSzPts val="1400"/>
              <a:buChar char="⬡"/>
              <a:defRPr sz="2000"/>
            </a:lvl3pPr>
            <a:lvl4pPr marL="1828800" lvl="3" indent="-3556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 rtl="0">
              <a:spcBef>
                <a:spcPts val="80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 rtl="0">
              <a:spcBef>
                <a:spcPts val="800"/>
              </a:spcBef>
              <a:spcAft>
                <a:spcPts val="80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104" name="Google Shape;104;p6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_AND_TWO_COLUMNS_1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7"/>
          <p:cNvSpPr/>
          <p:nvPr/>
        </p:nvSpPr>
        <p:spPr>
          <a:xfrm>
            <a:off x="-45517" y="689752"/>
            <a:ext cx="624020" cy="688794"/>
          </a:xfrm>
          <a:custGeom>
            <a:avLst/>
            <a:gdLst/>
            <a:ahLst/>
            <a:cxnLst/>
            <a:rect l="l" t="t" r="r" b="b"/>
            <a:pathLst>
              <a:path w="21598" h="21315" extrusionOk="0">
                <a:moveTo>
                  <a:pt x="21599" y="14389"/>
                </a:moveTo>
                <a:lnTo>
                  <a:pt x="21599" y="6924"/>
                </a:lnTo>
                <a:cubicBezTo>
                  <a:pt x="21599" y="5784"/>
                  <a:pt x="20918" y="4730"/>
                  <a:pt x="19814" y="4161"/>
                </a:cubicBezTo>
                <a:lnTo>
                  <a:pt x="12583" y="428"/>
                </a:lnTo>
                <a:cubicBezTo>
                  <a:pt x="11478" y="-142"/>
                  <a:pt x="10118" y="-142"/>
                  <a:pt x="9013" y="428"/>
                </a:cubicBezTo>
                <a:lnTo>
                  <a:pt x="1783" y="4161"/>
                </a:lnTo>
                <a:cubicBezTo>
                  <a:pt x="679" y="4731"/>
                  <a:pt x="0" y="5784"/>
                  <a:pt x="0" y="6924"/>
                </a:cubicBezTo>
                <a:lnTo>
                  <a:pt x="0" y="14392"/>
                </a:lnTo>
                <a:cubicBezTo>
                  <a:pt x="1" y="15532"/>
                  <a:pt x="681" y="16585"/>
                  <a:pt x="1785" y="17155"/>
                </a:cubicBezTo>
                <a:lnTo>
                  <a:pt x="9016" y="20888"/>
                </a:lnTo>
                <a:cubicBezTo>
                  <a:pt x="10120" y="21458"/>
                  <a:pt x="11481" y="21458"/>
                  <a:pt x="12585" y="20888"/>
                </a:cubicBezTo>
                <a:lnTo>
                  <a:pt x="19816" y="17155"/>
                </a:lnTo>
                <a:cubicBezTo>
                  <a:pt x="20920" y="16584"/>
                  <a:pt x="21600" y="15530"/>
                  <a:pt x="21599" y="1438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i="0" u="none" strike="noStrike" cap="none">
              <a:solidFill>
                <a:srgbClr val="000000"/>
              </a:solidFill>
            </a:endParaRPr>
          </a:p>
        </p:txBody>
      </p:sp>
      <p:grpSp>
        <p:nvGrpSpPr>
          <p:cNvPr id="107" name="Google Shape;107;p7"/>
          <p:cNvGrpSpPr/>
          <p:nvPr/>
        </p:nvGrpSpPr>
        <p:grpSpPr>
          <a:xfrm>
            <a:off x="6320991" y="-7"/>
            <a:ext cx="3630818" cy="5143498"/>
            <a:chOff x="6320991" y="-7"/>
            <a:chExt cx="3630818" cy="5143498"/>
          </a:xfrm>
        </p:grpSpPr>
        <p:sp>
          <p:nvSpPr>
            <p:cNvPr id="108" name="Google Shape;108;p7"/>
            <p:cNvSpPr/>
            <p:nvPr/>
          </p:nvSpPr>
          <p:spPr>
            <a:xfrm>
              <a:off x="6320991" y="4115782"/>
              <a:ext cx="1403568" cy="1027710"/>
            </a:xfrm>
            <a:custGeom>
              <a:avLst/>
              <a:gdLst/>
              <a:ahLst/>
              <a:cxnLst/>
              <a:rect l="l" t="t" r="r" b="b"/>
              <a:pathLst>
                <a:path w="21600" h="21385" extrusionOk="0">
                  <a:moveTo>
                    <a:pt x="21600" y="21385"/>
                  </a:moveTo>
                  <a:lnTo>
                    <a:pt x="21600" y="10472"/>
                  </a:lnTo>
                  <a:cubicBezTo>
                    <a:pt x="21600" y="8748"/>
                    <a:pt x="20920" y="7155"/>
                    <a:pt x="19816" y="6292"/>
                  </a:cubicBezTo>
                  <a:lnTo>
                    <a:pt x="12585" y="647"/>
                  </a:lnTo>
                  <a:cubicBezTo>
                    <a:pt x="11480" y="-215"/>
                    <a:pt x="10120" y="-215"/>
                    <a:pt x="9015" y="647"/>
                  </a:cubicBezTo>
                  <a:lnTo>
                    <a:pt x="1785" y="6292"/>
                  </a:lnTo>
                  <a:cubicBezTo>
                    <a:pt x="680" y="7154"/>
                    <a:pt x="0" y="8748"/>
                    <a:pt x="0" y="10472"/>
                  </a:cubicBezTo>
                  <a:lnTo>
                    <a:pt x="0" y="21385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i="0" u="none" strike="noStrike" cap="none">
                <a:solidFill>
                  <a:srgbClr val="000000"/>
                </a:solidFill>
              </a:endParaRPr>
            </a:p>
          </p:txBody>
        </p:sp>
        <p:sp>
          <p:nvSpPr>
            <p:cNvPr id="109" name="Google Shape;109;p7"/>
            <p:cNvSpPr/>
            <p:nvPr/>
          </p:nvSpPr>
          <p:spPr>
            <a:xfrm>
              <a:off x="7806636" y="4115782"/>
              <a:ext cx="1403568" cy="1027710"/>
            </a:xfrm>
            <a:custGeom>
              <a:avLst/>
              <a:gdLst/>
              <a:ahLst/>
              <a:cxnLst/>
              <a:rect l="l" t="t" r="r" b="b"/>
              <a:pathLst>
                <a:path w="21600" h="21385" extrusionOk="0">
                  <a:moveTo>
                    <a:pt x="21600" y="21385"/>
                  </a:moveTo>
                  <a:lnTo>
                    <a:pt x="21600" y="10472"/>
                  </a:lnTo>
                  <a:cubicBezTo>
                    <a:pt x="21600" y="8748"/>
                    <a:pt x="20920" y="7155"/>
                    <a:pt x="19816" y="6292"/>
                  </a:cubicBezTo>
                  <a:lnTo>
                    <a:pt x="12585" y="647"/>
                  </a:lnTo>
                  <a:cubicBezTo>
                    <a:pt x="11480" y="-215"/>
                    <a:pt x="10120" y="-215"/>
                    <a:pt x="9015" y="647"/>
                  </a:cubicBezTo>
                  <a:lnTo>
                    <a:pt x="1785" y="6292"/>
                  </a:lnTo>
                  <a:cubicBezTo>
                    <a:pt x="680" y="7154"/>
                    <a:pt x="0" y="8748"/>
                    <a:pt x="0" y="10472"/>
                  </a:cubicBezTo>
                  <a:lnTo>
                    <a:pt x="0" y="21385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i="0" u="none" strike="noStrike" cap="none">
                <a:solidFill>
                  <a:srgbClr val="000000"/>
                </a:solidFill>
              </a:endParaRPr>
            </a:p>
          </p:txBody>
        </p:sp>
        <p:sp>
          <p:nvSpPr>
            <p:cNvPr id="110" name="Google Shape;110;p7"/>
            <p:cNvSpPr/>
            <p:nvPr/>
          </p:nvSpPr>
          <p:spPr>
            <a:xfrm>
              <a:off x="8548210" y="260974"/>
              <a:ext cx="1403600" cy="1549387"/>
            </a:xfrm>
            <a:custGeom>
              <a:avLst/>
              <a:gdLst/>
              <a:ahLst/>
              <a:cxnLst/>
              <a:rect l="l" t="t" r="r" b="b"/>
              <a:pathLst>
                <a:path w="21598" h="21315" extrusionOk="0">
                  <a:moveTo>
                    <a:pt x="21599" y="14389"/>
                  </a:moveTo>
                  <a:lnTo>
                    <a:pt x="21599" y="6924"/>
                  </a:lnTo>
                  <a:cubicBezTo>
                    <a:pt x="21599" y="5784"/>
                    <a:pt x="20918" y="4730"/>
                    <a:pt x="19814" y="4161"/>
                  </a:cubicBezTo>
                  <a:lnTo>
                    <a:pt x="12583" y="428"/>
                  </a:lnTo>
                  <a:cubicBezTo>
                    <a:pt x="11478" y="-142"/>
                    <a:pt x="10118" y="-142"/>
                    <a:pt x="9013" y="428"/>
                  </a:cubicBezTo>
                  <a:lnTo>
                    <a:pt x="1783" y="4161"/>
                  </a:lnTo>
                  <a:cubicBezTo>
                    <a:pt x="679" y="4731"/>
                    <a:pt x="0" y="5784"/>
                    <a:pt x="0" y="6924"/>
                  </a:cubicBezTo>
                  <a:lnTo>
                    <a:pt x="0" y="14392"/>
                  </a:lnTo>
                  <a:cubicBezTo>
                    <a:pt x="1" y="15532"/>
                    <a:pt x="681" y="16585"/>
                    <a:pt x="1785" y="17155"/>
                  </a:cubicBezTo>
                  <a:lnTo>
                    <a:pt x="9016" y="20888"/>
                  </a:lnTo>
                  <a:cubicBezTo>
                    <a:pt x="10120" y="21458"/>
                    <a:pt x="11481" y="21458"/>
                    <a:pt x="12585" y="20888"/>
                  </a:cubicBezTo>
                  <a:lnTo>
                    <a:pt x="19816" y="17155"/>
                  </a:lnTo>
                  <a:cubicBezTo>
                    <a:pt x="20920" y="16584"/>
                    <a:pt x="21600" y="15530"/>
                    <a:pt x="21599" y="143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i="0" u="none" strike="noStrike" cap="none">
                <a:solidFill>
                  <a:srgbClr val="000000"/>
                </a:solidFill>
              </a:endParaRPr>
            </a:p>
          </p:txBody>
        </p:sp>
        <p:sp>
          <p:nvSpPr>
            <p:cNvPr id="111" name="Google Shape;111;p7"/>
            <p:cNvSpPr/>
            <p:nvPr/>
          </p:nvSpPr>
          <p:spPr>
            <a:xfrm rot="10800000">
              <a:off x="7806422" y="30"/>
              <a:ext cx="1404540" cy="515400"/>
            </a:xfrm>
            <a:custGeom>
              <a:avLst/>
              <a:gdLst/>
              <a:ahLst/>
              <a:cxnLst/>
              <a:rect l="l" t="t" r="r" b="b"/>
              <a:pathLst>
                <a:path w="21600" h="21175" extrusionOk="0">
                  <a:moveTo>
                    <a:pt x="21600" y="21175"/>
                  </a:moveTo>
                  <a:lnTo>
                    <a:pt x="21600" y="20652"/>
                  </a:lnTo>
                  <a:cubicBezTo>
                    <a:pt x="21600" y="17251"/>
                    <a:pt x="20920" y="14109"/>
                    <a:pt x="19815" y="12409"/>
                  </a:cubicBezTo>
                  <a:lnTo>
                    <a:pt x="12585" y="1274"/>
                  </a:lnTo>
                  <a:cubicBezTo>
                    <a:pt x="11480" y="-425"/>
                    <a:pt x="10120" y="-425"/>
                    <a:pt x="9015" y="1274"/>
                  </a:cubicBezTo>
                  <a:lnTo>
                    <a:pt x="1785" y="12409"/>
                  </a:lnTo>
                  <a:cubicBezTo>
                    <a:pt x="680" y="14108"/>
                    <a:pt x="0" y="17251"/>
                    <a:pt x="0" y="20652"/>
                  </a:cubicBezTo>
                  <a:lnTo>
                    <a:pt x="0" y="21175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i="0" u="none" strike="noStrike" cap="none">
                <a:solidFill>
                  <a:srgbClr val="000000"/>
                </a:solidFill>
              </a:endParaRPr>
            </a:p>
          </p:txBody>
        </p:sp>
        <p:sp>
          <p:nvSpPr>
            <p:cNvPr id="112" name="Google Shape;112;p7"/>
            <p:cNvSpPr/>
            <p:nvPr/>
          </p:nvSpPr>
          <p:spPr>
            <a:xfrm>
              <a:off x="7806643" y="1543679"/>
              <a:ext cx="1403600" cy="1549387"/>
            </a:xfrm>
            <a:custGeom>
              <a:avLst/>
              <a:gdLst/>
              <a:ahLst/>
              <a:cxnLst/>
              <a:rect l="l" t="t" r="r" b="b"/>
              <a:pathLst>
                <a:path w="21598" h="21315" extrusionOk="0">
                  <a:moveTo>
                    <a:pt x="21599" y="14389"/>
                  </a:moveTo>
                  <a:lnTo>
                    <a:pt x="21599" y="6924"/>
                  </a:lnTo>
                  <a:cubicBezTo>
                    <a:pt x="21599" y="5784"/>
                    <a:pt x="20918" y="4730"/>
                    <a:pt x="19814" y="4161"/>
                  </a:cubicBezTo>
                  <a:lnTo>
                    <a:pt x="12583" y="428"/>
                  </a:lnTo>
                  <a:cubicBezTo>
                    <a:pt x="11478" y="-142"/>
                    <a:pt x="10118" y="-142"/>
                    <a:pt x="9013" y="428"/>
                  </a:cubicBezTo>
                  <a:lnTo>
                    <a:pt x="1783" y="4161"/>
                  </a:lnTo>
                  <a:cubicBezTo>
                    <a:pt x="679" y="4731"/>
                    <a:pt x="0" y="5784"/>
                    <a:pt x="0" y="6924"/>
                  </a:cubicBezTo>
                  <a:lnTo>
                    <a:pt x="0" y="14392"/>
                  </a:lnTo>
                  <a:cubicBezTo>
                    <a:pt x="1" y="15532"/>
                    <a:pt x="681" y="16585"/>
                    <a:pt x="1785" y="17155"/>
                  </a:cubicBezTo>
                  <a:lnTo>
                    <a:pt x="9016" y="20888"/>
                  </a:lnTo>
                  <a:cubicBezTo>
                    <a:pt x="10120" y="21458"/>
                    <a:pt x="11481" y="21458"/>
                    <a:pt x="12585" y="20888"/>
                  </a:cubicBezTo>
                  <a:lnTo>
                    <a:pt x="19816" y="17155"/>
                  </a:lnTo>
                  <a:cubicBezTo>
                    <a:pt x="20920" y="16584"/>
                    <a:pt x="21600" y="15530"/>
                    <a:pt x="21599" y="143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i="0" u="none" strike="noStrike" cap="none">
                <a:solidFill>
                  <a:srgbClr val="000000"/>
                </a:solidFill>
              </a:endParaRPr>
            </a:p>
          </p:txBody>
        </p:sp>
        <p:sp>
          <p:nvSpPr>
            <p:cNvPr id="113" name="Google Shape;113;p7"/>
            <p:cNvSpPr/>
            <p:nvPr/>
          </p:nvSpPr>
          <p:spPr>
            <a:xfrm>
              <a:off x="7065077" y="260974"/>
              <a:ext cx="1403600" cy="1549387"/>
            </a:xfrm>
            <a:custGeom>
              <a:avLst/>
              <a:gdLst/>
              <a:ahLst/>
              <a:cxnLst/>
              <a:rect l="l" t="t" r="r" b="b"/>
              <a:pathLst>
                <a:path w="21598" h="21315" extrusionOk="0">
                  <a:moveTo>
                    <a:pt x="21599" y="14389"/>
                  </a:moveTo>
                  <a:lnTo>
                    <a:pt x="21599" y="6924"/>
                  </a:lnTo>
                  <a:cubicBezTo>
                    <a:pt x="21599" y="5784"/>
                    <a:pt x="20918" y="4730"/>
                    <a:pt x="19814" y="4161"/>
                  </a:cubicBezTo>
                  <a:lnTo>
                    <a:pt x="12583" y="428"/>
                  </a:lnTo>
                  <a:cubicBezTo>
                    <a:pt x="11478" y="-142"/>
                    <a:pt x="10118" y="-142"/>
                    <a:pt x="9013" y="428"/>
                  </a:cubicBezTo>
                  <a:lnTo>
                    <a:pt x="1783" y="4161"/>
                  </a:lnTo>
                  <a:cubicBezTo>
                    <a:pt x="679" y="4731"/>
                    <a:pt x="0" y="5784"/>
                    <a:pt x="0" y="6924"/>
                  </a:cubicBezTo>
                  <a:lnTo>
                    <a:pt x="0" y="14392"/>
                  </a:lnTo>
                  <a:cubicBezTo>
                    <a:pt x="1" y="15532"/>
                    <a:pt x="681" y="16585"/>
                    <a:pt x="1785" y="17155"/>
                  </a:cubicBezTo>
                  <a:lnTo>
                    <a:pt x="9016" y="20888"/>
                  </a:lnTo>
                  <a:cubicBezTo>
                    <a:pt x="10120" y="21458"/>
                    <a:pt x="11481" y="21458"/>
                    <a:pt x="12585" y="20888"/>
                  </a:cubicBezTo>
                  <a:lnTo>
                    <a:pt x="19816" y="17155"/>
                  </a:lnTo>
                  <a:cubicBezTo>
                    <a:pt x="20920" y="16584"/>
                    <a:pt x="21600" y="15530"/>
                    <a:pt x="21599" y="143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i="0" u="none" strike="noStrike" cap="none">
                <a:solidFill>
                  <a:srgbClr val="000000"/>
                </a:solidFill>
              </a:endParaRPr>
            </a:p>
          </p:txBody>
        </p:sp>
        <p:sp>
          <p:nvSpPr>
            <p:cNvPr id="114" name="Google Shape;114;p7"/>
            <p:cNvSpPr/>
            <p:nvPr/>
          </p:nvSpPr>
          <p:spPr>
            <a:xfrm>
              <a:off x="8745616" y="1335143"/>
              <a:ext cx="835681" cy="922460"/>
            </a:xfrm>
            <a:custGeom>
              <a:avLst/>
              <a:gdLst/>
              <a:ahLst/>
              <a:cxnLst/>
              <a:rect l="l" t="t" r="r" b="b"/>
              <a:pathLst>
                <a:path w="21598" h="21315" extrusionOk="0">
                  <a:moveTo>
                    <a:pt x="21599" y="14389"/>
                  </a:moveTo>
                  <a:lnTo>
                    <a:pt x="21599" y="6924"/>
                  </a:lnTo>
                  <a:cubicBezTo>
                    <a:pt x="21599" y="5784"/>
                    <a:pt x="20918" y="4730"/>
                    <a:pt x="19814" y="4161"/>
                  </a:cubicBezTo>
                  <a:lnTo>
                    <a:pt x="12583" y="428"/>
                  </a:lnTo>
                  <a:cubicBezTo>
                    <a:pt x="11478" y="-142"/>
                    <a:pt x="10118" y="-142"/>
                    <a:pt x="9013" y="428"/>
                  </a:cubicBezTo>
                  <a:lnTo>
                    <a:pt x="1783" y="4161"/>
                  </a:lnTo>
                  <a:cubicBezTo>
                    <a:pt x="679" y="4731"/>
                    <a:pt x="0" y="5784"/>
                    <a:pt x="0" y="6924"/>
                  </a:cubicBezTo>
                  <a:lnTo>
                    <a:pt x="0" y="14392"/>
                  </a:lnTo>
                  <a:cubicBezTo>
                    <a:pt x="1" y="15532"/>
                    <a:pt x="681" y="16585"/>
                    <a:pt x="1785" y="17155"/>
                  </a:cubicBezTo>
                  <a:lnTo>
                    <a:pt x="9016" y="20888"/>
                  </a:lnTo>
                  <a:cubicBezTo>
                    <a:pt x="10120" y="21458"/>
                    <a:pt x="11481" y="21458"/>
                    <a:pt x="12585" y="20888"/>
                  </a:cubicBezTo>
                  <a:lnTo>
                    <a:pt x="19816" y="17155"/>
                  </a:lnTo>
                  <a:cubicBezTo>
                    <a:pt x="20920" y="16584"/>
                    <a:pt x="21600" y="15530"/>
                    <a:pt x="21599" y="14389"/>
                  </a:cubicBezTo>
                  <a:close/>
                </a:path>
              </a:pathLst>
            </a:custGeom>
            <a:solidFill>
              <a:srgbClr val="5322C9">
                <a:alpha val="15080"/>
              </a:srgbClr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i="0" u="none" strike="noStrike" cap="none">
                <a:solidFill>
                  <a:srgbClr val="000000"/>
                </a:solidFill>
              </a:endParaRPr>
            </a:p>
          </p:txBody>
        </p:sp>
        <p:sp>
          <p:nvSpPr>
            <p:cNvPr id="115" name="Google Shape;115;p7"/>
            <p:cNvSpPr/>
            <p:nvPr/>
          </p:nvSpPr>
          <p:spPr>
            <a:xfrm>
              <a:off x="7133773" y="3941724"/>
              <a:ext cx="507445" cy="560158"/>
            </a:xfrm>
            <a:custGeom>
              <a:avLst/>
              <a:gdLst/>
              <a:ahLst/>
              <a:cxnLst/>
              <a:rect l="l" t="t" r="r" b="b"/>
              <a:pathLst>
                <a:path w="21598" h="21315" extrusionOk="0">
                  <a:moveTo>
                    <a:pt x="21599" y="14389"/>
                  </a:moveTo>
                  <a:lnTo>
                    <a:pt x="21599" y="6924"/>
                  </a:lnTo>
                  <a:cubicBezTo>
                    <a:pt x="21599" y="5784"/>
                    <a:pt x="20918" y="4730"/>
                    <a:pt x="19814" y="4161"/>
                  </a:cubicBezTo>
                  <a:lnTo>
                    <a:pt x="12583" y="428"/>
                  </a:lnTo>
                  <a:cubicBezTo>
                    <a:pt x="11478" y="-142"/>
                    <a:pt x="10118" y="-142"/>
                    <a:pt x="9013" y="428"/>
                  </a:cubicBezTo>
                  <a:lnTo>
                    <a:pt x="1783" y="4161"/>
                  </a:lnTo>
                  <a:cubicBezTo>
                    <a:pt x="679" y="4731"/>
                    <a:pt x="0" y="5784"/>
                    <a:pt x="0" y="6924"/>
                  </a:cubicBezTo>
                  <a:lnTo>
                    <a:pt x="0" y="14392"/>
                  </a:lnTo>
                  <a:cubicBezTo>
                    <a:pt x="1" y="15532"/>
                    <a:pt x="681" y="16585"/>
                    <a:pt x="1785" y="17155"/>
                  </a:cubicBezTo>
                  <a:lnTo>
                    <a:pt x="9016" y="20888"/>
                  </a:lnTo>
                  <a:cubicBezTo>
                    <a:pt x="10120" y="21458"/>
                    <a:pt x="11481" y="21458"/>
                    <a:pt x="12585" y="20888"/>
                  </a:cubicBezTo>
                  <a:lnTo>
                    <a:pt x="19816" y="17155"/>
                  </a:lnTo>
                  <a:cubicBezTo>
                    <a:pt x="20920" y="16584"/>
                    <a:pt x="21600" y="15530"/>
                    <a:pt x="21599" y="14389"/>
                  </a:cubicBezTo>
                  <a:close/>
                </a:path>
              </a:pathLst>
            </a:custGeom>
            <a:solidFill>
              <a:srgbClr val="5322C9">
                <a:alpha val="15080"/>
              </a:srgbClr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i="0" u="none" strike="noStrike" cap="none">
                <a:solidFill>
                  <a:srgbClr val="000000"/>
                </a:solidFill>
              </a:endParaRPr>
            </a:p>
          </p:txBody>
        </p:sp>
        <p:sp>
          <p:nvSpPr>
            <p:cNvPr id="116" name="Google Shape;116;p7"/>
            <p:cNvSpPr/>
            <p:nvPr/>
          </p:nvSpPr>
          <p:spPr>
            <a:xfrm rot="10800000">
              <a:off x="7406482" y="-7"/>
              <a:ext cx="720792" cy="527782"/>
            </a:xfrm>
            <a:custGeom>
              <a:avLst/>
              <a:gdLst/>
              <a:ahLst/>
              <a:cxnLst/>
              <a:rect l="l" t="t" r="r" b="b"/>
              <a:pathLst>
                <a:path w="21600" h="21385" extrusionOk="0">
                  <a:moveTo>
                    <a:pt x="21600" y="21385"/>
                  </a:moveTo>
                  <a:lnTo>
                    <a:pt x="21600" y="10472"/>
                  </a:lnTo>
                  <a:cubicBezTo>
                    <a:pt x="21600" y="8748"/>
                    <a:pt x="20920" y="7155"/>
                    <a:pt x="19816" y="6292"/>
                  </a:cubicBezTo>
                  <a:lnTo>
                    <a:pt x="12585" y="647"/>
                  </a:lnTo>
                  <a:cubicBezTo>
                    <a:pt x="11480" y="-215"/>
                    <a:pt x="10120" y="-215"/>
                    <a:pt x="9015" y="647"/>
                  </a:cubicBezTo>
                  <a:lnTo>
                    <a:pt x="1785" y="6292"/>
                  </a:lnTo>
                  <a:cubicBezTo>
                    <a:pt x="680" y="7154"/>
                    <a:pt x="0" y="8748"/>
                    <a:pt x="0" y="10472"/>
                  </a:cubicBezTo>
                  <a:lnTo>
                    <a:pt x="0" y="21385"/>
                  </a:lnTo>
                  <a:close/>
                </a:path>
              </a:pathLst>
            </a:custGeom>
            <a:solidFill>
              <a:srgbClr val="5322C9">
                <a:alpha val="15080"/>
              </a:srgbClr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i="0" u="none" strike="noStrike" cap="none">
                <a:solidFill>
                  <a:srgbClr val="000000"/>
                </a:solidFill>
              </a:endParaRPr>
            </a:p>
          </p:txBody>
        </p:sp>
        <p:sp>
          <p:nvSpPr>
            <p:cNvPr id="117" name="Google Shape;117;p7"/>
            <p:cNvSpPr/>
            <p:nvPr/>
          </p:nvSpPr>
          <p:spPr>
            <a:xfrm>
              <a:off x="7331887" y="2181982"/>
              <a:ext cx="962029" cy="1061967"/>
            </a:xfrm>
            <a:custGeom>
              <a:avLst/>
              <a:gdLst/>
              <a:ahLst/>
              <a:cxnLst/>
              <a:rect l="l" t="t" r="r" b="b"/>
              <a:pathLst>
                <a:path w="21598" h="21315" extrusionOk="0">
                  <a:moveTo>
                    <a:pt x="21599" y="14389"/>
                  </a:moveTo>
                  <a:lnTo>
                    <a:pt x="21599" y="6924"/>
                  </a:lnTo>
                  <a:cubicBezTo>
                    <a:pt x="21599" y="5784"/>
                    <a:pt x="20918" y="4730"/>
                    <a:pt x="19814" y="4161"/>
                  </a:cubicBezTo>
                  <a:lnTo>
                    <a:pt x="12583" y="428"/>
                  </a:lnTo>
                  <a:cubicBezTo>
                    <a:pt x="11478" y="-142"/>
                    <a:pt x="10118" y="-142"/>
                    <a:pt x="9013" y="428"/>
                  </a:cubicBezTo>
                  <a:lnTo>
                    <a:pt x="1783" y="4161"/>
                  </a:lnTo>
                  <a:cubicBezTo>
                    <a:pt x="679" y="4731"/>
                    <a:pt x="0" y="5784"/>
                    <a:pt x="0" y="6924"/>
                  </a:cubicBezTo>
                  <a:lnTo>
                    <a:pt x="0" y="14392"/>
                  </a:lnTo>
                  <a:cubicBezTo>
                    <a:pt x="1" y="15532"/>
                    <a:pt x="681" y="16585"/>
                    <a:pt x="1785" y="17155"/>
                  </a:cubicBezTo>
                  <a:lnTo>
                    <a:pt x="9016" y="20888"/>
                  </a:lnTo>
                  <a:cubicBezTo>
                    <a:pt x="10120" y="21458"/>
                    <a:pt x="11481" y="21458"/>
                    <a:pt x="12585" y="20888"/>
                  </a:cubicBezTo>
                  <a:lnTo>
                    <a:pt x="19816" y="17155"/>
                  </a:lnTo>
                  <a:cubicBezTo>
                    <a:pt x="20920" y="16584"/>
                    <a:pt x="21600" y="15530"/>
                    <a:pt x="21599" y="14389"/>
                  </a:cubicBezTo>
                  <a:close/>
                </a:path>
              </a:pathLst>
            </a:custGeom>
            <a:solidFill>
              <a:srgbClr val="5322C9">
                <a:alpha val="15080"/>
              </a:srgbClr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i="0" u="none" strike="noStrike" cap="none">
                <a:solidFill>
                  <a:srgbClr val="000000"/>
                </a:solidFill>
              </a:endParaRPr>
            </a:p>
          </p:txBody>
        </p:sp>
        <p:sp>
          <p:nvSpPr>
            <p:cNvPr id="118" name="Google Shape;118;p7"/>
            <p:cNvSpPr/>
            <p:nvPr/>
          </p:nvSpPr>
          <p:spPr>
            <a:xfrm>
              <a:off x="8548210" y="2833077"/>
              <a:ext cx="1403600" cy="1549387"/>
            </a:xfrm>
            <a:custGeom>
              <a:avLst/>
              <a:gdLst/>
              <a:ahLst/>
              <a:cxnLst/>
              <a:rect l="l" t="t" r="r" b="b"/>
              <a:pathLst>
                <a:path w="21598" h="21315" extrusionOk="0">
                  <a:moveTo>
                    <a:pt x="21599" y="14389"/>
                  </a:moveTo>
                  <a:lnTo>
                    <a:pt x="21599" y="6924"/>
                  </a:lnTo>
                  <a:cubicBezTo>
                    <a:pt x="21599" y="5784"/>
                    <a:pt x="20918" y="4730"/>
                    <a:pt x="19814" y="4161"/>
                  </a:cubicBezTo>
                  <a:lnTo>
                    <a:pt x="12583" y="428"/>
                  </a:lnTo>
                  <a:cubicBezTo>
                    <a:pt x="11478" y="-142"/>
                    <a:pt x="10118" y="-142"/>
                    <a:pt x="9013" y="428"/>
                  </a:cubicBezTo>
                  <a:lnTo>
                    <a:pt x="1783" y="4161"/>
                  </a:lnTo>
                  <a:cubicBezTo>
                    <a:pt x="679" y="4731"/>
                    <a:pt x="0" y="5784"/>
                    <a:pt x="0" y="6924"/>
                  </a:cubicBezTo>
                  <a:lnTo>
                    <a:pt x="0" y="14392"/>
                  </a:lnTo>
                  <a:cubicBezTo>
                    <a:pt x="1" y="15532"/>
                    <a:pt x="681" y="16585"/>
                    <a:pt x="1785" y="17155"/>
                  </a:cubicBezTo>
                  <a:lnTo>
                    <a:pt x="9016" y="20888"/>
                  </a:lnTo>
                  <a:cubicBezTo>
                    <a:pt x="10120" y="21458"/>
                    <a:pt x="11481" y="21458"/>
                    <a:pt x="12585" y="20888"/>
                  </a:cubicBezTo>
                  <a:lnTo>
                    <a:pt x="19816" y="17155"/>
                  </a:lnTo>
                  <a:cubicBezTo>
                    <a:pt x="20920" y="16584"/>
                    <a:pt x="21600" y="15530"/>
                    <a:pt x="21599" y="143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i="0" u="none" strike="noStrike" cap="none">
                <a:solidFill>
                  <a:srgbClr val="000000"/>
                </a:solidFill>
              </a:endParaRPr>
            </a:p>
          </p:txBody>
        </p:sp>
      </p:grpSp>
      <p:sp>
        <p:nvSpPr>
          <p:cNvPr id="119" name="Google Shape;119;p7"/>
          <p:cNvSpPr txBox="1">
            <a:spLocks noGrp="1"/>
          </p:cNvSpPr>
          <p:nvPr>
            <p:ph type="title"/>
          </p:nvPr>
        </p:nvSpPr>
        <p:spPr>
          <a:xfrm>
            <a:off x="779100" y="836000"/>
            <a:ext cx="6677100" cy="396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7"/>
          <p:cNvSpPr txBox="1">
            <a:spLocks noGrp="1"/>
          </p:cNvSpPr>
          <p:nvPr>
            <p:ph type="body" idx="1"/>
          </p:nvPr>
        </p:nvSpPr>
        <p:spPr>
          <a:xfrm>
            <a:off x="779100" y="1503550"/>
            <a:ext cx="2079900" cy="3268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⬢"/>
              <a:defRPr sz="1800"/>
            </a:lvl1pPr>
            <a:lvl2pPr marL="914400" lvl="1" indent="-317500" rtl="0">
              <a:spcBef>
                <a:spcPts val="800"/>
              </a:spcBef>
              <a:spcAft>
                <a:spcPts val="0"/>
              </a:spcAft>
              <a:buSzPts val="1400"/>
              <a:buChar char="⬡"/>
              <a:defRPr sz="1800"/>
            </a:lvl2pPr>
            <a:lvl3pPr marL="1371600" lvl="2" indent="-317500" rtl="0">
              <a:spcBef>
                <a:spcPts val="800"/>
              </a:spcBef>
              <a:spcAft>
                <a:spcPts val="0"/>
              </a:spcAft>
              <a:buSzPts val="1400"/>
              <a:buChar char="⬡"/>
              <a:defRPr sz="1800"/>
            </a:lvl3pPr>
            <a:lvl4pPr marL="1828800" lvl="3" indent="-3429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121" name="Google Shape;121;p7"/>
          <p:cNvSpPr txBox="1">
            <a:spLocks noGrp="1"/>
          </p:cNvSpPr>
          <p:nvPr>
            <p:ph type="body" idx="2"/>
          </p:nvPr>
        </p:nvSpPr>
        <p:spPr>
          <a:xfrm>
            <a:off x="3077669" y="1503550"/>
            <a:ext cx="2079900" cy="3268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⬢"/>
              <a:defRPr sz="1800"/>
            </a:lvl1pPr>
            <a:lvl2pPr marL="914400" lvl="1" indent="-317500" rtl="0">
              <a:spcBef>
                <a:spcPts val="800"/>
              </a:spcBef>
              <a:spcAft>
                <a:spcPts val="0"/>
              </a:spcAft>
              <a:buSzPts val="1400"/>
              <a:buChar char="⬡"/>
              <a:defRPr sz="1800"/>
            </a:lvl2pPr>
            <a:lvl3pPr marL="1371600" lvl="2" indent="-317500" rtl="0">
              <a:spcBef>
                <a:spcPts val="800"/>
              </a:spcBef>
              <a:spcAft>
                <a:spcPts val="0"/>
              </a:spcAft>
              <a:buSzPts val="1400"/>
              <a:buChar char="⬡"/>
              <a:defRPr sz="1800"/>
            </a:lvl3pPr>
            <a:lvl4pPr marL="1828800" lvl="3" indent="-3429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122" name="Google Shape;122;p7"/>
          <p:cNvSpPr txBox="1">
            <a:spLocks noGrp="1"/>
          </p:cNvSpPr>
          <p:nvPr>
            <p:ph type="body" idx="3"/>
          </p:nvPr>
        </p:nvSpPr>
        <p:spPr>
          <a:xfrm>
            <a:off x="5376238" y="1503550"/>
            <a:ext cx="2079900" cy="3268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⬢"/>
              <a:defRPr sz="1800"/>
            </a:lvl1pPr>
            <a:lvl2pPr marL="914400" lvl="1" indent="-317500" rtl="0">
              <a:spcBef>
                <a:spcPts val="800"/>
              </a:spcBef>
              <a:spcAft>
                <a:spcPts val="0"/>
              </a:spcAft>
              <a:buSzPts val="1400"/>
              <a:buChar char="⬡"/>
              <a:defRPr sz="1800"/>
            </a:lvl2pPr>
            <a:lvl3pPr marL="1371600" lvl="2" indent="-317500" rtl="0">
              <a:spcBef>
                <a:spcPts val="800"/>
              </a:spcBef>
              <a:spcAft>
                <a:spcPts val="0"/>
              </a:spcAft>
              <a:buSzPts val="1400"/>
              <a:buChar char="⬡"/>
              <a:defRPr sz="1800"/>
            </a:lvl3pPr>
            <a:lvl4pPr marL="1828800" lvl="3" indent="-3429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123" name="Google Shape;123;p7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lt1"/>
        </a:solidFill>
        <a:effectLst/>
      </p:bgPr>
    </p:bg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8" name="Google Shape;158;p10"/>
          <p:cNvGrpSpPr/>
          <p:nvPr/>
        </p:nvGrpSpPr>
        <p:grpSpPr>
          <a:xfrm>
            <a:off x="-981075" y="-3"/>
            <a:ext cx="11516344" cy="5143455"/>
            <a:chOff x="-981075" y="-3"/>
            <a:chExt cx="11516344" cy="5143455"/>
          </a:xfrm>
        </p:grpSpPr>
        <p:sp>
          <p:nvSpPr>
            <p:cNvPr id="159" name="Google Shape;159;p10"/>
            <p:cNvSpPr/>
            <p:nvPr/>
          </p:nvSpPr>
          <p:spPr>
            <a:xfrm>
              <a:off x="7476888" y="4039228"/>
              <a:ext cx="2001186" cy="1104224"/>
            </a:xfrm>
            <a:custGeom>
              <a:avLst/>
              <a:gdLst/>
              <a:ahLst/>
              <a:cxnLst/>
              <a:rect l="l" t="t" r="r" b="b"/>
              <a:pathLst>
                <a:path w="21600" h="21315" extrusionOk="0">
                  <a:moveTo>
                    <a:pt x="21600" y="21315"/>
                  </a:moveTo>
                  <a:lnTo>
                    <a:pt x="21600" y="13849"/>
                  </a:lnTo>
                  <a:cubicBezTo>
                    <a:pt x="21600" y="11569"/>
                    <a:pt x="20920" y="9461"/>
                    <a:pt x="19816" y="8321"/>
                  </a:cubicBezTo>
                  <a:lnTo>
                    <a:pt x="12585" y="855"/>
                  </a:lnTo>
                  <a:cubicBezTo>
                    <a:pt x="11480" y="-285"/>
                    <a:pt x="10120" y="-285"/>
                    <a:pt x="9015" y="855"/>
                  </a:cubicBezTo>
                  <a:lnTo>
                    <a:pt x="1785" y="8321"/>
                  </a:lnTo>
                  <a:cubicBezTo>
                    <a:pt x="680" y="9461"/>
                    <a:pt x="0" y="11569"/>
                    <a:pt x="0" y="13849"/>
                  </a:cubicBezTo>
                  <a:lnTo>
                    <a:pt x="0" y="21315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i="0" u="none" strike="noStrike" cap="none">
                <a:solidFill>
                  <a:srgbClr val="000000"/>
                </a:solidFill>
              </a:endParaRPr>
            </a:p>
          </p:txBody>
        </p:sp>
        <p:sp>
          <p:nvSpPr>
            <p:cNvPr id="160" name="Google Shape;160;p10"/>
            <p:cNvSpPr/>
            <p:nvPr/>
          </p:nvSpPr>
          <p:spPr>
            <a:xfrm rot="10800000">
              <a:off x="4304464" y="-3"/>
              <a:ext cx="2002536" cy="734878"/>
            </a:xfrm>
            <a:custGeom>
              <a:avLst/>
              <a:gdLst/>
              <a:ahLst/>
              <a:cxnLst/>
              <a:rect l="l" t="t" r="r" b="b"/>
              <a:pathLst>
                <a:path w="21600" h="21175" extrusionOk="0">
                  <a:moveTo>
                    <a:pt x="21600" y="21175"/>
                  </a:moveTo>
                  <a:lnTo>
                    <a:pt x="21600" y="20652"/>
                  </a:lnTo>
                  <a:cubicBezTo>
                    <a:pt x="21600" y="17251"/>
                    <a:pt x="20920" y="14109"/>
                    <a:pt x="19815" y="12409"/>
                  </a:cubicBezTo>
                  <a:lnTo>
                    <a:pt x="12585" y="1274"/>
                  </a:lnTo>
                  <a:cubicBezTo>
                    <a:pt x="11480" y="-425"/>
                    <a:pt x="10120" y="-425"/>
                    <a:pt x="9015" y="1274"/>
                  </a:cubicBezTo>
                  <a:lnTo>
                    <a:pt x="1785" y="12409"/>
                  </a:lnTo>
                  <a:cubicBezTo>
                    <a:pt x="680" y="14108"/>
                    <a:pt x="0" y="17251"/>
                    <a:pt x="0" y="20652"/>
                  </a:cubicBezTo>
                  <a:lnTo>
                    <a:pt x="0" y="21175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i="0" u="none" strike="noStrike" cap="none">
                <a:solidFill>
                  <a:srgbClr val="000000"/>
                </a:solidFill>
              </a:endParaRPr>
            </a:p>
          </p:txBody>
        </p:sp>
        <p:sp>
          <p:nvSpPr>
            <p:cNvPr id="161" name="Google Shape;161;p10"/>
            <p:cNvSpPr/>
            <p:nvPr/>
          </p:nvSpPr>
          <p:spPr>
            <a:xfrm rot="10800000">
              <a:off x="6419277" y="-3"/>
              <a:ext cx="2002536" cy="734878"/>
            </a:xfrm>
            <a:custGeom>
              <a:avLst/>
              <a:gdLst/>
              <a:ahLst/>
              <a:cxnLst/>
              <a:rect l="l" t="t" r="r" b="b"/>
              <a:pathLst>
                <a:path w="21600" h="21175" extrusionOk="0">
                  <a:moveTo>
                    <a:pt x="21600" y="21175"/>
                  </a:moveTo>
                  <a:lnTo>
                    <a:pt x="21600" y="20652"/>
                  </a:lnTo>
                  <a:cubicBezTo>
                    <a:pt x="21600" y="17251"/>
                    <a:pt x="20920" y="14109"/>
                    <a:pt x="19815" y="12409"/>
                  </a:cubicBezTo>
                  <a:lnTo>
                    <a:pt x="12585" y="1274"/>
                  </a:lnTo>
                  <a:cubicBezTo>
                    <a:pt x="11480" y="-425"/>
                    <a:pt x="10120" y="-425"/>
                    <a:pt x="9015" y="1274"/>
                  </a:cubicBezTo>
                  <a:lnTo>
                    <a:pt x="1785" y="12409"/>
                  </a:lnTo>
                  <a:cubicBezTo>
                    <a:pt x="680" y="14108"/>
                    <a:pt x="0" y="17251"/>
                    <a:pt x="0" y="20652"/>
                  </a:cubicBezTo>
                  <a:lnTo>
                    <a:pt x="0" y="21175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i="0" u="none" strike="noStrike" cap="none">
                <a:solidFill>
                  <a:srgbClr val="000000"/>
                </a:solidFill>
              </a:endParaRPr>
            </a:p>
          </p:txBody>
        </p:sp>
        <p:sp>
          <p:nvSpPr>
            <p:cNvPr id="162" name="Google Shape;162;p10"/>
            <p:cNvSpPr/>
            <p:nvPr/>
          </p:nvSpPr>
          <p:spPr>
            <a:xfrm rot="10800000">
              <a:off x="2189989" y="-3"/>
              <a:ext cx="2002536" cy="734878"/>
            </a:xfrm>
            <a:custGeom>
              <a:avLst/>
              <a:gdLst/>
              <a:ahLst/>
              <a:cxnLst/>
              <a:rect l="l" t="t" r="r" b="b"/>
              <a:pathLst>
                <a:path w="21600" h="21175" extrusionOk="0">
                  <a:moveTo>
                    <a:pt x="21600" y="21175"/>
                  </a:moveTo>
                  <a:lnTo>
                    <a:pt x="21600" y="20652"/>
                  </a:lnTo>
                  <a:cubicBezTo>
                    <a:pt x="21600" y="17251"/>
                    <a:pt x="20920" y="14109"/>
                    <a:pt x="19815" y="12409"/>
                  </a:cubicBezTo>
                  <a:lnTo>
                    <a:pt x="12585" y="1274"/>
                  </a:lnTo>
                  <a:cubicBezTo>
                    <a:pt x="11480" y="-425"/>
                    <a:pt x="10120" y="-425"/>
                    <a:pt x="9015" y="1274"/>
                  </a:cubicBezTo>
                  <a:lnTo>
                    <a:pt x="1785" y="12409"/>
                  </a:lnTo>
                  <a:cubicBezTo>
                    <a:pt x="680" y="14108"/>
                    <a:pt x="0" y="17251"/>
                    <a:pt x="0" y="20652"/>
                  </a:cubicBezTo>
                  <a:lnTo>
                    <a:pt x="0" y="21175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i="0" u="none" strike="noStrike" cap="none">
                <a:solidFill>
                  <a:srgbClr val="000000"/>
                </a:solidFill>
              </a:endParaRPr>
            </a:p>
          </p:txBody>
        </p:sp>
        <p:sp>
          <p:nvSpPr>
            <p:cNvPr id="163" name="Google Shape;163;p10"/>
            <p:cNvSpPr/>
            <p:nvPr/>
          </p:nvSpPr>
          <p:spPr>
            <a:xfrm>
              <a:off x="3247913" y="4039228"/>
              <a:ext cx="2001186" cy="1104224"/>
            </a:xfrm>
            <a:custGeom>
              <a:avLst/>
              <a:gdLst/>
              <a:ahLst/>
              <a:cxnLst/>
              <a:rect l="l" t="t" r="r" b="b"/>
              <a:pathLst>
                <a:path w="21600" h="21315" extrusionOk="0">
                  <a:moveTo>
                    <a:pt x="21600" y="21315"/>
                  </a:moveTo>
                  <a:lnTo>
                    <a:pt x="21600" y="13849"/>
                  </a:lnTo>
                  <a:cubicBezTo>
                    <a:pt x="21600" y="11569"/>
                    <a:pt x="20920" y="9461"/>
                    <a:pt x="19816" y="8321"/>
                  </a:cubicBezTo>
                  <a:lnTo>
                    <a:pt x="12585" y="855"/>
                  </a:lnTo>
                  <a:cubicBezTo>
                    <a:pt x="11480" y="-285"/>
                    <a:pt x="10120" y="-285"/>
                    <a:pt x="9015" y="855"/>
                  </a:cubicBezTo>
                  <a:lnTo>
                    <a:pt x="1785" y="8321"/>
                  </a:lnTo>
                  <a:cubicBezTo>
                    <a:pt x="680" y="9461"/>
                    <a:pt x="0" y="11569"/>
                    <a:pt x="0" y="13849"/>
                  </a:cubicBezTo>
                  <a:lnTo>
                    <a:pt x="0" y="21315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i="0" u="none" strike="noStrike" cap="none">
                <a:solidFill>
                  <a:srgbClr val="000000"/>
                </a:solidFill>
              </a:endParaRPr>
            </a:p>
          </p:txBody>
        </p:sp>
        <p:sp>
          <p:nvSpPr>
            <p:cNvPr id="164" name="Google Shape;164;p10"/>
            <p:cNvSpPr/>
            <p:nvPr/>
          </p:nvSpPr>
          <p:spPr>
            <a:xfrm>
              <a:off x="76200" y="2200888"/>
              <a:ext cx="2001163" cy="2208980"/>
            </a:xfrm>
            <a:custGeom>
              <a:avLst/>
              <a:gdLst/>
              <a:ahLst/>
              <a:cxnLst/>
              <a:rect l="l" t="t" r="r" b="b"/>
              <a:pathLst>
                <a:path w="21598" h="21315" extrusionOk="0">
                  <a:moveTo>
                    <a:pt x="21599" y="14389"/>
                  </a:moveTo>
                  <a:lnTo>
                    <a:pt x="21599" y="6924"/>
                  </a:lnTo>
                  <a:cubicBezTo>
                    <a:pt x="21599" y="5784"/>
                    <a:pt x="20918" y="4730"/>
                    <a:pt x="19814" y="4161"/>
                  </a:cubicBezTo>
                  <a:lnTo>
                    <a:pt x="12583" y="428"/>
                  </a:lnTo>
                  <a:cubicBezTo>
                    <a:pt x="11478" y="-142"/>
                    <a:pt x="10118" y="-142"/>
                    <a:pt x="9013" y="428"/>
                  </a:cubicBezTo>
                  <a:lnTo>
                    <a:pt x="1783" y="4161"/>
                  </a:lnTo>
                  <a:cubicBezTo>
                    <a:pt x="679" y="4731"/>
                    <a:pt x="0" y="5784"/>
                    <a:pt x="0" y="6924"/>
                  </a:cubicBezTo>
                  <a:lnTo>
                    <a:pt x="0" y="14392"/>
                  </a:lnTo>
                  <a:cubicBezTo>
                    <a:pt x="1" y="15532"/>
                    <a:pt x="681" y="16585"/>
                    <a:pt x="1785" y="17155"/>
                  </a:cubicBezTo>
                  <a:lnTo>
                    <a:pt x="9016" y="20888"/>
                  </a:lnTo>
                  <a:cubicBezTo>
                    <a:pt x="10120" y="21458"/>
                    <a:pt x="11481" y="21458"/>
                    <a:pt x="12585" y="20888"/>
                  </a:cubicBezTo>
                  <a:lnTo>
                    <a:pt x="19816" y="17155"/>
                  </a:lnTo>
                  <a:cubicBezTo>
                    <a:pt x="20920" y="16584"/>
                    <a:pt x="21600" y="15530"/>
                    <a:pt x="21599" y="143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i="0" u="none" strike="noStrike" cap="none">
                <a:solidFill>
                  <a:srgbClr val="000000"/>
                </a:solidFill>
              </a:endParaRPr>
            </a:p>
          </p:txBody>
        </p:sp>
        <p:sp>
          <p:nvSpPr>
            <p:cNvPr id="165" name="Google Shape;165;p10"/>
            <p:cNvSpPr/>
            <p:nvPr/>
          </p:nvSpPr>
          <p:spPr>
            <a:xfrm>
              <a:off x="2190677" y="2200888"/>
              <a:ext cx="2001163" cy="2208980"/>
            </a:xfrm>
            <a:custGeom>
              <a:avLst/>
              <a:gdLst/>
              <a:ahLst/>
              <a:cxnLst/>
              <a:rect l="l" t="t" r="r" b="b"/>
              <a:pathLst>
                <a:path w="21598" h="21315" extrusionOk="0">
                  <a:moveTo>
                    <a:pt x="21599" y="14389"/>
                  </a:moveTo>
                  <a:lnTo>
                    <a:pt x="21599" y="6924"/>
                  </a:lnTo>
                  <a:cubicBezTo>
                    <a:pt x="21599" y="5784"/>
                    <a:pt x="20918" y="4730"/>
                    <a:pt x="19814" y="4161"/>
                  </a:cubicBezTo>
                  <a:lnTo>
                    <a:pt x="12583" y="428"/>
                  </a:lnTo>
                  <a:cubicBezTo>
                    <a:pt x="11478" y="-142"/>
                    <a:pt x="10118" y="-142"/>
                    <a:pt x="9013" y="428"/>
                  </a:cubicBezTo>
                  <a:lnTo>
                    <a:pt x="1783" y="4161"/>
                  </a:lnTo>
                  <a:cubicBezTo>
                    <a:pt x="679" y="4731"/>
                    <a:pt x="0" y="5784"/>
                    <a:pt x="0" y="6924"/>
                  </a:cubicBezTo>
                  <a:lnTo>
                    <a:pt x="0" y="14392"/>
                  </a:lnTo>
                  <a:cubicBezTo>
                    <a:pt x="1" y="15532"/>
                    <a:pt x="681" y="16585"/>
                    <a:pt x="1785" y="17155"/>
                  </a:cubicBezTo>
                  <a:lnTo>
                    <a:pt x="9016" y="20888"/>
                  </a:lnTo>
                  <a:cubicBezTo>
                    <a:pt x="10120" y="21458"/>
                    <a:pt x="11481" y="21458"/>
                    <a:pt x="12585" y="20888"/>
                  </a:cubicBezTo>
                  <a:lnTo>
                    <a:pt x="19816" y="17155"/>
                  </a:lnTo>
                  <a:cubicBezTo>
                    <a:pt x="20920" y="16584"/>
                    <a:pt x="21600" y="15530"/>
                    <a:pt x="21599" y="143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i="0" u="none" strike="noStrike" cap="none">
                <a:solidFill>
                  <a:srgbClr val="000000"/>
                </a:solidFill>
              </a:endParaRPr>
            </a:p>
          </p:txBody>
        </p:sp>
        <p:sp>
          <p:nvSpPr>
            <p:cNvPr id="166" name="Google Shape;166;p10"/>
            <p:cNvSpPr/>
            <p:nvPr/>
          </p:nvSpPr>
          <p:spPr>
            <a:xfrm>
              <a:off x="6419630" y="2200888"/>
              <a:ext cx="2001163" cy="2208980"/>
            </a:xfrm>
            <a:custGeom>
              <a:avLst/>
              <a:gdLst/>
              <a:ahLst/>
              <a:cxnLst/>
              <a:rect l="l" t="t" r="r" b="b"/>
              <a:pathLst>
                <a:path w="21598" h="21315" extrusionOk="0">
                  <a:moveTo>
                    <a:pt x="21599" y="14389"/>
                  </a:moveTo>
                  <a:lnTo>
                    <a:pt x="21599" y="6924"/>
                  </a:lnTo>
                  <a:cubicBezTo>
                    <a:pt x="21599" y="5784"/>
                    <a:pt x="20918" y="4730"/>
                    <a:pt x="19814" y="4161"/>
                  </a:cubicBezTo>
                  <a:lnTo>
                    <a:pt x="12583" y="428"/>
                  </a:lnTo>
                  <a:cubicBezTo>
                    <a:pt x="11478" y="-142"/>
                    <a:pt x="10118" y="-142"/>
                    <a:pt x="9013" y="428"/>
                  </a:cubicBezTo>
                  <a:lnTo>
                    <a:pt x="1783" y="4161"/>
                  </a:lnTo>
                  <a:cubicBezTo>
                    <a:pt x="679" y="4731"/>
                    <a:pt x="0" y="5784"/>
                    <a:pt x="0" y="6924"/>
                  </a:cubicBezTo>
                  <a:lnTo>
                    <a:pt x="0" y="14392"/>
                  </a:lnTo>
                  <a:cubicBezTo>
                    <a:pt x="1" y="15532"/>
                    <a:pt x="681" y="16585"/>
                    <a:pt x="1785" y="17155"/>
                  </a:cubicBezTo>
                  <a:lnTo>
                    <a:pt x="9016" y="20888"/>
                  </a:lnTo>
                  <a:cubicBezTo>
                    <a:pt x="10120" y="21458"/>
                    <a:pt x="11481" y="21458"/>
                    <a:pt x="12585" y="20888"/>
                  </a:cubicBezTo>
                  <a:lnTo>
                    <a:pt x="19816" y="17155"/>
                  </a:lnTo>
                  <a:cubicBezTo>
                    <a:pt x="20920" y="16584"/>
                    <a:pt x="21600" y="15530"/>
                    <a:pt x="21599" y="143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i="0" u="none" strike="noStrike" cap="none">
                <a:solidFill>
                  <a:srgbClr val="000000"/>
                </a:solidFill>
              </a:endParaRPr>
            </a:p>
          </p:txBody>
        </p:sp>
        <p:sp>
          <p:nvSpPr>
            <p:cNvPr id="167" name="Google Shape;167;p10"/>
            <p:cNvSpPr/>
            <p:nvPr/>
          </p:nvSpPr>
          <p:spPr>
            <a:xfrm>
              <a:off x="8534106" y="2200888"/>
              <a:ext cx="2001163" cy="2208980"/>
            </a:xfrm>
            <a:custGeom>
              <a:avLst/>
              <a:gdLst/>
              <a:ahLst/>
              <a:cxnLst/>
              <a:rect l="l" t="t" r="r" b="b"/>
              <a:pathLst>
                <a:path w="21598" h="21315" extrusionOk="0">
                  <a:moveTo>
                    <a:pt x="21599" y="14389"/>
                  </a:moveTo>
                  <a:lnTo>
                    <a:pt x="21599" y="6924"/>
                  </a:lnTo>
                  <a:cubicBezTo>
                    <a:pt x="21599" y="5784"/>
                    <a:pt x="20918" y="4730"/>
                    <a:pt x="19814" y="4161"/>
                  </a:cubicBezTo>
                  <a:lnTo>
                    <a:pt x="12583" y="428"/>
                  </a:lnTo>
                  <a:cubicBezTo>
                    <a:pt x="11478" y="-142"/>
                    <a:pt x="10118" y="-142"/>
                    <a:pt x="9013" y="428"/>
                  </a:cubicBezTo>
                  <a:lnTo>
                    <a:pt x="1783" y="4161"/>
                  </a:lnTo>
                  <a:cubicBezTo>
                    <a:pt x="679" y="4731"/>
                    <a:pt x="0" y="5784"/>
                    <a:pt x="0" y="6924"/>
                  </a:cubicBezTo>
                  <a:lnTo>
                    <a:pt x="0" y="14392"/>
                  </a:lnTo>
                  <a:cubicBezTo>
                    <a:pt x="1" y="15532"/>
                    <a:pt x="681" y="16585"/>
                    <a:pt x="1785" y="17155"/>
                  </a:cubicBezTo>
                  <a:lnTo>
                    <a:pt x="9016" y="20888"/>
                  </a:lnTo>
                  <a:cubicBezTo>
                    <a:pt x="10120" y="21458"/>
                    <a:pt x="11481" y="21458"/>
                    <a:pt x="12585" y="20888"/>
                  </a:cubicBezTo>
                  <a:lnTo>
                    <a:pt x="19816" y="17155"/>
                  </a:lnTo>
                  <a:cubicBezTo>
                    <a:pt x="20920" y="16584"/>
                    <a:pt x="21600" y="15530"/>
                    <a:pt x="21599" y="143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i="0" u="none" strike="noStrike" cap="none">
                <a:solidFill>
                  <a:srgbClr val="000000"/>
                </a:solidFill>
              </a:endParaRPr>
            </a:p>
          </p:txBody>
        </p:sp>
        <p:sp>
          <p:nvSpPr>
            <p:cNvPr id="168" name="Google Shape;168;p10"/>
            <p:cNvSpPr/>
            <p:nvPr/>
          </p:nvSpPr>
          <p:spPr>
            <a:xfrm>
              <a:off x="-981075" y="372088"/>
              <a:ext cx="2001163" cy="2208980"/>
            </a:xfrm>
            <a:custGeom>
              <a:avLst/>
              <a:gdLst/>
              <a:ahLst/>
              <a:cxnLst/>
              <a:rect l="l" t="t" r="r" b="b"/>
              <a:pathLst>
                <a:path w="21598" h="21315" extrusionOk="0">
                  <a:moveTo>
                    <a:pt x="21599" y="14389"/>
                  </a:moveTo>
                  <a:lnTo>
                    <a:pt x="21599" y="6924"/>
                  </a:lnTo>
                  <a:cubicBezTo>
                    <a:pt x="21599" y="5784"/>
                    <a:pt x="20918" y="4730"/>
                    <a:pt x="19814" y="4161"/>
                  </a:cubicBezTo>
                  <a:lnTo>
                    <a:pt x="12583" y="428"/>
                  </a:lnTo>
                  <a:cubicBezTo>
                    <a:pt x="11478" y="-142"/>
                    <a:pt x="10118" y="-142"/>
                    <a:pt x="9013" y="428"/>
                  </a:cubicBezTo>
                  <a:lnTo>
                    <a:pt x="1783" y="4161"/>
                  </a:lnTo>
                  <a:cubicBezTo>
                    <a:pt x="679" y="4731"/>
                    <a:pt x="0" y="5784"/>
                    <a:pt x="0" y="6924"/>
                  </a:cubicBezTo>
                  <a:lnTo>
                    <a:pt x="0" y="14392"/>
                  </a:lnTo>
                  <a:cubicBezTo>
                    <a:pt x="1" y="15532"/>
                    <a:pt x="681" y="16585"/>
                    <a:pt x="1785" y="17155"/>
                  </a:cubicBezTo>
                  <a:lnTo>
                    <a:pt x="9016" y="20888"/>
                  </a:lnTo>
                  <a:cubicBezTo>
                    <a:pt x="10120" y="21458"/>
                    <a:pt x="11481" y="21458"/>
                    <a:pt x="12585" y="20888"/>
                  </a:cubicBezTo>
                  <a:lnTo>
                    <a:pt x="19816" y="17155"/>
                  </a:lnTo>
                  <a:cubicBezTo>
                    <a:pt x="20920" y="16584"/>
                    <a:pt x="21600" y="15530"/>
                    <a:pt x="21599" y="143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i="0" u="none" strike="noStrike" cap="none">
                <a:solidFill>
                  <a:srgbClr val="000000"/>
                </a:solidFill>
              </a:endParaRPr>
            </a:p>
          </p:txBody>
        </p:sp>
        <p:sp>
          <p:nvSpPr>
            <p:cNvPr id="169" name="Google Shape;169;p10"/>
            <p:cNvSpPr/>
            <p:nvPr/>
          </p:nvSpPr>
          <p:spPr>
            <a:xfrm>
              <a:off x="3247878" y="372088"/>
              <a:ext cx="2001163" cy="2208980"/>
            </a:xfrm>
            <a:custGeom>
              <a:avLst/>
              <a:gdLst/>
              <a:ahLst/>
              <a:cxnLst/>
              <a:rect l="l" t="t" r="r" b="b"/>
              <a:pathLst>
                <a:path w="21598" h="21315" extrusionOk="0">
                  <a:moveTo>
                    <a:pt x="21599" y="14389"/>
                  </a:moveTo>
                  <a:lnTo>
                    <a:pt x="21599" y="6924"/>
                  </a:lnTo>
                  <a:cubicBezTo>
                    <a:pt x="21599" y="5784"/>
                    <a:pt x="20918" y="4730"/>
                    <a:pt x="19814" y="4161"/>
                  </a:cubicBezTo>
                  <a:lnTo>
                    <a:pt x="12583" y="428"/>
                  </a:lnTo>
                  <a:cubicBezTo>
                    <a:pt x="11478" y="-142"/>
                    <a:pt x="10118" y="-142"/>
                    <a:pt x="9013" y="428"/>
                  </a:cubicBezTo>
                  <a:lnTo>
                    <a:pt x="1783" y="4161"/>
                  </a:lnTo>
                  <a:cubicBezTo>
                    <a:pt x="679" y="4731"/>
                    <a:pt x="0" y="5784"/>
                    <a:pt x="0" y="6924"/>
                  </a:cubicBezTo>
                  <a:lnTo>
                    <a:pt x="0" y="14392"/>
                  </a:lnTo>
                  <a:cubicBezTo>
                    <a:pt x="1" y="15532"/>
                    <a:pt x="681" y="16585"/>
                    <a:pt x="1785" y="17155"/>
                  </a:cubicBezTo>
                  <a:lnTo>
                    <a:pt x="9016" y="20888"/>
                  </a:lnTo>
                  <a:cubicBezTo>
                    <a:pt x="10120" y="21458"/>
                    <a:pt x="11481" y="21458"/>
                    <a:pt x="12585" y="20888"/>
                  </a:cubicBezTo>
                  <a:lnTo>
                    <a:pt x="19816" y="17155"/>
                  </a:lnTo>
                  <a:cubicBezTo>
                    <a:pt x="20920" y="16584"/>
                    <a:pt x="21600" y="15530"/>
                    <a:pt x="21599" y="143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i="0" u="none" strike="noStrike" cap="none">
                <a:solidFill>
                  <a:srgbClr val="000000"/>
                </a:solidFill>
              </a:endParaRPr>
            </a:p>
          </p:txBody>
        </p:sp>
        <p:sp>
          <p:nvSpPr>
            <p:cNvPr id="170" name="Google Shape;170;p10"/>
            <p:cNvSpPr/>
            <p:nvPr/>
          </p:nvSpPr>
          <p:spPr>
            <a:xfrm>
              <a:off x="5362355" y="372088"/>
              <a:ext cx="2001163" cy="2208980"/>
            </a:xfrm>
            <a:custGeom>
              <a:avLst/>
              <a:gdLst/>
              <a:ahLst/>
              <a:cxnLst/>
              <a:rect l="l" t="t" r="r" b="b"/>
              <a:pathLst>
                <a:path w="21598" h="21315" extrusionOk="0">
                  <a:moveTo>
                    <a:pt x="21599" y="14389"/>
                  </a:moveTo>
                  <a:lnTo>
                    <a:pt x="21599" y="6924"/>
                  </a:lnTo>
                  <a:cubicBezTo>
                    <a:pt x="21599" y="5784"/>
                    <a:pt x="20918" y="4730"/>
                    <a:pt x="19814" y="4161"/>
                  </a:cubicBezTo>
                  <a:lnTo>
                    <a:pt x="12583" y="428"/>
                  </a:lnTo>
                  <a:cubicBezTo>
                    <a:pt x="11478" y="-142"/>
                    <a:pt x="10118" y="-142"/>
                    <a:pt x="9013" y="428"/>
                  </a:cubicBezTo>
                  <a:lnTo>
                    <a:pt x="1783" y="4161"/>
                  </a:lnTo>
                  <a:cubicBezTo>
                    <a:pt x="679" y="4731"/>
                    <a:pt x="0" y="5784"/>
                    <a:pt x="0" y="6924"/>
                  </a:cubicBezTo>
                  <a:lnTo>
                    <a:pt x="0" y="14392"/>
                  </a:lnTo>
                  <a:cubicBezTo>
                    <a:pt x="1" y="15532"/>
                    <a:pt x="681" y="16585"/>
                    <a:pt x="1785" y="17155"/>
                  </a:cubicBezTo>
                  <a:lnTo>
                    <a:pt x="9016" y="20888"/>
                  </a:lnTo>
                  <a:cubicBezTo>
                    <a:pt x="10120" y="21458"/>
                    <a:pt x="11481" y="21458"/>
                    <a:pt x="12585" y="20888"/>
                  </a:cubicBezTo>
                  <a:lnTo>
                    <a:pt x="19816" y="17155"/>
                  </a:lnTo>
                  <a:cubicBezTo>
                    <a:pt x="20920" y="16584"/>
                    <a:pt x="21600" y="15530"/>
                    <a:pt x="21599" y="143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i="0" u="none" strike="noStrike" cap="none">
                <a:solidFill>
                  <a:srgbClr val="000000"/>
                </a:solidFill>
              </a:endParaRPr>
            </a:p>
          </p:txBody>
        </p:sp>
      </p:grpSp>
      <p:sp>
        <p:nvSpPr>
          <p:cNvPr id="171" name="Google Shape;171;p10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- Color background">
  <p:cSld name="BLANK_1">
    <p:bg>
      <p:bgPr>
        <a:solidFill>
          <a:schemeClr val="accent1"/>
        </a:solidFill>
        <a:effectLst/>
      </p:bgPr>
    </p:bg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1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74" name="Google Shape;174;p11"/>
          <p:cNvGrpSpPr/>
          <p:nvPr/>
        </p:nvGrpSpPr>
        <p:grpSpPr>
          <a:xfrm>
            <a:off x="-981075" y="-78100"/>
            <a:ext cx="11516344" cy="5221552"/>
            <a:chOff x="-981075" y="-78100"/>
            <a:chExt cx="11516344" cy="5221552"/>
          </a:xfrm>
        </p:grpSpPr>
        <p:sp>
          <p:nvSpPr>
            <p:cNvPr id="175" name="Google Shape;175;p11"/>
            <p:cNvSpPr/>
            <p:nvPr/>
          </p:nvSpPr>
          <p:spPr>
            <a:xfrm rot="10800000">
              <a:off x="4304464" y="-3"/>
              <a:ext cx="2002536" cy="734878"/>
            </a:xfrm>
            <a:custGeom>
              <a:avLst/>
              <a:gdLst/>
              <a:ahLst/>
              <a:cxnLst/>
              <a:rect l="l" t="t" r="r" b="b"/>
              <a:pathLst>
                <a:path w="21600" h="21175" extrusionOk="0">
                  <a:moveTo>
                    <a:pt x="21600" y="21175"/>
                  </a:moveTo>
                  <a:lnTo>
                    <a:pt x="21600" y="20652"/>
                  </a:lnTo>
                  <a:cubicBezTo>
                    <a:pt x="21600" y="17251"/>
                    <a:pt x="20920" y="14109"/>
                    <a:pt x="19815" y="12409"/>
                  </a:cubicBezTo>
                  <a:lnTo>
                    <a:pt x="12585" y="1274"/>
                  </a:lnTo>
                  <a:cubicBezTo>
                    <a:pt x="11480" y="-425"/>
                    <a:pt x="10120" y="-425"/>
                    <a:pt x="9015" y="1274"/>
                  </a:cubicBezTo>
                  <a:lnTo>
                    <a:pt x="1785" y="12409"/>
                  </a:lnTo>
                  <a:cubicBezTo>
                    <a:pt x="680" y="14108"/>
                    <a:pt x="0" y="17251"/>
                    <a:pt x="0" y="20652"/>
                  </a:cubicBezTo>
                  <a:lnTo>
                    <a:pt x="0" y="21175"/>
                  </a:lnTo>
                  <a:close/>
                </a:path>
              </a:pathLst>
            </a:custGeom>
            <a:solidFill>
              <a:srgbClr val="4F0089">
                <a:alpha val="15080"/>
              </a:srgbClr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i="0" u="none" strike="noStrike" cap="none">
                <a:solidFill>
                  <a:srgbClr val="000000"/>
                </a:solidFill>
              </a:endParaRPr>
            </a:p>
          </p:txBody>
        </p:sp>
        <p:sp>
          <p:nvSpPr>
            <p:cNvPr id="176" name="Google Shape;176;p11"/>
            <p:cNvSpPr/>
            <p:nvPr/>
          </p:nvSpPr>
          <p:spPr>
            <a:xfrm rot="10800000">
              <a:off x="6419277" y="-3"/>
              <a:ext cx="2002536" cy="734878"/>
            </a:xfrm>
            <a:custGeom>
              <a:avLst/>
              <a:gdLst/>
              <a:ahLst/>
              <a:cxnLst/>
              <a:rect l="l" t="t" r="r" b="b"/>
              <a:pathLst>
                <a:path w="21600" h="21175" extrusionOk="0">
                  <a:moveTo>
                    <a:pt x="21600" y="21175"/>
                  </a:moveTo>
                  <a:lnTo>
                    <a:pt x="21600" y="20652"/>
                  </a:lnTo>
                  <a:cubicBezTo>
                    <a:pt x="21600" y="17251"/>
                    <a:pt x="20920" y="14109"/>
                    <a:pt x="19815" y="12409"/>
                  </a:cubicBezTo>
                  <a:lnTo>
                    <a:pt x="12585" y="1274"/>
                  </a:lnTo>
                  <a:cubicBezTo>
                    <a:pt x="11480" y="-425"/>
                    <a:pt x="10120" y="-425"/>
                    <a:pt x="9015" y="1274"/>
                  </a:cubicBezTo>
                  <a:lnTo>
                    <a:pt x="1785" y="12409"/>
                  </a:lnTo>
                  <a:cubicBezTo>
                    <a:pt x="680" y="14108"/>
                    <a:pt x="0" y="17251"/>
                    <a:pt x="0" y="20652"/>
                  </a:cubicBezTo>
                  <a:lnTo>
                    <a:pt x="0" y="21175"/>
                  </a:lnTo>
                  <a:close/>
                </a:path>
              </a:pathLst>
            </a:custGeom>
            <a:solidFill>
              <a:srgbClr val="FFFFFF">
                <a:alpha val="10060"/>
              </a:srgbClr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i="0" u="none" strike="noStrike" cap="none">
                <a:solidFill>
                  <a:srgbClr val="000000"/>
                </a:solidFill>
              </a:endParaRPr>
            </a:p>
          </p:txBody>
        </p:sp>
        <p:sp>
          <p:nvSpPr>
            <p:cNvPr id="177" name="Google Shape;177;p11"/>
            <p:cNvSpPr/>
            <p:nvPr/>
          </p:nvSpPr>
          <p:spPr>
            <a:xfrm rot="10800000">
              <a:off x="2189989" y="-3"/>
              <a:ext cx="2002536" cy="734878"/>
            </a:xfrm>
            <a:custGeom>
              <a:avLst/>
              <a:gdLst/>
              <a:ahLst/>
              <a:cxnLst/>
              <a:rect l="l" t="t" r="r" b="b"/>
              <a:pathLst>
                <a:path w="21600" h="21175" extrusionOk="0">
                  <a:moveTo>
                    <a:pt x="21600" y="21175"/>
                  </a:moveTo>
                  <a:lnTo>
                    <a:pt x="21600" y="20652"/>
                  </a:lnTo>
                  <a:cubicBezTo>
                    <a:pt x="21600" y="17251"/>
                    <a:pt x="20920" y="14109"/>
                    <a:pt x="19815" y="12409"/>
                  </a:cubicBezTo>
                  <a:lnTo>
                    <a:pt x="12585" y="1274"/>
                  </a:lnTo>
                  <a:cubicBezTo>
                    <a:pt x="11480" y="-425"/>
                    <a:pt x="10120" y="-425"/>
                    <a:pt x="9015" y="1274"/>
                  </a:cubicBezTo>
                  <a:lnTo>
                    <a:pt x="1785" y="12409"/>
                  </a:lnTo>
                  <a:cubicBezTo>
                    <a:pt x="680" y="14108"/>
                    <a:pt x="0" y="17251"/>
                    <a:pt x="0" y="20652"/>
                  </a:cubicBezTo>
                  <a:lnTo>
                    <a:pt x="0" y="21175"/>
                  </a:lnTo>
                  <a:close/>
                </a:path>
              </a:pathLst>
            </a:custGeom>
            <a:solidFill>
              <a:srgbClr val="FFFFFF">
                <a:alpha val="10060"/>
              </a:srgbClr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i="0" u="none" strike="noStrike" cap="none">
                <a:solidFill>
                  <a:srgbClr val="000000"/>
                </a:solidFill>
              </a:endParaRPr>
            </a:p>
          </p:txBody>
        </p:sp>
        <p:sp>
          <p:nvSpPr>
            <p:cNvPr id="178" name="Google Shape;178;p11"/>
            <p:cNvSpPr/>
            <p:nvPr/>
          </p:nvSpPr>
          <p:spPr>
            <a:xfrm>
              <a:off x="1133400" y="4039228"/>
              <a:ext cx="2001186" cy="1104224"/>
            </a:xfrm>
            <a:custGeom>
              <a:avLst/>
              <a:gdLst/>
              <a:ahLst/>
              <a:cxnLst/>
              <a:rect l="l" t="t" r="r" b="b"/>
              <a:pathLst>
                <a:path w="21600" h="21315" extrusionOk="0">
                  <a:moveTo>
                    <a:pt x="21600" y="21315"/>
                  </a:moveTo>
                  <a:lnTo>
                    <a:pt x="21600" y="13849"/>
                  </a:lnTo>
                  <a:cubicBezTo>
                    <a:pt x="21600" y="11569"/>
                    <a:pt x="20920" y="9461"/>
                    <a:pt x="19816" y="8321"/>
                  </a:cubicBezTo>
                  <a:lnTo>
                    <a:pt x="12585" y="855"/>
                  </a:lnTo>
                  <a:cubicBezTo>
                    <a:pt x="11480" y="-285"/>
                    <a:pt x="10120" y="-285"/>
                    <a:pt x="9015" y="855"/>
                  </a:cubicBezTo>
                  <a:lnTo>
                    <a:pt x="1785" y="8321"/>
                  </a:lnTo>
                  <a:cubicBezTo>
                    <a:pt x="680" y="9461"/>
                    <a:pt x="0" y="11569"/>
                    <a:pt x="0" y="13849"/>
                  </a:cubicBezTo>
                  <a:lnTo>
                    <a:pt x="0" y="21315"/>
                  </a:lnTo>
                  <a:close/>
                </a:path>
              </a:pathLst>
            </a:custGeom>
            <a:solidFill>
              <a:srgbClr val="4F0089">
                <a:alpha val="15080"/>
              </a:srgbClr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i="0" u="none" strike="noStrike" cap="none">
                <a:solidFill>
                  <a:srgbClr val="000000"/>
                </a:solidFill>
              </a:endParaRPr>
            </a:p>
          </p:txBody>
        </p:sp>
        <p:sp>
          <p:nvSpPr>
            <p:cNvPr id="179" name="Google Shape;179;p11"/>
            <p:cNvSpPr/>
            <p:nvPr/>
          </p:nvSpPr>
          <p:spPr>
            <a:xfrm>
              <a:off x="3247913" y="4039228"/>
              <a:ext cx="2001186" cy="1104224"/>
            </a:xfrm>
            <a:custGeom>
              <a:avLst/>
              <a:gdLst/>
              <a:ahLst/>
              <a:cxnLst/>
              <a:rect l="l" t="t" r="r" b="b"/>
              <a:pathLst>
                <a:path w="21600" h="21315" extrusionOk="0">
                  <a:moveTo>
                    <a:pt x="21600" y="21315"/>
                  </a:moveTo>
                  <a:lnTo>
                    <a:pt x="21600" y="13849"/>
                  </a:lnTo>
                  <a:cubicBezTo>
                    <a:pt x="21600" y="11569"/>
                    <a:pt x="20920" y="9461"/>
                    <a:pt x="19816" y="8321"/>
                  </a:cubicBezTo>
                  <a:lnTo>
                    <a:pt x="12585" y="855"/>
                  </a:lnTo>
                  <a:cubicBezTo>
                    <a:pt x="11480" y="-285"/>
                    <a:pt x="10120" y="-285"/>
                    <a:pt x="9015" y="855"/>
                  </a:cubicBezTo>
                  <a:lnTo>
                    <a:pt x="1785" y="8321"/>
                  </a:lnTo>
                  <a:cubicBezTo>
                    <a:pt x="680" y="9461"/>
                    <a:pt x="0" y="11569"/>
                    <a:pt x="0" y="13849"/>
                  </a:cubicBezTo>
                  <a:lnTo>
                    <a:pt x="0" y="21315"/>
                  </a:lnTo>
                  <a:close/>
                </a:path>
              </a:pathLst>
            </a:custGeom>
            <a:solidFill>
              <a:srgbClr val="FFFFFF">
                <a:alpha val="10060"/>
              </a:srgbClr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i="0" u="none" strike="noStrike" cap="none">
                <a:solidFill>
                  <a:srgbClr val="000000"/>
                </a:solidFill>
              </a:endParaRPr>
            </a:p>
          </p:txBody>
        </p:sp>
        <p:sp>
          <p:nvSpPr>
            <p:cNvPr id="180" name="Google Shape;180;p11"/>
            <p:cNvSpPr/>
            <p:nvPr/>
          </p:nvSpPr>
          <p:spPr>
            <a:xfrm>
              <a:off x="7476888" y="4039228"/>
              <a:ext cx="2001186" cy="1104224"/>
            </a:xfrm>
            <a:custGeom>
              <a:avLst/>
              <a:gdLst/>
              <a:ahLst/>
              <a:cxnLst/>
              <a:rect l="l" t="t" r="r" b="b"/>
              <a:pathLst>
                <a:path w="21600" h="21315" extrusionOk="0">
                  <a:moveTo>
                    <a:pt x="21600" y="21315"/>
                  </a:moveTo>
                  <a:lnTo>
                    <a:pt x="21600" y="13849"/>
                  </a:lnTo>
                  <a:cubicBezTo>
                    <a:pt x="21600" y="11569"/>
                    <a:pt x="20920" y="9461"/>
                    <a:pt x="19816" y="8321"/>
                  </a:cubicBezTo>
                  <a:lnTo>
                    <a:pt x="12585" y="855"/>
                  </a:lnTo>
                  <a:cubicBezTo>
                    <a:pt x="11480" y="-285"/>
                    <a:pt x="10120" y="-285"/>
                    <a:pt x="9015" y="855"/>
                  </a:cubicBezTo>
                  <a:lnTo>
                    <a:pt x="1785" y="8321"/>
                  </a:lnTo>
                  <a:cubicBezTo>
                    <a:pt x="680" y="9461"/>
                    <a:pt x="0" y="11569"/>
                    <a:pt x="0" y="13849"/>
                  </a:cubicBezTo>
                  <a:lnTo>
                    <a:pt x="0" y="21315"/>
                  </a:lnTo>
                  <a:close/>
                </a:path>
              </a:pathLst>
            </a:custGeom>
            <a:solidFill>
              <a:srgbClr val="FFFFFF">
                <a:alpha val="10060"/>
              </a:srgbClr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i="0" u="none" strike="noStrike" cap="none">
                <a:solidFill>
                  <a:srgbClr val="000000"/>
                </a:solidFill>
              </a:endParaRPr>
            </a:p>
          </p:txBody>
        </p:sp>
        <p:sp>
          <p:nvSpPr>
            <p:cNvPr id="181" name="Google Shape;181;p11"/>
            <p:cNvSpPr/>
            <p:nvPr/>
          </p:nvSpPr>
          <p:spPr>
            <a:xfrm>
              <a:off x="76200" y="2200888"/>
              <a:ext cx="2001163" cy="2208980"/>
            </a:xfrm>
            <a:custGeom>
              <a:avLst/>
              <a:gdLst/>
              <a:ahLst/>
              <a:cxnLst/>
              <a:rect l="l" t="t" r="r" b="b"/>
              <a:pathLst>
                <a:path w="21598" h="21315" extrusionOk="0">
                  <a:moveTo>
                    <a:pt x="21599" y="14389"/>
                  </a:moveTo>
                  <a:lnTo>
                    <a:pt x="21599" y="6924"/>
                  </a:lnTo>
                  <a:cubicBezTo>
                    <a:pt x="21599" y="5784"/>
                    <a:pt x="20918" y="4730"/>
                    <a:pt x="19814" y="4161"/>
                  </a:cubicBezTo>
                  <a:lnTo>
                    <a:pt x="12583" y="428"/>
                  </a:lnTo>
                  <a:cubicBezTo>
                    <a:pt x="11478" y="-142"/>
                    <a:pt x="10118" y="-142"/>
                    <a:pt x="9013" y="428"/>
                  </a:cubicBezTo>
                  <a:lnTo>
                    <a:pt x="1783" y="4161"/>
                  </a:lnTo>
                  <a:cubicBezTo>
                    <a:pt x="679" y="4731"/>
                    <a:pt x="0" y="5784"/>
                    <a:pt x="0" y="6924"/>
                  </a:cubicBezTo>
                  <a:lnTo>
                    <a:pt x="0" y="14392"/>
                  </a:lnTo>
                  <a:cubicBezTo>
                    <a:pt x="1" y="15532"/>
                    <a:pt x="681" y="16585"/>
                    <a:pt x="1785" y="17155"/>
                  </a:cubicBezTo>
                  <a:lnTo>
                    <a:pt x="9016" y="20888"/>
                  </a:lnTo>
                  <a:cubicBezTo>
                    <a:pt x="10120" y="21458"/>
                    <a:pt x="11481" y="21458"/>
                    <a:pt x="12585" y="20888"/>
                  </a:cubicBezTo>
                  <a:lnTo>
                    <a:pt x="19816" y="17155"/>
                  </a:lnTo>
                  <a:cubicBezTo>
                    <a:pt x="20920" y="16584"/>
                    <a:pt x="21600" y="15530"/>
                    <a:pt x="21599" y="14389"/>
                  </a:cubicBezTo>
                  <a:close/>
                </a:path>
              </a:pathLst>
            </a:custGeom>
            <a:solidFill>
              <a:srgbClr val="FFFFFF">
                <a:alpha val="10060"/>
              </a:srgbClr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i="0" u="none" strike="noStrike" cap="none">
                <a:solidFill>
                  <a:srgbClr val="000000"/>
                </a:solidFill>
              </a:endParaRPr>
            </a:p>
          </p:txBody>
        </p:sp>
        <p:sp>
          <p:nvSpPr>
            <p:cNvPr id="182" name="Google Shape;182;p11"/>
            <p:cNvSpPr/>
            <p:nvPr/>
          </p:nvSpPr>
          <p:spPr>
            <a:xfrm>
              <a:off x="2190677" y="2200888"/>
              <a:ext cx="2001163" cy="2208980"/>
            </a:xfrm>
            <a:custGeom>
              <a:avLst/>
              <a:gdLst/>
              <a:ahLst/>
              <a:cxnLst/>
              <a:rect l="l" t="t" r="r" b="b"/>
              <a:pathLst>
                <a:path w="21598" h="21315" extrusionOk="0">
                  <a:moveTo>
                    <a:pt x="21599" y="14389"/>
                  </a:moveTo>
                  <a:lnTo>
                    <a:pt x="21599" y="6924"/>
                  </a:lnTo>
                  <a:cubicBezTo>
                    <a:pt x="21599" y="5784"/>
                    <a:pt x="20918" y="4730"/>
                    <a:pt x="19814" y="4161"/>
                  </a:cubicBezTo>
                  <a:lnTo>
                    <a:pt x="12583" y="428"/>
                  </a:lnTo>
                  <a:cubicBezTo>
                    <a:pt x="11478" y="-142"/>
                    <a:pt x="10118" y="-142"/>
                    <a:pt x="9013" y="428"/>
                  </a:cubicBezTo>
                  <a:lnTo>
                    <a:pt x="1783" y="4161"/>
                  </a:lnTo>
                  <a:cubicBezTo>
                    <a:pt x="679" y="4731"/>
                    <a:pt x="0" y="5784"/>
                    <a:pt x="0" y="6924"/>
                  </a:cubicBezTo>
                  <a:lnTo>
                    <a:pt x="0" y="14392"/>
                  </a:lnTo>
                  <a:cubicBezTo>
                    <a:pt x="1" y="15532"/>
                    <a:pt x="681" y="16585"/>
                    <a:pt x="1785" y="17155"/>
                  </a:cubicBezTo>
                  <a:lnTo>
                    <a:pt x="9016" y="20888"/>
                  </a:lnTo>
                  <a:cubicBezTo>
                    <a:pt x="10120" y="21458"/>
                    <a:pt x="11481" y="21458"/>
                    <a:pt x="12585" y="20888"/>
                  </a:cubicBezTo>
                  <a:lnTo>
                    <a:pt x="19816" y="17155"/>
                  </a:lnTo>
                  <a:cubicBezTo>
                    <a:pt x="20920" y="16584"/>
                    <a:pt x="21600" y="15530"/>
                    <a:pt x="21599" y="14389"/>
                  </a:cubicBezTo>
                  <a:close/>
                </a:path>
              </a:pathLst>
            </a:custGeom>
            <a:solidFill>
              <a:srgbClr val="FFFFFF">
                <a:alpha val="10060"/>
              </a:srgbClr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i="0" u="none" strike="noStrike" cap="none">
                <a:solidFill>
                  <a:srgbClr val="000000"/>
                </a:solidFill>
              </a:endParaRPr>
            </a:p>
          </p:txBody>
        </p:sp>
        <p:sp>
          <p:nvSpPr>
            <p:cNvPr id="183" name="Google Shape;183;p11"/>
            <p:cNvSpPr/>
            <p:nvPr/>
          </p:nvSpPr>
          <p:spPr>
            <a:xfrm>
              <a:off x="6419630" y="2200888"/>
              <a:ext cx="2001163" cy="2208980"/>
            </a:xfrm>
            <a:custGeom>
              <a:avLst/>
              <a:gdLst/>
              <a:ahLst/>
              <a:cxnLst/>
              <a:rect l="l" t="t" r="r" b="b"/>
              <a:pathLst>
                <a:path w="21598" h="21315" extrusionOk="0">
                  <a:moveTo>
                    <a:pt x="21599" y="14389"/>
                  </a:moveTo>
                  <a:lnTo>
                    <a:pt x="21599" y="6924"/>
                  </a:lnTo>
                  <a:cubicBezTo>
                    <a:pt x="21599" y="5784"/>
                    <a:pt x="20918" y="4730"/>
                    <a:pt x="19814" y="4161"/>
                  </a:cubicBezTo>
                  <a:lnTo>
                    <a:pt x="12583" y="428"/>
                  </a:lnTo>
                  <a:cubicBezTo>
                    <a:pt x="11478" y="-142"/>
                    <a:pt x="10118" y="-142"/>
                    <a:pt x="9013" y="428"/>
                  </a:cubicBezTo>
                  <a:lnTo>
                    <a:pt x="1783" y="4161"/>
                  </a:lnTo>
                  <a:cubicBezTo>
                    <a:pt x="679" y="4731"/>
                    <a:pt x="0" y="5784"/>
                    <a:pt x="0" y="6924"/>
                  </a:cubicBezTo>
                  <a:lnTo>
                    <a:pt x="0" y="14392"/>
                  </a:lnTo>
                  <a:cubicBezTo>
                    <a:pt x="1" y="15532"/>
                    <a:pt x="681" y="16585"/>
                    <a:pt x="1785" y="17155"/>
                  </a:cubicBezTo>
                  <a:lnTo>
                    <a:pt x="9016" y="20888"/>
                  </a:lnTo>
                  <a:cubicBezTo>
                    <a:pt x="10120" y="21458"/>
                    <a:pt x="11481" y="21458"/>
                    <a:pt x="12585" y="20888"/>
                  </a:cubicBezTo>
                  <a:lnTo>
                    <a:pt x="19816" y="17155"/>
                  </a:lnTo>
                  <a:cubicBezTo>
                    <a:pt x="20920" y="16584"/>
                    <a:pt x="21600" y="15530"/>
                    <a:pt x="21599" y="14389"/>
                  </a:cubicBezTo>
                  <a:close/>
                </a:path>
              </a:pathLst>
            </a:custGeom>
            <a:solidFill>
              <a:srgbClr val="FFFFFF">
                <a:alpha val="10060"/>
              </a:srgbClr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i="0" u="none" strike="noStrike" cap="none">
                <a:solidFill>
                  <a:srgbClr val="000000"/>
                </a:solidFill>
              </a:endParaRPr>
            </a:p>
          </p:txBody>
        </p:sp>
        <p:sp>
          <p:nvSpPr>
            <p:cNvPr id="184" name="Google Shape;184;p11"/>
            <p:cNvSpPr/>
            <p:nvPr/>
          </p:nvSpPr>
          <p:spPr>
            <a:xfrm>
              <a:off x="8534106" y="2200888"/>
              <a:ext cx="2001163" cy="2208980"/>
            </a:xfrm>
            <a:custGeom>
              <a:avLst/>
              <a:gdLst/>
              <a:ahLst/>
              <a:cxnLst/>
              <a:rect l="l" t="t" r="r" b="b"/>
              <a:pathLst>
                <a:path w="21598" h="21315" extrusionOk="0">
                  <a:moveTo>
                    <a:pt x="21599" y="14389"/>
                  </a:moveTo>
                  <a:lnTo>
                    <a:pt x="21599" y="6924"/>
                  </a:lnTo>
                  <a:cubicBezTo>
                    <a:pt x="21599" y="5784"/>
                    <a:pt x="20918" y="4730"/>
                    <a:pt x="19814" y="4161"/>
                  </a:cubicBezTo>
                  <a:lnTo>
                    <a:pt x="12583" y="428"/>
                  </a:lnTo>
                  <a:cubicBezTo>
                    <a:pt x="11478" y="-142"/>
                    <a:pt x="10118" y="-142"/>
                    <a:pt x="9013" y="428"/>
                  </a:cubicBezTo>
                  <a:lnTo>
                    <a:pt x="1783" y="4161"/>
                  </a:lnTo>
                  <a:cubicBezTo>
                    <a:pt x="679" y="4731"/>
                    <a:pt x="0" y="5784"/>
                    <a:pt x="0" y="6924"/>
                  </a:cubicBezTo>
                  <a:lnTo>
                    <a:pt x="0" y="14392"/>
                  </a:lnTo>
                  <a:cubicBezTo>
                    <a:pt x="1" y="15532"/>
                    <a:pt x="681" y="16585"/>
                    <a:pt x="1785" y="17155"/>
                  </a:cubicBezTo>
                  <a:lnTo>
                    <a:pt x="9016" y="20888"/>
                  </a:lnTo>
                  <a:cubicBezTo>
                    <a:pt x="10120" y="21458"/>
                    <a:pt x="11481" y="21458"/>
                    <a:pt x="12585" y="20888"/>
                  </a:cubicBezTo>
                  <a:lnTo>
                    <a:pt x="19816" y="17155"/>
                  </a:lnTo>
                  <a:cubicBezTo>
                    <a:pt x="20920" y="16584"/>
                    <a:pt x="21600" y="15530"/>
                    <a:pt x="21599" y="14389"/>
                  </a:cubicBezTo>
                  <a:close/>
                </a:path>
              </a:pathLst>
            </a:custGeom>
            <a:solidFill>
              <a:srgbClr val="FFFFFF">
                <a:alpha val="10060"/>
              </a:srgbClr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i="0" u="none" strike="noStrike" cap="none">
                <a:solidFill>
                  <a:srgbClr val="000000"/>
                </a:solidFill>
              </a:endParaRPr>
            </a:p>
          </p:txBody>
        </p:sp>
        <p:sp>
          <p:nvSpPr>
            <p:cNvPr id="185" name="Google Shape;185;p11"/>
            <p:cNvSpPr/>
            <p:nvPr/>
          </p:nvSpPr>
          <p:spPr>
            <a:xfrm>
              <a:off x="-981075" y="372088"/>
              <a:ext cx="2001163" cy="2208980"/>
            </a:xfrm>
            <a:custGeom>
              <a:avLst/>
              <a:gdLst/>
              <a:ahLst/>
              <a:cxnLst/>
              <a:rect l="l" t="t" r="r" b="b"/>
              <a:pathLst>
                <a:path w="21598" h="21315" extrusionOk="0">
                  <a:moveTo>
                    <a:pt x="21599" y="14389"/>
                  </a:moveTo>
                  <a:lnTo>
                    <a:pt x="21599" y="6924"/>
                  </a:lnTo>
                  <a:cubicBezTo>
                    <a:pt x="21599" y="5784"/>
                    <a:pt x="20918" y="4730"/>
                    <a:pt x="19814" y="4161"/>
                  </a:cubicBezTo>
                  <a:lnTo>
                    <a:pt x="12583" y="428"/>
                  </a:lnTo>
                  <a:cubicBezTo>
                    <a:pt x="11478" y="-142"/>
                    <a:pt x="10118" y="-142"/>
                    <a:pt x="9013" y="428"/>
                  </a:cubicBezTo>
                  <a:lnTo>
                    <a:pt x="1783" y="4161"/>
                  </a:lnTo>
                  <a:cubicBezTo>
                    <a:pt x="679" y="4731"/>
                    <a:pt x="0" y="5784"/>
                    <a:pt x="0" y="6924"/>
                  </a:cubicBezTo>
                  <a:lnTo>
                    <a:pt x="0" y="14392"/>
                  </a:lnTo>
                  <a:cubicBezTo>
                    <a:pt x="1" y="15532"/>
                    <a:pt x="681" y="16585"/>
                    <a:pt x="1785" y="17155"/>
                  </a:cubicBezTo>
                  <a:lnTo>
                    <a:pt x="9016" y="20888"/>
                  </a:lnTo>
                  <a:cubicBezTo>
                    <a:pt x="10120" y="21458"/>
                    <a:pt x="11481" y="21458"/>
                    <a:pt x="12585" y="20888"/>
                  </a:cubicBezTo>
                  <a:lnTo>
                    <a:pt x="19816" y="17155"/>
                  </a:lnTo>
                  <a:cubicBezTo>
                    <a:pt x="20920" y="16584"/>
                    <a:pt x="21600" y="15530"/>
                    <a:pt x="21599" y="14389"/>
                  </a:cubicBezTo>
                  <a:close/>
                </a:path>
              </a:pathLst>
            </a:custGeom>
            <a:solidFill>
              <a:srgbClr val="FFFFFF">
                <a:alpha val="10060"/>
              </a:srgbClr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i="0" u="none" strike="noStrike" cap="none">
                <a:solidFill>
                  <a:srgbClr val="000000"/>
                </a:solidFill>
              </a:endParaRPr>
            </a:p>
          </p:txBody>
        </p:sp>
        <p:sp>
          <p:nvSpPr>
            <p:cNvPr id="186" name="Google Shape;186;p11"/>
            <p:cNvSpPr/>
            <p:nvPr/>
          </p:nvSpPr>
          <p:spPr>
            <a:xfrm>
              <a:off x="3247878" y="372088"/>
              <a:ext cx="2001163" cy="2208980"/>
            </a:xfrm>
            <a:custGeom>
              <a:avLst/>
              <a:gdLst/>
              <a:ahLst/>
              <a:cxnLst/>
              <a:rect l="l" t="t" r="r" b="b"/>
              <a:pathLst>
                <a:path w="21598" h="21315" extrusionOk="0">
                  <a:moveTo>
                    <a:pt x="21599" y="14389"/>
                  </a:moveTo>
                  <a:lnTo>
                    <a:pt x="21599" y="6924"/>
                  </a:lnTo>
                  <a:cubicBezTo>
                    <a:pt x="21599" y="5784"/>
                    <a:pt x="20918" y="4730"/>
                    <a:pt x="19814" y="4161"/>
                  </a:cubicBezTo>
                  <a:lnTo>
                    <a:pt x="12583" y="428"/>
                  </a:lnTo>
                  <a:cubicBezTo>
                    <a:pt x="11478" y="-142"/>
                    <a:pt x="10118" y="-142"/>
                    <a:pt x="9013" y="428"/>
                  </a:cubicBezTo>
                  <a:lnTo>
                    <a:pt x="1783" y="4161"/>
                  </a:lnTo>
                  <a:cubicBezTo>
                    <a:pt x="679" y="4731"/>
                    <a:pt x="0" y="5784"/>
                    <a:pt x="0" y="6924"/>
                  </a:cubicBezTo>
                  <a:lnTo>
                    <a:pt x="0" y="14392"/>
                  </a:lnTo>
                  <a:cubicBezTo>
                    <a:pt x="1" y="15532"/>
                    <a:pt x="681" y="16585"/>
                    <a:pt x="1785" y="17155"/>
                  </a:cubicBezTo>
                  <a:lnTo>
                    <a:pt x="9016" y="20888"/>
                  </a:lnTo>
                  <a:cubicBezTo>
                    <a:pt x="10120" y="21458"/>
                    <a:pt x="11481" y="21458"/>
                    <a:pt x="12585" y="20888"/>
                  </a:cubicBezTo>
                  <a:lnTo>
                    <a:pt x="19816" y="17155"/>
                  </a:lnTo>
                  <a:cubicBezTo>
                    <a:pt x="20920" y="16584"/>
                    <a:pt x="21600" y="15530"/>
                    <a:pt x="21599" y="14389"/>
                  </a:cubicBezTo>
                  <a:close/>
                </a:path>
              </a:pathLst>
            </a:custGeom>
            <a:solidFill>
              <a:srgbClr val="FFFFFF">
                <a:alpha val="10060"/>
              </a:srgbClr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i="0" u="none" strike="noStrike" cap="none">
                <a:solidFill>
                  <a:srgbClr val="000000"/>
                </a:solidFill>
              </a:endParaRPr>
            </a:p>
          </p:txBody>
        </p:sp>
        <p:sp>
          <p:nvSpPr>
            <p:cNvPr id="187" name="Google Shape;187;p11"/>
            <p:cNvSpPr/>
            <p:nvPr/>
          </p:nvSpPr>
          <p:spPr>
            <a:xfrm>
              <a:off x="5362355" y="372088"/>
              <a:ext cx="2001163" cy="2208980"/>
            </a:xfrm>
            <a:custGeom>
              <a:avLst/>
              <a:gdLst/>
              <a:ahLst/>
              <a:cxnLst/>
              <a:rect l="l" t="t" r="r" b="b"/>
              <a:pathLst>
                <a:path w="21598" h="21315" extrusionOk="0">
                  <a:moveTo>
                    <a:pt x="21599" y="14389"/>
                  </a:moveTo>
                  <a:lnTo>
                    <a:pt x="21599" y="6924"/>
                  </a:lnTo>
                  <a:cubicBezTo>
                    <a:pt x="21599" y="5784"/>
                    <a:pt x="20918" y="4730"/>
                    <a:pt x="19814" y="4161"/>
                  </a:cubicBezTo>
                  <a:lnTo>
                    <a:pt x="12583" y="428"/>
                  </a:lnTo>
                  <a:cubicBezTo>
                    <a:pt x="11478" y="-142"/>
                    <a:pt x="10118" y="-142"/>
                    <a:pt x="9013" y="428"/>
                  </a:cubicBezTo>
                  <a:lnTo>
                    <a:pt x="1783" y="4161"/>
                  </a:lnTo>
                  <a:cubicBezTo>
                    <a:pt x="679" y="4731"/>
                    <a:pt x="0" y="5784"/>
                    <a:pt x="0" y="6924"/>
                  </a:cubicBezTo>
                  <a:lnTo>
                    <a:pt x="0" y="14392"/>
                  </a:lnTo>
                  <a:cubicBezTo>
                    <a:pt x="1" y="15532"/>
                    <a:pt x="681" y="16585"/>
                    <a:pt x="1785" y="17155"/>
                  </a:cubicBezTo>
                  <a:lnTo>
                    <a:pt x="9016" y="20888"/>
                  </a:lnTo>
                  <a:cubicBezTo>
                    <a:pt x="10120" y="21458"/>
                    <a:pt x="11481" y="21458"/>
                    <a:pt x="12585" y="20888"/>
                  </a:cubicBezTo>
                  <a:lnTo>
                    <a:pt x="19816" y="17155"/>
                  </a:lnTo>
                  <a:cubicBezTo>
                    <a:pt x="20920" y="16584"/>
                    <a:pt x="21600" y="15530"/>
                    <a:pt x="21599" y="14389"/>
                  </a:cubicBezTo>
                  <a:close/>
                </a:path>
              </a:pathLst>
            </a:custGeom>
            <a:solidFill>
              <a:srgbClr val="FFFFFF">
                <a:alpha val="10060"/>
              </a:srgbClr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i="0" u="none" strike="noStrike" cap="none">
                <a:solidFill>
                  <a:srgbClr val="000000"/>
                </a:solidFill>
              </a:endParaRPr>
            </a:p>
          </p:txBody>
        </p:sp>
        <p:sp>
          <p:nvSpPr>
            <p:cNvPr id="188" name="Google Shape;188;p11"/>
            <p:cNvSpPr/>
            <p:nvPr/>
          </p:nvSpPr>
          <p:spPr>
            <a:xfrm>
              <a:off x="7848601" y="1826900"/>
              <a:ext cx="1371581" cy="1514058"/>
            </a:xfrm>
            <a:custGeom>
              <a:avLst/>
              <a:gdLst/>
              <a:ahLst/>
              <a:cxnLst/>
              <a:rect l="l" t="t" r="r" b="b"/>
              <a:pathLst>
                <a:path w="21598" h="21315" extrusionOk="0">
                  <a:moveTo>
                    <a:pt x="21599" y="14389"/>
                  </a:moveTo>
                  <a:lnTo>
                    <a:pt x="21599" y="6924"/>
                  </a:lnTo>
                  <a:cubicBezTo>
                    <a:pt x="21599" y="5784"/>
                    <a:pt x="20918" y="4730"/>
                    <a:pt x="19814" y="4161"/>
                  </a:cubicBezTo>
                  <a:lnTo>
                    <a:pt x="12583" y="428"/>
                  </a:lnTo>
                  <a:cubicBezTo>
                    <a:pt x="11478" y="-142"/>
                    <a:pt x="10118" y="-142"/>
                    <a:pt x="9013" y="428"/>
                  </a:cubicBezTo>
                  <a:lnTo>
                    <a:pt x="1783" y="4161"/>
                  </a:lnTo>
                  <a:cubicBezTo>
                    <a:pt x="679" y="4731"/>
                    <a:pt x="0" y="5784"/>
                    <a:pt x="0" y="6924"/>
                  </a:cubicBezTo>
                  <a:lnTo>
                    <a:pt x="0" y="14392"/>
                  </a:lnTo>
                  <a:cubicBezTo>
                    <a:pt x="1" y="15532"/>
                    <a:pt x="681" y="16585"/>
                    <a:pt x="1785" y="17155"/>
                  </a:cubicBezTo>
                  <a:lnTo>
                    <a:pt x="9016" y="20888"/>
                  </a:lnTo>
                  <a:cubicBezTo>
                    <a:pt x="10120" y="21458"/>
                    <a:pt x="11481" y="21458"/>
                    <a:pt x="12585" y="20888"/>
                  </a:cubicBezTo>
                  <a:lnTo>
                    <a:pt x="19816" y="17155"/>
                  </a:lnTo>
                  <a:cubicBezTo>
                    <a:pt x="20920" y="16584"/>
                    <a:pt x="21600" y="15530"/>
                    <a:pt x="21599" y="14389"/>
                  </a:cubicBezTo>
                  <a:close/>
                </a:path>
              </a:pathLst>
            </a:custGeom>
            <a:solidFill>
              <a:srgbClr val="4F0089">
                <a:alpha val="15080"/>
              </a:srgbClr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i="0" u="none" strike="noStrike" cap="none">
                <a:solidFill>
                  <a:srgbClr val="000000"/>
                </a:solidFill>
              </a:endParaRPr>
            </a:p>
          </p:txBody>
        </p:sp>
        <p:sp>
          <p:nvSpPr>
            <p:cNvPr id="189" name="Google Shape;189;p11"/>
            <p:cNvSpPr/>
            <p:nvPr/>
          </p:nvSpPr>
          <p:spPr>
            <a:xfrm>
              <a:off x="1448201" y="-78100"/>
              <a:ext cx="1371581" cy="1514058"/>
            </a:xfrm>
            <a:custGeom>
              <a:avLst/>
              <a:gdLst/>
              <a:ahLst/>
              <a:cxnLst/>
              <a:rect l="l" t="t" r="r" b="b"/>
              <a:pathLst>
                <a:path w="21598" h="21315" extrusionOk="0">
                  <a:moveTo>
                    <a:pt x="21599" y="14389"/>
                  </a:moveTo>
                  <a:lnTo>
                    <a:pt x="21599" y="6924"/>
                  </a:lnTo>
                  <a:cubicBezTo>
                    <a:pt x="21599" y="5784"/>
                    <a:pt x="20918" y="4730"/>
                    <a:pt x="19814" y="4161"/>
                  </a:cubicBezTo>
                  <a:lnTo>
                    <a:pt x="12583" y="428"/>
                  </a:lnTo>
                  <a:cubicBezTo>
                    <a:pt x="11478" y="-142"/>
                    <a:pt x="10118" y="-142"/>
                    <a:pt x="9013" y="428"/>
                  </a:cubicBezTo>
                  <a:lnTo>
                    <a:pt x="1783" y="4161"/>
                  </a:lnTo>
                  <a:cubicBezTo>
                    <a:pt x="679" y="4731"/>
                    <a:pt x="0" y="5784"/>
                    <a:pt x="0" y="6924"/>
                  </a:cubicBezTo>
                  <a:lnTo>
                    <a:pt x="0" y="14392"/>
                  </a:lnTo>
                  <a:cubicBezTo>
                    <a:pt x="1" y="15532"/>
                    <a:pt x="681" y="16585"/>
                    <a:pt x="1785" y="17155"/>
                  </a:cubicBezTo>
                  <a:lnTo>
                    <a:pt x="9016" y="20888"/>
                  </a:lnTo>
                  <a:cubicBezTo>
                    <a:pt x="10120" y="21458"/>
                    <a:pt x="11481" y="21458"/>
                    <a:pt x="12585" y="20888"/>
                  </a:cubicBezTo>
                  <a:lnTo>
                    <a:pt x="19816" y="17155"/>
                  </a:lnTo>
                  <a:cubicBezTo>
                    <a:pt x="20920" y="16584"/>
                    <a:pt x="21600" y="15530"/>
                    <a:pt x="21599" y="14389"/>
                  </a:cubicBezTo>
                  <a:close/>
                </a:path>
              </a:pathLst>
            </a:custGeom>
            <a:solidFill>
              <a:srgbClr val="4F0089">
                <a:alpha val="15080"/>
              </a:srgbClr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i="0" u="none" strike="noStrike" cap="none">
                <a:solidFill>
                  <a:srgbClr val="000000"/>
                </a:solidFill>
              </a:endParaRPr>
            </a:p>
          </p:txBody>
        </p:sp>
        <p:sp>
          <p:nvSpPr>
            <p:cNvPr id="190" name="Google Shape;190;p11"/>
            <p:cNvSpPr/>
            <p:nvPr/>
          </p:nvSpPr>
          <p:spPr>
            <a:xfrm>
              <a:off x="-581024" y="3340950"/>
              <a:ext cx="1371581" cy="1514058"/>
            </a:xfrm>
            <a:custGeom>
              <a:avLst/>
              <a:gdLst/>
              <a:ahLst/>
              <a:cxnLst/>
              <a:rect l="l" t="t" r="r" b="b"/>
              <a:pathLst>
                <a:path w="21598" h="21315" extrusionOk="0">
                  <a:moveTo>
                    <a:pt x="21599" y="14389"/>
                  </a:moveTo>
                  <a:lnTo>
                    <a:pt x="21599" y="6924"/>
                  </a:lnTo>
                  <a:cubicBezTo>
                    <a:pt x="21599" y="5784"/>
                    <a:pt x="20918" y="4730"/>
                    <a:pt x="19814" y="4161"/>
                  </a:cubicBezTo>
                  <a:lnTo>
                    <a:pt x="12583" y="428"/>
                  </a:lnTo>
                  <a:cubicBezTo>
                    <a:pt x="11478" y="-142"/>
                    <a:pt x="10118" y="-142"/>
                    <a:pt x="9013" y="428"/>
                  </a:cubicBezTo>
                  <a:lnTo>
                    <a:pt x="1783" y="4161"/>
                  </a:lnTo>
                  <a:cubicBezTo>
                    <a:pt x="679" y="4731"/>
                    <a:pt x="0" y="5784"/>
                    <a:pt x="0" y="6924"/>
                  </a:cubicBezTo>
                  <a:lnTo>
                    <a:pt x="0" y="14392"/>
                  </a:lnTo>
                  <a:cubicBezTo>
                    <a:pt x="1" y="15532"/>
                    <a:pt x="681" y="16585"/>
                    <a:pt x="1785" y="17155"/>
                  </a:cubicBezTo>
                  <a:lnTo>
                    <a:pt x="9016" y="20888"/>
                  </a:lnTo>
                  <a:cubicBezTo>
                    <a:pt x="10120" y="21458"/>
                    <a:pt x="11481" y="21458"/>
                    <a:pt x="12585" y="20888"/>
                  </a:cubicBezTo>
                  <a:lnTo>
                    <a:pt x="19816" y="17155"/>
                  </a:lnTo>
                  <a:cubicBezTo>
                    <a:pt x="20920" y="16584"/>
                    <a:pt x="21600" y="15530"/>
                    <a:pt x="21599" y="14389"/>
                  </a:cubicBezTo>
                  <a:close/>
                </a:path>
              </a:pathLst>
            </a:custGeom>
            <a:solidFill>
              <a:srgbClr val="4F0089">
                <a:alpha val="15080"/>
              </a:srgbClr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i="0" u="none" strike="noStrike" cap="none">
                <a:solidFill>
                  <a:srgbClr val="000000"/>
                </a:solidFill>
              </a:endParaRPr>
            </a:p>
          </p:txBody>
        </p:sp>
        <p:sp>
          <p:nvSpPr>
            <p:cNvPr id="191" name="Google Shape;191;p11"/>
            <p:cNvSpPr/>
            <p:nvPr/>
          </p:nvSpPr>
          <p:spPr>
            <a:xfrm>
              <a:off x="1152450" y="1313601"/>
              <a:ext cx="723479" cy="798620"/>
            </a:xfrm>
            <a:custGeom>
              <a:avLst/>
              <a:gdLst/>
              <a:ahLst/>
              <a:cxnLst/>
              <a:rect l="l" t="t" r="r" b="b"/>
              <a:pathLst>
                <a:path w="21598" h="21315" extrusionOk="0">
                  <a:moveTo>
                    <a:pt x="21599" y="14389"/>
                  </a:moveTo>
                  <a:lnTo>
                    <a:pt x="21599" y="6924"/>
                  </a:lnTo>
                  <a:cubicBezTo>
                    <a:pt x="21599" y="5784"/>
                    <a:pt x="20918" y="4730"/>
                    <a:pt x="19814" y="4161"/>
                  </a:cubicBezTo>
                  <a:lnTo>
                    <a:pt x="12583" y="428"/>
                  </a:lnTo>
                  <a:cubicBezTo>
                    <a:pt x="11478" y="-142"/>
                    <a:pt x="10118" y="-142"/>
                    <a:pt x="9013" y="428"/>
                  </a:cubicBezTo>
                  <a:lnTo>
                    <a:pt x="1783" y="4161"/>
                  </a:lnTo>
                  <a:cubicBezTo>
                    <a:pt x="679" y="4731"/>
                    <a:pt x="0" y="5784"/>
                    <a:pt x="0" y="6924"/>
                  </a:cubicBezTo>
                  <a:lnTo>
                    <a:pt x="0" y="14392"/>
                  </a:lnTo>
                  <a:cubicBezTo>
                    <a:pt x="1" y="15532"/>
                    <a:pt x="681" y="16585"/>
                    <a:pt x="1785" y="17155"/>
                  </a:cubicBezTo>
                  <a:lnTo>
                    <a:pt x="9016" y="20888"/>
                  </a:lnTo>
                  <a:cubicBezTo>
                    <a:pt x="10120" y="21458"/>
                    <a:pt x="11481" y="21458"/>
                    <a:pt x="12585" y="20888"/>
                  </a:cubicBezTo>
                  <a:lnTo>
                    <a:pt x="19816" y="17155"/>
                  </a:lnTo>
                  <a:cubicBezTo>
                    <a:pt x="20920" y="16584"/>
                    <a:pt x="21600" y="15530"/>
                    <a:pt x="21599" y="14389"/>
                  </a:cubicBezTo>
                  <a:close/>
                </a:path>
              </a:pathLst>
            </a:custGeom>
            <a:solidFill>
              <a:srgbClr val="4F0089">
                <a:alpha val="15080"/>
              </a:srgbClr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i="0" u="none" strike="noStrike" cap="none">
                <a:solidFill>
                  <a:srgbClr val="000000"/>
                </a:solidFill>
              </a:endParaRPr>
            </a:p>
          </p:txBody>
        </p:sp>
        <p:sp>
          <p:nvSpPr>
            <p:cNvPr id="192" name="Google Shape;192;p11"/>
            <p:cNvSpPr/>
            <p:nvPr/>
          </p:nvSpPr>
          <p:spPr>
            <a:xfrm>
              <a:off x="7496375" y="3161451"/>
              <a:ext cx="723479" cy="798620"/>
            </a:xfrm>
            <a:custGeom>
              <a:avLst/>
              <a:gdLst/>
              <a:ahLst/>
              <a:cxnLst/>
              <a:rect l="l" t="t" r="r" b="b"/>
              <a:pathLst>
                <a:path w="21598" h="21315" extrusionOk="0">
                  <a:moveTo>
                    <a:pt x="21599" y="14389"/>
                  </a:moveTo>
                  <a:lnTo>
                    <a:pt x="21599" y="6924"/>
                  </a:lnTo>
                  <a:cubicBezTo>
                    <a:pt x="21599" y="5784"/>
                    <a:pt x="20918" y="4730"/>
                    <a:pt x="19814" y="4161"/>
                  </a:cubicBezTo>
                  <a:lnTo>
                    <a:pt x="12583" y="428"/>
                  </a:lnTo>
                  <a:cubicBezTo>
                    <a:pt x="11478" y="-142"/>
                    <a:pt x="10118" y="-142"/>
                    <a:pt x="9013" y="428"/>
                  </a:cubicBezTo>
                  <a:lnTo>
                    <a:pt x="1783" y="4161"/>
                  </a:lnTo>
                  <a:cubicBezTo>
                    <a:pt x="679" y="4731"/>
                    <a:pt x="0" y="5784"/>
                    <a:pt x="0" y="6924"/>
                  </a:cubicBezTo>
                  <a:lnTo>
                    <a:pt x="0" y="14392"/>
                  </a:lnTo>
                  <a:cubicBezTo>
                    <a:pt x="1" y="15532"/>
                    <a:pt x="681" y="16585"/>
                    <a:pt x="1785" y="17155"/>
                  </a:cubicBezTo>
                  <a:lnTo>
                    <a:pt x="9016" y="20888"/>
                  </a:lnTo>
                  <a:cubicBezTo>
                    <a:pt x="10120" y="21458"/>
                    <a:pt x="11481" y="21458"/>
                    <a:pt x="12585" y="20888"/>
                  </a:cubicBezTo>
                  <a:lnTo>
                    <a:pt x="19816" y="17155"/>
                  </a:lnTo>
                  <a:cubicBezTo>
                    <a:pt x="20920" y="16584"/>
                    <a:pt x="21600" y="15530"/>
                    <a:pt x="21599" y="14389"/>
                  </a:cubicBezTo>
                  <a:close/>
                </a:path>
              </a:pathLst>
            </a:custGeom>
            <a:solidFill>
              <a:srgbClr val="4F0089">
                <a:alpha val="15080"/>
              </a:srgbClr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i="0" u="none" strike="noStrike" cap="none">
                <a:solidFill>
                  <a:srgbClr val="000000"/>
                </a:solidFill>
              </a:endParaRPr>
            </a:p>
          </p:txBody>
        </p:sp>
        <p:sp>
          <p:nvSpPr>
            <p:cNvPr id="193" name="Google Shape;193;p11"/>
            <p:cNvSpPr/>
            <p:nvPr/>
          </p:nvSpPr>
          <p:spPr>
            <a:xfrm rot="10800000">
              <a:off x="7744475" y="-9"/>
              <a:ext cx="1027674" cy="752485"/>
            </a:xfrm>
            <a:custGeom>
              <a:avLst/>
              <a:gdLst/>
              <a:ahLst/>
              <a:cxnLst/>
              <a:rect l="l" t="t" r="r" b="b"/>
              <a:pathLst>
                <a:path w="21600" h="21385" extrusionOk="0">
                  <a:moveTo>
                    <a:pt x="21600" y="21385"/>
                  </a:moveTo>
                  <a:lnTo>
                    <a:pt x="21600" y="10472"/>
                  </a:lnTo>
                  <a:cubicBezTo>
                    <a:pt x="21600" y="8748"/>
                    <a:pt x="20920" y="7155"/>
                    <a:pt x="19816" y="6292"/>
                  </a:cubicBezTo>
                  <a:lnTo>
                    <a:pt x="12585" y="647"/>
                  </a:lnTo>
                  <a:cubicBezTo>
                    <a:pt x="11480" y="-215"/>
                    <a:pt x="10120" y="-215"/>
                    <a:pt x="9015" y="647"/>
                  </a:cubicBezTo>
                  <a:lnTo>
                    <a:pt x="1785" y="6292"/>
                  </a:lnTo>
                  <a:cubicBezTo>
                    <a:pt x="680" y="7154"/>
                    <a:pt x="0" y="8748"/>
                    <a:pt x="0" y="10472"/>
                  </a:cubicBezTo>
                  <a:lnTo>
                    <a:pt x="0" y="21385"/>
                  </a:lnTo>
                  <a:close/>
                </a:path>
              </a:pathLst>
            </a:custGeom>
            <a:solidFill>
              <a:srgbClr val="4F0089">
                <a:alpha val="15080"/>
              </a:srgbClr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i="0" u="none" strike="noStrike" cap="none">
                <a:solidFill>
                  <a:srgbClr val="000000"/>
                </a:solidFill>
              </a:endParaRPr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79100" y="836000"/>
            <a:ext cx="6010500" cy="39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Catamaran"/>
              <a:buNone/>
              <a:defRPr sz="3200" b="1">
                <a:solidFill>
                  <a:schemeClr val="accent1"/>
                </a:solidFill>
                <a:latin typeface="Catamaran"/>
                <a:ea typeface="Catamaran"/>
                <a:cs typeface="Catamaran"/>
                <a:sym typeface="Catamaran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Catamaran"/>
              <a:buNone/>
              <a:defRPr sz="3200" b="1">
                <a:solidFill>
                  <a:schemeClr val="accent1"/>
                </a:solidFill>
                <a:latin typeface="Catamaran"/>
                <a:ea typeface="Catamaran"/>
                <a:cs typeface="Catamaran"/>
                <a:sym typeface="Catamaran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Catamaran"/>
              <a:buNone/>
              <a:defRPr sz="3200" b="1">
                <a:solidFill>
                  <a:schemeClr val="accent1"/>
                </a:solidFill>
                <a:latin typeface="Catamaran"/>
                <a:ea typeface="Catamaran"/>
                <a:cs typeface="Catamaran"/>
                <a:sym typeface="Catamaran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Catamaran"/>
              <a:buNone/>
              <a:defRPr sz="3200" b="1">
                <a:solidFill>
                  <a:schemeClr val="accent1"/>
                </a:solidFill>
                <a:latin typeface="Catamaran"/>
                <a:ea typeface="Catamaran"/>
                <a:cs typeface="Catamaran"/>
                <a:sym typeface="Catamaran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Catamaran"/>
              <a:buNone/>
              <a:defRPr sz="3200" b="1">
                <a:solidFill>
                  <a:schemeClr val="accent1"/>
                </a:solidFill>
                <a:latin typeface="Catamaran"/>
                <a:ea typeface="Catamaran"/>
                <a:cs typeface="Catamaran"/>
                <a:sym typeface="Catamaran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Catamaran"/>
              <a:buNone/>
              <a:defRPr sz="3200" b="1">
                <a:solidFill>
                  <a:schemeClr val="accent1"/>
                </a:solidFill>
                <a:latin typeface="Catamaran"/>
                <a:ea typeface="Catamaran"/>
                <a:cs typeface="Catamaran"/>
                <a:sym typeface="Catamaran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Catamaran"/>
              <a:buNone/>
              <a:defRPr sz="3200" b="1">
                <a:solidFill>
                  <a:schemeClr val="accent1"/>
                </a:solidFill>
                <a:latin typeface="Catamaran"/>
                <a:ea typeface="Catamaran"/>
                <a:cs typeface="Catamaran"/>
                <a:sym typeface="Catamaran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Catamaran"/>
              <a:buNone/>
              <a:defRPr sz="3200" b="1">
                <a:solidFill>
                  <a:schemeClr val="accent1"/>
                </a:solidFill>
                <a:latin typeface="Catamaran"/>
                <a:ea typeface="Catamaran"/>
                <a:cs typeface="Catamaran"/>
                <a:sym typeface="Catamaran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Catamaran"/>
              <a:buNone/>
              <a:defRPr sz="3200" b="1">
                <a:solidFill>
                  <a:schemeClr val="accent1"/>
                </a:solidFill>
                <a:latin typeface="Catamaran"/>
                <a:ea typeface="Catamaran"/>
                <a:cs typeface="Catamaran"/>
                <a:sym typeface="Catamaran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79100" y="1503550"/>
            <a:ext cx="6010500" cy="288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0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Catamaran Thin"/>
              <a:buChar char="⬢"/>
              <a:defRPr sz="2400">
                <a:solidFill>
                  <a:schemeClr val="dk1"/>
                </a:solidFill>
                <a:latin typeface="Catamaran Thin"/>
                <a:ea typeface="Catamaran Thin"/>
                <a:cs typeface="Catamaran Thin"/>
                <a:sym typeface="Catamaran Thin"/>
              </a:defRPr>
            </a:lvl1pPr>
            <a:lvl2pPr marL="914400" lvl="1" indent="-3302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Catamaran Thin"/>
              <a:buChar char="⬡"/>
              <a:defRPr sz="2400">
                <a:solidFill>
                  <a:schemeClr val="dk1"/>
                </a:solidFill>
                <a:latin typeface="Catamaran Thin"/>
                <a:ea typeface="Catamaran Thin"/>
                <a:cs typeface="Catamaran Thin"/>
                <a:sym typeface="Catamaran Thin"/>
              </a:defRPr>
            </a:lvl2pPr>
            <a:lvl3pPr marL="1371600" lvl="2" indent="-3302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Catamaran Thin"/>
              <a:buChar char="⬡"/>
              <a:defRPr sz="2400">
                <a:solidFill>
                  <a:schemeClr val="dk1"/>
                </a:solidFill>
                <a:latin typeface="Catamaran Thin"/>
                <a:ea typeface="Catamaran Thin"/>
                <a:cs typeface="Catamaran Thin"/>
                <a:sym typeface="Catamaran Thin"/>
              </a:defRPr>
            </a:lvl3pPr>
            <a:lvl4pPr marL="1828800" lvl="3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tamaran Thin"/>
              <a:buChar char="●"/>
              <a:defRPr sz="2400">
                <a:solidFill>
                  <a:schemeClr val="dk1"/>
                </a:solidFill>
                <a:latin typeface="Catamaran Thin"/>
                <a:ea typeface="Catamaran Thin"/>
                <a:cs typeface="Catamaran Thin"/>
                <a:sym typeface="Catamaran Thin"/>
              </a:defRPr>
            </a:lvl4pPr>
            <a:lvl5pPr marL="2286000" lvl="4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tamaran Thin"/>
              <a:buChar char="○"/>
              <a:defRPr sz="2400">
                <a:solidFill>
                  <a:schemeClr val="dk1"/>
                </a:solidFill>
                <a:latin typeface="Catamaran Thin"/>
                <a:ea typeface="Catamaran Thin"/>
                <a:cs typeface="Catamaran Thin"/>
                <a:sym typeface="Catamaran Thin"/>
              </a:defRPr>
            </a:lvl5pPr>
            <a:lvl6pPr marL="2743200" lvl="5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tamaran Thin"/>
              <a:buChar char="■"/>
              <a:defRPr sz="2400">
                <a:solidFill>
                  <a:schemeClr val="dk1"/>
                </a:solidFill>
                <a:latin typeface="Catamaran Thin"/>
                <a:ea typeface="Catamaran Thin"/>
                <a:cs typeface="Catamaran Thin"/>
                <a:sym typeface="Catamaran Thin"/>
              </a:defRPr>
            </a:lvl6pPr>
            <a:lvl7pPr marL="3200400" lvl="6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tamaran Thin"/>
              <a:buChar char="●"/>
              <a:defRPr sz="2400">
                <a:solidFill>
                  <a:schemeClr val="dk1"/>
                </a:solidFill>
                <a:latin typeface="Catamaran Thin"/>
                <a:ea typeface="Catamaran Thin"/>
                <a:cs typeface="Catamaran Thin"/>
                <a:sym typeface="Catamaran Thin"/>
              </a:defRPr>
            </a:lvl7pPr>
            <a:lvl8pPr marL="3657600" lvl="7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tamaran Thin"/>
              <a:buChar char="○"/>
              <a:defRPr sz="2400">
                <a:solidFill>
                  <a:schemeClr val="dk1"/>
                </a:solidFill>
                <a:latin typeface="Catamaran Thin"/>
                <a:ea typeface="Catamaran Thin"/>
                <a:cs typeface="Catamaran Thin"/>
                <a:sym typeface="Catamaran Thin"/>
              </a:defRPr>
            </a:lvl8pPr>
            <a:lvl9pPr marL="4114800" lvl="8" indent="-381000" rtl="0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2400"/>
              <a:buFont typeface="Catamaran Thin"/>
              <a:buChar char="■"/>
              <a:defRPr sz="2400">
                <a:solidFill>
                  <a:schemeClr val="dk1"/>
                </a:solidFill>
                <a:latin typeface="Catamaran Thin"/>
                <a:ea typeface="Catamaran Thin"/>
                <a:cs typeface="Catamaran Thin"/>
                <a:sym typeface="Catamaran Thin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r" rtl="0">
              <a:buNone/>
              <a:defRPr sz="1300">
                <a:solidFill>
                  <a:schemeClr val="accent1"/>
                </a:solidFill>
                <a:latin typeface="Catamaran"/>
                <a:ea typeface="Catamaran"/>
                <a:cs typeface="Catamaran"/>
                <a:sym typeface="Catamaran"/>
              </a:defRPr>
            </a:lvl1pPr>
            <a:lvl2pPr lvl="1" algn="r" rtl="0">
              <a:buNone/>
              <a:defRPr sz="1300">
                <a:solidFill>
                  <a:schemeClr val="accent1"/>
                </a:solidFill>
                <a:latin typeface="Catamaran"/>
                <a:ea typeface="Catamaran"/>
                <a:cs typeface="Catamaran"/>
                <a:sym typeface="Catamaran"/>
              </a:defRPr>
            </a:lvl2pPr>
            <a:lvl3pPr lvl="2" algn="r" rtl="0">
              <a:buNone/>
              <a:defRPr sz="1300">
                <a:solidFill>
                  <a:schemeClr val="accent1"/>
                </a:solidFill>
                <a:latin typeface="Catamaran"/>
                <a:ea typeface="Catamaran"/>
                <a:cs typeface="Catamaran"/>
                <a:sym typeface="Catamaran"/>
              </a:defRPr>
            </a:lvl3pPr>
            <a:lvl4pPr lvl="3" algn="r" rtl="0">
              <a:buNone/>
              <a:defRPr sz="1300">
                <a:solidFill>
                  <a:schemeClr val="accent1"/>
                </a:solidFill>
                <a:latin typeface="Catamaran"/>
                <a:ea typeface="Catamaran"/>
                <a:cs typeface="Catamaran"/>
                <a:sym typeface="Catamaran"/>
              </a:defRPr>
            </a:lvl4pPr>
            <a:lvl5pPr lvl="4" algn="r" rtl="0">
              <a:buNone/>
              <a:defRPr sz="1300">
                <a:solidFill>
                  <a:schemeClr val="accent1"/>
                </a:solidFill>
                <a:latin typeface="Catamaran"/>
                <a:ea typeface="Catamaran"/>
                <a:cs typeface="Catamaran"/>
                <a:sym typeface="Catamaran"/>
              </a:defRPr>
            </a:lvl5pPr>
            <a:lvl6pPr lvl="5" algn="r" rtl="0">
              <a:buNone/>
              <a:defRPr sz="1300">
                <a:solidFill>
                  <a:schemeClr val="accent1"/>
                </a:solidFill>
                <a:latin typeface="Catamaran"/>
                <a:ea typeface="Catamaran"/>
                <a:cs typeface="Catamaran"/>
                <a:sym typeface="Catamaran"/>
              </a:defRPr>
            </a:lvl6pPr>
            <a:lvl7pPr lvl="6" algn="r" rtl="0">
              <a:buNone/>
              <a:defRPr sz="1300">
                <a:solidFill>
                  <a:schemeClr val="accent1"/>
                </a:solidFill>
                <a:latin typeface="Catamaran"/>
                <a:ea typeface="Catamaran"/>
                <a:cs typeface="Catamaran"/>
                <a:sym typeface="Catamaran"/>
              </a:defRPr>
            </a:lvl7pPr>
            <a:lvl8pPr lvl="7" algn="r" rtl="0">
              <a:buNone/>
              <a:defRPr sz="1300">
                <a:solidFill>
                  <a:schemeClr val="accent1"/>
                </a:solidFill>
                <a:latin typeface="Catamaran"/>
                <a:ea typeface="Catamaran"/>
                <a:cs typeface="Catamaran"/>
                <a:sym typeface="Catamaran"/>
              </a:defRPr>
            </a:lvl8pPr>
            <a:lvl9pPr lvl="8" algn="r" rtl="0">
              <a:buNone/>
              <a:defRPr sz="1300">
                <a:solidFill>
                  <a:schemeClr val="accent1"/>
                </a:solidFill>
                <a:latin typeface="Catamaran"/>
                <a:ea typeface="Catamaran"/>
                <a:cs typeface="Catamaran"/>
                <a:sym typeface="Catamar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2" r:id="rId4"/>
    <p:sldLayoutId id="2147483653" r:id="rId5"/>
    <p:sldLayoutId id="2147483656" r:id="rId6"/>
    <p:sldLayoutId id="2147483657" r:id="rId7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0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5.svg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12"/>
          <p:cNvSpPr txBox="1">
            <a:spLocks noGrp="1"/>
          </p:cNvSpPr>
          <p:nvPr>
            <p:ph type="ctrTitle"/>
          </p:nvPr>
        </p:nvSpPr>
        <p:spPr>
          <a:xfrm>
            <a:off x="277014" y="363255"/>
            <a:ext cx="8866986" cy="1115532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0" lvl="0" indent="0" algn="ctr" rtl="0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GB" sz="4500" smtClean="0">
                <a:ln/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CHƯƠNG IX: NĂNG LƯỢNG</a:t>
            </a:r>
            <a:endParaRPr lang="vi-VN" sz="4500">
              <a:ln/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Google Shape;199;p12"/>
          <p:cNvSpPr txBox="1">
            <a:spLocks/>
          </p:cNvSpPr>
          <p:nvPr/>
        </p:nvSpPr>
        <p:spPr>
          <a:xfrm>
            <a:off x="0" y="1728592"/>
            <a:ext cx="8866986" cy="27564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  <a:scene3d>
              <a:camera prst="perspectiveRelaxedModerately"/>
              <a:lightRig rig="threePt" dir="t"/>
            </a:scene3d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Catamaran"/>
              <a:buNone/>
              <a:defRPr sz="4800" b="1" i="0" u="none" strike="noStrike" cap="none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Catamaran"/>
              <a:buNone/>
              <a:defRPr sz="4800" b="1" i="0" u="none" strike="noStrike" cap="none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Catamaran"/>
              <a:buNone/>
              <a:defRPr sz="4800" b="1" i="0" u="none" strike="noStrike" cap="none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Catamaran"/>
              <a:buNone/>
              <a:defRPr sz="4800" b="1" i="0" u="none" strike="noStrike" cap="none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Catamaran"/>
              <a:buNone/>
              <a:defRPr sz="4800" b="1" i="0" u="none" strike="noStrike" cap="none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Catamaran"/>
              <a:buNone/>
              <a:defRPr sz="4800" b="1" i="0" u="none" strike="noStrike" cap="none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Catamaran"/>
              <a:buNone/>
              <a:defRPr sz="4800" b="1" i="0" u="none" strike="noStrike" cap="none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Catamaran"/>
              <a:buNone/>
              <a:defRPr sz="4800" b="1" i="0" u="none" strike="noStrike" cap="none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Catamaran"/>
              <a:buNone/>
              <a:defRPr sz="4800" b="1" i="0" u="none" strike="noStrike" cap="none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9pPr>
          </a:lstStyle>
          <a:p>
            <a:pPr algn="ctr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450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BÀI 46: </a:t>
            </a:r>
            <a:r>
              <a:rPr lang="en-GB" sz="450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450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vi-VN" sz="450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NĂNG LƯỢNG VÀ </a:t>
            </a:r>
            <a:r>
              <a:rPr lang="en-GB" sz="450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450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vi-VN" sz="450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SỰ TRUYỀN NĂNG LƯỢNG</a:t>
            </a:r>
            <a:endParaRPr lang="vi-VN" sz="450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17"/>
          <p:cNvSpPr txBox="1">
            <a:spLocks noGrp="1"/>
          </p:cNvSpPr>
          <p:nvPr>
            <p:ph type="title"/>
          </p:nvPr>
        </p:nvSpPr>
        <p:spPr>
          <a:xfrm>
            <a:off x="779100" y="836000"/>
            <a:ext cx="6010500" cy="396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smtClean="0">
                <a:latin typeface="Arial" panose="020B0604020202020204" pitchFamily="34" charset="0"/>
                <a:cs typeface="Arial" panose="020B0604020202020204" pitchFamily="34" charset="0"/>
              </a:rPr>
              <a:t>Đơn vị của năng lượng</a:t>
            </a:r>
            <a:endParaRPr sz="2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1" name="Google Shape;241;p17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  <p:grpSp>
        <p:nvGrpSpPr>
          <p:cNvPr id="242" name="Google Shape;242;p17"/>
          <p:cNvGrpSpPr/>
          <p:nvPr/>
        </p:nvGrpSpPr>
        <p:grpSpPr>
          <a:xfrm>
            <a:off x="135880" y="874786"/>
            <a:ext cx="257118" cy="276131"/>
            <a:chOff x="611175" y="2326900"/>
            <a:chExt cx="362700" cy="389575"/>
          </a:xfrm>
        </p:grpSpPr>
        <p:sp>
          <p:nvSpPr>
            <p:cNvPr id="243" name="Google Shape;243;p17"/>
            <p:cNvSpPr/>
            <p:nvPr/>
          </p:nvSpPr>
          <p:spPr>
            <a:xfrm>
              <a:off x="611175" y="2326900"/>
              <a:ext cx="362700" cy="389575"/>
            </a:xfrm>
            <a:custGeom>
              <a:avLst/>
              <a:gdLst/>
              <a:ahLst/>
              <a:cxnLst/>
              <a:rect l="l" t="t" r="r" b="b"/>
              <a:pathLst>
                <a:path w="14508" h="15583" extrusionOk="0">
                  <a:moveTo>
                    <a:pt x="9647" y="489"/>
                  </a:moveTo>
                  <a:lnTo>
                    <a:pt x="9769" y="513"/>
                  </a:lnTo>
                  <a:lnTo>
                    <a:pt x="9916" y="562"/>
                  </a:lnTo>
                  <a:lnTo>
                    <a:pt x="10014" y="660"/>
                  </a:lnTo>
                  <a:lnTo>
                    <a:pt x="10087" y="782"/>
                  </a:lnTo>
                  <a:lnTo>
                    <a:pt x="10111" y="928"/>
                  </a:lnTo>
                  <a:lnTo>
                    <a:pt x="10111" y="1075"/>
                  </a:lnTo>
                  <a:lnTo>
                    <a:pt x="10063" y="1197"/>
                  </a:lnTo>
                  <a:lnTo>
                    <a:pt x="9989" y="1319"/>
                  </a:lnTo>
                  <a:lnTo>
                    <a:pt x="9281" y="2003"/>
                  </a:lnTo>
                  <a:lnTo>
                    <a:pt x="9232" y="2076"/>
                  </a:lnTo>
                  <a:lnTo>
                    <a:pt x="9183" y="2174"/>
                  </a:lnTo>
                  <a:lnTo>
                    <a:pt x="9159" y="2247"/>
                  </a:lnTo>
                  <a:lnTo>
                    <a:pt x="9159" y="2345"/>
                  </a:lnTo>
                  <a:lnTo>
                    <a:pt x="9159" y="6497"/>
                  </a:lnTo>
                  <a:lnTo>
                    <a:pt x="9183" y="6643"/>
                  </a:lnTo>
                  <a:lnTo>
                    <a:pt x="9232" y="6790"/>
                  </a:lnTo>
                  <a:lnTo>
                    <a:pt x="10575" y="8671"/>
                  </a:lnTo>
                  <a:lnTo>
                    <a:pt x="3932" y="8671"/>
                  </a:lnTo>
                  <a:lnTo>
                    <a:pt x="5276" y="6790"/>
                  </a:lnTo>
                  <a:lnTo>
                    <a:pt x="5324" y="6643"/>
                  </a:lnTo>
                  <a:lnTo>
                    <a:pt x="5349" y="6497"/>
                  </a:lnTo>
                  <a:lnTo>
                    <a:pt x="5349" y="2345"/>
                  </a:lnTo>
                  <a:lnTo>
                    <a:pt x="5349" y="2247"/>
                  </a:lnTo>
                  <a:lnTo>
                    <a:pt x="5324" y="2174"/>
                  </a:lnTo>
                  <a:lnTo>
                    <a:pt x="5276" y="2076"/>
                  </a:lnTo>
                  <a:lnTo>
                    <a:pt x="5227" y="2003"/>
                  </a:lnTo>
                  <a:lnTo>
                    <a:pt x="4519" y="1319"/>
                  </a:lnTo>
                  <a:lnTo>
                    <a:pt x="4445" y="1197"/>
                  </a:lnTo>
                  <a:lnTo>
                    <a:pt x="4396" y="1075"/>
                  </a:lnTo>
                  <a:lnTo>
                    <a:pt x="4396" y="928"/>
                  </a:lnTo>
                  <a:lnTo>
                    <a:pt x="4421" y="782"/>
                  </a:lnTo>
                  <a:lnTo>
                    <a:pt x="4494" y="660"/>
                  </a:lnTo>
                  <a:lnTo>
                    <a:pt x="4592" y="562"/>
                  </a:lnTo>
                  <a:lnTo>
                    <a:pt x="4738" y="513"/>
                  </a:lnTo>
                  <a:lnTo>
                    <a:pt x="4860" y="489"/>
                  </a:lnTo>
                  <a:close/>
                  <a:moveTo>
                    <a:pt x="6717" y="9574"/>
                  </a:moveTo>
                  <a:lnTo>
                    <a:pt x="6912" y="9647"/>
                  </a:lnTo>
                  <a:lnTo>
                    <a:pt x="7083" y="9745"/>
                  </a:lnTo>
                  <a:lnTo>
                    <a:pt x="7254" y="9892"/>
                  </a:lnTo>
                  <a:lnTo>
                    <a:pt x="7376" y="10038"/>
                  </a:lnTo>
                  <a:lnTo>
                    <a:pt x="7474" y="10234"/>
                  </a:lnTo>
                  <a:lnTo>
                    <a:pt x="7547" y="10429"/>
                  </a:lnTo>
                  <a:lnTo>
                    <a:pt x="7571" y="10649"/>
                  </a:lnTo>
                  <a:lnTo>
                    <a:pt x="7547" y="10869"/>
                  </a:lnTo>
                  <a:lnTo>
                    <a:pt x="7474" y="11064"/>
                  </a:lnTo>
                  <a:lnTo>
                    <a:pt x="7376" y="11259"/>
                  </a:lnTo>
                  <a:lnTo>
                    <a:pt x="7254" y="11406"/>
                  </a:lnTo>
                  <a:lnTo>
                    <a:pt x="7083" y="11552"/>
                  </a:lnTo>
                  <a:lnTo>
                    <a:pt x="6912" y="11650"/>
                  </a:lnTo>
                  <a:lnTo>
                    <a:pt x="6717" y="11699"/>
                  </a:lnTo>
                  <a:lnTo>
                    <a:pt x="6497" y="11723"/>
                  </a:lnTo>
                  <a:lnTo>
                    <a:pt x="6277" y="11699"/>
                  </a:lnTo>
                  <a:lnTo>
                    <a:pt x="6057" y="11650"/>
                  </a:lnTo>
                  <a:lnTo>
                    <a:pt x="5886" y="11552"/>
                  </a:lnTo>
                  <a:lnTo>
                    <a:pt x="5715" y="11406"/>
                  </a:lnTo>
                  <a:lnTo>
                    <a:pt x="5593" y="11259"/>
                  </a:lnTo>
                  <a:lnTo>
                    <a:pt x="5495" y="11064"/>
                  </a:lnTo>
                  <a:lnTo>
                    <a:pt x="5422" y="10869"/>
                  </a:lnTo>
                  <a:lnTo>
                    <a:pt x="5398" y="10649"/>
                  </a:lnTo>
                  <a:lnTo>
                    <a:pt x="5422" y="10429"/>
                  </a:lnTo>
                  <a:lnTo>
                    <a:pt x="5495" y="10234"/>
                  </a:lnTo>
                  <a:lnTo>
                    <a:pt x="5593" y="10038"/>
                  </a:lnTo>
                  <a:lnTo>
                    <a:pt x="5715" y="9892"/>
                  </a:lnTo>
                  <a:lnTo>
                    <a:pt x="5886" y="9745"/>
                  </a:lnTo>
                  <a:lnTo>
                    <a:pt x="6057" y="9647"/>
                  </a:lnTo>
                  <a:lnTo>
                    <a:pt x="6277" y="9574"/>
                  </a:lnTo>
                  <a:close/>
                  <a:moveTo>
                    <a:pt x="8475" y="11894"/>
                  </a:moveTo>
                  <a:lnTo>
                    <a:pt x="8597" y="11919"/>
                  </a:lnTo>
                  <a:lnTo>
                    <a:pt x="8695" y="11943"/>
                  </a:lnTo>
                  <a:lnTo>
                    <a:pt x="8817" y="11992"/>
                  </a:lnTo>
                  <a:lnTo>
                    <a:pt x="8915" y="12065"/>
                  </a:lnTo>
                  <a:lnTo>
                    <a:pt x="8988" y="12163"/>
                  </a:lnTo>
                  <a:lnTo>
                    <a:pt x="9037" y="12285"/>
                  </a:lnTo>
                  <a:lnTo>
                    <a:pt x="9086" y="12383"/>
                  </a:lnTo>
                  <a:lnTo>
                    <a:pt x="9086" y="12529"/>
                  </a:lnTo>
                  <a:lnTo>
                    <a:pt x="9086" y="12652"/>
                  </a:lnTo>
                  <a:lnTo>
                    <a:pt x="9037" y="12749"/>
                  </a:lnTo>
                  <a:lnTo>
                    <a:pt x="8988" y="12871"/>
                  </a:lnTo>
                  <a:lnTo>
                    <a:pt x="8915" y="12969"/>
                  </a:lnTo>
                  <a:lnTo>
                    <a:pt x="8817" y="13042"/>
                  </a:lnTo>
                  <a:lnTo>
                    <a:pt x="8695" y="13091"/>
                  </a:lnTo>
                  <a:lnTo>
                    <a:pt x="8597" y="13140"/>
                  </a:lnTo>
                  <a:lnTo>
                    <a:pt x="8329" y="13140"/>
                  </a:lnTo>
                  <a:lnTo>
                    <a:pt x="8231" y="13091"/>
                  </a:lnTo>
                  <a:lnTo>
                    <a:pt x="8109" y="13042"/>
                  </a:lnTo>
                  <a:lnTo>
                    <a:pt x="8011" y="12969"/>
                  </a:lnTo>
                  <a:lnTo>
                    <a:pt x="7938" y="12871"/>
                  </a:lnTo>
                  <a:lnTo>
                    <a:pt x="7889" y="12749"/>
                  </a:lnTo>
                  <a:lnTo>
                    <a:pt x="7864" y="12652"/>
                  </a:lnTo>
                  <a:lnTo>
                    <a:pt x="7840" y="12529"/>
                  </a:lnTo>
                  <a:lnTo>
                    <a:pt x="7864" y="12383"/>
                  </a:lnTo>
                  <a:lnTo>
                    <a:pt x="7889" y="12285"/>
                  </a:lnTo>
                  <a:lnTo>
                    <a:pt x="7938" y="12163"/>
                  </a:lnTo>
                  <a:lnTo>
                    <a:pt x="8011" y="12065"/>
                  </a:lnTo>
                  <a:lnTo>
                    <a:pt x="8109" y="11992"/>
                  </a:lnTo>
                  <a:lnTo>
                    <a:pt x="8231" y="11943"/>
                  </a:lnTo>
                  <a:lnTo>
                    <a:pt x="8329" y="11919"/>
                  </a:lnTo>
                  <a:lnTo>
                    <a:pt x="8475" y="11894"/>
                  </a:lnTo>
                  <a:close/>
                  <a:moveTo>
                    <a:pt x="6741" y="13360"/>
                  </a:moveTo>
                  <a:lnTo>
                    <a:pt x="6814" y="13384"/>
                  </a:lnTo>
                  <a:lnTo>
                    <a:pt x="6912" y="13433"/>
                  </a:lnTo>
                  <a:lnTo>
                    <a:pt x="6985" y="13482"/>
                  </a:lnTo>
                  <a:lnTo>
                    <a:pt x="7034" y="13555"/>
                  </a:lnTo>
                  <a:lnTo>
                    <a:pt x="7083" y="13653"/>
                  </a:lnTo>
                  <a:lnTo>
                    <a:pt x="7107" y="13726"/>
                  </a:lnTo>
                  <a:lnTo>
                    <a:pt x="7107" y="13824"/>
                  </a:lnTo>
                  <a:lnTo>
                    <a:pt x="7107" y="13922"/>
                  </a:lnTo>
                  <a:lnTo>
                    <a:pt x="7083" y="14019"/>
                  </a:lnTo>
                  <a:lnTo>
                    <a:pt x="7034" y="14117"/>
                  </a:lnTo>
                  <a:lnTo>
                    <a:pt x="6985" y="14166"/>
                  </a:lnTo>
                  <a:lnTo>
                    <a:pt x="6912" y="14239"/>
                  </a:lnTo>
                  <a:lnTo>
                    <a:pt x="6814" y="14288"/>
                  </a:lnTo>
                  <a:lnTo>
                    <a:pt x="6741" y="14312"/>
                  </a:lnTo>
                  <a:lnTo>
                    <a:pt x="6546" y="14312"/>
                  </a:lnTo>
                  <a:lnTo>
                    <a:pt x="6448" y="14288"/>
                  </a:lnTo>
                  <a:lnTo>
                    <a:pt x="6375" y="14239"/>
                  </a:lnTo>
                  <a:lnTo>
                    <a:pt x="6301" y="14166"/>
                  </a:lnTo>
                  <a:lnTo>
                    <a:pt x="6228" y="14117"/>
                  </a:lnTo>
                  <a:lnTo>
                    <a:pt x="6179" y="14019"/>
                  </a:lnTo>
                  <a:lnTo>
                    <a:pt x="6155" y="13922"/>
                  </a:lnTo>
                  <a:lnTo>
                    <a:pt x="6155" y="13824"/>
                  </a:lnTo>
                  <a:lnTo>
                    <a:pt x="6155" y="13726"/>
                  </a:lnTo>
                  <a:lnTo>
                    <a:pt x="6179" y="13653"/>
                  </a:lnTo>
                  <a:lnTo>
                    <a:pt x="6228" y="13555"/>
                  </a:lnTo>
                  <a:lnTo>
                    <a:pt x="6301" y="13482"/>
                  </a:lnTo>
                  <a:lnTo>
                    <a:pt x="6375" y="13433"/>
                  </a:lnTo>
                  <a:lnTo>
                    <a:pt x="6448" y="13384"/>
                  </a:lnTo>
                  <a:lnTo>
                    <a:pt x="6546" y="13360"/>
                  </a:lnTo>
                  <a:close/>
                  <a:moveTo>
                    <a:pt x="4860" y="0"/>
                  </a:moveTo>
                  <a:lnTo>
                    <a:pt x="4714" y="25"/>
                  </a:lnTo>
                  <a:lnTo>
                    <a:pt x="4592" y="49"/>
                  </a:lnTo>
                  <a:lnTo>
                    <a:pt x="4445" y="98"/>
                  </a:lnTo>
                  <a:lnTo>
                    <a:pt x="4323" y="171"/>
                  </a:lnTo>
                  <a:lnTo>
                    <a:pt x="4225" y="245"/>
                  </a:lnTo>
                  <a:lnTo>
                    <a:pt x="4128" y="367"/>
                  </a:lnTo>
                  <a:lnTo>
                    <a:pt x="4030" y="464"/>
                  </a:lnTo>
                  <a:lnTo>
                    <a:pt x="3981" y="611"/>
                  </a:lnTo>
                  <a:lnTo>
                    <a:pt x="3932" y="733"/>
                  </a:lnTo>
                  <a:lnTo>
                    <a:pt x="3908" y="880"/>
                  </a:lnTo>
                  <a:lnTo>
                    <a:pt x="3908" y="1026"/>
                  </a:lnTo>
                  <a:lnTo>
                    <a:pt x="3908" y="1173"/>
                  </a:lnTo>
                  <a:lnTo>
                    <a:pt x="3957" y="1295"/>
                  </a:lnTo>
                  <a:lnTo>
                    <a:pt x="4006" y="1441"/>
                  </a:lnTo>
                  <a:lnTo>
                    <a:pt x="4079" y="1563"/>
                  </a:lnTo>
                  <a:lnTo>
                    <a:pt x="4177" y="1661"/>
                  </a:lnTo>
                  <a:lnTo>
                    <a:pt x="4860" y="2345"/>
                  </a:lnTo>
                  <a:lnTo>
                    <a:pt x="4860" y="6497"/>
                  </a:lnTo>
                  <a:lnTo>
                    <a:pt x="196" y="13067"/>
                  </a:lnTo>
                  <a:lnTo>
                    <a:pt x="122" y="13189"/>
                  </a:lnTo>
                  <a:lnTo>
                    <a:pt x="49" y="13311"/>
                  </a:lnTo>
                  <a:lnTo>
                    <a:pt x="25" y="13433"/>
                  </a:lnTo>
                  <a:lnTo>
                    <a:pt x="0" y="13555"/>
                  </a:lnTo>
                  <a:lnTo>
                    <a:pt x="0" y="13677"/>
                  </a:lnTo>
                  <a:lnTo>
                    <a:pt x="25" y="13824"/>
                  </a:lnTo>
                  <a:lnTo>
                    <a:pt x="49" y="13946"/>
                  </a:lnTo>
                  <a:lnTo>
                    <a:pt x="98" y="14068"/>
                  </a:lnTo>
                  <a:lnTo>
                    <a:pt x="586" y="15045"/>
                  </a:lnTo>
                  <a:lnTo>
                    <a:pt x="660" y="15167"/>
                  </a:lnTo>
                  <a:lnTo>
                    <a:pt x="757" y="15265"/>
                  </a:lnTo>
                  <a:lnTo>
                    <a:pt x="831" y="15362"/>
                  </a:lnTo>
                  <a:lnTo>
                    <a:pt x="953" y="15436"/>
                  </a:lnTo>
                  <a:lnTo>
                    <a:pt x="1075" y="15485"/>
                  </a:lnTo>
                  <a:lnTo>
                    <a:pt x="1197" y="15533"/>
                  </a:lnTo>
                  <a:lnTo>
                    <a:pt x="1319" y="15582"/>
                  </a:lnTo>
                  <a:lnTo>
                    <a:pt x="13189" y="15582"/>
                  </a:lnTo>
                  <a:lnTo>
                    <a:pt x="13311" y="15533"/>
                  </a:lnTo>
                  <a:lnTo>
                    <a:pt x="13433" y="15485"/>
                  </a:lnTo>
                  <a:lnTo>
                    <a:pt x="13555" y="15436"/>
                  </a:lnTo>
                  <a:lnTo>
                    <a:pt x="13677" y="15362"/>
                  </a:lnTo>
                  <a:lnTo>
                    <a:pt x="13750" y="15265"/>
                  </a:lnTo>
                  <a:lnTo>
                    <a:pt x="13848" y="15167"/>
                  </a:lnTo>
                  <a:lnTo>
                    <a:pt x="13921" y="15045"/>
                  </a:lnTo>
                  <a:lnTo>
                    <a:pt x="14410" y="14068"/>
                  </a:lnTo>
                  <a:lnTo>
                    <a:pt x="14459" y="13946"/>
                  </a:lnTo>
                  <a:lnTo>
                    <a:pt x="14483" y="13824"/>
                  </a:lnTo>
                  <a:lnTo>
                    <a:pt x="14508" y="13677"/>
                  </a:lnTo>
                  <a:lnTo>
                    <a:pt x="14508" y="13555"/>
                  </a:lnTo>
                  <a:lnTo>
                    <a:pt x="14483" y="13433"/>
                  </a:lnTo>
                  <a:lnTo>
                    <a:pt x="14459" y="13311"/>
                  </a:lnTo>
                  <a:lnTo>
                    <a:pt x="14385" y="13189"/>
                  </a:lnTo>
                  <a:lnTo>
                    <a:pt x="14312" y="13067"/>
                  </a:lnTo>
                  <a:lnTo>
                    <a:pt x="9647" y="6497"/>
                  </a:lnTo>
                  <a:lnTo>
                    <a:pt x="9647" y="2345"/>
                  </a:lnTo>
                  <a:lnTo>
                    <a:pt x="10331" y="1661"/>
                  </a:lnTo>
                  <a:lnTo>
                    <a:pt x="10429" y="1563"/>
                  </a:lnTo>
                  <a:lnTo>
                    <a:pt x="10502" y="1441"/>
                  </a:lnTo>
                  <a:lnTo>
                    <a:pt x="10551" y="1295"/>
                  </a:lnTo>
                  <a:lnTo>
                    <a:pt x="10600" y="1173"/>
                  </a:lnTo>
                  <a:lnTo>
                    <a:pt x="10600" y="1026"/>
                  </a:lnTo>
                  <a:lnTo>
                    <a:pt x="10600" y="880"/>
                  </a:lnTo>
                  <a:lnTo>
                    <a:pt x="10575" y="733"/>
                  </a:lnTo>
                  <a:lnTo>
                    <a:pt x="10527" y="611"/>
                  </a:lnTo>
                  <a:lnTo>
                    <a:pt x="10478" y="464"/>
                  </a:lnTo>
                  <a:lnTo>
                    <a:pt x="10380" y="367"/>
                  </a:lnTo>
                  <a:lnTo>
                    <a:pt x="10282" y="245"/>
                  </a:lnTo>
                  <a:lnTo>
                    <a:pt x="10185" y="171"/>
                  </a:lnTo>
                  <a:lnTo>
                    <a:pt x="10063" y="98"/>
                  </a:lnTo>
                  <a:lnTo>
                    <a:pt x="9916" y="49"/>
                  </a:lnTo>
                  <a:lnTo>
                    <a:pt x="9794" y="25"/>
                  </a:lnTo>
                  <a:lnTo>
                    <a:pt x="9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44" name="Google Shape;244;p17"/>
            <p:cNvSpPr/>
            <p:nvPr/>
          </p:nvSpPr>
          <p:spPr>
            <a:xfrm>
              <a:off x="794950" y="2500900"/>
              <a:ext cx="24450" cy="23850"/>
            </a:xfrm>
            <a:custGeom>
              <a:avLst/>
              <a:gdLst/>
              <a:ahLst/>
              <a:cxnLst/>
              <a:rect l="l" t="t" r="r" b="b"/>
              <a:pathLst>
                <a:path w="978" h="954" extrusionOk="0">
                  <a:moveTo>
                    <a:pt x="391" y="1"/>
                  </a:moveTo>
                  <a:lnTo>
                    <a:pt x="294" y="25"/>
                  </a:lnTo>
                  <a:lnTo>
                    <a:pt x="220" y="74"/>
                  </a:lnTo>
                  <a:lnTo>
                    <a:pt x="147" y="123"/>
                  </a:lnTo>
                  <a:lnTo>
                    <a:pt x="98" y="196"/>
                  </a:lnTo>
                  <a:lnTo>
                    <a:pt x="49" y="294"/>
                  </a:lnTo>
                  <a:lnTo>
                    <a:pt x="25" y="367"/>
                  </a:lnTo>
                  <a:lnTo>
                    <a:pt x="1" y="465"/>
                  </a:lnTo>
                  <a:lnTo>
                    <a:pt x="25" y="563"/>
                  </a:lnTo>
                  <a:lnTo>
                    <a:pt x="49" y="660"/>
                  </a:lnTo>
                  <a:lnTo>
                    <a:pt x="98" y="734"/>
                  </a:lnTo>
                  <a:lnTo>
                    <a:pt x="147" y="807"/>
                  </a:lnTo>
                  <a:lnTo>
                    <a:pt x="220" y="880"/>
                  </a:lnTo>
                  <a:lnTo>
                    <a:pt x="294" y="905"/>
                  </a:lnTo>
                  <a:lnTo>
                    <a:pt x="391" y="953"/>
                  </a:lnTo>
                  <a:lnTo>
                    <a:pt x="587" y="953"/>
                  </a:lnTo>
                  <a:lnTo>
                    <a:pt x="684" y="905"/>
                  </a:lnTo>
                  <a:lnTo>
                    <a:pt x="758" y="880"/>
                  </a:lnTo>
                  <a:lnTo>
                    <a:pt x="831" y="807"/>
                  </a:lnTo>
                  <a:lnTo>
                    <a:pt x="880" y="734"/>
                  </a:lnTo>
                  <a:lnTo>
                    <a:pt x="929" y="660"/>
                  </a:lnTo>
                  <a:lnTo>
                    <a:pt x="953" y="563"/>
                  </a:lnTo>
                  <a:lnTo>
                    <a:pt x="978" y="465"/>
                  </a:lnTo>
                  <a:lnTo>
                    <a:pt x="953" y="367"/>
                  </a:lnTo>
                  <a:lnTo>
                    <a:pt x="929" y="294"/>
                  </a:lnTo>
                  <a:lnTo>
                    <a:pt x="880" y="196"/>
                  </a:lnTo>
                  <a:lnTo>
                    <a:pt x="831" y="123"/>
                  </a:lnTo>
                  <a:lnTo>
                    <a:pt x="758" y="74"/>
                  </a:lnTo>
                  <a:lnTo>
                    <a:pt x="684" y="25"/>
                  </a:lnTo>
                  <a:lnTo>
                    <a:pt x="58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45" name="Google Shape;245;p17"/>
            <p:cNvSpPr/>
            <p:nvPr/>
          </p:nvSpPr>
          <p:spPr>
            <a:xfrm>
              <a:off x="754650" y="2381250"/>
              <a:ext cx="75750" cy="14050"/>
            </a:xfrm>
            <a:custGeom>
              <a:avLst/>
              <a:gdLst/>
              <a:ahLst/>
              <a:cxnLst/>
              <a:rect l="l" t="t" r="r" b="b"/>
              <a:pathLst>
                <a:path w="3030" h="562" extrusionOk="0">
                  <a:moveTo>
                    <a:pt x="294" y="0"/>
                  </a:moveTo>
                  <a:lnTo>
                    <a:pt x="172" y="24"/>
                  </a:lnTo>
                  <a:lnTo>
                    <a:pt x="74" y="73"/>
                  </a:lnTo>
                  <a:lnTo>
                    <a:pt x="25" y="171"/>
                  </a:lnTo>
                  <a:lnTo>
                    <a:pt x="1" y="269"/>
                  </a:lnTo>
                  <a:lnTo>
                    <a:pt x="25" y="391"/>
                  </a:lnTo>
                  <a:lnTo>
                    <a:pt x="74" y="488"/>
                  </a:lnTo>
                  <a:lnTo>
                    <a:pt x="172" y="537"/>
                  </a:lnTo>
                  <a:lnTo>
                    <a:pt x="294" y="562"/>
                  </a:lnTo>
                  <a:lnTo>
                    <a:pt x="2736" y="562"/>
                  </a:lnTo>
                  <a:lnTo>
                    <a:pt x="2858" y="537"/>
                  </a:lnTo>
                  <a:lnTo>
                    <a:pt x="2956" y="488"/>
                  </a:lnTo>
                  <a:lnTo>
                    <a:pt x="3005" y="391"/>
                  </a:lnTo>
                  <a:lnTo>
                    <a:pt x="3029" y="269"/>
                  </a:lnTo>
                  <a:lnTo>
                    <a:pt x="3005" y="171"/>
                  </a:lnTo>
                  <a:lnTo>
                    <a:pt x="2956" y="73"/>
                  </a:lnTo>
                  <a:lnTo>
                    <a:pt x="2858" y="24"/>
                  </a:lnTo>
                  <a:lnTo>
                    <a:pt x="273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46" name="Google Shape;246;p17"/>
            <p:cNvSpPr/>
            <p:nvPr/>
          </p:nvSpPr>
          <p:spPr>
            <a:xfrm>
              <a:off x="765025" y="2453900"/>
              <a:ext cx="31175" cy="31150"/>
            </a:xfrm>
            <a:custGeom>
              <a:avLst/>
              <a:gdLst/>
              <a:ahLst/>
              <a:cxnLst/>
              <a:rect l="l" t="t" r="r" b="b"/>
              <a:pathLst>
                <a:path w="1247" h="1246" extrusionOk="0">
                  <a:moveTo>
                    <a:pt x="611" y="0"/>
                  </a:moveTo>
                  <a:lnTo>
                    <a:pt x="489" y="25"/>
                  </a:lnTo>
                  <a:lnTo>
                    <a:pt x="367" y="49"/>
                  </a:lnTo>
                  <a:lnTo>
                    <a:pt x="270" y="122"/>
                  </a:lnTo>
                  <a:lnTo>
                    <a:pt x="172" y="196"/>
                  </a:lnTo>
                  <a:lnTo>
                    <a:pt x="99" y="269"/>
                  </a:lnTo>
                  <a:lnTo>
                    <a:pt x="50" y="391"/>
                  </a:lnTo>
                  <a:lnTo>
                    <a:pt x="1" y="513"/>
                  </a:lnTo>
                  <a:lnTo>
                    <a:pt x="1" y="635"/>
                  </a:lnTo>
                  <a:lnTo>
                    <a:pt x="1" y="757"/>
                  </a:lnTo>
                  <a:lnTo>
                    <a:pt x="50" y="880"/>
                  </a:lnTo>
                  <a:lnTo>
                    <a:pt x="99" y="977"/>
                  </a:lnTo>
                  <a:lnTo>
                    <a:pt x="172" y="1075"/>
                  </a:lnTo>
                  <a:lnTo>
                    <a:pt x="270" y="1148"/>
                  </a:lnTo>
                  <a:lnTo>
                    <a:pt x="367" y="1197"/>
                  </a:lnTo>
                  <a:lnTo>
                    <a:pt x="489" y="1246"/>
                  </a:lnTo>
                  <a:lnTo>
                    <a:pt x="734" y="1246"/>
                  </a:lnTo>
                  <a:lnTo>
                    <a:pt x="856" y="1197"/>
                  </a:lnTo>
                  <a:lnTo>
                    <a:pt x="978" y="1148"/>
                  </a:lnTo>
                  <a:lnTo>
                    <a:pt x="1051" y="1075"/>
                  </a:lnTo>
                  <a:lnTo>
                    <a:pt x="1149" y="977"/>
                  </a:lnTo>
                  <a:lnTo>
                    <a:pt x="1198" y="880"/>
                  </a:lnTo>
                  <a:lnTo>
                    <a:pt x="1222" y="757"/>
                  </a:lnTo>
                  <a:lnTo>
                    <a:pt x="1246" y="635"/>
                  </a:lnTo>
                  <a:lnTo>
                    <a:pt x="1222" y="513"/>
                  </a:lnTo>
                  <a:lnTo>
                    <a:pt x="1198" y="391"/>
                  </a:lnTo>
                  <a:lnTo>
                    <a:pt x="1149" y="269"/>
                  </a:lnTo>
                  <a:lnTo>
                    <a:pt x="1051" y="196"/>
                  </a:lnTo>
                  <a:lnTo>
                    <a:pt x="978" y="122"/>
                  </a:lnTo>
                  <a:lnTo>
                    <a:pt x="856" y="49"/>
                  </a:lnTo>
                  <a:lnTo>
                    <a:pt x="734" y="25"/>
                  </a:lnTo>
                  <a:lnTo>
                    <a:pt x="61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11" name="Google Shape;204;p13"/>
          <p:cNvSpPr txBox="1">
            <a:spLocks/>
          </p:cNvSpPr>
          <p:nvPr/>
        </p:nvSpPr>
        <p:spPr>
          <a:xfrm>
            <a:off x="392998" y="1549473"/>
            <a:ext cx="6396482" cy="2041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Catamaran"/>
              <a:buNone/>
              <a:defRPr sz="3200" b="1" i="0" u="none" strike="noStrike" cap="none">
                <a:solidFill>
                  <a:schemeClr val="accent1"/>
                </a:solidFill>
                <a:latin typeface="Catamaran"/>
                <a:ea typeface="Catamaran"/>
                <a:cs typeface="Catamaran"/>
                <a:sym typeface="Catamaran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Catamaran"/>
              <a:buNone/>
              <a:defRPr sz="3200" b="1" i="0" u="none" strike="noStrike" cap="none">
                <a:solidFill>
                  <a:schemeClr val="accent1"/>
                </a:solidFill>
                <a:latin typeface="Catamaran"/>
                <a:ea typeface="Catamaran"/>
                <a:cs typeface="Catamaran"/>
                <a:sym typeface="Catamaran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Catamaran"/>
              <a:buNone/>
              <a:defRPr sz="3200" b="1" i="0" u="none" strike="noStrike" cap="none">
                <a:solidFill>
                  <a:schemeClr val="accent1"/>
                </a:solidFill>
                <a:latin typeface="Catamaran"/>
                <a:ea typeface="Catamaran"/>
                <a:cs typeface="Catamaran"/>
                <a:sym typeface="Catamaran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Catamaran"/>
              <a:buNone/>
              <a:defRPr sz="3200" b="1" i="0" u="none" strike="noStrike" cap="none">
                <a:solidFill>
                  <a:schemeClr val="accent1"/>
                </a:solidFill>
                <a:latin typeface="Catamaran"/>
                <a:ea typeface="Catamaran"/>
                <a:cs typeface="Catamaran"/>
                <a:sym typeface="Catamaran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Catamaran"/>
              <a:buNone/>
              <a:defRPr sz="3200" b="1" i="0" u="none" strike="noStrike" cap="none">
                <a:solidFill>
                  <a:schemeClr val="accent1"/>
                </a:solidFill>
                <a:latin typeface="Catamaran"/>
                <a:ea typeface="Catamaran"/>
                <a:cs typeface="Catamaran"/>
                <a:sym typeface="Catamaran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Catamaran"/>
              <a:buNone/>
              <a:defRPr sz="3200" b="1" i="0" u="none" strike="noStrike" cap="none">
                <a:solidFill>
                  <a:schemeClr val="accent1"/>
                </a:solidFill>
                <a:latin typeface="Catamaran"/>
                <a:ea typeface="Catamaran"/>
                <a:cs typeface="Catamaran"/>
                <a:sym typeface="Catamaran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Catamaran"/>
              <a:buNone/>
              <a:defRPr sz="3200" b="1" i="0" u="none" strike="noStrike" cap="none">
                <a:solidFill>
                  <a:schemeClr val="accent1"/>
                </a:solidFill>
                <a:latin typeface="Catamaran"/>
                <a:ea typeface="Catamaran"/>
                <a:cs typeface="Catamaran"/>
                <a:sym typeface="Catamaran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Catamaran"/>
              <a:buNone/>
              <a:defRPr sz="3200" b="1" i="0" u="none" strike="noStrike" cap="none">
                <a:solidFill>
                  <a:schemeClr val="accent1"/>
                </a:solidFill>
                <a:latin typeface="Catamaran"/>
                <a:ea typeface="Catamaran"/>
                <a:cs typeface="Catamaran"/>
                <a:sym typeface="Catamaran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Catamaran"/>
              <a:buNone/>
              <a:defRPr sz="3200" b="1" i="0" u="none" strike="noStrike" cap="none">
                <a:solidFill>
                  <a:schemeClr val="accent1"/>
                </a:solidFill>
                <a:latin typeface="Catamaran"/>
                <a:ea typeface="Catamaran"/>
                <a:cs typeface="Catamaran"/>
                <a:sym typeface="Catamaran"/>
              </a:defRPr>
            </a:lvl9pPr>
          </a:lstStyle>
          <a:p>
            <a:pPr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200" b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Đơn vị của năng lượng là Jun, kí hiệu là J.</a:t>
            </a:r>
          </a:p>
          <a:p>
            <a:pPr marL="342900" indent="-342900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GB" sz="2200" b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J là năng lượng cần thiết để nâng vật nặng 1N lên độ cao 1m.</a:t>
            </a:r>
          </a:p>
          <a:p>
            <a:pPr marL="342900" indent="-342900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GB" sz="2200" b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KJ = 1000 J</a:t>
            </a:r>
            <a:endParaRPr lang="vi-VN" sz="2200" b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30" name="Picture 6" descr="https://cdn.britannica.com/w:400,h:300,c:crop/40/202740-050-F42ECB7D/James-Prescott-Joul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061673" y="2729905"/>
            <a:ext cx="2693261" cy="2019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5863649" y="4749851"/>
            <a:ext cx="3089307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b="1">
                <a:solidFill>
                  <a:schemeClr val="accent3">
                    <a:lumMod val="75000"/>
                  </a:schemeClr>
                </a:solidFill>
                <a:latin typeface="+mn-lt"/>
              </a:rPr>
              <a:t>James Prescott Joule</a:t>
            </a:r>
            <a:endParaRPr lang="en-US" sz="2200">
              <a:solidFill>
                <a:schemeClr val="accent3">
                  <a:lumMod val="7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20024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13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11</a:t>
            </a:fld>
            <a:endParaRPr/>
          </a:p>
        </p:txBody>
      </p:sp>
      <p:grpSp>
        <p:nvGrpSpPr>
          <p:cNvPr id="209" name="Google Shape;209;p13"/>
          <p:cNvGrpSpPr/>
          <p:nvPr/>
        </p:nvGrpSpPr>
        <p:grpSpPr>
          <a:xfrm>
            <a:off x="144780" y="896217"/>
            <a:ext cx="269364" cy="224087"/>
            <a:chOff x="1926350" y="995225"/>
            <a:chExt cx="428650" cy="356600"/>
          </a:xfrm>
        </p:grpSpPr>
        <p:sp>
          <p:nvSpPr>
            <p:cNvPr id="210" name="Google Shape;210;p13"/>
            <p:cNvSpPr/>
            <p:nvPr/>
          </p:nvSpPr>
          <p:spPr>
            <a:xfrm>
              <a:off x="1926350" y="1298075"/>
              <a:ext cx="208225" cy="53750"/>
            </a:xfrm>
            <a:custGeom>
              <a:avLst/>
              <a:gdLst/>
              <a:ahLst/>
              <a:cxnLst/>
              <a:rect l="l" t="t" r="r" b="b"/>
              <a:pathLst>
                <a:path w="8329" h="2150" extrusionOk="0">
                  <a:moveTo>
                    <a:pt x="0" y="0"/>
                  </a:moveTo>
                  <a:lnTo>
                    <a:pt x="0" y="489"/>
                  </a:lnTo>
                  <a:lnTo>
                    <a:pt x="25" y="635"/>
                  </a:lnTo>
                  <a:lnTo>
                    <a:pt x="74" y="758"/>
                  </a:lnTo>
                  <a:lnTo>
                    <a:pt x="147" y="855"/>
                  </a:lnTo>
                  <a:lnTo>
                    <a:pt x="245" y="953"/>
                  </a:lnTo>
                  <a:lnTo>
                    <a:pt x="391" y="1026"/>
                  </a:lnTo>
                  <a:lnTo>
                    <a:pt x="562" y="1051"/>
                  </a:lnTo>
                  <a:lnTo>
                    <a:pt x="733" y="1026"/>
                  </a:lnTo>
                  <a:lnTo>
                    <a:pt x="1295" y="855"/>
                  </a:lnTo>
                  <a:lnTo>
                    <a:pt x="1661" y="782"/>
                  </a:lnTo>
                  <a:lnTo>
                    <a:pt x="2076" y="684"/>
                  </a:lnTo>
                  <a:lnTo>
                    <a:pt x="2540" y="611"/>
                  </a:lnTo>
                  <a:lnTo>
                    <a:pt x="3029" y="562"/>
                  </a:lnTo>
                  <a:lnTo>
                    <a:pt x="3591" y="513"/>
                  </a:lnTo>
                  <a:lnTo>
                    <a:pt x="4177" y="489"/>
                  </a:lnTo>
                  <a:lnTo>
                    <a:pt x="4616" y="513"/>
                  </a:lnTo>
                  <a:lnTo>
                    <a:pt x="5032" y="538"/>
                  </a:lnTo>
                  <a:lnTo>
                    <a:pt x="5422" y="611"/>
                  </a:lnTo>
                  <a:lnTo>
                    <a:pt x="5789" y="684"/>
                  </a:lnTo>
                  <a:lnTo>
                    <a:pt x="6131" y="782"/>
                  </a:lnTo>
                  <a:lnTo>
                    <a:pt x="6448" y="880"/>
                  </a:lnTo>
                  <a:lnTo>
                    <a:pt x="6717" y="1002"/>
                  </a:lnTo>
                  <a:lnTo>
                    <a:pt x="6985" y="1124"/>
                  </a:lnTo>
                  <a:lnTo>
                    <a:pt x="7205" y="1246"/>
                  </a:lnTo>
                  <a:lnTo>
                    <a:pt x="7425" y="1393"/>
                  </a:lnTo>
                  <a:lnTo>
                    <a:pt x="7791" y="1661"/>
                  </a:lnTo>
                  <a:lnTo>
                    <a:pt x="8084" y="1930"/>
                  </a:lnTo>
                  <a:lnTo>
                    <a:pt x="8329" y="2150"/>
                  </a:lnTo>
                  <a:lnTo>
                    <a:pt x="8329" y="1661"/>
                  </a:lnTo>
                  <a:lnTo>
                    <a:pt x="8084" y="1441"/>
                  </a:lnTo>
                  <a:lnTo>
                    <a:pt x="7791" y="1173"/>
                  </a:lnTo>
                  <a:lnTo>
                    <a:pt x="7425" y="904"/>
                  </a:lnTo>
                  <a:lnTo>
                    <a:pt x="7205" y="758"/>
                  </a:lnTo>
                  <a:lnTo>
                    <a:pt x="6985" y="635"/>
                  </a:lnTo>
                  <a:lnTo>
                    <a:pt x="6717" y="513"/>
                  </a:lnTo>
                  <a:lnTo>
                    <a:pt x="6448" y="391"/>
                  </a:lnTo>
                  <a:lnTo>
                    <a:pt x="6131" y="294"/>
                  </a:lnTo>
                  <a:lnTo>
                    <a:pt x="5789" y="196"/>
                  </a:lnTo>
                  <a:lnTo>
                    <a:pt x="5422" y="123"/>
                  </a:lnTo>
                  <a:lnTo>
                    <a:pt x="5032" y="49"/>
                  </a:lnTo>
                  <a:lnTo>
                    <a:pt x="4616" y="25"/>
                  </a:lnTo>
                  <a:lnTo>
                    <a:pt x="4177" y="0"/>
                  </a:lnTo>
                  <a:lnTo>
                    <a:pt x="3591" y="25"/>
                  </a:lnTo>
                  <a:lnTo>
                    <a:pt x="3029" y="74"/>
                  </a:lnTo>
                  <a:lnTo>
                    <a:pt x="2540" y="123"/>
                  </a:lnTo>
                  <a:lnTo>
                    <a:pt x="2076" y="196"/>
                  </a:lnTo>
                  <a:lnTo>
                    <a:pt x="1661" y="294"/>
                  </a:lnTo>
                  <a:lnTo>
                    <a:pt x="1295" y="367"/>
                  </a:lnTo>
                  <a:lnTo>
                    <a:pt x="733" y="538"/>
                  </a:lnTo>
                  <a:lnTo>
                    <a:pt x="562" y="562"/>
                  </a:lnTo>
                  <a:lnTo>
                    <a:pt x="391" y="538"/>
                  </a:lnTo>
                  <a:lnTo>
                    <a:pt x="245" y="465"/>
                  </a:lnTo>
                  <a:lnTo>
                    <a:pt x="147" y="367"/>
                  </a:lnTo>
                  <a:lnTo>
                    <a:pt x="74" y="269"/>
                  </a:lnTo>
                  <a:lnTo>
                    <a:pt x="25" y="1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11" name="Google Shape;211;p13"/>
            <p:cNvSpPr/>
            <p:nvPr/>
          </p:nvSpPr>
          <p:spPr>
            <a:xfrm>
              <a:off x="2146775" y="1298075"/>
              <a:ext cx="208225" cy="53750"/>
            </a:xfrm>
            <a:custGeom>
              <a:avLst/>
              <a:gdLst/>
              <a:ahLst/>
              <a:cxnLst/>
              <a:rect l="l" t="t" r="r" b="b"/>
              <a:pathLst>
                <a:path w="8329" h="2150" extrusionOk="0">
                  <a:moveTo>
                    <a:pt x="4152" y="0"/>
                  </a:moveTo>
                  <a:lnTo>
                    <a:pt x="3712" y="25"/>
                  </a:lnTo>
                  <a:lnTo>
                    <a:pt x="3297" y="49"/>
                  </a:lnTo>
                  <a:lnTo>
                    <a:pt x="2907" y="123"/>
                  </a:lnTo>
                  <a:lnTo>
                    <a:pt x="2540" y="196"/>
                  </a:lnTo>
                  <a:lnTo>
                    <a:pt x="2198" y="294"/>
                  </a:lnTo>
                  <a:lnTo>
                    <a:pt x="1881" y="391"/>
                  </a:lnTo>
                  <a:lnTo>
                    <a:pt x="1612" y="513"/>
                  </a:lnTo>
                  <a:lnTo>
                    <a:pt x="1343" y="635"/>
                  </a:lnTo>
                  <a:lnTo>
                    <a:pt x="1124" y="758"/>
                  </a:lnTo>
                  <a:lnTo>
                    <a:pt x="904" y="904"/>
                  </a:lnTo>
                  <a:lnTo>
                    <a:pt x="537" y="1173"/>
                  </a:lnTo>
                  <a:lnTo>
                    <a:pt x="244" y="1441"/>
                  </a:lnTo>
                  <a:lnTo>
                    <a:pt x="0" y="1661"/>
                  </a:lnTo>
                  <a:lnTo>
                    <a:pt x="0" y="2150"/>
                  </a:lnTo>
                  <a:lnTo>
                    <a:pt x="244" y="1930"/>
                  </a:lnTo>
                  <a:lnTo>
                    <a:pt x="537" y="1661"/>
                  </a:lnTo>
                  <a:lnTo>
                    <a:pt x="904" y="1393"/>
                  </a:lnTo>
                  <a:lnTo>
                    <a:pt x="1124" y="1246"/>
                  </a:lnTo>
                  <a:lnTo>
                    <a:pt x="1343" y="1124"/>
                  </a:lnTo>
                  <a:lnTo>
                    <a:pt x="1612" y="1002"/>
                  </a:lnTo>
                  <a:lnTo>
                    <a:pt x="1881" y="880"/>
                  </a:lnTo>
                  <a:lnTo>
                    <a:pt x="2198" y="782"/>
                  </a:lnTo>
                  <a:lnTo>
                    <a:pt x="2540" y="684"/>
                  </a:lnTo>
                  <a:lnTo>
                    <a:pt x="2907" y="611"/>
                  </a:lnTo>
                  <a:lnTo>
                    <a:pt x="3297" y="538"/>
                  </a:lnTo>
                  <a:lnTo>
                    <a:pt x="3712" y="513"/>
                  </a:lnTo>
                  <a:lnTo>
                    <a:pt x="4152" y="489"/>
                  </a:lnTo>
                  <a:lnTo>
                    <a:pt x="4738" y="513"/>
                  </a:lnTo>
                  <a:lnTo>
                    <a:pt x="5300" y="562"/>
                  </a:lnTo>
                  <a:lnTo>
                    <a:pt x="5788" y="611"/>
                  </a:lnTo>
                  <a:lnTo>
                    <a:pt x="6252" y="684"/>
                  </a:lnTo>
                  <a:lnTo>
                    <a:pt x="6668" y="782"/>
                  </a:lnTo>
                  <a:lnTo>
                    <a:pt x="7034" y="855"/>
                  </a:lnTo>
                  <a:lnTo>
                    <a:pt x="7596" y="1026"/>
                  </a:lnTo>
                  <a:lnTo>
                    <a:pt x="7767" y="1051"/>
                  </a:lnTo>
                  <a:lnTo>
                    <a:pt x="7938" y="1026"/>
                  </a:lnTo>
                  <a:lnTo>
                    <a:pt x="8084" y="953"/>
                  </a:lnTo>
                  <a:lnTo>
                    <a:pt x="8182" y="855"/>
                  </a:lnTo>
                  <a:lnTo>
                    <a:pt x="8255" y="758"/>
                  </a:lnTo>
                  <a:lnTo>
                    <a:pt x="8304" y="635"/>
                  </a:lnTo>
                  <a:lnTo>
                    <a:pt x="8328" y="489"/>
                  </a:lnTo>
                  <a:lnTo>
                    <a:pt x="8328" y="0"/>
                  </a:lnTo>
                  <a:lnTo>
                    <a:pt x="8304" y="147"/>
                  </a:lnTo>
                  <a:lnTo>
                    <a:pt x="8255" y="269"/>
                  </a:lnTo>
                  <a:lnTo>
                    <a:pt x="8182" y="367"/>
                  </a:lnTo>
                  <a:lnTo>
                    <a:pt x="8084" y="465"/>
                  </a:lnTo>
                  <a:lnTo>
                    <a:pt x="7938" y="538"/>
                  </a:lnTo>
                  <a:lnTo>
                    <a:pt x="7767" y="562"/>
                  </a:lnTo>
                  <a:lnTo>
                    <a:pt x="7596" y="538"/>
                  </a:lnTo>
                  <a:lnTo>
                    <a:pt x="7034" y="367"/>
                  </a:lnTo>
                  <a:lnTo>
                    <a:pt x="6668" y="294"/>
                  </a:lnTo>
                  <a:lnTo>
                    <a:pt x="6252" y="196"/>
                  </a:lnTo>
                  <a:lnTo>
                    <a:pt x="5788" y="123"/>
                  </a:lnTo>
                  <a:lnTo>
                    <a:pt x="5300" y="74"/>
                  </a:lnTo>
                  <a:lnTo>
                    <a:pt x="4738" y="25"/>
                  </a:lnTo>
                  <a:lnTo>
                    <a:pt x="415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12" name="Google Shape;212;p13"/>
            <p:cNvSpPr/>
            <p:nvPr/>
          </p:nvSpPr>
          <p:spPr>
            <a:xfrm>
              <a:off x="1926350" y="995225"/>
              <a:ext cx="208225" cy="332175"/>
            </a:xfrm>
            <a:custGeom>
              <a:avLst/>
              <a:gdLst/>
              <a:ahLst/>
              <a:cxnLst/>
              <a:rect l="l" t="t" r="r" b="b"/>
              <a:pathLst>
                <a:path w="8329" h="13287" extrusionOk="0">
                  <a:moveTo>
                    <a:pt x="4177" y="1"/>
                  </a:moveTo>
                  <a:lnTo>
                    <a:pt x="3591" y="25"/>
                  </a:lnTo>
                  <a:lnTo>
                    <a:pt x="3029" y="74"/>
                  </a:lnTo>
                  <a:lnTo>
                    <a:pt x="2467" y="196"/>
                  </a:lnTo>
                  <a:lnTo>
                    <a:pt x="1905" y="343"/>
                  </a:lnTo>
                  <a:lnTo>
                    <a:pt x="1393" y="538"/>
                  </a:lnTo>
                  <a:lnTo>
                    <a:pt x="929" y="758"/>
                  </a:lnTo>
                  <a:lnTo>
                    <a:pt x="513" y="978"/>
                  </a:lnTo>
                  <a:lnTo>
                    <a:pt x="342" y="1124"/>
                  </a:lnTo>
                  <a:lnTo>
                    <a:pt x="196" y="1246"/>
                  </a:lnTo>
                  <a:lnTo>
                    <a:pt x="123" y="1319"/>
                  </a:lnTo>
                  <a:lnTo>
                    <a:pt x="49" y="1442"/>
                  </a:lnTo>
                  <a:lnTo>
                    <a:pt x="25" y="1539"/>
                  </a:lnTo>
                  <a:lnTo>
                    <a:pt x="0" y="1661"/>
                  </a:lnTo>
                  <a:lnTo>
                    <a:pt x="0" y="11626"/>
                  </a:lnTo>
                  <a:lnTo>
                    <a:pt x="25" y="11773"/>
                  </a:lnTo>
                  <a:lnTo>
                    <a:pt x="74" y="11895"/>
                  </a:lnTo>
                  <a:lnTo>
                    <a:pt x="147" y="11992"/>
                  </a:lnTo>
                  <a:lnTo>
                    <a:pt x="245" y="12090"/>
                  </a:lnTo>
                  <a:lnTo>
                    <a:pt x="391" y="12163"/>
                  </a:lnTo>
                  <a:lnTo>
                    <a:pt x="562" y="12188"/>
                  </a:lnTo>
                  <a:lnTo>
                    <a:pt x="733" y="12163"/>
                  </a:lnTo>
                  <a:lnTo>
                    <a:pt x="1295" y="11992"/>
                  </a:lnTo>
                  <a:lnTo>
                    <a:pt x="1661" y="11919"/>
                  </a:lnTo>
                  <a:lnTo>
                    <a:pt x="2076" y="11821"/>
                  </a:lnTo>
                  <a:lnTo>
                    <a:pt x="2540" y="11748"/>
                  </a:lnTo>
                  <a:lnTo>
                    <a:pt x="3029" y="11699"/>
                  </a:lnTo>
                  <a:lnTo>
                    <a:pt x="3591" y="11650"/>
                  </a:lnTo>
                  <a:lnTo>
                    <a:pt x="4177" y="11626"/>
                  </a:lnTo>
                  <a:lnTo>
                    <a:pt x="4616" y="11650"/>
                  </a:lnTo>
                  <a:lnTo>
                    <a:pt x="5032" y="11675"/>
                  </a:lnTo>
                  <a:lnTo>
                    <a:pt x="5422" y="11748"/>
                  </a:lnTo>
                  <a:lnTo>
                    <a:pt x="5789" y="11821"/>
                  </a:lnTo>
                  <a:lnTo>
                    <a:pt x="6131" y="11919"/>
                  </a:lnTo>
                  <a:lnTo>
                    <a:pt x="6448" y="12017"/>
                  </a:lnTo>
                  <a:lnTo>
                    <a:pt x="6717" y="12139"/>
                  </a:lnTo>
                  <a:lnTo>
                    <a:pt x="6985" y="12261"/>
                  </a:lnTo>
                  <a:lnTo>
                    <a:pt x="7205" y="12383"/>
                  </a:lnTo>
                  <a:lnTo>
                    <a:pt x="7425" y="12530"/>
                  </a:lnTo>
                  <a:lnTo>
                    <a:pt x="7791" y="12798"/>
                  </a:lnTo>
                  <a:lnTo>
                    <a:pt x="8084" y="13067"/>
                  </a:lnTo>
                  <a:lnTo>
                    <a:pt x="8329" y="13287"/>
                  </a:lnTo>
                  <a:lnTo>
                    <a:pt x="8329" y="2199"/>
                  </a:lnTo>
                  <a:lnTo>
                    <a:pt x="8329" y="2101"/>
                  </a:lnTo>
                  <a:lnTo>
                    <a:pt x="8280" y="1979"/>
                  </a:lnTo>
                  <a:lnTo>
                    <a:pt x="8231" y="1881"/>
                  </a:lnTo>
                  <a:lnTo>
                    <a:pt x="8158" y="1808"/>
                  </a:lnTo>
                  <a:lnTo>
                    <a:pt x="8036" y="1686"/>
                  </a:lnTo>
                  <a:lnTo>
                    <a:pt x="7767" y="1442"/>
                  </a:lnTo>
                  <a:lnTo>
                    <a:pt x="7449" y="1173"/>
                  </a:lnTo>
                  <a:lnTo>
                    <a:pt x="7083" y="904"/>
                  </a:lnTo>
                  <a:lnTo>
                    <a:pt x="6644" y="611"/>
                  </a:lnTo>
                  <a:lnTo>
                    <a:pt x="6375" y="489"/>
                  </a:lnTo>
                  <a:lnTo>
                    <a:pt x="6131" y="367"/>
                  </a:lnTo>
                  <a:lnTo>
                    <a:pt x="5838" y="269"/>
                  </a:lnTo>
                  <a:lnTo>
                    <a:pt x="5544" y="172"/>
                  </a:lnTo>
                  <a:lnTo>
                    <a:pt x="5227" y="98"/>
                  </a:lnTo>
                  <a:lnTo>
                    <a:pt x="4885" y="49"/>
                  </a:lnTo>
                  <a:lnTo>
                    <a:pt x="454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13" name="Google Shape;213;p13"/>
            <p:cNvSpPr/>
            <p:nvPr/>
          </p:nvSpPr>
          <p:spPr>
            <a:xfrm>
              <a:off x="2146775" y="995225"/>
              <a:ext cx="208225" cy="332175"/>
            </a:xfrm>
            <a:custGeom>
              <a:avLst/>
              <a:gdLst/>
              <a:ahLst/>
              <a:cxnLst/>
              <a:rect l="l" t="t" r="r" b="b"/>
              <a:pathLst>
                <a:path w="8329" h="13287" extrusionOk="0">
                  <a:moveTo>
                    <a:pt x="3786" y="1"/>
                  </a:moveTo>
                  <a:lnTo>
                    <a:pt x="3444" y="49"/>
                  </a:lnTo>
                  <a:lnTo>
                    <a:pt x="3102" y="98"/>
                  </a:lnTo>
                  <a:lnTo>
                    <a:pt x="2784" y="172"/>
                  </a:lnTo>
                  <a:lnTo>
                    <a:pt x="2491" y="269"/>
                  </a:lnTo>
                  <a:lnTo>
                    <a:pt x="2198" y="367"/>
                  </a:lnTo>
                  <a:lnTo>
                    <a:pt x="1954" y="489"/>
                  </a:lnTo>
                  <a:lnTo>
                    <a:pt x="1685" y="611"/>
                  </a:lnTo>
                  <a:lnTo>
                    <a:pt x="1246" y="904"/>
                  </a:lnTo>
                  <a:lnTo>
                    <a:pt x="879" y="1173"/>
                  </a:lnTo>
                  <a:lnTo>
                    <a:pt x="562" y="1442"/>
                  </a:lnTo>
                  <a:lnTo>
                    <a:pt x="293" y="1686"/>
                  </a:lnTo>
                  <a:lnTo>
                    <a:pt x="171" y="1808"/>
                  </a:lnTo>
                  <a:lnTo>
                    <a:pt x="98" y="1881"/>
                  </a:lnTo>
                  <a:lnTo>
                    <a:pt x="49" y="1979"/>
                  </a:lnTo>
                  <a:lnTo>
                    <a:pt x="0" y="2101"/>
                  </a:lnTo>
                  <a:lnTo>
                    <a:pt x="0" y="2199"/>
                  </a:lnTo>
                  <a:lnTo>
                    <a:pt x="0" y="13287"/>
                  </a:lnTo>
                  <a:lnTo>
                    <a:pt x="244" y="13067"/>
                  </a:lnTo>
                  <a:lnTo>
                    <a:pt x="537" y="12798"/>
                  </a:lnTo>
                  <a:lnTo>
                    <a:pt x="904" y="12530"/>
                  </a:lnTo>
                  <a:lnTo>
                    <a:pt x="1124" y="12383"/>
                  </a:lnTo>
                  <a:lnTo>
                    <a:pt x="1343" y="12261"/>
                  </a:lnTo>
                  <a:lnTo>
                    <a:pt x="1612" y="12139"/>
                  </a:lnTo>
                  <a:lnTo>
                    <a:pt x="1881" y="12017"/>
                  </a:lnTo>
                  <a:lnTo>
                    <a:pt x="2198" y="11919"/>
                  </a:lnTo>
                  <a:lnTo>
                    <a:pt x="2540" y="11821"/>
                  </a:lnTo>
                  <a:lnTo>
                    <a:pt x="2907" y="11748"/>
                  </a:lnTo>
                  <a:lnTo>
                    <a:pt x="3297" y="11675"/>
                  </a:lnTo>
                  <a:lnTo>
                    <a:pt x="3712" y="11650"/>
                  </a:lnTo>
                  <a:lnTo>
                    <a:pt x="4152" y="11626"/>
                  </a:lnTo>
                  <a:lnTo>
                    <a:pt x="4738" y="11650"/>
                  </a:lnTo>
                  <a:lnTo>
                    <a:pt x="5300" y="11699"/>
                  </a:lnTo>
                  <a:lnTo>
                    <a:pt x="5788" y="11748"/>
                  </a:lnTo>
                  <a:lnTo>
                    <a:pt x="6252" y="11821"/>
                  </a:lnTo>
                  <a:lnTo>
                    <a:pt x="6668" y="11919"/>
                  </a:lnTo>
                  <a:lnTo>
                    <a:pt x="7034" y="11992"/>
                  </a:lnTo>
                  <a:lnTo>
                    <a:pt x="7596" y="12163"/>
                  </a:lnTo>
                  <a:lnTo>
                    <a:pt x="7767" y="12188"/>
                  </a:lnTo>
                  <a:lnTo>
                    <a:pt x="7938" y="12163"/>
                  </a:lnTo>
                  <a:lnTo>
                    <a:pt x="8084" y="12090"/>
                  </a:lnTo>
                  <a:lnTo>
                    <a:pt x="8182" y="11992"/>
                  </a:lnTo>
                  <a:lnTo>
                    <a:pt x="8255" y="11895"/>
                  </a:lnTo>
                  <a:lnTo>
                    <a:pt x="8304" y="11773"/>
                  </a:lnTo>
                  <a:lnTo>
                    <a:pt x="8328" y="11626"/>
                  </a:lnTo>
                  <a:lnTo>
                    <a:pt x="8328" y="1661"/>
                  </a:lnTo>
                  <a:lnTo>
                    <a:pt x="8304" y="1539"/>
                  </a:lnTo>
                  <a:lnTo>
                    <a:pt x="8280" y="1442"/>
                  </a:lnTo>
                  <a:lnTo>
                    <a:pt x="8206" y="1319"/>
                  </a:lnTo>
                  <a:lnTo>
                    <a:pt x="8133" y="1246"/>
                  </a:lnTo>
                  <a:lnTo>
                    <a:pt x="7987" y="1124"/>
                  </a:lnTo>
                  <a:lnTo>
                    <a:pt x="7816" y="978"/>
                  </a:lnTo>
                  <a:lnTo>
                    <a:pt x="7400" y="758"/>
                  </a:lnTo>
                  <a:lnTo>
                    <a:pt x="6936" y="538"/>
                  </a:lnTo>
                  <a:lnTo>
                    <a:pt x="6423" y="343"/>
                  </a:lnTo>
                  <a:lnTo>
                    <a:pt x="5862" y="196"/>
                  </a:lnTo>
                  <a:lnTo>
                    <a:pt x="5300" y="74"/>
                  </a:lnTo>
                  <a:lnTo>
                    <a:pt x="4738" y="25"/>
                  </a:lnTo>
                  <a:lnTo>
                    <a:pt x="415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16" name="Google Shape;204;p13"/>
          <p:cNvSpPr txBox="1">
            <a:spLocks/>
          </p:cNvSpPr>
          <p:nvPr/>
        </p:nvSpPr>
        <p:spPr>
          <a:xfrm>
            <a:off x="824077" y="857274"/>
            <a:ext cx="8477195" cy="5681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Catamaran"/>
              <a:buNone/>
              <a:defRPr sz="3200" b="1" i="0" u="none" strike="noStrike" cap="none">
                <a:solidFill>
                  <a:schemeClr val="accent1"/>
                </a:solidFill>
                <a:latin typeface="Catamaran"/>
                <a:ea typeface="Catamaran"/>
                <a:cs typeface="Catamaran"/>
                <a:sym typeface="Catamaran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Catamaran"/>
              <a:buNone/>
              <a:defRPr sz="3200" b="1" i="0" u="none" strike="noStrike" cap="none">
                <a:solidFill>
                  <a:schemeClr val="accent1"/>
                </a:solidFill>
                <a:latin typeface="Catamaran"/>
                <a:ea typeface="Catamaran"/>
                <a:cs typeface="Catamaran"/>
                <a:sym typeface="Catamaran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Catamaran"/>
              <a:buNone/>
              <a:defRPr sz="3200" b="1" i="0" u="none" strike="noStrike" cap="none">
                <a:solidFill>
                  <a:schemeClr val="accent1"/>
                </a:solidFill>
                <a:latin typeface="Catamaran"/>
                <a:ea typeface="Catamaran"/>
                <a:cs typeface="Catamaran"/>
                <a:sym typeface="Catamaran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Catamaran"/>
              <a:buNone/>
              <a:defRPr sz="3200" b="1" i="0" u="none" strike="noStrike" cap="none">
                <a:solidFill>
                  <a:schemeClr val="accent1"/>
                </a:solidFill>
                <a:latin typeface="Catamaran"/>
                <a:ea typeface="Catamaran"/>
                <a:cs typeface="Catamaran"/>
                <a:sym typeface="Catamaran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Catamaran"/>
              <a:buNone/>
              <a:defRPr sz="3200" b="1" i="0" u="none" strike="noStrike" cap="none">
                <a:solidFill>
                  <a:schemeClr val="accent1"/>
                </a:solidFill>
                <a:latin typeface="Catamaran"/>
                <a:ea typeface="Catamaran"/>
                <a:cs typeface="Catamaran"/>
                <a:sym typeface="Catamaran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Catamaran"/>
              <a:buNone/>
              <a:defRPr sz="3200" b="1" i="0" u="none" strike="noStrike" cap="none">
                <a:solidFill>
                  <a:schemeClr val="accent1"/>
                </a:solidFill>
                <a:latin typeface="Catamaran"/>
                <a:ea typeface="Catamaran"/>
                <a:cs typeface="Catamaran"/>
                <a:sym typeface="Catamaran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Catamaran"/>
              <a:buNone/>
              <a:defRPr sz="3200" b="1" i="0" u="none" strike="noStrike" cap="none">
                <a:solidFill>
                  <a:schemeClr val="accent1"/>
                </a:solidFill>
                <a:latin typeface="Catamaran"/>
                <a:ea typeface="Catamaran"/>
                <a:cs typeface="Catamaran"/>
                <a:sym typeface="Catamaran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Catamaran"/>
              <a:buNone/>
              <a:defRPr sz="3200" b="1" i="0" u="none" strike="noStrike" cap="none">
                <a:solidFill>
                  <a:schemeClr val="accent1"/>
                </a:solidFill>
                <a:latin typeface="Catamaran"/>
                <a:ea typeface="Catamaran"/>
                <a:cs typeface="Catamaran"/>
                <a:sym typeface="Catamaran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Catamaran"/>
              <a:buNone/>
              <a:defRPr sz="3200" b="1" i="0" u="none" strike="noStrike" cap="none">
                <a:solidFill>
                  <a:schemeClr val="accent1"/>
                </a:solidFill>
                <a:latin typeface="Catamaran"/>
                <a:ea typeface="Catamaran"/>
                <a:cs typeface="Catamaran"/>
                <a:sym typeface="Catamaran"/>
              </a:defRPr>
            </a:lvl9pPr>
          </a:lstStyle>
          <a:p>
            <a:r>
              <a:rPr lang="en-GB" smtClean="0">
                <a:latin typeface="Arial" panose="020B0604020202020204" pitchFamily="34" charset="0"/>
                <a:cs typeface="Arial" panose="020B0604020202020204" pitchFamily="34" charset="0"/>
              </a:rPr>
              <a:t>III</a:t>
            </a:r>
            <a:r>
              <a:rPr lang="vi-VN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GB" smtClean="0">
                <a:latin typeface="Arial" panose="020B0604020202020204" pitchFamily="34" charset="0"/>
                <a:cs typeface="Arial" panose="020B0604020202020204" pitchFamily="34" charset="0"/>
              </a:rPr>
              <a:t>SỰ TRUYỀN NĂNG LƯỢNG</a:t>
            </a:r>
            <a:endParaRPr lang="vi-VN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14144" y="1961787"/>
            <a:ext cx="68702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400" b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Năng lượng </a:t>
            </a:r>
            <a:r>
              <a:rPr lang="vi-VN" sz="24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có thể truyển đi từ vật này sang vật khác, từ nơi này đến nơi khác bằng nhiều cách</a:t>
            </a:r>
            <a:r>
              <a:rPr lang="vi-VN" sz="2400" b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US" sz="240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2611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19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12</a:t>
            </a:fld>
            <a:endParaRPr/>
          </a:p>
        </p:txBody>
      </p:sp>
      <p:grpSp>
        <p:nvGrpSpPr>
          <p:cNvPr id="10" name="Group 9"/>
          <p:cNvGrpSpPr/>
          <p:nvPr/>
        </p:nvGrpSpPr>
        <p:grpSpPr>
          <a:xfrm>
            <a:off x="236308" y="242644"/>
            <a:ext cx="8631294" cy="1685671"/>
            <a:chOff x="418179" y="326865"/>
            <a:chExt cx="8631294" cy="1685671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826388" y="326865"/>
              <a:ext cx="5223085" cy="1671387"/>
            </a:xfrm>
            <a:prstGeom prst="rect">
              <a:avLst/>
            </a:prstGeom>
          </p:spPr>
        </p:pic>
        <p:sp>
          <p:nvSpPr>
            <p:cNvPr id="20" name="Rectangle 19"/>
            <p:cNvSpPr/>
            <p:nvPr/>
          </p:nvSpPr>
          <p:spPr>
            <a:xfrm>
              <a:off x="418179" y="549058"/>
              <a:ext cx="3122056" cy="146347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35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GB" sz="2200" smtClean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Qua tác dụng lực: Gió truyền năng lượng cho cánh quạt quay</a:t>
              </a:r>
              <a:endParaRPr lang="en-US" sz="22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336563" y="2459271"/>
            <a:ext cx="7792729" cy="2613065"/>
            <a:chOff x="336563" y="2459271"/>
            <a:chExt cx="7792729" cy="2613065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655526" y="2459271"/>
              <a:ext cx="3473766" cy="2613065"/>
            </a:xfrm>
            <a:prstGeom prst="rect">
              <a:avLst/>
            </a:prstGeom>
          </p:spPr>
        </p:pic>
        <p:sp>
          <p:nvSpPr>
            <p:cNvPr id="22" name="Rectangle 21"/>
            <p:cNvSpPr/>
            <p:nvPr/>
          </p:nvSpPr>
          <p:spPr>
            <a:xfrm>
              <a:off x="336563" y="2822993"/>
              <a:ext cx="3823292" cy="212365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GB" sz="2200" smtClean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Qua tác dụng nhiệt: bếp truyền năng lượng cho ấm nước làm nhiệt độ của nước tăng lên</a:t>
              </a:r>
              <a:endParaRPr lang="en-US" sz="22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7066" y="583337"/>
            <a:ext cx="6788765" cy="944674"/>
          </a:xfrm>
        </p:spPr>
        <p:txBody>
          <a:bodyPr/>
          <a:lstStyle/>
          <a:p>
            <a:pPr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400" smtClean="0">
                <a:latin typeface="Arial" panose="020B0604020202020204" pitchFamily="34" charset="0"/>
                <a:cs typeface="Arial" panose="020B0604020202020204" pitchFamily="34" charset="0"/>
              </a:rPr>
              <a:t>Tìm thêm các ví dụ khác về sự truyền năng lượng trong thực tiễn</a:t>
            </a:r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13</a:t>
            </a:fld>
            <a:endParaRPr lang="en"/>
          </a:p>
        </p:txBody>
      </p:sp>
      <p:grpSp>
        <p:nvGrpSpPr>
          <p:cNvPr id="12" name="Group 11"/>
          <p:cNvGrpSpPr/>
          <p:nvPr/>
        </p:nvGrpSpPr>
        <p:grpSpPr>
          <a:xfrm>
            <a:off x="474208" y="1520828"/>
            <a:ext cx="7849060" cy="1774695"/>
            <a:chOff x="474208" y="1520828"/>
            <a:chExt cx="7849060" cy="1774695"/>
          </a:xfrm>
        </p:grpSpPr>
        <p:sp>
          <p:nvSpPr>
            <p:cNvPr id="6" name="Rectangle 5"/>
            <p:cNvSpPr/>
            <p:nvPr/>
          </p:nvSpPr>
          <p:spPr>
            <a:xfrm>
              <a:off x="474208" y="1937161"/>
              <a:ext cx="4572000" cy="956352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>
                <a:lnSpc>
                  <a:spcPct val="135000"/>
                </a:lnSpc>
              </a:pPr>
              <a:r>
                <a:rPr lang="vi-VN" sz="2200">
                  <a:latin typeface="Arial" panose="020B0604020202020204" pitchFamily="34" charset="0"/>
                  <a:cs typeface="Arial" panose="020B0604020202020204" pitchFamily="34" charset="0"/>
                </a:rPr>
                <a:t>Qua truyền nhiệt: Nhiệt độ môi trường làm đá tan </a:t>
              </a:r>
              <a:r>
                <a:rPr lang="vi-VN" sz="2200">
                  <a:latin typeface="Arial" panose="020B0604020202020204" pitchFamily="34" charset="0"/>
                  <a:cs typeface="Arial" panose="020B0604020202020204" pitchFamily="34" charset="0"/>
                </a:rPr>
                <a:t>thành </a:t>
              </a:r>
              <a:r>
                <a:rPr lang="vi-VN" sz="2200" smtClean="0">
                  <a:latin typeface="Arial" panose="020B0604020202020204" pitchFamily="34" charset="0"/>
                  <a:cs typeface="Arial" panose="020B0604020202020204" pitchFamily="34" charset="0"/>
                </a:rPr>
                <a:t>nước</a:t>
              </a:r>
              <a:endParaRPr lang="en-US" sz="2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562632" y="1520828"/>
              <a:ext cx="2760636" cy="1774695"/>
            </a:xfrm>
            <a:prstGeom prst="rect">
              <a:avLst/>
            </a:prstGeom>
          </p:spPr>
        </p:pic>
      </p:grpSp>
      <p:grpSp>
        <p:nvGrpSpPr>
          <p:cNvPr id="13" name="Group 12"/>
          <p:cNvGrpSpPr/>
          <p:nvPr/>
        </p:nvGrpSpPr>
        <p:grpSpPr>
          <a:xfrm>
            <a:off x="474208" y="3411069"/>
            <a:ext cx="7651608" cy="1643890"/>
            <a:chOff x="474208" y="3499561"/>
            <a:chExt cx="7651608" cy="1643890"/>
          </a:xfrm>
        </p:grpSpPr>
        <p:sp>
          <p:nvSpPr>
            <p:cNvPr id="8" name="Rectangle 7"/>
            <p:cNvSpPr/>
            <p:nvPr/>
          </p:nvSpPr>
          <p:spPr>
            <a:xfrm>
              <a:off x="474208" y="3533251"/>
              <a:ext cx="4278266" cy="146347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35000"/>
                </a:lnSpc>
              </a:pPr>
              <a:r>
                <a:rPr lang="vi-VN" sz="2200">
                  <a:latin typeface="Arial" panose="020B0604020202020204" pitchFamily="34" charset="0"/>
                  <a:cs typeface="Arial" panose="020B0604020202020204" pitchFamily="34" charset="0"/>
                </a:rPr>
                <a:t>Qua tác dụng lực: Cái búa đưa lên càng cao càng làm cho chiếc đinh đâm sâu vào tường.</a:t>
              </a:r>
              <a:endParaRPr lang="en-US" sz="2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36020" y="3499561"/>
              <a:ext cx="2389796" cy="164389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23205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16"/>
          <p:cNvSpPr txBox="1">
            <a:spLocks noGrp="1"/>
          </p:cNvSpPr>
          <p:nvPr>
            <p:ph type="body" idx="1"/>
          </p:nvPr>
        </p:nvSpPr>
        <p:spPr>
          <a:xfrm>
            <a:off x="2753950" y="839775"/>
            <a:ext cx="3636000" cy="3636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800"/>
              </a:spcAft>
              <a:buNone/>
            </a:pPr>
            <a:r>
              <a:rPr lang="en" smtClean="0">
                <a:latin typeface="Arial" panose="020B0604020202020204" pitchFamily="34" charset="0"/>
                <a:cs typeface="Arial" panose="020B0604020202020204" pitchFamily="34" charset="0"/>
              </a:rPr>
              <a:t>Mọi biến đổi trong tự nhiên đều cần có năng lượng.</a:t>
            </a:r>
          </a:p>
          <a:p>
            <a:pPr marL="0" lvl="0" indent="0" algn="ctr" rtl="0">
              <a:spcBef>
                <a:spcPts val="0"/>
              </a:spcBef>
              <a:spcAft>
                <a:spcPts val="800"/>
              </a:spcAft>
              <a:buNone/>
            </a:pPr>
            <a:r>
              <a:rPr lang="en" smtClean="0">
                <a:latin typeface="Arial" panose="020B0604020202020204" pitchFamily="34" charset="0"/>
                <a:cs typeface="Arial" panose="020B0604020202020204" pitchFamily="34" charset="0"/>
              </a:rPr>
              <a:t>Năng lượng có thể truyền từ vật này sang vật khác, thông qua tác dụng lực, truyền nhiệt.</a:t>
            </a:r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4" name="Google Shape;234;p16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14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20"/>
          <p:cNvSpPr txBox="1">
            <a:spLocks noGrp="1"/>
          </p:cNvSpPr>
          <p:nvPr>
            <p:ph type="title"/>
          </p:nvPr>
        </p:nvSpPr>
        <p:spPr>
          <a:xfrm>
            <a:off x="642385" y="835319"/>
            <a:ext cx="6932924" cy="396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smtClean="0">
                <a:latin typeface="Arial" panose="020B0604020202020204" pitchFamily="34" charset="0"/>
                <a:cs typeface="Arial" panose="020B0604020202020204" pitchFamily="34" charset="0"/>
              </a:rPr>
              <a:t>LUYỆN TẬP – VẬN DỤNG</a:t>
            </a:r>
            <a:endParaRPr sz="2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9" name="Google Shape;289;p20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15</a:t>
            </a:fld>
            <a:endParaRPr/>
          </a:p>
        </p:txBody>
      </p:sp>
      <p:grpSp>
        <p:nvGrpSpPr>
          <p:cNvPr id="290" name="Google Shape;290;p20"/>
          <p:cNvGrpSpPr/>
          <p:nvPr/>
        </p:nvGrpSpPr>
        <p:grpSpPr>
          <a:xfrm>
            <a:off x="135880" y="874786"/>
            <a:ext cx="257118" cy="276131"/>
            <a:chOff x="611175" y="2326900"/>
            <a:chExt cx="362700" cy="389575"/>
          </a:xfrm>
        </p:grpSpPr>
        <p:sp>
          <p:nvSpPr>
            <p:cNvPr id="291" name="Google Shape;291;p20"/>
            <p:cNvSpPr/>
            <p:nvPr/>
          </p:nvSpPr>
          <p:spPr>
            <a:xfrm>
              <a:off x="611175" y="2326900"/>
              <a:ext cx="362700" cy="389575"/>
            </a:xfrm>
            <a:custGeom>
              <a:avLst/>
              <a:gdLst/>
              <a:ahLst/>
              <a:cxnLst/>
              <a:rect l="l" t="t" r="r" b="b"/>
              <a:pathLst>
                <a:path w="14508" h="15583" extrusionOk="0">
                  <a:moveTo>
                    <a:pt x="9647" y="489"/>
                  </a:moveTo>
                  <a:lnTo>
                    <a:pt x="9769" y="513"/>
                  </a:lnTo>
                  <a:lnTo>
                    <a:pt x="9916" y="562"/>
                  </a:lnTo>
                  <a:lnTo>
                    <a:pt x="10014" y="660"/>
                  </a:lnTo>
                  <a:lnTo>
                    <a:pt x="10087" y="782"/>
                  </a:lnTo>
                  <a:lnTo>
                    <a:pt x="10111" y="928"/>
                  </a:lnTo>
                  <a:lnTo>
                    <a:pt x="10111" y="1075"/>
                  </a:lnTo>
                  <a:lnTo>
                    <a:pt x="10063" y="1197"/>
                  </a:lnTo>
                  <a:lnTo>
                    <a:pt x="9989" y="1319"/>
                  </a:lnTo>
                  <a:lnTo>
                    <a:pt x="9281" y="2003"/>
                  </a:lnTo>
                  <a:lnTo>
                    <a:pt x="9232" y="2076"/>
                  </a:lnTo>
                  <a:lnTo>
                    <a:pt x="9183" y="2174"/>
                  </a:lnTo>
                  <a:lnTo>
                    <a:pt x="9159" y="2247"/>
                  </a:lnTo>
                  <a:lnTo>
                    <a:pt x="9159" y="2345"/>
                  </a:lnTo>
                  <a:lnTo>
                    <a:pt x="9159" y="6497"/>
                  </a:lnTo>
                  <a:lnTo>
                    <a:pt x="9183" y="6643"/>
                  </a:lnTo>
                  <a:lnTo>
                    <a:pt x="9232" y="6790"/>
                  </a:lnTo>
                  <a:lnTo>
                    <a:pt x="10575" y="8671"/>
                  </a:lnTo>
                  <a:lnTo>
                    <a:pt x="3932" y="8671"/>
                  </a:lnTo>
                  <a:lnTo>
                    <a:pt x="5276" y="6790"/>
                  </a:lnTo>
                  <a:lnTo>
                    <a:pt x="5324" y="6643"/>
                  </a:lnTo>
                  <a:lnTo>
                    <a:pt x="5349" y="6497"/>
                  </a:lnTo>
                  <a:lnTo>
                    <a:pt x="5349" y="2345"/>
                  </a:lnTo>
                  <a:lnTo>
                    <a:pt x="5349" y="2247"/>
                  </a:lnTo>
                  <a:lnTo>
                    <a:pt x="5324" y="2174"/>
                  </a:lnTo>
                  <a:lnTo>
                    <a:pt x="5276" y="2076"/>
                  </a:lnTo>
                  <a:lnTo>
                    <a:pt x="5227" y="2003"/>
                  </a:lnTo>
                  <a:lnTo>
                    <a:pt x="4519" y="1319"/>
                  </a:lnTo>
                  <a:lnTo>
                    <a:pt x="4445" y="1197"/>
                  </a:lnTo>
                  <a:lnTo>
                    <a:pt x="4396" y="1075"/>
                  </a:lnTo>
                  <a:lnTo>
                    <a:pt x="4396" y="928"/>
                  </a:lnTo>
                  <a:lnTo>
                    <a:pt x="4421" y="782"/>
                  </a:lnTo>
                  <a:lnTo>
                    <a:pt x="4494" y="660"/>
                  </a:lnTo>
                  <a:lnTo>
                    <a:pt x="4592" y="562"/>
                  </a:lnTo>
                  <a:lnTo>
                    <a:pt x="4738" y="513"/>
                  </a:lnTo>
                  <a:lnTo>
                    <a:pt x="4860" y="489"/>
                  </a:lnTo>
                  <a:close/>
                  <a:moveTo>
                    <a:pt x="6717" y="9574"/>
                  </a:moveTo>
                  <a:lnTo>
                    <a:pt x="6912" y="9647"/>
                  </a:lnTo>
                  <a:lnTo>
                    <a:pt x="7083" y="9745"/>
                  </a:lnTo>
                  <a:lnTo>
                    <a:pt x="7254" y="9892"/>
                  </a:lnTo>
                  <a:lnTo>
                    <a:pt x="7376" y="10038"/>
                  </a:lnTo>
                  <a:lnTo>
                    <a:pt x="7474" y="10234"/>
                  </a:lnTo>
                  <a:lnTo>
                    <a:pt x="7547" y="10429"/>
                  </a:lnTo>
                  <a:lnTo>
                    <a:pt x="7571" y="10649"/>
                  </a:lnTo>
                  <a:lnTo>
                    <a:pt x="7547" y="10869"/>
                  </a:lnTo>
                  <a:lnTo>
                    <a:pt x="7474" y="11064"/>
                  </a:lnTo>
                  <a:lnTo>
                    <a:pt x="7376" y="11259"/>
                  </a:lnTo>
                  <a:lnTo>
                    <a:pt x="7254" y="11406"/>
                  </a:lnTo>
                  <a:lnTo>
                    <a:pt x="7083" y="11552"/>
                  </a:lnTo>
                  <a:lnTo>
                    <a:pt x="6912" y="11650"/>
                  </a:lnTo>
                  <a:lnTo>
                    <a:pt x="6717" y="11699"/>
                  </a:lnTo>
                  <a:lnTo>
                    <a:pt x="6497" y="11723"/>
                  </a:lnTo>
                  <a:lnTo>
                    <a:pt x="6277" y="11699"/>
                  </a:lnTo>
                  <a:lnTo>
                    <a:pt x="6057" y="11650"/>
                  </a:lnTo>
                  <a:lnTo>
                    <a:pt x="5886" y="11552"/>
                  </a:lnTo>
                  <a:lnTo>
                    <a:pt x="5715" y="11406"/>
                  </a:lnTo>
                  <a:lnTo>
                    <a:pt x="5593" y="11259"/>
                  </a:lnTo>
                  <a:lnTo>
                    <a:pt x="5495" y="11064"/>
                  </a:lnTo>
                  <a:lnTo>
                    <a:pt x="5422" y="10869"/>
                  </a:lnTo>
                  <a:lnTo>
                    <a:pt x="5398" y="10649"/>
                  </a:lnTo>
                  <a:lnTo>
                    <a:pt x="5422" y="10429"/>
                  </a:lnTo>
                  <a:lnTo>
                    <a:pt x="5495" y="10234"/>
                  </a:lnTo>
                  <a:lnTo>
                    <a:pt x="5593" y="10038"/>
                  </a:lnTo>
                  <a:lnTo>
                    <a:pt x="5715" y="9892"/>
                  </a:lnTo>
                  <a:lnTo>
                    <a:pt x="5886" y="9745"/>
                  </a:lnTo>
                  <a:lnTo>
                    <a:pt x="6057" y="9647"/>
                  </a:lnTo>
                  <a:lnTo>
                    <a:pt x="6277" y="9574"/>
                  </a:lnTo>
                  <a:close/>
                  <a:moveTo>
                    <a:pt x="8475" y="11894"/>
                  </a:moveTo>
                  <a:lnTo>
                    <a:pt x="8597" y="11919"/>
                  </a:lnTo>
                  <a:lnTo>
                    <a:pt x="8695" y="11943"/>
                  </a:lnTo>
                  <a:lnTo>
                    <a:pt x="8817" y="11992"/>
                  </a:lnTo>
                  <a:lnTo>
                    <a:pt x="8915" y="12065"/>
                  </a:lnTo>
                  <a:lnTo>
                    <a:pt x="8988" y="12163"/>
                  </a:lnTo>
                  <a:lnTo>
                    <a:pt x="9037" y="12285"/>
                  </a:lnTo>
                  <a:lnTo>
                    <a:pt x="9086" y="12383"/>
                  </a:lnTo>
                  <a:lnTo>
                    <a:pt x="9086" y="12529"/>
                  </a:lnTo>
                  <a:lnTo>
                    <a:pt x="9086" y="12652"/>
                  </a:lnTo>
                  <a:lnTo>
                    <a:pt x="9037" y="12749"/>
                  </a:lnTo>
                  <a:lnTo>
                    <a:pt x="8988" y="12871"/>
                  </a:lnTo>
                  <a:lnTo>
                    <a:pt x="8915" y="12969"/>
                  </a:lnTo>
                  <a:lnTo>
                    <a:pt x="8817" y="13042"/>
                  </a:lnTo>
                  <a:lnTo>
                    <a:pt x="8695" y="13091"/>
                  </a:lnTo>
                  <a:lnTo>
                    <a:pt x="8597" y="13140"/>
                  </a:lnTo>
                  <a:lnTo>
                    <a:pt x="8329" y="13140"/>
                  </a:lnTo>
                  <a:lnTo>
                    <a:pt x="8231" y="13091"/>
                  </a:lnTo>
                  <a:lnTo>
                    <a:pt x="8109" y="13042"/>
                  </a:lnTo>
                  <a:lnTo>
                    <a:pt x="8011" y="12969"/>
                  </a:lnTo>
                  <a:lnTo>
                    <a:pt x="7938" y="12871"/>
                  </a:lnTo>
                  <a:lnTo>
                    <a:pt x="7889" y="12749"/>
                  </a:lnTo>
                  <a:lnTo>
                    <a:pt x="7864" y="12652"/>
                  </a:lnTo>
                  <a:lnTo>
                    <a:pt x="7840" y="12529"/>
                  </a:lnTo>
                  <a:lnTo>
                    <a:pt x="7864" y="12383"/>
                  </a:lnTo>
                  <a:lnTo>
                    <a:pt x="7889" y="12285"/>
                  </a:lnTo>
                  <a:lnTo>
                    <a:pt x="7938" y="12163"/>
                  </a:lnTo>
                  <a:lnTo>
                    <a:pt x="8011" y="12065"/>
                  </a:lnTo>
                  <a:lnTo>
                    <a:pt x="8109" y="11992"/>
                  </a:lnTo>
                  <a:lnTo>
                    <a:pt x="8231" y="11943"/>
                  </a:lnTo>
                  <a:lnTo>
                    <a:pt x="8329" y="11919"/>
                  </a:lnTo>
                  <a:lnTo>
                    <a:pt x="8475" y="11894"/>
                  </a:lnTo>
                  <a:close/>
                  <a:moveTo>
                    <a:pt x="6741" y="13360"/>
                  </a:moveTo>
                  <a:lnTo>
                    <a:pt x="6814" y="13384"/>
                  </a:lnTo>
                  <a:lnTo>
                    <a:pt x="6912" y="13433"/>
                  </a:lnTo>
                  <a:lnTo>
                    <a:pt x="6985" y="13482"/>
                  </a:lnTo>
                  <a:lnTo>
                    <a:pt x="7034" y="13555"/>
                  </a:lnTo>
                  <a:lnTo>
                    <a:pt x="7083" y="13653"/>
                  </a:lnTo>
                  <a:lnTo>
                    <a:pt x="7107" y="13726"/>
                  </a:lnTo>
                  <a:lnTo>
                    <a:pt x="7107" y="13824"/>
                  </a:lnTo>
                  <a:lnTo>
                    <a:pt x="7107" y="13922"/>
                  </a:lnTo>
                  <a:lnTo>
                    <a:pt x="7083" y="14019"/>
                  </a:lnTo>
                  <a:lnTo>
                    <a:pt x="7034" y="14117"/>
                  </a:lnTo>
                  <a:lnTo>
                    <a:pt x="6985" y="14166"/>
                  </a:lnTo>
                  <a:lnTo>
                    <a:pt x="6912" y="14239"/>
                  </a:lnTo>
                  <a:lnTo>
                    <a:pt x="6814" y="14288"/>
                  </a:lnTo>
                  <a:lnTo>
                    <a:pt x="6741" y="14312"/>
                  </a:lnTo>
                  <a:lnTo>
                    <a:pt x="6546" y="14312"/>
                  </a:lnTo>
                  <a:lnTo>
                    <a:pt x="6448" y="14288"/>
                  </a:lnTo>
                  <a:lnTo>
                    <a:pt x="6375" y="14239"/>
                  </a:lnTo>
                  <a:lnTo>
                    <a:pt x="6301" y="14166"/>
                  </a:lnTo>
                  <a:lnTo>
                    <a:pt x="6228" y="14117"/>
                  </a:lnTo>
                  <a:lnTo>
                    <a:pt x="6179" y="14019"/>
                  </a:lnTo>
                  <a:lnTo>
                    <a:pt x="6155" y="13922"/>
                  </a:lnTo>
                  <a:lnTo>
                    <a:pt x="6155" y="13824"/>
                  </a:lnTo>
                  <a:lnTo>
                    <a:pt x="6155" y="13726"/>
                  </a:lnTo>
                  <a:lnTo>
                    <a:pt x="6179" y="13653"/>
                  </a:lnTo>
                  <a:lnTo>
                    <a:pt x="6228" y="13555"/>
                  </a:lnTo>
                  <a:lnTo>
                    <a:pt x="6301" y="13482"/>
                  </a:lnTo>
                  <a:lnTo>
                    <a:pt x="6375" y="13433"/>
                  </a:lnTo>
                  <a:lnTo>
                    <a:pt x="6448" y="13384"/>
                  </a:lnTo>
                  <a:lnTo>
                    <a:pt x="6546" y="13360"/>
                  </a:lnTo>
                  <a:close/>
                  <a:moveTo>
                    <a:pt x="4860" y="0"/>
                  </a:moveTo>
                  <a:lnTo>
                    <a:pt x="4714" y="25"/>
                  </a:lnTo>
                  <a:lnTo>
                    <a:pt x="4592" y="49"/>
                  </a:lnTo>
                  <a:lnTo>
                    <a:pt x="4445" y="98"/>
                  </a:lnTo>
                  <a:lnTo>
                    <a:pt x="4323" y="171"/>
                  </a:lnTo>
                  <a:lnTo>
                    <a:pt x="4225" y="245"/>
                  </a:lnTo>
                  <a:lnTo>
                    <a:pt x="4128" y="367"/>
                  </a:lnTo>
                  <a:lnTo>
                    <a:pt x="4030" y="464"/>
                  </a:lnTo>
                  <a:lnTo>
                    <a:pt x="3981" y="611"/>
                  </a:lnTo>
                  <a:lnTo>
                    <a:pt x="3932" y="733"/>
                  </a:lnTo>
                  <a:lnTo>
                    <a:pt x="3908" y="880"/>
                  </a:lnTo>
                  <a:lnTo>
                    <a:pt x="3908" y="1026"/>
                  </a:lnTo>
                  <a:lnTo>
                    <a:pt x="3908" y="1173"/>
                  </a:lnTo>
                  <a:lnTo>
                    <a:pt x="3957" y="1295"/>
                  </a:lnTo>
                  <a:lnTo>
                    <a:pt x="4006" y="1441"/>
                  </a:lnTo>
                  <a:lnTo>
                    <a:pt x="4079" y="1563"/>
                  </a:lnTo>
                  <a:lnTo>
                    <a:pt x="4177" y="1661"/>
                  </a:lnTo>
                  <a:lnTo>
                    <a:pt x="4860" y="2345"/>
                  </a:lnTo>
                  <a:lnTo>
                    <a:pt x="4860" y="6497"/>
                  </a:lnTo>
                  <a:lnTo>
                    <a:pt x="196" y="13067"/>
                  </a:lnTo>
                  <a:lnTo>
                    <a:pt x="122" y="13189"/>
                  </a:lnTo>
                  <a:lnTo>
                    <a:pt x="49" y="13311"/>
                  </a:lnTo>
                  <a:lnTo>
                    <a:pt x="25" y="13433"/>
                  </a:lnTo>
                  <a:lnTo>
                    <a:pt x="0" y="13555"/>
                  </a:lnTo>
                  <a:lnTo>
                    <a:pt x="0" y="13677"/>
                  </a:lnTo>
                  <a:lnTo>
                    <a:pt x="25" y="13824"/>
                  </a:lnTo>
                  <a:lnTo>
                    <a:pt x="49" y="13946"/>
                  </a:lnTo>
                  <a:lnTo>
                    <a:pt x="98" y="14068"/>
                  </a:lnTo>
                  <a:lnTo>
                    <a:pt x="586" y="15045"/>
                  </a:lnTo>
                  <a:lnTo>
                    <a:pt x="660" y="15167"/>
                  </a:lnTo>
                  <a:lnTo>
                    <a:pt x="757" y="15265"/>
                  </a:lnTo>
                  <a:lnTo>
                    <a:pt x="831" y="15362"/>
                  </a:lnTo>
                  <a:lnTo>
                    <a:pt x="953" y="15436"/>
                  </a:lnTo>
                  <a:lnTo>
                    <a:pt x="1075" y="15485"/>
                  </a:lnTo>
                  <a:lnTo>
                    <a:pt x="1197" y="15533"/>
                  </a:lnTo>
                  <a:lnTo>
                    <a:pt x="1319" y="15582"/>
                  </a:lnTo>
                  <a:lnTo>
                    <a:pt x="13189" y="15582"/>
                  </a:lnTo>
                  <a:lnTo>
                    <a:pt x="13311" y="15533"/>
                  </a:lnTo>
                  <a:lnTo>
                    <a:pt x="13433" y="15485"/>
                  </a:lnTo>
                  <a:lnTo>
                    <a:pt x="13555" y="15436"/>
                  </a:lnTo>
                  <a:lnTo>
                    <a:pt x="13677" y="15362"/>
                  </a:lnTo>
                  <a:lnTo>
                    <a:pt x="13750" y="15265"/>
                  </a:lnTo>
                  <a:lnTo>
                    <a:pt x="13848" y="15167"/>
                  </a:lnTo>
                  <a:lnTo>
                    <a:pt x="13921" y="15045"/>
                  </a:lnTo>
                  <a:lnTo>
                    <a:pt x="14410" y="14068"/>
                  </a:lnTo>
                  <a:lnTo>
                    <a:pt x="14459" y="13946"/>
                  </a:lnTo>
                  <a:lnTo>
                    <a:pt x="14483" y="13824"/>
                  </a:lnTo>
                  <a:lnTo>
                    <a:pt x="14508" y="13677"/>
                  </a:lnTo>
                  <a:lnTo>
                    <a:pt x="14508" y="13555"/>
                  </a:lnTo>
                  <a:lnTo>
                    <a:pt x="14483" y="13433"/>
                  </a:lnTo>
                  <a:lnTo>
                    <a:pt x="14459" y="13311"/>
                  </a:lnTo>
                  <a:lnTo>
                    <a:pt x="14385" y="13189"/>
                  </a:lnTo>
                  <a:lnTo>
                    <a:pt x="14312" y="13067"/>
                  </a:lnTo>
                  <a:lnTo>
                    <a:pt x="9647" y="6497"/>
                  </a:lnTo>
                  <a:lnTo>
                    <a:pt x="9647" y="2345"/>
                  </a:lnTo>
                  <a:lnTo>
                    <a:pt x="10331" y="1661"/>
                  </a:lnTo>
                  <a:lnTo>
                    <a:pt x="10429" y="1563"/>
                  </a:lnTo>
                  <a:lnTo>
                    <a:pt x="10502" y="1441"/>
                  </a:lnTo>
                  <a:lnTo>
                    <a:pt x="10551" y="1295"/>
                  </a:lnTo>
                  <a:lnTo>
                    <a:pt x="10600" y="1173"/>
                  </a:lnTo>
                  <a:lnTo>
                    <a:pt x="10600" y="1026"/>
                  </a:lnTo>
                  <a:lnTo>
                    <a:pt x="10600" y="880"/>
                  </a:lnTo>
                  <a:lnTo>
                    <a:pt x="10575" y="733"/>
                  </a:lnTo>
                  <a:lnTo>
                    <a:pt x="10527" y="611"/>
                  </a:lnTo>
                  <a:lnTo>
                    <a:pt x="10478" y="464"/>
                  </a:lnTo>
                  <a:lnTo>
                    <a:pt x="10380" y="367"/>
                  </a:lnTo>
                  <a:lnTo>
                    <a:pt x="10282" y="245"/>
                  </a:lnTo>
                  <a:lnTo>
                    <a:pt x="10185" y="171"/>
                  </a:lnTo>
                  <a:lnTo>
                    <a:pt x="10063" y="98"/>
                  </a:lnTo>
                  <a:lnTo>
                    <a:pt x="9916" y="49"/>
                  </a:lnTo>
                  <a:lnTo>
                    <a:pt x="9794" y="25"/>
                  </a:lnTo>
                  <a:lnTo>
                    <a:pt x="9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92" name="Google Shape;292;p20"/>
            <p:cNvSpPr/>
            <p:nvPr/>
          </p:nvSpPr>
          <p:spPr>
            <a:xfrm>
              <a:off x="794950" y="2500900"/>
              <a:ext cx="24450" cy="23850"/>
            </a:xfrm>
            <a:custGeom>
              <a:avLst/>
              <a:gdLst/>
              <a:ahLst/>
              <a:cxnLst/>
              <a:rect l="l" t="t" r="r" b="b"/>
              <a:pathLst>
                <a:path w="978" h="954" extrusionOk="0">
                  <a:moveTo>
                    <a:pt x="391" y="1"/>
                  </a:moveTo>
                  <a:lnTo>
                    <a:pt x="294" y="25"/>
                  </a:lnTo>
                  <a:lnTo>
                    <a:pt x="220" y="74"/>
                  </a:lnTo>
                  <a:lnTo>
                    <a:pt x="147" y="123"/>
                  </a:lnTo>
                  <a:lnTo>
                    <a:pt x="98" y="196"/>
                  </a:lnTo>
                  <a:lnTo>
                    <a:pt x="49" y="294"/>
                  </a:lnTo>
                  <a:lnTo>
                    <a:pt x="25" y="367"/>
                  </a:lnTo>
                  <a:lnTo>
                    <a:pt x="1" y="465"/>
                  </a:lnTo>
                  <a:lnTo>
                    <a:pt x="25" y="563"/>
                  </a:lnTo>
                  <a:lnTo>
                    <a:pt x="49" y="660"/>
                  </a:lnTo>
                  <a:lnTo>
                    <a:pt x="98" y="734"/>
                  </a:lnTo>
                  <a:lnTo>
                    <a:pt x="147" y="807"/>
                  </a:lnTo>
                  <a:lnTo>
                    <a:pt x="220" y="880"/>
                  </a:lnTo>
                  <a:lnTo>
                    <a:pt x="294" y="905"/>
                  </a:lnTo>
                  <a:lnTo>
                    <a:pt x="391" y="953"/>
                  </a:lnTo>
                  <a:lnTo>
                    <a:pt x="587" y="953"/>
                  </a:lnTo>
                  <a:lnTo>
                    <a:pt x="684" y="905"/>
                  </a:lnTo>
                  <a:lnTo>
                    <a:pt x="758" y="880"/>
                  </a:lnTo>
                  <a:lnTo>
                    <a:pt x="831" y="807"/>
                  </a:lnTo>
                  <a:lnTo>
                    <a:pt x="880" y="734"/>
                  </a:lnTo>
                  <a:lnTo>
                    <a:pt x="929" y="660"/>
                  </a:lnTo>
                  <a:lnTo>
                    <a:pt x="953" y="563"/>
                  </a:lnTo>
                  <a:lnTo>
                    <a:pt x="978" y="465"/>
                  </a:lnTo>
                  <a:lnTo>
                    <a:pt x="953" y="367"/>
                  </a:lnTo>
                  <a:lnTo>
                    <a:pt x="929" y="294"/>
                  </a:lnTo>
                  <a:lnTo>
                    <a:pt x="880" y="196"/>
                  </a:lnTo>
                  <a:lnTo>
                    <a:pt x="831" y="123"/>
                  </a:lnTo>
                  <a:lnTo>
                    <a:pt x="758" y="74"/>
                  </a:lnTo>
                  <a:lnTo>
                    <a:pt x="684" y="25"/>
                  </a:lnTo>
                  <a:lnTo>
                    <a:pt x="58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93" name="Google Shape;293;p20"/>
            <p:cNvSpPr/>
            <p:nvPr/>
          </p:nvSpPr>
          <p:spPr>
            <a:xfrm>
              <a:off x="754650" y="2381250"/>
              <a:ext cx="75750" cy="14050"/>
            </a:xfrm>
            <a:custGeom>
              <a:avLst/>
              <a:gdLst/>
              <a:ahLst/>
              <a:cxnLst/>
              <a:rect l="l" t="t" r="r" b="b"/>
              <a:pathLst>
                <a:path w="3030" h="562" extrusionOk="0">
                  <a:moveTo>
                    <a:pt x="294" y="0"/>
                  </a:moveTo>
                  <a:lnTo>
                    <a:pt x="172" y="24"/>
                  </a:lnTo>
                  <a:lnTo>
                    <a:pt x="74" y="73"/>
                  </a:lnTo>
                  <a:lnTo>
                    <a:pt x="25" y="171"/>
                  </a:lnTo>
                  <a:lnTo>
                    <a:pt x="1" y="269"/>
                  </a:lnTo>
                  <a:lnTo>
                    <a:pt x="25" y="391"/>
                  </a:lnTo>
                  <a:lnTo>
                    <a:pt x="74" y="488"/>
                  </a:lnTo>
                  <a:lnTo>
                    <a:pt x="172" y="537"/>
                  </a:lnTo>
                  <a:lnTo>
                    <a:pt x="294" y="562"/>
                  </a:lnTo>
                  <a:lnTo>
                    <a:pt x="2736" y="562"/>
                  </a:lnTo>
                  <a:lnTo>
                    <a:pt x="2858" y="537"/>
                  </a:lnTo>
                  <a:lnTo>
                    <a:pt x="2956" y="488"/>
                  </a:lnTo>
                  <a:lnTo>
                    <a:pt x="3005" y="391"/>
                  </a:lnTo>
                  <a:lnTo>
                    <a:pt x="3029" y="269"/>
                  </a:lnTo>
                  <a:lnTo>
                    <a:pt x="3005" y="171"/>
                  </a:lnTo>
                  <a:lnTo>
                    <a:pt x="2956" y="73"/>
                  </a:lnTo>
                  <a:lnTo>
                    <a:pt x="2858" y="24"/>
                  </a:lnTo>
                  <a:lnTo>
                    <a:pt x="273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94" name="Google Shape;294;p20"/>
            <p:cNvSpPr/>
            <p:nvPr/>
          </p:nvSpPr>
          <p:spPr>
            <a:xfrm>
              <a:off x="765025" y="2453900"/>
              <a:ext cx="31175" cy="31150"/>
            </a:xfrm>
            <a:custGeom>
              <a:avLst/>
              <a:gdLst/>
              <a:ahLst/>
              <a:cxnLst/>
              <a:rect l="l" t="t" r="r" b="b"/>
              <a:pathLst>
                <a:path w="1247" h="1246" extrusionOk="0">
                  <a:moveTo>
                    <a:pt x="611" y="0"/>
                  </a:moveTo>
                  <a:lnTo>
                    <a:pt x="489" y="25"/>
                  </a:lnTo>
                  <a:lnTo>
                    <a:pt x="367" y="49"/>
                  </a:lnTo>
                  <a:lnTo>
                    <a:pt x="270" y="122"/>
                  </a:lnTo>
                  <a:lnTo>
                    <a:pt x="172" y="196"/>
                  </a:lnTo>
                  <a:lnTo>
                    <a:pt x="99" y="269"/>
                  </a:lnTo>
                  <a:lnTo>
                    <a:pt x="50" y="391"/>
                  </a:lnTo>
                  <a:lnTo>
                    <a:pt x="1" y="513"/>
                  </a:lnTo>
                  <a:lnTo>
                    <a:pt x="1" y="635"/>
                  </a:lnTo>
                  <a:lnTo>
                    <a:pt x="1" y="757"/>
                  </a:lnTo>
                  <a:lnTo>
                    <a:pt x="50" y="880"/>
                  </a:lnTo>
                  <a:lnTo>
                    <a:pt x="99" y="977"/>
                  </a:lnTo>
                  <a:lnTo>
                    <a:pt x="172" y="1075"/>
                  </a:lnTo>
                  <a:lnTo>
                    <a:pt x="270" y="1148"/>
                  </a:lnTo>
                  <a:lnTo>
                    <a:pt x="367" y="1197"/>
                  </a:lnTo>
                  <a:lnTo>
                    <a:pt x="489" y="1246"/>
                  </a:lnTo>
                  <a:lnTo>
                    <a:pt x="734" y="1246"/>
                  </a:lnTo>
                  <a:lnTo>
                    <a:pt x="856" y="1197"/>
                  </a:lnTo>
                  <a:lnTo>
                    <a:pt x="978" y="1148"/>
                  </a:lnTo>
                  <a:lnTo>
                    <a:pt x="1051" y="1075"/>
                  </a:lnTo>
                  <a:lnTo>
                    <a:pt x="1149" y="977"/>
                  </a:lnTo>
                  <a:lnTo>
                    <a:pt x="1198" y="880"/>
                  </a:lnTo>
                  <a:lnTo>
                    <a:pt x="1222" y="757"/>
                  </a:lnTo>
                  <a:lnTo>
                    <a:pt x="1246" y="635"/>
                  </a:lnTo>
                  <a:lnTo>
                    <a:pt x="1222" y="513"/>
                  </a:lnTo>
                  <a:lnTo>
                    <a:pt x="1198" y="391"/>
                  </a:lnTo>
                  <a:lnTo>
                    <a:pt x="1149" y="269"/>
                  </a:lnTo>
                  <a:lnTo>
                    <a:pt x="1051" y="196"/>
                  </a:lnTo>
                  <a:lnTo>
                    <a:pt x="978" y="122"/>
                  </a:lnTo>
                  <a:lnTo>
                    <a:pt x="856" y="49"/>
                  </a:lnTo>
                  <a:lnTo>
                    <a:pt x="734" y="25"/>
                  </a:lnTo>
                  <a:lnTo>
                    <a:pt x="61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16</a:t>
            </a:fld>
            <a:endParaRPr lang="en"/>
          </a:p>
        </p:txBody>
      </p:sp>
      <p:sp>
        <p:nvSpPr>
          <p:cNvPr id="7" name="Rectangle 6"/>
          <p:cNvSpPr/>
          <p:nvPr/>
        </p:nvSpPr>
        <p:spPr>
          <a:xfrm>
            <a:off x="650362" y="392401"/>
            <a:ext cx="8104571" cy="964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5000"/>
              </a:lnSpc>
            </a:pPr>
            <a:r>
              <a:rPr lang="en-US" sz="2100" b="1" smtClean="0">
                <a:latin typeface="+mn-lt"/>
              </a:rPr>
              <a:t>Câu 1: </a:t>
            </a:r>
            <a:r>
              <a:rPr lang="en-US" sz="2100" smtClean="0">
                <a:latin typeface="+mn-lt"/>
              </a:rPr>
              <a:t>Đánh </a:t>
            </a:r>
            <a:r>
              <a:rPr lang="en-US" sz="2100">
                <a:latin typeface="+mn-lt"/>
              </a:rPr>
              <a:t>dấu x vào những ô đúng hoặc sai ứng với các nội dung sau:</a:t>
            </a:r>
          </a:p>
        </p:txBody>
      </p:sp>
      <p:graphicFrame>
        <p:nvGraphicFramePr>
          <p:cNvPr id="8" name="Group 1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63832627"/>
              </p:ext>
            </p:extLst>
          </p:nvPr>
        </p:nvGraphicFramePr>
        <p:xfrm>
          <a:off x="493293" y="1391088"/>
          <a:ext cx="8261640" cy="3679729"/>
        </p:xfrm>
        <a:graphic>
          <a:graphicData uri="http://schemas.openxmlformats.org/drawingml/2006/table">
            <a:tbl>
              <a:tblPr>
                <a:tableStyleId>{ED083AE6-46FA-4A59-8FB0-9F97EB10719F}</a:tableStyleId>
              </a:tblPr>
              <a:tblGrid>
                <a:gridCol w="673769">
                  <a:extLst>
                    <a:ext uri="{9D8B030D-6E8A-4147-A177-3AD203B41FA5}">
                      <a16:colId xmlns:a16="http://schemas.microsoft.com/office/drawing/2014/main" val="14903684"/>
                    </a:ext>
                  </a:extLst>
                </a:gridCol>
                <a:gridCol w="5787190">
                  <a:extLst>
                    <a:ext uri="{9D8B030D-6E8A-4147-A177-3AD203B41FA5}">
                      <a16:colId xmlns:a16="http://schemas.microsoft.com/office/drawing/2014/main" val="1843899595"/>
                    </a:ext>
                  </a:extLst>
                </a:gridCol>
                <a:gridCol w="986461">
                  <a:extLst>
                    <a:ext uri="{9D8B030D-6E8A-4147-A177-3AD203B41FA5}">
                      <a16:colId xmlns:a16="http://schemas.microsoft.com/office/drawing/2014/main" val="3175704474"/>
                    </a:ext>
                  </a:extLst>
                </a:gridCol>
                <a:gridCol w="814220">
                  <a:extLst>
                    <a:ext uri="{9D8B030D-6E8A-4147-A177-3AD203B41FA5}">
                      <a16:colId xmlns:a16="http://schemas.microsoft.com/office/drawing/2014/main" val="1332972360"/>
                    </a:ext>
                  </a:extLst>
                </a:gridCol>
              </a:tblGrid>
              <a:tr h="5670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STT</a:t>
                      </a:r>
                      <a:endParaRPr kumimoji="0" lang="en-US" altLang="en-US" sz="2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Nội dung</a:t>
                      </a:r>
                      <a:endParaRPr kumimoji="0" lang="en-US" altLang="en-US" sz="2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Đúng</a:t>
                      </a:r>
                      <a:endParaRPr kumimoji="0" lang="en-US" altLang="en-US" sz="2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Sai</a:t>
                      </a:r>
                      <a:endParaRPr kumimoji="0" lang="en-US" altLang="en-US" sz="2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 horzOverflow="overflow"/>
                </a:tc>
                <a:extLst>
                  <a:ext uri="{0D108BD9-81ED-4DB2-BD59-A6C34878D82A}">
                    <a16:rowId xmlns:a16="http://schemas.microsoft.com/office/drawing/2014/main" val="19347096"/>
                  </a:ext>
                </a:extLst>
              </a:tr>
              <a:tr h="66668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1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</a:t>
                      </a:r>
                      <a:endParaRPr kumimoji="0" lang="en-US" altLang="en-US" sz="2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1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Một số quá trình trong tự nhiên không nhất thiết phải cần đến năng lượng.</a:t>
                      </a:r>
                      <a:endParaRPr kumimoji="0" lang="en-US" altLang="en-US" sz="2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 horzOverflow="overflow"/>
                </a:tc>
                <a:extLst>
                  <a:ext uri="{0D108BD9-81ED-4DB2-BD59-A6C34878D82A}">
                    <a16:rowId xmlns:a16="http://schemas.microsoft.com/office/drawing/2014/main" val="1115109116"/>
                  </a:ext>
                </a:extLst>
              </a:tr>
              <a:tr h="66667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1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</a:t>
                      </a:r>
                      <a:endParaRPr kumimoji="0" lang="en-US" altLang="en-US" sz="2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1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Đơn vị của năng lượng trong hệ SI là jun (J)</a:t>
                      </a:r>
                      <a:endParaRPr kumimoji="0" lang="en-US" altLang="en-US" sz="2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 horzOverflow="overflow"/>
                </a:tc>
                <a:extLst>
                  <a:ext uri="{0D108BD9-81ED-4DB2-BD59-A6C34878D82A}">
                    <a16:rowId xmlns:a16="http://schemas.microsoft.com/office/drawing/2014/main" val="1953652061"/>
                  </a:ext>
                </a:extLst>
              </a:tr>
              <a:tr h="66668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1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3</a:t>
                      </a:r>
                      <a:endParaRPr kumimoji="0" lang="en-US" altLang="en-US" sz="2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1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Năng lượng đặc trưng cho khả năng tác dụng lực.</a:t>
                      </a:r>
                      <a:endParaRPr kumimoji="0" lang="en-US" altLang="en-US" sz="2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 horzOverflow="overflow"/>
                </a:tc>
                <a:extLst>
                  <a:ext uri="{0D108BD9-81ED-4DB2-BD59-A6C34878D82A}">
                    <a16:rowId xmlns:a16="http://schemas.microsoft.com/office/drawing/2014/main" val="4008171794"/>
                  </a:ext>
                </a:extLst>
              </a:tr>
              <a:tr h="96775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1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4</a:t>
                      </a:r>
                      <a:endParaRPr kumimoji="0" lang="en-US" altLang="en-US" sz="2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1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Năng lượng từ gió truyền lên diều, nâng diều bay cao. Gió càng mạnh lực nâng diều càng cao.</a:t>
                      </a:r>
                      <a:endParaRPr kumimoji="0" lang="en-US" altLang="en-US" sz="2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 horzOverflow="overflow"/>
                </a:tc>
                <a:extLst>
                  <a:ext uri="{0D108BD9-81ED-4DB2-BD59-A6C34878D82A}">
                    <a16:rowId xmlns:a16="http://schemas.microsoft.com/office/drawing/2014/main" val="1014191070"/>
                  </a:ext>
                </a:extLst>
              </a:tr>
            </a:tbl>
          </a:graphicData>
        </a:graphic>
      </p:graphicFrame>
      <p:sp>
        <p:nvSpPr>
          <p:cNvPr id="9" name="Rectangle 8"/>
          <p:cNvSpPr/>
          <p:nvPr/>
        </p:nvSpPr>
        <p:spPr>
          <a:xfrm>
            <a:off x="8161266" y="2093009"/>
            <a:ext cx="333746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100" b="1">
                <a:solidFill>
                  <a:schemeClr val="accent3">
                    <a:lumMod val="75000"/>
                  </a:schemeClr>
                </a:solidFill>
              </a:rPr>
              <a:t>x</a:t>
            </a:r>
            <a:endParaRPr lang="en-US" sz="2100" b="1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228966" y="2772322"/>
            <a:ext cx="264850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100" b="1">
                <a:solidFill>
                  <a:schemeClr val="accent3">
                    <a:lumMod val="75000"/>
                  </a:schemeClr>
                </a:solidFill>
              </a:rPr>
              <a:t>x</a:t>
            </a:r>
            <a:endParaRPr lang="en-US" sz="2100" b="1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231619" y="3412472"/>
            <a:ext cx="333746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100" b="1">
                <a:solidFill>
                  <a:schemeClr val="accent3">
                    <a:lumMod val="75000"/>
                  </a:schemeClr>
                </a:solidFill>
              </a:rPr>
              <a:t>x</a:t>
            </a:r>
            <a:endParaRPr lang="en-US" sz="2100" b="1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231619" y="4349111"/>
            <a:ext cx="333746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100" b="1">
                <a:solidFill>
                  <a:schemeClr val="accent3">
                    <a:lumMod val="75000"/>
                  </a:schemeClr>
                </a:solidFill>
              </a:rPr>
              <a:t>x</a:t>
            </a:r>
            <a:endParaRPr lang="en-US" sz="2100" b="1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61215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17</a:t>
            </a:fld>
            <a:endParaRPr lang="en"/>
          </a:p>
        </p:txBody>
      </p:sp>
      <p:sp>
        <p:nvSpPr>
          <p:cNvPr id="7" name="Rectangle 6"/>
          <p:cNvSpPr/>
          <p:nvPr/>
        </p:nvSpPr>
        <p:spPr>
          <a:xfrm>
            <a:off x="650363" y="348223"/>
            <a:ext cx="7830221" cy="175432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35000"/>
              </a:lnSpc>
            </a:pPr>
            <a:r>
              <a:rPr lang="en-US" sz="2000" b="1" smtClean="0">
                <a:latin typeface="Arial" panose="020B0604020202020204" pitchFamily="34" charset="0"/>
                <a:cs typeface="Arial" panose="020B0604020202020204" pitchFamily="34" charset="0"/>
              </a:rPr>
              <a:t>Câu 2: </a:t>
            </a:r>
            <a:r>
              <a:rPr lang="vi-VN" sz="2000" smtClean="0">
                <a:latin typeface="Arial" panose="020B0604020202020204" pitchFamily="34" charset="0"/>
                <a:cs typeface="Arial" panose="020B0604020202020204" pitchFamily="34" charset="0"/>
              </a:rPr>
              <a:t>Một học sinh xách một chiếc cặp nặng 100 N đi từ tầng 1 lên tầng 3 của trường học</a:t>
            </a:r>
            <a:r>
              <a:rPr lang="en-GB" sz="200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vi-VN" sz="2000" smtClean="0">
                <a:latin typeface="Arial" panose="020B0604020202020204" pitchFamily="34" charset="0"/>
                <a:cs typeface="Arial" panose="020B0604020202020204" pitchFamily="34" charset="0"/>
              </a:rPr>
              <a:t> Biết mỗi tầng của trường học cao 3,5 m và 1 J là năng lượng cần để nâng một vật nặng 1 N lên độ cao 1 m</a:t>
            </a:r>
            <a:r>
              <a:rPr lang="en-GB" sz="200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vi-VN" sz="2000" smtClean="0">
                <a:latin typeface="Arial" panose="020B0604020202020204" pitchFamily="34" charset="0"/>
                <a:cs typeface="Arial" panose="020B0604020202020204" pitchFamily="34" charset="0"/>
              </a:rPr>
              <a:t> Hỏi năng lượng mà học sinh này cần sử dụng là bao nhiêu (J)?</a:t>
            </a:r>
            <a:r>
              <a:rPr lang="en-US" sz="2000" b="1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50363" y="2330339"/>
            <a:ext cx="8104571" cy="253986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35000"/>
              </a:lnSpc>
            </a:pPr>
            <a:r>
              <a:rPr lang="en-GB" sz="2000" b="1" smtClean="0">
                <a:latin typeface="Arial" panose="020B0604020202020204" pitchFamily="34" charset="0"/>
                <a:cs typeface="Arial" panose="020B0604020202020204" pitchFamily="34" charset="0"/>
              </a:rPr>
              <a:t>Giải:</a:t>
            </a:r>
            <a:endParaRPr lang="en-GB" sz="20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35000"/>
              </a:lnSpc>
            </a:pPr>
            <a:r>
              <a:rPr lang="vi-VN" sz="2000" smtClean="0">
                <a:latin typeface="Arial" panose="020B0604020202020204" pitchFamily="34" charset="0"/>
                <a:cs typeface="Arial" panose="020B0604020202020204" pitchFamily="34" charset="0"/>
              </a:rPr>
              <a:t>Khi </a:t>
            </a:r>
            <a:r>
              <a:rPr lang="vi-VN" sz="2000">
                <a:latin typeface="Arial" panose="020B0604020202020204" pitchFamily="34" charset="0"/>
                <a:cs typeface="Arial" panose="020B0604020202020204" pitchFamily="34" charset="0"/>
              </a:rPr>
              <a:t>xách chiếc cặp từ tầng 1 lên tầng 3, HS ấy đã nâng chiếc cặp lên độ cao là:</a:t>
            </a:r>
          </a:p>
          <a:p>
            <a:pPr>
              <a:lnSpc>
                <a:spcPct val="135000"/>
              </a:lnSpc>
            </a:pPr>
            <a:r>
              <a:rPr lang="vi-VN" sz="2000">
                <a:latin typeface="Arial" panose="020B0604020202020204" pitchFamily="34" charset="0"/>
                <a:cs typeface="Arial" panose="020B0604020202020204" pitchFamily="34" charset="0"/>
              </a:rPr>
              <a:t>       </a:t>
            </a:r>
            <a:r>
              <a:rPr lang="vi-VN" sz="20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00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GB" sz="200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000" smtClean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GB" sz="200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00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sz="200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00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GB" sz="200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000" smtClean="0">
                <a:latin typeface="Arial" panose="020B0604020202020204" pitchFamily="34" charset="0"/>
                <a:cs typeface="Arial" panose="020B0604020202020204" pitchFamily="34" charset="0"/>
              </a:rPr>
              <a:t>3,5</a:t>
            </a:r>
            <a:r>
              <a:rPr lang="en-GB" sz="200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000" smtClean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GB" sz="200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000" smtClean="0">
                <a:latin typeface="Arial" panose="020B0604020202020204" pitchFamily="34" charset="0"/>
                <a:cs typeface="Arial" panose="020B0604020202020204" pitchFamily="34" charset="0"/>
              </a:rPr>
              <a:t>7,0</a:t>
            </a:r>
            <a:r>
              <a:rPr lang="en-GB" sz="200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vi-VN" sz="200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GB" sz="200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vi-VN" sz="2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35000"/>
              </a:lnSpc>
            </a:pPr>
            <a:r>
              <a:rPr lang="vi-VN" sz="2000">
                <a:latin typeface="Arial" panose="020B0604020202020204" pitchFamily="34" charset="0"/>
                <a:cs typeface="Arial" panose="020B0604020202020204" pitchFamily="34" charset="0"/>
              </a:rPr>
              <a:t>Năng lượng cần để nâng chiếc cặp 100 N từ tầng 1 lên tầng 3:</a:t>
            </a:r>
          </a:p>
          <a:p>
            <a:pPr>
              <a:lnSpc>
                <a:spcPct val="135000"/>
              </a:lnSpc>
            </a:pPr>
            <a:r>
              <a:rPr lang="vi-VN" sz="2000">
                <a:latin typeface="Arial" panose="020B0604020202020204" pitchFamily="34" charset="0"/>
                <a:cs typeface="Arial" panose="020B0604020202020204" pitchFamily="34" charset="0"/>
              </a:rPr>
              <a:t>       </a:t>
            </a:r>
            <a:r>
              <a:rPr lang="vi-VN" sz="20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00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GB" sz="200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000" smtClean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vi-VN" sz="2000">
                <a:latin typeface="Arial" panose="020B0604020202020204" pitchFamily="34" charset="0"/>
                <a:cs typeface="Arial" panose="020B0604020202020204" pitchFamily="34" charset="0"/>
              </a:rPr>
              <a:t>100 </a:t>
            </a:r>
            <a:r>
              <a:rPr lang="vi-VN" sz="2000">
                <a:latin typeface="Arial" panose="020B0604020202020204" pitchFamily="34" charset="0"/>
                <a:cs typeface="Arial" panose="020B0604020202020204" pitchFamily="34" charset="0"/>
              </a:rPr>
              <a:t>x </a:t>
            </a:r>
            <a:r>
              <a:rPr lang="vi-VN" sz="2000" smtClean="0">
                <a:latin typeface="Arial" panose="020B0604020202020204" pitchFamily="34" charset="0"/>
                <a:cs typeface="Arial" panose="020B0604020202020204" pitchFamily="34" charset="0"/>
              </a:rPr>
              <a:t>70</a:t>
            </a:r>
            <a:r>
              <a:rPr lang="en-GB" sz="200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000" smtClean="0">
                <a:latin typeface="Arial" panose="020B0604020202020204" pitchFamily="34" charset="0"/>
                <a:cs typeface="Arial" panose="020B0604020202020204" pitchFamily="34" charset="0"/>
              </a:rPr>
              <a:t>= 700</a:t>
            </a:r>
            <a:r>
              <a:rPr lang="en-GB" sz="200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vi-VN" sz="2000" smtClean="0"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  <a:r>
              <a:rPr lang="en-GB" sz="200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vi-VN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41719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p33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18</a:t>
            </a:fld>
            <a:endParaRPr>
              <a:solidFill>
                <a:schemeClr val="lt1"/>
              </a:solidFill>
            </a:endParaRPr>
          </a:p>
        </p:txBody>
      </p:sp>
      <p:grpSp>
        <p:nvGrpSpPr>
          <p:cNvPr id="493" name="Google Shape;493;p33"/>
          <p:cNvGrpSpPr/>
          <p:nvPr/>
        </p:nvGrpSpPr>
        <p:grpSpPr>
          <a:xfrm>
            <a:off x="3532341" y="772342"/>
            <a:ext cx="5111078" cy="3977509"/>
            <a:chOff x="1177450" y="241631"/>
            <a:chExt cx="6173152" cy="3616776"/>
          </a:xfrm>
        </p:grpSpPr>
        <p:sp>
          <p:nvSpPr>
            <p:cNvPr id="494" name="Google Shape;494;p33"/>
            <p:cNvSpPr/>
            <p:nvPr/>
          </p:nvSpPr>
          <p:spPr>
            <a:xfrm>
              <a:off x="1682275" y="241631"/>
              <a:ext cx="5161606" cy="3454973"/>
            </a:xfrm>
            <a:custGeom>
              <a:avLst/>
              <a:gdLst/>
              <a:ahLst/>
              <a:cxnLst/>
              <a:rect l="l" t="t" r="r" b="b"/>
              <a:pathLst>
                <a:path w="5161606" h="3454973" extrusionOk="0">
                  <a:moveTo>
                    <a:pt x="4992053" y="0"/>
                  </a:moveTo>
                  <a:lnTo>
                    <a:pt x="170498" y="0"/>
                  </a:lnTo>
                  <a:cubicBezTo>
                    <a:pt x="76200" y="0"/>
                    <a:pt x="0" y="76143"/>
                    <a:pt x="0" y="170369"/>
                  </a:cubicBezTo>
                  <a:lnTo>
                    <a:pt x="0" y="3396915"/>
                  </a:lnTo>
                  <a:cubicBezTo>
                    <a:pt x="0" y="3429275"/>
                    <a:pt x="26670" y="3454973"/>
                    <a:pt x="58102" y="3454973"/>
                  </a:cubicBezTo>
                  <a:lnTo>
                    <a:pt x="5103495" y="3454973"/>
                  </a:lnTo>
                  <a:cubicBezTo>
                    <a:pt x="5135880" y="3454973"/>
                    <a:pt x="5161598" y="3428324"/>
                    <a:pt x="5161598" y="3396915"/>
                  </a:cubicBezTo>
                  <a:lnTo>
                    <a:pt x="5161598" y="170369"/>
                  </a:lnTo>
                  <a:cubicBezTo>
                    <a:pt x="5162550" y="76143"/>
                    <a:pt x="5086350" y="0"/>
                    <a:pt x="4992053" y="0"/>
                  </a:cubicBezTo>
                  <a:close/>
                  <a:moveTo>
                    <a:pt x="4981575" y="3245581"/>
                  </a:moveTo>
                  <a:lnTo>
                    <a:pt x="190500" y="3245581"/>
                  </a:lnTo>
                  <a:lnTo>
                    <a:pt x="190500" y="199874"/>
                  </a:lnTo>
                  <a:lnTo>
                    <a:pt x="4981575" y="199874"/>
                  </a:lnTo>
                  <a:lnTo>
                    <a:pt x="4981575" y="324558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5" name="Google Shape;495;p33"/>
            <p:cNvSpPr/>
            <p:nvPr/>
          </p:nvSpPr>
          <p:spPr>
            <a:xfrm>
              <a:off x="1177450" y="3763229"/>
              <a:ext cx="6173152" cy="95178"/>
            </a:xfrm>
            <a:custGeom>
              <a:avLst/>
              <a:gdLst/>
              <a:ahLst/>
              <a:cxnLst/>
              <a:rect l="l" t="t" r="r" b="b"/>
              <a:pathLst>
                <a:path w="6173152" h="95178" extrusionOk="0">
                  <a:moveTo>
                    <a:pt x="0" y="0"/>
                  </a:moveTo>
                  <a:cubicBezTo>
                    <a:pt x="0" y="0"/>
                    <a:pt x="129540" y="95178"/>
                    <a:pt x="450533" y="95178"/>
                  </a:cubicBezTo>
                  <a:lnTo>
                    <a:pt x="5817870" y="95178"/>
                  </a:lnTo>
                  <a:cubicBezTo>
                    <a:pt x="5948363" y="95178"/>
                    <a:pt x="6173153" y="0"/>
                    <a:pt x="617315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6" name="Google Shape;496;p33"/>
            <p:cNvSpPr/>
            <p:nvPr/>
          </p:nvSpPr>
          <p:spPr>
            <a:xfrm>
              <a:off x="1177450" y="3687086"/>
              <a:ext cx="6172200" cy="76142"/>
            </a:xfrm>
            <a:custGeom>
              <a:avLst/>
              <a:gdLst/>
              <a:ahLst/>
              <a:cxnLst/>
              <a:rect l="l" t="t" r="r" b="b"/>
              <a:pathLst>
                <a:path w="6172200" h="76142" extrusionOk="0">
                  <a:moveTo>
                    <a:pt x="0" y="76143"/>
                  </a:moveTo>
                  <a:lnTo>
                    <a:pt x="6172200" y="76143"/>
                  </a:lnTo>
                  <a:lnTo>
                    <a:pt x="61722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7" name="Google Shape;497;p33"/>
            <p:cNvSpPr/>
            <p:nvPr/>
          </p:nvSpPr>
          <p:spPr>
            <a:xfrm>
              <a:off x="3806350" y="3687086"/>
              <a:ext cx="903922" cy="47589"/>
            </a:xfrm>
            <a:custGeom>
              <a:avLst/>
              <a:gdLst/>
              <a:ahLst/>
              <a:cxnLst/>
              <a:rect l="l" t="t" r="r" b="b"/>
              <a:pathLst>
                <a:path w="903922" h="47589" extrusionOk="0">
                  <a:moveTo>
                    <a:pt x="0" y="0"/>
                  </a:moveTo>
                  <a:cubicBezTo>
                    <a:pt x="0" y="0"/>
                    <a:pt x="26670" y="47589"/>
                    <a:pt x="53340" y="47589"/>
                  </a:cubicBezTo>
                  <a:lnTo>
                    <a:pt x="850582" y="47589"/>
                  </a:lnTo>
                  <a:cubicBezTo>
                    <a:pt x="877253" y="47589"/>
                    <a:pt x="903922" y="0"/>
                    <a:pt x="90392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99" name="Google Shape;499;p33"/>
          <p:cNvSpPr txBox="1">
            <a:spLocks noGrp="1"/>
          </p:cNvSpPr>
          <p:nvPr>
            <p:ph type="body" idx="4294967295"/>
          </p:nvPr>
        </p:nvSpPr>
        <p:spPr>
          <a:xfrm>
            <a:off x="266082" y="1239693"/>
            <a:ext cx="3858017" cy="2289622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b="1" smtClean="0">
                <a:solidFill>
                  <a:srgbClr val="FF0000"/>
                </a:solidFill>
                <a:latin typeface="Arial" panose="020B0604020202020204" pitchFamily="34" charset="0"/>
                <a:ea typeface="Catamaran"/>
                <a:cs typeface="Arial" panose="020B0604020202020204" pitchFamily="34" charset="0"/>
                <a:sym typeface="Catamaran"/>
              </a:rPr>
              <a:t>HƯỚNG DẪN VỀ NHÀ</a:t>
            </a:r>
            <a:endParaRPr lang="vi-VN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Google Shape;499;p33"/>
          <p:cNvSpPr txBox="1">
            <a:spLocks/>
          </p:cNvSpPr>
          <p:nvPr/>
        </p:nvSpPr>
        <p:spPr>
          <a:xfrm>
            <a:off x="4407175" y="1239693"/>
            <a:ext cx="3858017" cy="28546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Catamaran Thin"/>
              <a:buChar char="⬢"/>
              <a:defRPr sz="2400" b="0" i="0" u="none" strike="noStrike" cap="none">
                <a:solidFill>
                  <a:schemeClr val="dk1"/>
                </a:solidFill>
                <a:latin typeface="Catamaran Thin"/>
                <a:ea typeface="Catamaran Thin"/>
                <a:cs typeface="Catamaran Thin"/>
                <a:sym typeface="Catamaran Thin"/>
              </a:defRPr>
            </a:lvl1pPr>
            <a:lvl2pPr marL="914400" marR="0" lvl="1" indent="-3302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Catamaran Thin"/>
              <a:buChar char="⬡"/>
              <a:defRPr sz="2400" b="0" i="0" u="none" strike="noStrike" cap="none">
                <a:solidFill>
                  <a:schemeClr val="dk1"/>
                </a:solidFill>
                <a:latin typeface="Catamaran Thin"/>
                <a:ea typeface="Catamaran Thin"/>
                <a:cs typeface="Catamaran Thin"/>
                <a:sym typeface="Catamaran Thin"/>
              </a:defRPr>
            </a:lvl2pPr>
            <a:lvl3pPr marL="1371600" marR="0" lvl="2" indent="-3302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Catamaran Thin"/>
              <a:buChar char="⬡"/>
              <a:defRPr sz="2400" b="0" i="0" u="none" strike="noStrike" cap="none">
                <a:solidFill>
                  <a:schemeClr val="dk1"/>
                </a:solidFill>
                <a:latin typeface="Catamaran Thin"/>
                <a:ea typeface="Catamaran Thin"/>
                <a:cs typeface="Catamaran Thin"/>
                <a:sym typeface="Catamaran Thin"/>
              </a:defRPr>
            </a:lvl3pPr>
            <a:lvl4pPr marL="1828800" marR="0" lvl="3" indent="-3810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tamaran Thin"/>
              <a:buChar char="●"/>
              <a:defRPr sz="2400" b="0" i="0" u="none" strike="noStrike" cap="none">
                <a:solidFill>
                  <a:schemeClr val="dk1"/>
                </a:solidFill>
                <a:latin typeface="Catamaran Thin"/>
                <a:ea typeface="Catamaran Thin"/>
                <a:cs typeface="Catamaran Thin"/>
                <a:sym typeface="Catamaran Thin"/>
              </a:defRPr>
            </a:lvl4pPr>
            <a:lvl5pPr marL="2286000" marR="0" lvl="4" indent="-3810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tamaran Thin"/>
              <a:buChar char="○"/>
              <a:defRPr sz="2400" b="0" i="0" u="none" strike="noStrike" cap="none">
                <a:solidFill>
                  <a:schemeClr val="dk1"/>
                </a:solidFill>
                <a:latin typeface="Catamaran Thin"/>
                <a:ea typeface="Catamaran Thin"/>
                <a:cs typeface="Catamaran Thin"/>
                <a:sym typeface="Catamaran Thin"/>
              </a:defRPr>
            </a:lvl5pPr>
            <a:lvl6pPr marL="2743200" marR="0" lvl="5" indent="-3810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tamaran Thin"/>
              <a:buChar char="■"/>
              <a:defRPr sz="2400" b="0" i="0" u="none" strike="noStrike" cap="none">
                <a:solidFill>
                  <a:schemeClr val="dk1"/>
                </a:solidFill>
                <a:latin typeface="Catamaran Thin"/>
                <a:ea typeface="Catamaran Thin"/>
                <a:cs typeface="Catamaran Thin"/>
                <a:sym typeface="Catamaran Thin"/>
              </a:defRPr>
            </a:lvl6pPr>
            <a:lvl7pPr marL="3200400" marR="0" lvl="6" indent="-3810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tamaran Thin"/>
              <a:buChar char="●"/>
              <a:defRPr sz="2400" b="0" i="0" u="none" strike="noStrike" cap="none">
                <a:solidFill>
                  <a:schemeClr val="dk1"/>
                </a:solidFill>
                <a:latin typeface="Catamaran Thin"/>
                <a:ea typeface="Catamaran Thin"/>
                <a:cs typeface="Catamaran Thin"/>
                <a:sym typeface="Catamaran Thin"/>
              </a:defRPr>
            </a:lvl7pPr>
            <a:lvl8pPr marL="3657600" marR="0" lvl="7" indent="-3810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tamaran Thin"/>
              <a:buChar char="○"/>
              <a:defRPr sz="2400" b="0" i="0" u="none" strike="noStrike" cap="none">
                <a:solidFill>
                  <a:schemeClr val="dk1"/>
                </a:solidFill>
                <a:latin typeface="Catamaran Thin"/>
                <a:ea typeface="Catamaran Thin"/>
                <a:cs typeface="Catamaran Thin"/>
                <a:sym typeface="Catamaran Thin"/>
              </a:defRPr>
            </a:lvl8pPr>
            <a:lvl9pPr marL="4114800" marR="0" lvl="8" indent="-381000" algn="l" rtl="0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2400"/>
              <a:buFont typeface="Catamaran Thin"/>
              <a:buChar char="■"/>
              <a:defRPr sz="2400" b="0" i="0" u="none" strike="noStrike" cap="none">
                <a:solidFill>
                  <a:schemeClr val="dk1"/>
                </a:solidFill>
                <a:latin typeface="Catamaran Thin"/>
                <a:ea typeface="Catamaran Thin"/>
                <a:cs typeface="Catamaran Thin"/>
                <a:sym typeface="Catamaran Thin"/>
              </a:defRPr>
            </a:lvl9pPr>
          </a:lstStyle>
          <a:p>
            <a:pPr marL="0" indent="0">
              <a:buFont typeface="Catamaran Thin"/>
              <a:buNone/>
            </a:pPr>
            <a:endParaRPr lang="vi-VN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Box 3"/>
          <p:cNvSpPr txBox="1">
            <a:spLocks noChangeArrowheads="1"/>
          </p:cNvSpPr>
          <p:nvPr/>
        </p:nvSpPr>
        <p:spPr bwMode="gray">
          <a:xfrm>
            <a:off x="4124098" y="1311070"/>
            <a:ext cx="3892559" cy="2685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342900" indent="-342900" algn="just" defTabSz="685800" fontAlgn="base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ClrTx/>
              <a:buFont typeface="Wingdings" panose="05000000000000000000" pitchFamily="2" charset="2"/>
              <a:buChar char="v"/>
            </a:pPr>
            <a:r>
              <a:rPr lang="en-GB" altLang="en-US" sz="2200" kern="1200" smtClean="0">
                <a:latin typeface="+mn-lt"/>
                <a:ea typeface="+mn-ea"/>
                <a:cs typeface="Arial" panose="020B0604020202020204" pitchFamily="34" charset="0"/>
              </a:rPr>
              <a:t>Học thuộc ghi nhớ</a:t>
            </a:r>
          </a:p>
          <a:p>
            <a:pPr marL="342900" indent="-342900" algn="just" defTabSz="685800" fontAlgn="base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ClrTx/>
              <a:buFont typeface="Wingdings" panose="05000000000000000000" pitchFamily="2" charset="2"/>
              <a:buChar char="v"/>
            </a:pPr>
            <a:r>
              <a:rPr lang="en-GB" altLang="en-US" sz="2200" kern="1200" smtClean="0">
                <a:latin typeface="+mn-lt"/>
                <a:ea typeface="+mn-ea"/>
                <a:cs typeface="Arial" panose="020B0604020202020204" pitchFamily="34" charset="0"/>
              </a:rPr>
              <a:t>Hoàn thành các bài tập trong SBT</a:t>
            </a:r>
          </a:p>
          <a:p>
            <a:pPr marL="342900" indent="-342900" algn="just" defTabSz="685800" fontAlgn="base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ClrTx/>
              <a:buFont typeface="Wingdings" panose="05000000000000000000" pitchFamily="2" charset="2"/>
              <a:buChar char="v"/>
            </a:pPr>
            <a:r>
              <a:rPr lang="en-GB" altLang="en-US" sz="2200" kern="1200" smtClean="0">
                <a:latin typeface="+mn-lt"/>
                <a:ea typeface="+mn-ea"/>
                <a:cs typeface="Arial" panose="020B0604020202020204" pitchFamily="34" charset="0"/>
              </a:rPr>
              <a:t>Đọc trước bài mới: Bài </a:t>
            </a:r>
            <a:r>
              <a:rPr lang="en-GB" altLang="en-US" sz="2200" kern="1200" smtClean="0">
                <a:latin typeface="+mn-lt"/>
                <a:ea typeface="+mn-ea"/>
                <a:cs typeface="Arial" panose="020B0604020202020204" pitchFamily="34" charset="0"/>
              </a:rPr>
              <a:t>47 </a:t>
            </a:r>
            <a:r>
              <a:rPr lang="en-GB" altLang="en-US" sz="2200" kern="1200" smtClean="0">
                <a:latin typeface="+mn-lt"/>
                <a:ea typeface="+mn-ea"/>
                <a:cs typeface="Arial" panose="020B0604020202020204" pitchFamily="34" charset="0"/>
              </a:rPr>
              <a:t>– </a:t>
            </a:r>
            <a:r>
              <a:rPr lang="en-GB" altLang="en-US" sz="2200" kern="1200" smtClean="0">
                <a:latin typeface="+mn-lt"/>
                <a:ea typeface="+mn-ea"/>
                <a:cs typeface="Arial" panose="020B0604020202020204" pitchFamily="34" charset="0"/>
              </a:rPr>
              <a:t>Một số dạng năng lượng</a:t>
            </a:r>
            <a:endParaRPr lang="vi-VN" altLang="en-US" sz="2200" kern="1200">
              <a:latin typeface="+mn-lt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p34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19</a:t>
            </a:fld>
            <a:endParaRPr>
              <a:solidFill>
                <a:schemeClr val="lt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1536812"/>
            <a:ext cx="9311268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bliqueTopRight"/>
              <a:lightRig rig="threePt" dir="t"/>
            </a:scene3d>
          </a:bodyPr>
          <a:lstStyle/>
          <a:p>
            <a:pPr algn="ctr"/>
            <a:r>
              <a:rPr lang="en-GB" sz="4000" b="1" spc="5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CẢM ƠN CÁC EM ĐÃ LẮNG NGHE!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3137" y="2847387"/>
            <a:ext cx="8184995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bliqueTopRight"/>
              <a:lightRig rig="threePt" dir="t"/>
            </a:scene3d>
          </a:bodyPr>
          <a:lstStyle/>
          <a:p>
            <a:pPr algn="ctr"/>
            <a:r>
              <a:rPr lang="en-GB" sz="4000" b="1" spc="5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HẸN GẶP LẠI VÀO TIẾT SAU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14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9210" y="280205"/>
            <a:ext cx="6896100" cy="378142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26375" y="4288186"/>
            <a:ext cx="77285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smtClean="0"/>
              <a:t>Trong hình trên có những năng lượng nào mà em biết?</a:t>
            </a:r>
            <a:endParaRPr lang="en-US" sz="2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13"/>
          <p:cNvSpPr txBox="1">
            <a:spLocks noGrp="1"/>
          </p:cNvSpPr>
          <p:nvPr>
            <p:ph type="title"/>
          </p:nvPr>
        </p:nvSpPr>
        <p:spPr>
          <a:xfrm>
            <a:off x="727825" y="2634373"/>
            <a:ext cx="3062123" cy="913315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Năng lượng dự trữ trong thức ăn</a:t>
            </a:r>
            <a:endParaRPr lang="vi-VN" sz="240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8" name="Google Shape;208;p13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grpSp>
        <p:nvGrpSpPr>
          <p:cNvPr id="209" name="Google Shape;209;p13"/>
          <p:cNvGrpSpPr/>
          <p:nvPr/>
        </p:nvGrpSpPr>
        <p:grpSpPr>
          <a:xfrm>
            <a:off x="96654" y="922106"/>
            <a:ext cx="269364" cy="224087"/>
            <a:chOff x="1926350" y="995225"/>
            <a:chExt cx="428650" cy="356600"/>
          </a:xfrm>
        </p:grpSpPr>
        <p:sp>
          <p:nvSpPr>
            <p:cNvPr id="210" name="Google Shape;210;p13"/>
            <p:cNvSpPr/>
            <p:nvPr/>
          </p:nvSpPr>
          <p:spPr>
            <a:xfrm>
              <a:off x="1926350" y="1298075"/>
              <a:ext cx="208225" cy="53750"/>
            </a:xfrm>
            <a:custGeom>
              <a:avLst/>
              <a:gdLst/>
              <a:ahLst/>
              <a:cxnLst/>
              <a:rect l="l" t="t" r="r" b="b"/>
              <a:pathLst>
                <a:path w="8329" h="2150" extrusionOk="0">
                  <a:moveTo>
                    <a:pt x="0" y="0"/>
                  </a:moveTo>
                  <a:lnTo>
                    <a:pt x="0" y="489"/>
                  </a:lnTo>
                  <a:lnTo>
                    <a:pt x="25" y="635"/>
                  </a:lnTo>
                  <a:lnTo>
                    <a:pt x="74" y="758"/>
                  </a:lnTo>
                  <a:lnTo>
                    <a:pt x="147" y="855"/>
                  </a:lnTo>
                  <a:lnTo>
                    <a:pt x="245" y="953"/>
                  </a:lnTo>
                  <a:lnTo>
                    <a:pt x="391" y="1026"/>
                  </a:lnTo>
                  <a:lnTo>
                    <a:pt x="562" y="1051"/>
                  </a:lnTo>
                  <a:lnTo>
                    <a:pt x="733" y="1026"/>
                  </a:lnTo>
                  <a:lnTo>
                    <a:pt x="1295" y="855"/>
                  </a:lnTo>
                  <a:lnTo>
                    <a:pt x="1661" y="782"/>
                  </a:lnTo>
                  <a:lnTo>
                    <a:pt x="2076" y="684"/>
                  </a:lnTo>
                  <a:lnTo>
                    <a:pt x="2540" y="611"/>
                  </a:lnTo>
                  <a:lnTo>
                    <a:pt x="3029" y="562"/>
                  </a:lnTo>
                  <a:lnTo>
                    <a:pt x="3591" y="513"/>
                  </a:lnTo>
                  <a:lnTo>
                    <a:pt x="4177" y="489"/>
                  </a:lnTo>
                  <a:lnTo>
                    <a:pt x="4616" y="513"/>
                  </a:lnTo>
                  <a:lnTo>
                    <a:pt x="5032" y="538"/>
                  </a:lnTo>
                  <a:lnTo>
                    <a:pt x="5422" y="611"/>
                  </a:lnTo>
                  <a:lnTo>
                    <a:pt x="5789" y="684"/>
                  </a:lnTo>
                  <a:lnTo>
                    <a:pt x="6131" y="782"/>
                  </a:lnTo>
                  <a:lnTo>
                    <a:pt x="6448" y="880"/>
                  </a:lnTo>
                  <a:lnTo>
                    <a:pt x="6717" y="1002"/>
                  </a:lnTo>
                  <a:lnTo>
                    <a:pt x="6985" y="1124"/>
                  </a:lnTo>
                  <a:lnTo>
                    <a:pt x="7205" y="1246"/>
                  </a:lnTo>
                  <a:lnTo>
                    <a:pt x="7425" y="1393"/>
                  </a:lnTo>
                  <a:lnTo>
                    <a:pt x="7791" y="1661"/>
                  </a:lnTo>
                  <a:lnTo>
                    <a:pt x="8084" y="1930"/>
                  </a:lnTo>
                  <a:lnTo>
                    <a:pt x="8329" y="2150"/>
                  </a:lnTo>
                  <a:lnTo>
                    <a:pt x="8329" y="1661"/>
                  </a:lnTo>
                  <a:lnTo>
                    <a:pt x="8084" y="1441"/>
                  </a:lnTo>
                  <a:lnTo>
                    <a:pt x="7791" y="1173"/>
                  </a:lnTo>
                  <a:lnTo>
                    <a:pt x="7425" y="904"/>
                  </a:lnTo>
                  <a:lnTo>
                    <a:pt x="7205" y="758"/>
                  </a:lnTo>
                  <a:lnTo>
                    <a:pt x="6985" y="635"/>
                  </a:lnTo>
                  <a:lnTo>
                    <a:pt x="6717" y="513"/>
                  </a:lnTo>
                  <a:lnTo>
                    <a:pt x="6448" y="391"/>
                  </a:lnTo>
                  <a:lnTo>
                    <a:pt x="6131" y="294"/>
                  </a:lnTo>
                  <a:lnTo>
                    <a:pt x="5789" y="196"/>
                  </a:lnTo>
                  <a:lnTo>
                    <a:pt x="5422" y="123"/>
                  </a:lnTo>
                  <a:lnTo>
                    <a:pt x="5032" y="49"/>
                  </a:lnTo>
                  <a:lnTo>
                    <a:pt x="4616" y="25"/>
                  </a:lnTo>
                  <a:lnTo>
                    <a:pt x="4177" y="0"/>
                  </a:lnTo>
                  <a:lnTo>
                    <a:pt x="3591" y="25"/>
                  </a:lnTo>
                  <a:lnTo>
                    <a:pt x="3029" y="74"/>
                  </a:lnTo>
                  <a:lnTo>
                    <a:pt x="2540" y="123"/>
                  </a:lnTo>
                  <a:lnTo>
                    <a:pt x="2076" y="196"/>
                  </a:lnTo>
                  <a:lnTo>
                    <a:pt x="1661" y="294"/>
                  </a:lnTo>
                  <a:lnTo>
                    <a:pt x="1295" y="367"/>
                  </a:lnTo>
                  <a:lnTo>
                    <a:pt x="733" y="538"/>
                  </a:lnTo>
                  <a:lnTo>
                    <a:pt x="562" y="562"/>
                  </a:lnTo>
                  <a:lnTo>
                    <a:pt x="391" y="538"/>
                  </a:lnTo>
                  <a:lnTo>
                    <a:pt x="245" y="465"/>
                  </a:lnTo>
                  <a:lnTo>
                    <a:pt x="147" y="367"/>
                  </a:lnTo>
                  <a:lnTo>
                    <a:pt x="74" y="269"/>
                  </a:lnTo>
                  <a:lnTo>
                    <a:pt x="25" y="1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11" name="Google Shape;211;p13"/>
            <p:cNvSpPr/>
            <p:nvPr/>
          </p:nvSpPr>
          <p:spPr>
            <a:xfrm>
              <a:off x="2146775" y="1298075"/>
              <a:ext cx="208225" cy="53750"/>
            </a:xfrm>
            <a:custGeom>
              <a:avLst/>
              <a:gdLst/>
              <a:ahLst/>
              <a:cxnLst/>
              <a:rect l="l" t="t" r="r" b="b"/>
              <a:pathLst>
                <a:path w="8329" h="2150" extrusionOk="0">
                  <a:moveTo>
                    <a:pt x="4152" y="0"/>
                  </a:moveTo>
                  <a:lnTo>
                    <a:pt x="3712" y="25"/>
                  </a:lnTo>
                  <a:lnTo>
                    <a:pt x="3297" y="49"/>
                  </a:lnTo>
                  <a:lnTo>
                    <a:pt x="2907" y="123"/>
                  </a:lnTo>
                  <a:lnTo>
                    <a:pt x="2540" y="196"/>
                  </a:lnTo>
                  <a:lnTo>
                    <a:pt x="2198" y="294"/>
                  </a:lnTo>
                  <a:lnTo>
                    <a:pt x="1881" y="391"/>
                  </a:lnTo>
                  <a:lnTo>
                    <a:pt x="1612" y="513"/>
                  </a:lnTo>
                  <a:lnTo>
                    <a:pt x="1343" y="635"/>
                  </a:lnTo>
                  <a:lnTo>
                    <a:pt x="1124" y="758"/>
                  </a:lnTo>
                  <a:lnTo>
                    <a:pt x="904" y="904"/>
                  </a:lnTo>
                  <a:lnTo>
                    <a:pt x="537" y="1173"/>
                  </a:lnTo>
                  <a:lnTo>
                    <a:pt x="244" y="1441"/>
                  </a:lnTo>
                  <a:lnTo>
                    <a:pt x="0" y="1661"/>
                  </a:lnTo>
                  <a:lnTo>
                    <a:pt x="0" y="2150"/>
                  </a:lnTo>
                  <a:lnTo>
                    <a:pt x="244" y="1930"/>
                  </a:lnTo>
                  <a:lnTo>
                    <a:pt x="537" y="1661"/>
                  </a:lnTo>
                  <a:lnTo>
                    <a:pt x="904" y="1393"/>
                  </a:lnTo>
                  <a:lnTo>
                    <a:pt x="1124" y="1246"/>
                  </a:lnTo>
                  <a:lnTo>
                    <a:pt x="1343" y="1124"/>
                  </a:lnTo>
                  <a:lnTo>
                    <a:pt x="1612" y="1002"/>
                  </a:lnTo>
                  <a:lnTo>
                    <a:pt x="1881" y="880"/>
                  </a:lnTo>
                  <a:lnTo>
                    <a:pt x="2198" y="782"/>
                  </a:lnTo>
                  <a:lnTo>
                    <a:pt x="2540" y="684"/>
                  </a:lnTo>
                  <a:lnTo>
                    <a:pt x="2907" y="611"/>
                  </a:lnTo>
                  <a:lnTo>
                    <a:pt x="3297" y="538"/>
                  </a:lnTo>
                  <a:lnTo>
                    <a:pt x="3712" y="513"/>
                  </a:lnTo>
                  <a:lnTo>
                    <a:pt x="4152" y="489"/>
                  </a:lnTo>
                  <a:lnTo>
                    <a:pt x="4738" y="513"/>
                  </a:lnTo>
                  <a:lnTo>
                    <a:pt x="5300" y="562"/>
                  </a:lnTo>
                  <a:lnTo>
                    <a:pt x="5788" y="611"/>
                  </a:lnTo>
                  <a:lnTo>
                    <a:pt x="6252" y="684"/>
                  </a:lnTo>
                  <a:lnTo>
                    <a:pt x="6668" y="782"/>
                  </a:lnTo>
                  <a:lnTo>
                    <a:pt x="7034" y="855"/>
                  </a:lnTo>
                  <a:lnTo>
                    <a:pt x="7596" y="1026"/>
                  </a:lnTo>
                  <a:lnTo>
                    <a:pt x="7767" y="1051"/>
                  </a:lnTo>
                  <a:lnTo>
                    <a:pt x="7938" y="1026"/>
                  </a:lnTo>
                  <a:lnTo>
                    <a:pt x="8084" y="953"/>
                  </a:lnTo>
                  <a:lnTo>
                    <a:pt x="8182" y="855"/>
                  </a:lnTo>
                  <a:lnTo>
                    <a:pt x="8255" y="758"/>
                  </a:lnTo>
                  <a:lnTo>
                    <a:pt x="8304" y="635"/>
                  </a:lnTo>
                  <a:lnTo>
                    <a:pt x="8328" y="489"/>
                  </a:lnTo>
                  <a:lnTo>
                    <a:pt x="8328" y="0"/>
                  </a:lnTo>
                  <a:lnTo>
                    <a:pt x="8304" y="147"/>
                  </a:lnTo>
                  <a:lnTo>
                    <a:pt x="8255" y="269"/>
                  </a:lnTo>
                  <a:lnTo>
                    <a:pt x="8182" y="367"/>
                  </a:lnTo>
                  <a:lnTo>
                    <a:pt x="8084" y="465"/>
                  </a:lnTo>
                  <a:lnTo>
                    <a:pt x="7938" y="538"/>
                  </a:lnTo>
                  <a:lnTo>
                    <a:pt x="7767" y="562"/>
                  </a:lnTo>
                  <a:lnTo>
                    <a:pt x="7596" y="538"/>
                  </a:lnTo>
                  <a:lnTo>
                    <a:pt x="7034" y="367"/>
                  </a:lnTo>
                  <a:lnTo>
                    <a:pt x="6668" y="294"/>
                  </a:lnTo>
                  <a:lnTo>
                    <a:pt x="6252" y="196"/>
                  </a:lnTo>
                  <a:lnTo>
                    <a:pt x="5788" y="123"/>
                  </a:lnTo>
                  <a:lnTo>
                    <a:pt x="5300" y="74"/>
                  </a:lnTo>
                  <a:lnTo>
                    <a:pt x="4738" y="25"/>
                  </a:lnTo>
                  <a:lnTo>
                    <a:pt x="415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12" name="Google Shape;212;p13"/>
            <p:cNvSpPr/>
            <p:nvPr/>
          </p:nvSpPr>
          <p:spPr>
            <a:xfrm>
              <a:off x="1926350" y="995225"/>
              <a:ext cx="208225" cy="332175"/>
            </a:xfrm>
            <a:custGeom>
              <a:avLst/>
              <a:gdLst/>
              <a:ahLst/>
              <a:cxnLst/>
              <a:rect l="l" t="t" r="r" b="b"/>
              <a:pathLst>
                <a:path w="8329" h="13287" extrusionOk="0">
                  <a:moveTo>
                    <a:pt x="4177" y="1"/>
                  </a:moveTo>
                  <a:lnTo>
                    <a:pt x="3591" y="25"/>
                  </a:lnTo>
                  <a:lnTo>
                    <a:pt x="3029" y="74"/>
                  </a:lnTo>
                  <a:lnTo>
                    <a:pt x="2467" y="196"/>
                  </a:lnTo>
                  <a:lnTo>
                    <a:pt x="1905" y="343"/>
                  </a:lnTo>
                  <a:lnTo>
                    <a:pt x="1393" y="538"/>
                  </a:lnTo>
                  <a:lnTo>
                    <a:pt x="929" y="758"/>
                  </a:lnTo>
                  <a:lnTo>
                    <a:pt x="513" y="978"/>
                  </a:lnTo>
                  <a:lnTo>
                    <a:pt x="342" y="1124"/>
                  </a:lnTo>
                  <a:lnTo>
                    <a:pt x="196" y="1246"/>
                  </a:lnTo>
                  <a:lnTo>
                    <a:pt x="123" y="1319"/>
                  </a:lnTo>
                  <a:lnTo>
                    <a:pt x="49" y="1442"/>
                  </a:lnTo>
                  <a:lnTo>
                    <a:pt x="25" y="1539"/>
                  </a:lnTo>
                  <a:lnTo>
                    <a:pt x="0" y="1661"/>
                  </a:lnTo>
                  <a:lnTo>
                    <a:pt x="0" y="11626"/>
                  </a:lnTo>
                  <a:lnTo>
                    <a:pt x="25" y="11773"/>
                  </a:lnTo>
                  <a:lnTo>
                    <a:pt x="74" y="11895"/>
                  </a:lnTo>
                  <a:lnTo>
                    <a:pt x="147" y="11992"/>
                  </a:lnTo>
                  <a:lnTo>
                    <a:pt x="245" y="12090"/>
                  </a:lnTo>
                  <a:lnTo>
                    <a:pt x="391" y="12163"/>
                  </a:lnTo>
                  <a:lnTo>
                    <a:pt x="562" y="12188"/>
                  </a:lnTo>
                  <a:lnTo>
                    <a:pt x="733" y="12163"/>
                  </a:lnTo>
                  <a:lnTo>
                    <a:pt x="1295" y="11992"/>
                  </a:lnTo>
                  <a:lnTo>
                    <a:pt x="1661" y="11919"/>
                  </a:lnTo>
                  <a:lnTo>
                    <a:pt x="2076" y="11821"/>
                  </a:lnTo>
                  <a:lnTo>
                    <a:pt x="2540" y="11748"/>
                  </a:lnTo>
                  <a:lnTo>
                    <a:pt x="3029" y="11699"/>
                  </a:lnTo>
                  <a:lnTo>
                    <a:pt x="3591" y="11650"/>
                  </a:lnTo>
                  <a:lnTo>
                    <a:pt x="4177" y="11626"/>
                  </a:lnTo>
                  <a:lnTo>
                    <a:pt x="4616" y="11650"/>
                  </a:lnTo>
                  <a:lnTo>
                    <a:pt x="5032" y="11675"/>
                  </a:lnTo>
                  <a:lnTo>
                    <a:pt x="5422" y="11748"/>
                  </a:lnTo>
                  <a:lnTo>
                    <a:pt x="5789" y="11821"/>
                  </a:lnTo>
                  <a:lnTo>
                    <a:pt x="6131" y="11919"/>
                  </a:lnTo>
                  <a:lnTo>
                    <a:pt x="6448" y="12017"/>
                  </a:lnTo>
                  <a:lnTo>
                    <a:pt x="6717" y="12139"/>
                  </a:lnTo>
                  <a:lnTo>
                    <a:pt x="6985" y="12261"/>
                  </a:lnTo>
                  <a:lnTo>
                    <a:pt x="7205" y="12383"/>
                  </a:lnTo>
                  <a:lnTo>
                    <a:pt x="7425" y="12530"/>
                  </a:lnTo>
                  <a:lnTo>
                    <a:pt x="7791" y="12798"/>
                  </a:lnTo>
                  <a:lnTo>
                    <a:pt x="8084" y="13067"/>
                  </a:lnTo>
                  <a:lnTo>
                    <a:pt x="8329" y="13287"/>
                  </a:lnTo>
                  <a:lnTo>
                    <a:pt x="8329" y="2199"/>
                  </a:lnTo>
                  <a:lnTo>
                    <a:pt x="8329" y="2101"/>
                  </a:lnTo>
                  <a:lnTo>
                    <a:pt x="8280" y="1979"/>
                  </a:lnTo>
                  <a:lnTo>
                    <a:pt x="8231" y="1881"/>
                  </a:lnTo>
                  <a:lnTo>
                    <a:pt x="8158" y="1808"/>
                  </a:lnTo>
                  <a:lnTo>
                    <a:pt x="8036" y="1686"/>
                  </a:lnTo>
                  <a:lnTo>
                    <a:pt x="7767" y="1442"/>
                  </a:lnTo>
                  <a:lnTo>
                    <a:pt x="7449" y="1173"/>
                  </a:lnTo>
                  <a:lnTo>
                    <a:pt x="7083" y="904"/>
                  </a:lnTo>
                  <a:lnTo>
                    <a:pt x="6644" y="611"/>
                  </a:lnTo>
                  <a:lnTo>
                    <a:pt x="6375" y="489"/>
                  </a:lnTo>
                  <a:lnTo>
                    <a:pt x="6131" y="367"/>
                  </a:lnTo>
                  <a:lnTo>
                    <a:pt x="5838" y="269"/>
                  </a:lnTo>
                  <a:lnTo>
                    <a:pt x="5544" y="172"/>
                  </a:lnTo>
                  <a:lnTo>
                    <a:pt x="5227" y="98"/>
                  </a:lnTo>
                  <a:lnTo>
                    <a:pt x="4885" y="49"/>
                  </a:lnTo>
                  <a:lnTo>
                    <a:pt x="454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13" name="Google Shape;213;p13"/>
            <p:cNvSpPr/>
            <p:nvPr/>
          </p:nvSpPr>
          <p:spPr>
            <a:xfrm>
              <a:off x="2146775" y="995225"/>
              <a:ext cx="208225" cy="332175"/>
            </a:xfrm>
            <a:custGeom>
              <a:avLst/>
              <a:gdLst/>
              <a:ahLst/>
              <a:cxnLst/>
              <a:rect l="l" t="t" r="r" b="b"/>
              <a:pathLst>
                <a:path w="8329" h="13287" extrusionOk="0">
                  <a:moveTo>
                    <a:pt x="3786" y="1"/>
                  </a:moveTo>
                  <a:lnTo>
                    <a:pt x="3444" y="49"/>
                  </a:lnTo>
                  <a:lnTo>
                    <a:pt x="3102" y="98"/>
                  </a:lnTo>
                  <a:lnTo>
                    <a:pt x="2784" y="172"/>
                  </a:lnTo>
                  <a:lnTo>
                    <a:pt x="2491" y="269"/>
                  </a:lnTo>
                  <a:lnTo>
                    <a:pt x="2198" y="367"/>
                  </a:lnTo>
                  <a:lnTo>
                    <a:pt x="1954" y="489"/>
                  </a:lnTo>
                  <a:lnTo>
                    <a:pt x="1685" y="611"/>
                  </a:lnTo>
                  <a:lnTo>
                    <a:pt x="1246" y="904"/>
                  </a:lnTo>
                  <a:lnTo>
                    <a:pt x="879" y="1173"/>
                  </a:lnTo>
                  <a:lnTo>
                    <a:pt x="562" y="1442"/>
                  </a:lnTo>
                  <a:lnTo>
                    <a:pt x="293" y="1686"/>
                  </a:lnTo>
                  <a:lnTo>
                    <a:pt x="171" y="1808"/>
                  </a:lnTo>
                  <a:lnTo>
                    <a:pt x="98" y="1881"/>
                  </a:lnTo>
                  <a:lnTo>
                    <a:pt x="49" y="1979"/>
                  </a:lnTo>
                  <a:lnTo>
                    <a:pt x="0" y="2101"/>
                  </a:lnTo>
                  <a:lnTo>
                    <a:pt x="0" y="2199"/>
                  </a:lnTo>
                  <a:lnTo>
                    <a:pt x="0" y="13287"/>
                  </a:lnTo>
                  <a:lnTo>
                    <a:pt x="244" y="13067"/>
                  </a:lnTo>
                  <a:lnTo>
                    <a:pt x="537" y="12798"/>
                  </a:lnTo>
                  <a:lnTo>
                    <a:pt x="904" y="12530"/>
                  </a:lnTo>
                  <a:lnTo>
                    <a:pt x="1124" y="12383"/>
                  </a:lnTo>
                  <a:lnTo>
                    <a:pt x="1343" y="12261"/>
                  </a:lnTo>
                  <a:lnTo>
                    <a:pt x="1612" y="12139"/>
                  </a:lnTo>
                  <a:lnTo>
                    <a:pt x="1881" y="12017"/>
                  </a:lnTo>
                  <a:lnTo>
                    <a:pt x="2198" y="11919"/>
                  </a:lnTo>
                  <a:lnTo>
                    <a:pt x="2540" y="11821"/>
                  </a:lnTo>
                  <a:lnTo>
                    <a:pt x="2907" y="11748"/>
                  </a:lnTo>
                  <a:lnTo>
                    <a:pt x="3297" y="11675"/>
                  </a:lnTo>
                  <a:lnTo>
                    <a:pt x="3712" y="11650"/>
                  </a:lnTo>
                  <a:lnTo>
                    <a:pt x="4152" y="11626"/>
                  </a:lnTo>
                  <a:lnTo>
                    <a:pt x="4738" y="11650"/>
                  </a:lnTo>
                  <a:lnTo>
                    <a:pt x="5300" y="11699"/>
                  </a:lnTo>
                  <a:lnTo>
                    <a:pt x="5788" y="11748"/>
                  </a:lnTo>
                  <a:lnTo>
                    <a:pt x="6252" y="11821"/>
                  </a:lnTo>
                  <a:lnTo>
                    <a:pt x="6668" y="11919"/>
                  </a:lnTo>
                  <a:lnTo>
                    <a:pt x="7034" y="11992"/>
                  </a:lnTo>
                  <a:lnTo>
                    <a:pt x="7596" y="12163"/>
                  </a:lnTo>
                  <a:lnTo>
                    <a:pt x="7767" y="12188"/>
                  </a:lnTo>
                  <a:lnTo>
                    <a:pt x="7938" y="12163"/>
                  </a:lnTo>
                  <a:lnTo>
                    <a:pt x="8084" y="12090"/>
                  </a:lnTo>
                  <a:lnTo>
                    <a:pt x="8182" y="11992"/>
                  </a:lnTo>
                  <a:lnTo>
                    <a:pt x="8255" y="11895"/>
                  </a:lnTo>
                  <a:lnTo>
                    <a:pt x="8304" y="11773"/>
                  </a:lnTo>
                  <a:lnTo>
                    <a:pt x="8328" y="11626"/>
                  </a:lnTo>
                  <a:lnTo>
                    <a:pt x="8328" y="1661"/>
                  </a:lnTo>
                  <a:lnTo>
                    <a:pt x="8304" y="1539"/>
                  </a:lnTo>
                  <a:lnTo>
                    <a:pt x="8280" y="1442"/>
                  </a:lnTo>
                  <a:lnTo>
                    <a:pt x="8206" y="1319"/>
                  </a:lnTo>
                  <a:lnTo>
                    <a:pt x="8133" y="1246"/>
                  </a:lnTo>
                  <a:lnTo>
                    <a:pt x="7987" y="1124"/>
                  </a:lnTo>
                  <a:lnTo>
                    <a:pt x="7816" y="978"/>
                  </a:lnTo>
                  <a:lnTo>
                    <a:pt x="7400" y="758"/>
                  </a:lnTo>
                  <a:lnTo>
                    <a:pt x="6936" y="538"/>
                  </a:lnTo>
                  <a:lnTo>
                    <a:pt x="6423" y="343"/>
                  </a:lnTo>
                  <a:lnTo>
                    <a:pt x="5862" y="196"/>
                  </a:lnTo>
                  <a:lnTo>
                    <a:pt x="5300" y="74"/>
                  </a:lnTo>
                  <a:lnTo>
                    <a:pt x="4738" y="25"/>
                  </a:lnTo>
                  <a:lnTo>
                    <a:pt x="415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8317" y="1186550"/>
            <a:ext cx="3896617" cy="3640049"/>
          </a:xfrm>
          <a:prstGeom prst="rect">
            <a:avLst/>
          </a:prstGeom>
        </p:spPr>
      </p:pic>
      <p:sp>
        <p:nvSpPr>
          <p:cNvPr id="16" name="Google Shape;204;p13"/>
          <p:cNvSpPr txBox="1">
            <a:spLocks/>
          </p:cNvSpPr>
          <p:nvPr/>
        </p:nvSpPr>
        <p:spPr>
          <a:xfrm>
            <a:off x="931500" y="988400"/>
            <a:ext cx="6010500" cy="39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Catamaran"/>
              <a:buNone/>
              <a:defRPr sz="3200" b="1" i="0" u="none" strike="noStrike" cap="none">
                <a:solidFill>
                  <a:schemeClr val="accent1"/>
                </a:solidFill>
                <a:latin typeface="Catamaran"/>
                <a:ea typeface="Catamaran"/>
                <a:cs typeface="Catamaran"/>
                <a:sym typeface="Catamaran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Catamaran"/>
              <a:buNone/>
              <a:defRPr sz="3200" b="1" i="0" u="none" strike="noStrike" cap="none">
                <a:solidFill>
                  <a:schemeClr val="accent1"/>
                </a:solidFill>
                <a:latin typeface="Catamaran"/>
                <a:ea typeface="Catamaran"/>
                <a:cs typeface="Catamaran"/>
                <a:sym typeface="Catamaran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Catamaran"/>
              <a:buNone/>
              <a:defRPr sz="3200" b="1" i="0" u="none" strike="noStrike" cap="none">
                <a:solidFill>
                  <a:schemeClr val="accent1"/>
                </a:solidFill>
                <a:latin typeface="Catamaran"/>
                <a:ea typeface="Catamaran"/>
                <a:cs typeface="Catamaran"/>
                <a:sym typeface="Catamaran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Catamaran"/>
              <a:buNone/>
              <a:defRPr sz="3200" b="1" i="0" u="none" strike="noStrike" cap="none">
                <a:solidFill>
                  <a:schemeClr val="accent1"/>
                </a:solidFill>
                <a:latin typeface="Catamaran"/>
                <a:ea typeface="Catamaran"/>
                <a:cs typeface="Catamaran"/>
                <a:sym typeface="Catamaran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Catamaran"/>
              <a:buNone/>
              <a:defRPr sz="3200" b="1" i="0" u="none" strike="noStrike" cap="none">
                <a:solidFill>
                  <a:schemeClr val="accent1"/>
                </a:solidFill>
                <a:latin typeface="Catamaran"/>
                <a:ea typeface="Catamaran"/>
                <a:cs typeface="Catamaran"/>
                <a:sym typeface="Catamaran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Catamaran"/>
              <a:buNone/>
              <a:defRPr sz="3200" b="1" i="0" u="none" strike="noStrike" cap="none">
                <a:solidFill>
                  <a:schemeClr val="accent1"/>
                </a:solidFill>
                <a:latin typeface="Catamaran"/>
                <a:ea typeface="Catamaran"/>
                <a:cs typeface="Catamaran"/>
                <a:sym typeface="Catamaran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Catamaran"/>
              <a:buNone/>
              <a:defRPr sz="3200" b="1" i="0" u="none" strike="noStrike" cap="none">
                <a:solidFill>
                  <a:schemeClr val="accent1"/>
                </a:solidFill>
                <a:latin typeface="Catamaran"/>
                <a:ea typeface="Catamaran"/>
                <a:cs typeface="Catamaran"/>
                <a:sym typeface="Catamaran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Catamaran"/>
              <a:buNone/>
              <a:defRPr sz="3200" b="1" i="0" u="none" strike="noStrike" cap="none">
                <a:solidFill>
                  <a:schemeClr val="accent1"/>
                </a:solidFill>
                <a:latin typeface="Catamaran"/>
                <a:ea typeface="Catamaran"/>
                <a:cs typeface="Catamaran"/>
                <a:sym typeface="Catamaran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Catamaran"/>
              <a:buNone/>
              <a:defRPr sz="3200" b="1" i="0" u="none" strike="noStrike" cap="none">
                <a:solidFill>
                  <a:schemeClr val="accent1"/>
                </a:solidFill>
                <a:latin typeface="Catamaran"/>
                <a:ea typeface="Catamaran"/>
                <a:cs typeface="Catamaran"/>
                <a:sym typeface="Catamaran"/>
              </a:defRPr>
            </a:lvl9pPr>
          </a:lstStyle>
          <a:p>
            <a:r>
              <a:rPr lang="vi-VN" smtClean="0">
                <a:latin typeface="Arial" panose="020B0604020202020204" pitchFamily="34" charset="0"/>
                <a:cs typeface="Arial" panose="020B0604020202020204" pitchFamily="34" charset="0"/>
              </a:rPr>
              <a:t>I. NĂNG LƯỢNG</a:t>
            </a:r>
            <a:endParaRPr lang="vi-VN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4</a:t>
            </a:fld>
            <a:endParaRPr lang="en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825" y="0"/>
            <a:ext cx="3302984" cy="281764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0681" y="168440"/>
            <a:ext cx="2914106" cy="2884320"/>
          </a:xfrm>
          <a:prstGeom prst="rect">
            <a:avLst/>
          </a:prstGeom>
        </p:spPr>
      </p:pic>
      <p:sp>
        <p:nvSpPr>
          <p:cNvPr id="8" name="Google Shape;204;p13"/>
          <p:cNvSpPr txBox="1">
            <a:spLocks noGrp="1"/>
          </p:cNvSpPr>
          <p:nvPr>
            <p:ph type="title"/>
          </p:nvPr>
        </p:nvSpPr>
        <p:spPr>
          <a:xfrm>
            <a:off x="2749131" y="3669088"/>
            <a:ext cx="3326817" cy="913315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Năng lượng dự trữ trong pin</a:t>
            </a:r>
            <a:endParaRPr lang="vi-VN" sz="240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6651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5</a:t>
            </a:fld>
            <a:endParaRPr lang="en"/>
          </a:p>
        </p:txBody>
      </p:sp>
      <p:sp>
        <p:nvSpPr>
          <p:cNvPr id="8" name="Google Shape;204;p13"/>
          <p:cNvSpPr txBox="1">
            <a:spLocks noGrp="1"/>
          </p:cNvSpPr>
          <p:nvPr>
            <p:ph type="title"/>
          </p:nvPr>
        </p:nvSpPr>
        <p:spPr>
          <a:xfrm>
            <a:off x="3101974" y="3932789"/>
            <a:ext cx="3326817" cy="913315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Năng lượng ánh sáng Mặt Trời</a:t>
            </a:r>
            <a:endParaRPr lang="vi-VN" sz="240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4580" y="322598"/>
            <a:ext cx="5440028" cy="3226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765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loud Callout 8"/>
          <p:cNvSpPr/>
          <p:nvPr/>
        </p:nvSpPr>
        <p:spPr>
          <a:xfrm>
            <a:off x="862269" y="0"/>
            <a:ext cx="6942222" cy="3068053"/>
          </a:xfrm>
          <a:prstGeom prst="cloudCallout">
            <a:avLst>
              <a:gd name="adj1" fmla="val 37016"/>
              <a:gd name="adj2" fmla="val 58313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6</a:t>
            </a:fld>
            <a:endParaRPr lang="en"/>
          </a:p>
        </p:txBody>
      </p:sp>
      <p:sp>
        <p:nvSpPr>
          <p:cNvPr id="7" name="Rectangle 6"/>
          <p:cNvSpPr/>
          <p:nvPr/>
        </p:nvSpPr>
        <p:spPr>
          <a:xfrm>
            <a:off x="1656354" y="516901"/>
            <a:ext cx="5354052" cy="20867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4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Nếu không có năng lượng của thức ăn, của pin, năng lượng của ánh sáng mặt trời thì những hiện tượng nêu trên có diễn ra được không?</a:t>
            </a:r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Notched Right Arrow 7"/>
          <p:cNvSpPr/>
          <p:nvPr/>
        </p:nvSpPr>
        <p:spPr>
          <a:xfrm>
            <a:off x="1167062" y="3400642"/>
            <a:ext cx="3573379" cy="1546009"/>
          </a:xfrm>
          <a:prstGeom prst="notchedRightArrow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smtClean="0"/>
              <a:t>Không thể diễn ra</a:t>
            </a:r>
            <a:endParaRPr lang="en-US" sz="240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4211" y="2787941"/>
            <a:ext cx="1931558" cy="2270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27766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13"/>
          <p:cNvSpPr txBox="1">
            <a:spLocks noGrp="1"/>
          </p:cNvSpPr>
          <p:nvPr>
            <p:ph type="title"/>
          </p:nvPr>
        </p:nvSpPr>
        <p:spPr>
          <a:xfrm>
            <a:off x="473549" y="3101546"/>
            <a:ext cx="8803660" cy="2041905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b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 sát hình và thảo luận làm sáng tỏ:</a:t>
            </a:r>
            <a:br>
              <a:rPr lang="en-GB" sz="2200" b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200" b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Khi năng lượng càng nhiều thì lực tác dụng có thể càng mạnh.</a:t>
            </a:r>
            <a:br>
              <a:rPr lang="en-GB" sz="2200" b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200" b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Khi năng lượng càng mạnh thì thời gian tác dụng lực có thể càng nhiều.</a:t>
            </a:r>
            <a:endParaRPr lang="vi-VN" sz="2200" b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8" name="Google Shape;208;p13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grpSp>
        <p:nvGrpSpPr>
          <p:cNvPr id="209" name="Google Shape;209;p13"/>
          <p:cNvGrpSpPr/>
          <p:nvPr/>
        </p:nvGrpSpPr>
        <p:grpSpPr>
          <a:xfrm>
            <a:off x="144780" y="822093"/>
            <a:ext cx="269364" cy="224087"/>
            <a:chOff x="1926350" y="995225"/>
            <a:chExt cx="428650" cy="356600"/>
          </a:xfrm>
        </p:grpSpPr>
        <p:sp>
          <p:nvSpPr>
            <p:cNvPr id="210" name="Google Shape;210;p13"/>
            <p:cNvSpPr/>
            <p:nvPr/>
          </p:nvSpPr>
          <p:spPr>
            <a:xfrm>
              <a:off x="1926350" y="1298075"/>
              <a:ext cx="208225" cy="53750"/>
            </a:xfrm>
            <a:custGeom>
              <a:avLst/>
              <a:gdLst/>
              <a:ahLst/>
              <a:cxnLst/>
              <a:rect l="l" t="t" r="r" b="b"/>
              <a:pathLst>
                <a:path w="8329" h="2150" extrusionOk="0">
                  <a:moveTo>
                    <a:pt x="0" y="0"/>
                  </a:moveTo>
                  <a:lnTo>
                    <a:pt x="0" y="489"/>
                  </a:lnTo>
                  <a:lnTo>
                    <a:pt x="25" y="635"/>
                  </a:lnTo>
                  <a:lnTo>
                    <a:pt x="74" y="758"/>
                  </a:lnTo>
                  <a:lnTo>
                    <a:pt x="147" y="855"/>
                  </a:lnTo>
                  <a:lnTo>
                    <a:pt x="245" y="953"/>
                  </a:lnTo>
                  <a:lnTo>
                    <a:pt x="391" y="1026"/>
                  </a:lnTo>
                  <a:lnTo>
                    <a:pt x="562" y="1051"/>
                  </a:lnTo>
                  <a:lnTo>
                    <a:pt x="733" y="1026"/>
                  </a:lnTo>
                  <a:lnTo>
                    <a:pt x="1295" y="855"/>
                  </a:lnTo>
                  <a:lnTo>
                    <a:pt x="1661" y="782"/>
                  </a:lnTo>
                  <a:lnTo>
                    <a:pt x="2076" y="684"/>
                  </a:lnTo>
                  <a:lnTo>
                    <a:pt x="2540" y="611"/>
                  </a:lnTo>
                  <a:lnTo>
                    <a:pt x="3029" y="562"/>
                  </a:lnTo>
                  <a:lnTo>
                    <a:pt x="3591" y="513"/>
                  </a:lnTo>
                  <a:lnTo>
                    <a:pt x="4177" y="489"/>
                  </a:lnTo>
                  <a:lnTo>
                    <a:pt x="4616" y="513"/>
                  </a:lnTo>
                  <a:lnTo>
                    <a:pt x="5032" y="538"/>
                  </a:lnTo>
                  <a:lnTo>
                    <a:pt x="5422" y="611"/>
                  </a:lnTo>
                  <a:lnTo>
                    <a:pt x="5789" y="684"/>
                  </a:lnTo>
                  <a:lnTo>
                    <a:pt x="6131" y="782"/>
                  </a:lnTo>
                  <a:lnTo>
                    <a:pt x="6448" y="880"/>
                  </a:lnTo>
                  <a:lnTo>
                    <a:pt x="6717" y="1002"/>
                  </a:lnTo>
                  <a:lnTo>
                    <a:pt x="6985" y="1124"/>
                  </a:lnTo>
                  <a:lnTo>
                    <a:pt x="7205" y="1246"/>
                  </a:lnTo>
                  <a:lnTo>
                    <a:pt x="7425" y="1393"/>
                  </a:lnTo>
                  <a:lnTo>
                    <a:pt x="7791" y="1661"/>
                  </a:lnTo>
                  <a:lnTo>
                    <a:pt x="8084" y="1930"/>
                  </a:lnTo>
                  <a:lnTo>
                    <a:pt x="8329" y="2150"/>
                  </a:lnTo>
                  <a:lnTo>
                    <a:pt x="8329" y="1661"/>
                  </a:lnTo>
                  <a:lnTo>
                    <a:pt x="8084" y="1441"/>
                  </a:lnTo>
                  <a:lnTo>
                    <a:pt x="7791" y="1173"/>
                  </a:lnTo>
                  <a:lnTo>
                    <a:pt x="7425" y="904"/>
                  </a:lnTo>
                  <a:lnTo>
                    <a:pt x="7205" y="758"/>
                  </a:lnTo>
                  <a:lnTo>
                    <a:pt x="6985" y="635"/>
                  </a:lnTo>
                  <a:lnTo>
                    <a:pt x="6717" y="513"/>
                  </a:lnTo>
                  <a:lnTo>
                    <a:pt x="6448" y="391"/>
                  </a:lnTo>
                  <a:lnTo>
                    <a:pt x="6131" y="294"/>
                  </a:lnTo>
                  <a:lnTo>
                    <a:pt x="5789" y="196"/>
                  </a:lnTo>
                  <a:lnTo>
                    <a:pt x="5422" y="123"/>
                  </a:lnTo>
                  <a:lnTo>
                    <a:pt x="5032" y="49"/>
                  </a:lnTo>
                  <a:lnTo>
                    <a:pt x="4616" y="25"/>
                  </a:lnTo>
                  <a:lnTo>
                    <a:pt x="4177" y="0"/>
                  </a:lnTo>
                  <a:lnTo>
                    <a:pt x="3591" y="25"/>
                  </a:lnTo>
                  <a:lnTo>
                    <a:pt x="3029" y="74"/>
                  </a:lnTo>
                  <a:lnTo>
                    <a:pt x="2540" y="123"/>
                  </a:lnTo>
                  <a:lnTo>
                    <a:pt x="2076" y="196"/>
                  </a:lnTo>
                  <a:lnTo>
                    <a:pt x="1661" y="294"/>
                  </a:lnTo>
                  <a:lnTo>
                    <a:pt x="1295" y="367"/>
                  </a:lnTo>
                  <a:lnTo>
                    <a:pt x="733" y="538"/>
                  </a:lnTo>
                  <a:lnTo>
                    <a:pt x="562" y="562"/>
                  </a:lnTo>
                  <a:lnTo>
                    <a:pt x="391" y="538"/>
                  </a:lnTo>
                  <a:lnTo>
                    <a:pt x="245" y="465"/>
                  </a:lnTo>
                  <a:lnTo>
                    <a:pt x="147" y="367"/>
                  </a:lnTo>
                  <a:lnTo>
                    <a:pt x="74" y="269"/>
                  </a:lnTo>
                  <a:lnTo>
                    <a:pt x="25" y="1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11" name="Google Shape;211;p13"/>
            <p:cNvSpPr/>
            <p:nvPr/>
          </p:nvSpPr>
          <p:spPr>
            <a:xfrm>
              <a:off x="2146775" y="1298075"/>
              <a:ext cx="208225" cy="53750"/>
            </a:xfrm>
            <a:custGeom>
              <a:avLst/>
              <a:gdLst/>
              <a:ahLst/>
              <a:cxnLst/>
              <a:rect l="l" t="t" r="r" b="b"/>
              <a:pathLst>
                <a:path w="8329" h="2150" extrusionOk="0">
                  <a:moveTo>
                    <a:pt x="4152" y="0"/>
                  </a:moveTo>
                  <a:lnTo>
                    <a:pt x="3712" y="25"/>
                  </a:lnTo>
                  <a:lnTo>
                    <a:pt x="3297" y="49"/>
                  </a:lnTo>
                  <a:lnTo>
                    <a:pt x="2907" y="123"/>
                  </a:lnTo>
                  <a:lnTo>
                    <a:pt x="2540" y="196"/>
                  </a:lnTo>
                  <a:lnTo>
                    <a:pt x="2198" y="294"/>
                  </a:lnTo>
                  <a:lnTo>
                    <a:pt x="1881" y="391"/>
                  </a:lnTo>
                  <a:lnTo>
                    <a:pt x="1612" y="513"/>
                  </a:lnTo>
                  <a:lnTo>
                    <a:pt x="1343" y="635"/>
                  </a:lnTo>
                  <a:lnTo>
                    <a:pt x="1124" y="758"/>
                  </a:lnTo>
                  <a:lnTo>
                    <a:pt x="904" y="904"/>
                  </a:lnTo>
                  <a:lnTo>
                    <a:pt x="537" y="1173"/>
                  </a:lnTo>
                  <a:lnTo>
                    <a:pt x="244" y="1441"/>
                  </a:lnTo>
                  <a:lnTo>
                    <a:pt x="0" y="1661"/>
                  </a:lnTo>
                  <a:lnTo>
                    <a:pt x="0" y="2150"/>
                  </a:lnTo>
                  <a:lnTo>
                    <a:pt x="244" y="1930"/>
                  </a:lnTo>
                  <a:lnTo>
                    <a:pt x="537" y="1661"/>
                  </a:lnTo>
                  <a:lnTo>
                    <a:pt x="904" y="1393"/>
                  </a:lnTo>
                  <a:lnTo>
                    <a:pt x="1124" y="1246"/>
                  </a:lnTo>
                  <a:lnTo>
                    <a:pt x="1343" y="1124"/>
                  </a:lnTo>
                  <a:lnTo>
                    <a:pt x="1612" y="1002"/>
                  </a:lnTo>
                  <a:lnTo>
                    <a:pt x="1881" y="880"/>
                  </a:lnTo>
                  <a:lnTo>
                    <a:pt x="2198" y="782"/>
                  </a:lnTo>
                  <a:lnTo>
                    <a:pt x="2540" y="684"/>
                  </a:lnTo>
                  <a:lnTo>
                    <a:pt x="2907" y="611"/>
                  </a:lnTo>
                  <a:lnTo>
                    <a:pt x="3297" y="538"/>
                  </a:lnTo>
                  <a:lnTo>
                    <a:pt x="3712" y="513"/>
                  </a:lnTo>
                  <a:lnTo>
                    <a:pt x="4152" y="489"/>
                  </a:lnTo>
                  <a:lnTo>
                    <a:pt x="4738" y="513"/>
                  </a:lnTo>
                  <a:lnTo>
                    <a:pt x="5300" y="562"/>
                  </a:lnTo>
                  <a:lnTo>
                    <a:pt x="5788" y="611"/>
                  </a:lnTo>
                  <a:lnTo>
                    <a:pt x="6252" y="684"/>
                  </a:lnTo>
                  <a:lnTo>
                    <a:pt x="6668" y="782"/>
                  </a:lnTo>
                  <a:lnTo>
                    <a:pt x="7034" y="855"/>
                  </a:lnTo>
                  <a:lnTo>
                    <a:pt x="7596" y="1026"/>
                  </a:lnTo>
                  <a:lnTo>
                    <a:pt x="7767" y="1051"/>
                  </a:lnTo>
                  <a:lnTo>
                    <a:pt x="7938" y="1026"/>
                  </a:lnTo>
                  <a:lnTo>
                    <a:pt x="8084" y="953"/>
                  </a:lnTo>
                  <a:lnTo>
                    <a:pt x="8182" y="855"/>
                  </a:lnTo>
                  <a:lnTo>
                    <a:pt x="8255" y="758"/>
                  </a:lnTo>
                  <a:lnTo>
                    <a:pt x="8304" y="635"/>
                  </a:lnTo>
                  <a:lnTo>
                    <a:pt x="8328" y="489"/>
                  </a:lnTo>
                  <a:lnTo>
                    <a:pt x="8328" y="0"/>
                  </a:lnTo>
                  <a:lnTo>
                    <a:pt x="8304" y="147"/>
                  </a:lnTo>
                  <a:lnTo>
                    <a:pt x="8255" y="269"/>
                  </a:lnTo>
                  <a:lnTo>
                    <a:pt x="8182" y="367"/>
                  </a:lnTo>
                  <a:lnTo>
                    <a:pt x="8084" y="465"/>
                  </a:lnTo>
                  <a:lnTo>
                    <a:pt x="7938" y="538"/>
                  </a:lnTo>
                  <a:lnTo>
                    <a:pt x="7767" y="562"/>
                  </a:lnTo>
                  <a:lnTo>
                    <a:pt x="7596" y="538"/>
                  </a:lnTo>
                  <a:lnTo>
                    <a:pt x="7034" y="367"/>
                  </a:lnTo>
                  <a:lnTo>
                    <a:pt x="6668" y="294"/>
                  </a:lnTo>
                  <a:lnTo>
                    <a:pt x="6252" y="196"/>
                  </a:lnTo>
                  <a:lnTo>
                    <a:pt x="5788" y="123"/>
                  </a:lnTo>
                  <a:lnTo>
                    <a:pt x="5300" y="74"/>
                  </a:lnTo>
                  <a:lnTo>
                    <a:pt x="4738" y="25"/>
                  </a:lnTo>
                  <a:lnTo>
                    <a:pt x="415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12" name="Google Shape;212;p13"/>
            <p:cNvSpPr/>
            <p:nvPr/>
          </p:nvSpPr>
          <p:spPr>
            <a:xfrm>
              <a:off x="1926350" y="995225"/>
              <a:ext cx="208225" cy="332175"/>
            </a:xfrm>
            <a:custGeom>
              <a:avLst/>
              <a:gdLst/>
              <a:ahLst/>
              <a:cxnLst/>
              <a:rect l="l" t="t" r="r" b="b"/>
              <a:pathLst>
                <a:path w="8329" h="13287" extrusionOk="0">
                  <a:moveTo>
                    <a:pt x="4177" y="1"/>
                  </a:moveTo>
                  <a:lnTo>
                    <a:pt x="3591" y="25"/>
                  </a:lnTo>
                  <a:lnTo>
                    <a:pt x="3029" y="74"/>
                  </a:lnTo>
                  <a:lnTo>
                    <a:pt x="2467" y="196"/>
                  </a:lnTo>
                  <a:lnTo>
                    <a:pt x="1905" y="343"/>
                  </a:lnTo>
                  <a:lnTo>
                    <a:pt x="1393" y="538"/>
                  </a:lnTo>
                  <a:lnTo>
                    <a:pt x="929" y="758"/>
                  </a:lnTo>
                  <a:lnTo>
                    <a:pt x="513" y="978"/>
                  </a:lnTo>
                  <a:lnTo>
                    <a:pt x="342" y="1124"/>
                  </a:lnTo>
                  <a:lnTo>
                    <a:pt x="196" y="1246"/>
                  </a:lnTo>
                  <a:lnTo>
                    <a:pt x="123" y="1319"/>
                  </a:lnTo>
                  <a:lnTo>
                    <a:pt x="49" y="1442"/>
                  </a:lnTo>
                  <a:lnTo>
                    <a:pt x="25" y="1539"/>
                  </a:lnTo>
                  <a:lnTo>
                    <a:pt x="0" y="1661"/>
                  </a:lnTo>
                  <a:lnTo>
                    <a:pt x="0" y="11626"/>
                  </a:lnTo>
                  <a:lnTo>
                    <a:pt x="25" y="11773"/>
                  </a:lnTo>
                  <a:lnTo>
                    <a:pt x="74" y="11895"/>
                  </a:lnTo>
                  <a:lnTo>
                    <a:pt x="147" y="11992"/>
                  </a:lnTo>
                  <a:lnTo>
                    <a:pt x="245" y="12090"/>
                  </a:lnTo>
                  <a:lnTo>
                    <a:pt x="391" y="12163"/>
                  </a:lnTo>
                  <a:lnTo>
                    <a:pt x="562" y="12188"/>
                  </a:lnTo>
                  <a:lnTo>
                    <a:pt x="733" y="12163"/>
                  </a:lnTo>
                  <a:lnTo>
                    <a:pt x="1295" y="11992"/>
                  </a:lnTo>
                  <a:lnTo>
                    <a:pt x="1661" y="11919"/>
                  </a:lnTo>
                  <a:lnTo>
                    <a:pt x="2076" y="11821"/>
                  </a:lnTo>
                  <a:lnTo>
                    <a:pt x="2540" y="11748"/>
                  </a:lnTo>
                  <a:lnTo>
                    <a:pt x="3029" y="11699"/>
                  </a:lnTo>
                  <a:lnTo>
                    <a:pt x="3591" y="11650"/>
                  </a:lnTo>
                  <a:lnTo>
                    <a:pt x="4177" y="11626"/>
                  </a:lnTo>
                  <a:lnTo>
                    <a:pt x="4616" y="11650"/>
                  </a:lnTo>
                  <a:lnTo>
                    <a:pt x="5032" y="11675"/>
                  </a:lnTo>
                  <a:lnTo>
                    <a:pt x="5422" y="11748"/>
                  </a:lnTo>
                  <a:lnTo>
                    <a:pt x="5789" y="11821"/>
                  </a:lnTo>
                  <a:lnTo>
                    <a:pt x="6131" y="11919"/>
                  </a:lnTo>
                  <a:lnTo>
                    <a:pt x="6448" y="12017"/>
                  </a:lnTo>
                  <a:lnTo>
                    <a:pt x="6717" y="12139"/>
                  </a:lnTo>
                  <a:lnTo>
                    <a:pt x="6985" y="12261"/>
                  </a:lnTo>
                  <a:lnTo>
                    <a:pt x="7205" y="12383"/>
                  </a:lnTo>
                  <a:lnTo>
                    <a:pt x="7425" y="12530"/>
                  </a:lnTo>
                  <a:lnTo>
                    <a:pt x="7791" y="12798"/>
                  </a:lnTo>
                  <a:lnTo>
                    <a:pt x="8084" y="13067"/>
                  </a:lnTo>
                  <a:lnTo>
                    <a:pt x="8329" y="13287"/>
                  </a:lnTo>
                  <a:lnTo>
                    <a:pt x="8329" y="2199"/>
                  </a:lnTo>
                  <a:lnTo>
                    <a:pt x="8329" y="2101"/>
                  </a:lnTo>
                  <a:lnTo>
                    <a:pt x="8280" y="1979"/>
                  </a:lnTo>
                  <a:lnTo>
                    <a:pt x="8231" y="1881"/>
                  </a:lnTo>
                  <a:lnTo>
                    <a:pt x="8158" y="1808"/>
                  </a:lnTo>
                  <a:lnTo>
                    <a:pt x="8036" y="1686"/>
                  </a:lnTo>
                  <a:lnTo>
                    <a:pt x="7767" y="1442"/>
                  </a:lnTo>
                  <a:lnTo>
                    <a:pt x="7449" y="1173"/>
                  </a:lnTo>
                  <a:lnTo>
                    <a:pt x="7083" y="904"/>
                  </a:lnTo>
                  <a:lnTo>
                    <a:pt x="6644" y="611"/>
                  </a:lnTo>
                  <a:lnTo>
                    <a:pt x="6375" y="489"/>
                  </a:lnTo>
                  <a:lnTo>
                    <a:pt x="6131" y="367"/>
                  </a:lnTo>
                  <a:lnTo>
                    <a:pt x="5838" y="269"/>
                  </a:lnTo>
                  <a:lnTo>
                    <a:pt x="5544" y="172"/>
                  </a:lnTo>
                  <a:lnTo>
                    <a:pt x="5227" y="98"/>
                  </a:lnTo>
                  <a:lnTo>
                    <a:pt x="4885" y="49"/>
                  </a:lnTo>
                  <a:lnTo>
                    <a:pt x="454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13" name="Google Shape;213;p13"/>
            <p:cNvSpPr/>
            <p:nvPr/>
          </p:nvSpPr>
          <p:spPr>
            <a:xfrm>
              <a:off x="2146775" y="995225"/>
              <a:ext cx="208225" cy="332175"/>
            </a:xfrm>
            <a:custGeom>
              <a:avLst/>
              <a:gdLst/>
              <a:ahLst/>
              <a:cxnLst/>
              <a:rect l="l" t="t" r="r" b="b"/>
              <a:pathLst>
                <a:path w="8329" h="13287" extrusionOk="0">
                  <a:moveTo>
                    <a:pt x="3786" y="1"/>
                  </a:moveTo>
                  <a:lnTo>
                    <a:pt x="3444" y="49"/>
                  </a:lnTo>
                  <a:lnTo>
                    <a:pt x="3102" y="98"/>
                  </a:lnTo>
                  <a:lnTo>
                    <a:pt x="2784" y="172"/>
                  </a:lnTo>
                  <a:lnTo>
                    <a:pt x="2491" y="269"/>
                  </a:lnTo>
                  <a:lnTo>
                    <a:pt x="2198" y="367"/>
                  </a:lnTo>
                  <a:lnTo>
                    <a:pt x="1954" y="489"/>
                  </a:lnTo>
                  <a:lnTo>
                    <a:pt x="1685" y="611"/>
                  </a:lnTo>
                  <a:lnTo>
                    <a:pt x="1246" y="904"/>
                  </a:lnTo>
                  <a:lnTo>
                    <a:pt x="879" y="1173"/>
                  </a:lnTo>
                  <a:lnTo>
                    <a:pt x="562" y="1442"/>
                  </a:lnTo>
                  <a:lnTo>
                    <a:pt x="293" y="1686"/>
                  </a:lnTo>
                  <a:lnTo>
                    <a:pt x="171" y="1808"/>
                  </a:lnTo>
                  <a:lnTo>
                    <a:pt x="98" y="1881"/>
                  </a:lnTo>
                  <a:lnTo>
                    <a:pt x="49" y="1979"/>
                  </a:lnTo>
                  <a:lnTo>
                    <a:pt x="0" y="2101"/>
                  </a:lnTo>
                  <a:lnTo>
                    <a:pt x="0" y="2199"/>
                  </a:lnTo>
                  <a:lnTo>
                    <a:pt x="0" y="13287"/>
                  </a:lnTo>
                  <a:lnTo>
                    <a:pt x="244" y="13067"/>
                  </a:lnTo>
                  <a:lnTo>
                    <a:pt x="537" y="12798"/>
                  </a:lnTo>
                  <a:lnTo>
                    <a:pt x="904" y="12530"/>
                  </a:lnTo>
                  <a:lnTo>
                    <a:pt x="1124" y="12383"/>
                  </a:lnTo>
                  <a:lnTo>
                    <a:pt x="1343" y="12261"/>
                  </a:lnTo>
                  <a:lnTo>
                    <a:pt x="1612" y="12139"/>
                  </a:lnTo>
                  <a:lnTo>
                    <a:pt x="1881" y="12017"/>
                  </a:lnTo>
                  <a:lnTo>
                    <a:pt x="2198" y="11919"/>
                  </a:lnTo>
                  <a:lnTo>
                    <a:pt x="2540" y="11821"/>
                  </a:lnTo>
                  <a:lnTo>
                    <a:pt x="2907" y="11748"/>
                  </a:lnTo>
                  <a:lnTo>
                    <a:pt x="3297" y="11675"/>
                  </a:lnTo>
                  <a:lnTo>
                    <a:pt x="3712" y="11650"/>
                  </a:lnTo>
                  <a:lnTo>
                    <a:pt x="4152" y="11626"/>
                  </a:lnTo>
                  <a:lnTo>
                    <a:pt x="4738" y="11650"/>
                  </a:lnTo>
                  <a:lnTo>
                    <a:pt x="5300" y="11699"/>
                  </a:lnTo>
                  <a:lnTo>
                    <a:pt x="5788" y="11748"/>
                  </a:lnTo>
                  <a:lnTo>
                    <a:pt x="6252" y="11821"/>
                  </a:lnTo>
                  <a:lnTo>
                    <a:pt x="6668" y="11919"/>
                  </a:lnTo>
                  <a:lnTo>
                    <a:pt x="7034" y="11992"/>
                  </a:lnTo>
                  <a:lnTo>
                    <a:pt x="7596" y="12163"/>
                  </a:lnTo>
                  <a:lnTo>
                    <a:pt x="7767" y="12188"/>
                  </a:lnTo>
                  <a:lnTo>
                    <a:pt x="7938" y="12163"/>
                  </a:lnTo>
                  <a:lnTo>
                    <a:pt x="8084" y="12090"/>
                  </a:lnTo>
                  <a:lnTo>
                    <a:pt x="8182" y="11992"/>
                  </a:lnTo>
                  <a:lnTo>
                    <a:pt x="8255" y="11895"/>
                  </a:lnTo>
                  <a:lnTo>
                    <a:pt x="8304" y="11773"/>
                  </a:lnTo>
                  <a:lnTo>
                    <a:pt x="8328" y="11626"/>
                  </a:lnTo>
                  <a:lnTo>
                    <a:pt x="8328" y="1661"/>
                  </a:lnTo>
                  <a:lnTo>
                    <a:pt x="8304" y="1539"/>
                  </a:lnTo>
                  <a:lnTo>
                    <a:pt x="8280" y="1442"/>
                  </a:lnTo>
                  <a:lnTo>
                    <a:pt x="8206" y="1319"/>
                  </a:lnTo>
                  <a:lnTo>
                    <a:pt x="8133" y="1246"/>
                  </a:lnTo>
                  <a:lnTo>
                    <a:pt x="7987" y="1124"/>
                  </a:lnTo>
                  <a:lnTo>
                    <a:pt x="7816" y="978"/>
                  </a:lnTo>
                  <a:lnTo>
                    <a:pt x="7400" y="758"/>
                  </a:lnTo>
                  <a:lnTo>
                    <a:pt x="6936" y="538"/>
                  </a:lnTo>
                  <a:lnTo>
                    <a:pt x="6423" y="343"/>
                  </a:lnTo>
                  <a:lnTo>
                    <a:pt x="5862" y="196"/>
                  </a:lnTo>
                  <a:lnTo>
                    <a:pt x="5300" y="74"/>
                  </a:lnTo>
                  <a:lnTo>
                    <a:pt x="4738" y="25"/>
                  </a:lnTo>
                  <a:lnTo>
                    <a:pt x="415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16" name="Google Shape;204;p13"/>
          <p:cNvSpPr txBox="1">
            <a:spLocks/>
          </p:cNvSpPr>
          <p:nvPr/>
        </p:nvSpPr>
        <p:spPr>
          <a:xfrm>
            <a:off x="800014" y="650076"/>
            <a:ext cx="8477195" cy="5681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Catamaran"/>
              <a:buNone/>
              <a:defRPr sz="3200" b="1" i="0" u="none" strike="noStrike" cap="none">
                <a:solidFill>
                  <a:schemeClr val="accent1"/>
                </a:solidFill>
                <a:latin typeface="Catamaran"/>
                <a:ea typeface="Catamaran"/>
                <a:cs typeface="Catamaran"/>
                <a:sym typeface="Catamaran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Catamaran"/>
              <a:buNone/>
              <a:defRPr sz="3200" b="1" i="0" u="none" strike="noStrike" cap="none">
                <a:solidFill>
                  <a:schemeClr val="accent1"/>
                </a:solidFill>
                <a:latin typeface="Catamaran"/>
                <a:ea typeface="Catamaran"/>
                <a:cs typeface="Catamaran"/>
                <a:sym typeface="Catamaran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Catamaran"/>
              <a:buNone/>
              <a:defRPr sz="3200" b="1" i="0" u="none" strike="noStrike" cap="none">
                <a:solidFill>
                  <a:schemeClr val="accent1"/>
                </a:solidFill>
                <a:latin typeface="Catamaran"/>
                <a:ea typeface="Catamaran"/>
                <a:cs typeface="Catamaran"/>
                <a:sym typeface="Catamaran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Catamaran"/>
              <a:buNone/>
              <a:defRPr sz="3200" b="1" i="0" u="none" strike="noStrike" cap="none">
                <a:solidFill>
                  <a:schemeClr val="accent1"/>
                </a:solidFill>
                <a:latin typeface="Catamaran"/>
                <a:ea typeface="Catamaran"/>
                <a:cs typeface="Catamaran"/>
                <a:sym typeface="Catamaran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Catamaran"/>
              <a:buNone/>
              <a:defRPr sz="3200" b="1" i="0" u="none" strike="noStrike" cap="none">
                <a:solidFill>
                  <a:schemeClr val="accent1"/>
                </a:solidFill>
                <a:latin typeface="Catamaran"/>
                <a:ea typeface="Catamaran"/>
                <a:cs typeface="Catamaran"/>
                <a:sym typeface="Catamaran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Catamaran"/>
              <a:buNone/>
              <a:defRPr sz="3200" b="1" i="0" u="none" strike="noStrike" cap="none">
                <a:solidFill>
                  <a:schemeClr val="accent1"/>
                </a:solidFill>
                <a:latin typeface="Catamaran"/>
                <a:ea typeface="Catamaran"/>
                <a:cs typeface="Catamaran"/>
                <a:sym typeface="Catamaran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Catamaran"/>
              <a:buNone/>
              <a:defRPr sz="3200" b="1" i="0" u="none" strike="noStrike" cap="none">
                <a:solidFill>
                  <a:schemeClr val="accent1"/>
                </a:solidFill>
                <a:latin typeface="Catamaran"/>
                <a:ea typeface="Catamaran"/>
                <a:cs typeface="Catamaran"/>
                <a:sym typeface="Catamaran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Catamaran"/>
              <a:buNone/>
              <a:defRPr sz="3200" b="1" i="0" u="none" strike="noStrike" cap="none">
                <a:solidFill>
                  <a:schemeClr val="accent1"/>
                </a:solidFill>
                <a:latin typeface="Catamaran"/>
                <a:ea typeface="Catamaran"/>
                <a:cs typeface="Catamaran"/>
                <a:sym typeface="Catamaran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Catamaran"/>
              <a:buNone/>
              <a:defRPr sz="3200" b="1" i="0" u="none" strike="noStrike" cap="none">
                <a:solidFill>
                  <a:schemeClr val="accent1"/>
                </a:solidFill>
                <a:latin typeface="Catamaran"/>
                <a:ea typeface="Catamaran"/>
                <a:cs typeface="Catamaran"/>
                <a:sym typeface="Catamaran"/>
              </a:defRPr>
            </a:lvl9pPr>
          </a:lstStyle>
          <a:p>
            <a:r>
              <a:rPr lang="en-GB" smtClean="0">
                <a:latin typeface="Arial" panose="020B0604020202020204" pitchFamily="34" charset="0"/>
                <a:cs typeface="Arial" panose="020B0604020202020204" pitchFamily="34" charset="0"/>
              </a:rPr>
              <a:t>II</a:t>
            </a:r>
            <a:r>
              <a:rPr lang="vi-VN" smtClean="0">
                <a:latin typeface="Arial" panose="020B0604020202020204" pitchFamily="34" charset="0"/>
                <a:cs typeface="Arial" panose="020B0604020202020204" pitchFamily="34" charset="0"/>
              </a:rPr>
              <a:t>. NĂNG LƯỢNG</a:t>
            </a:r>
            <a:r>
              <a:rPr lang="en-GB" smtClean="0">
                <a:latin typeface="Arial" panose="020B0604020202020204" pitchFamily="34" charset="0"/>
                <a:cs typeface="Arial" panose="020B0604020202020204" pitchFamily="34" charset="0"/>
              </a:rPr>
              <a:t> VÀ TÁC DỤNG LỰC</a:t>
            </a:r>
            <a:endParaRPr lang="vi-VN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6548" y="1343458"/>
            <a:ext cx="5753015" cy="1784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067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17"/>
          <p:cNvSpPr txBox="1">
            <a:spLocks noGrp="1"/>
          </p:cNvSpPr>
          <p:nvPr>
            <p:ph type="title"/>
          </p:nvPr>
        </p:nvSpPr>
        <p:spPr>
          <a:xfrm>
            <a:off x="779100" y="836000"/>
            <a:ext cx="6010500" cy="396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smtClean="0">
                <a:latin typeface="Arial" panose="020B0604020202020204" pitchFamily="34" charset="0"/>
                <a:cs typeface="Arial" panose="020B0604020202020204" pitchFamily="34" charset="0"/>
              </a:rPr>
              <a:t>Thí nghiệm: Thổi xe đồ chơi</a:t>
            </a:r>
            <a:endParaRPr sz="2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1" name="Google Shape;241;p17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  <p:grpSp>
        <p:nvGrpSpPr>
          <p:cNvPr id="242" name="Google Shape;242;p17"/>
          <p:cNvGrpSpPr/>
          <p:nvPr/>
        </p:nvGrpSpPr>
        <p:grpSpPr>
          <a:xfrm>
            <a:off x="135880" y="874786"/>
            <a:ext cx="257118" cy="276131"/>
            <a:chOff x="611175" y="2326900"/>
            <a:chExt cx="362700" cy="389575"/>
          </a:xfrm>
        </p:grpSpPr>
        <p:sp>
          <p:nvSpPr>
            <p:cNvPr id="243" name="Google Shape;243;p17"/>
            <p:cNvSpPr/>
            <p:nvPr/>
          </p:nvSpPr>
          <p:spPr>
            <a:xfrm>
              <a:off x="611175" y="2326900"/>
              <a:ext cx="362700" cy="389575"/>
            </a:xfrm>
            <a:custGeom>
              <a:avLst/>
              <a:gdLst/>
              <a:ahLst/>
              <a:cxnLst/>
              <a:rect l="l" t="t" r="r" b="b"/>
              <a:pathLst>
                <a:path w="14508" h="15583" extrusionOk="0">
                  <a:moveTo>
                    <a:pt x="9647" y="489"/>
                  </a:moveTo>
                  <a:lnTo>
                    <a:pt x="9769" y="513"/>
                  </a:lnTo>
                  <a:lnTo>
                    <a:pt x="9916" y="562"/>
                  </a:lnTo>
                  <a:lnTo>
                    <a:pt x="10014" y="660"/>
                  </a:lnTo>
                  <a:lnTo>
                    <a:pt x="10087" y="782"/>
                  </a:lnTo>
                  <a:lnTo>
                    <a:pt x="10111" y="928"/>
                  </a:lnTo>
                  <a:lnTo>
                    <a:pt x="10111" y="1075"/>
                  </a:lnTo>
                  <a:lnTo>
                    <a:pt x="10063" y="1197"/>
                  </a:lnTo>
                  <a:lnTo>
                    <a:pt x="9989" y="1319"/>
                  </a:lnTo>
                  <a:lnTo>
                    <a:pt x="9281" y="2003"/>
                  </a:lnTo>
                  <a:lnTo>
                    <a:pt x="9232" y="2076"/>
                  </a:lnTo>
                  <a:lnTo>
                    <a:pt x="9183" y="2174"/>
                  </a:lnTo>
                  <a:lnTo>
                    <a:pt x="9159" y="2247"/>
                  </a:lnTo>
                  <a:lnTo>
                    <a:pt x="9159" y="2345"/>
                  </a:lnTo>
                  <a:lnTo>
                    <a:pt x="9159" y="6497"/>
                  </a:lnTo>
                  <a:lnTo>
                    <a:pt x="9183" y="6643"/>
                  </a:lnTo>
                  <a:lnTo>
                    <a:pt x="9232" y="6790"/>
                  </a:lnTo>
                  <a:lnTo>
                    <a:pt x="10575" y="8671"/>
                  </a:lnTo>
                  <a:lnTo>
                    <a:pt x="3932" y="8671"/>
                  </a:lnTo>
                  <a:lnTo>
                    <a:pt x="5276" y="6790"/>
                  </a:lnTo>
                  <a:lnTo>
                    <a:pt x="5324" y="6643"/>
                  </a:lnTo>
                  <a:lnTo>
                    <a:pt x="5349" y="6497"/>
                  </a:lnTo>
                  <a:lnTo>
                    <a:pt x="5349" y="2345"/>
                  </a:lnTo>
                  <a:lnTo>
                    <a:pt x="5349" y="2247"/>
                  </a:lnTo>
                  <a:lnTo>
                    <a:pt x="5324" y="2174"/>
                  </a:lnTo>
                  <a:lnTo>
                    <a:pt x="5276" y="2076"/>
                  </a:lnTo>
                  <a:lnTo>
                    <a:pt x="5227" y="2003"/>
                  </a:lnTo>
                  <a:lnTo>
                    <a:pt x="4519" y="1319"/>
                  </a:lnTo>
                  <a:lnTo>
                    <a:pt x="4445" y="1197"/>
                  </a:lnTo>
                  <a:lnTo>
                    <a:pt x="4396" y="1075"/>
                  </a:lnTo>
                  <a:lnTo>
                    <a:pt x="4396" y="928"/>
                  </a:lnTo>
                  <a:lnTo>
                    <a:pt x="4421" y="782"/>
                  </a:lnTo>
                  <a:lnTo>
                    <a:pt x="4494" y="660"/>
                  </a:lnTo>
                  <a:lnTo>
                    <a:pt x="4592" y="562"/>
                  </a:lnTo>
                  <a:lnTo>
                    <a:pt x="4738" y="513"/>
                  </a:lnTo>
                  <a:lnTo>
                    <a:pt x="4860" y="489"/>
                  </a:lnTo>
                  <a:close/>
                  <a:moveTo>
                    <a:pt x="6717" y="9574"/>
                  </a:moveTo>
                  <a:lnTo>
                    <a:pt x="6912" y="9647"/>
                  </a:lnTo>
                  <a:lnTo>
                    <a:pt x="7083" y="9745"/>
                  </a:lnTo>
                  <a:lnTo>
                    <a:pt x="7254" y="9892"/>
                  </a:lnTo>
                  <a:lnTo>
                    <a:pt x="7376" y="10038"/>
                  </a:lnTo>
                  <a:lnTo>
                    <a:pt x="7474" y="10234"/>
                  </a:lnTo>
                  <a:lnTo>
                    <a:pt x="7547" y="10429"/>
                  </a:lnTo>
                  <a:lnTo>
                    <a:pt x="7571" y="10649"/>
                  </a:lnTo>
                  <a:lnTo>
                    <a:pt x="7547" y="10869"/>
                  </a:lnTo>
                  <a:lnTo>
                    <a:pt x="7474" y="11064"/>
                  </a:lnTo>
                  <a:lnTo>
                    <a:pt x="7376" y="11259"/>
                  </a:lnTo>
                  <a:lnTo>
                    <a:pt x="7254" y="11406"/>
                  </a:lnTo>
                  <a:lnTo>
                    <a:pt x="7083" y="11552"/>
                  </a:lnTo>
                  <a:lnTo>
                    <a:pt x="6912" y="11650"/>
                  </a:lnTo>
                  <a:lnTo>
                    <a:pt x="6717" y="11699"/>
                  </a:lnTo>
                  <a:lnTo>
                    <a:pt x="6497" y="11723"/>
                  </a:lnTo>
                  <a:lnTo>
                    <a:pt x="6277" y="11699"/>
                  </a:lnTo>
                  <a:lnTo>
                    <a:pt x="6057" y="11650"/>
                  </a:lnTo>
                  <a:lnTo>
                    <a:pt x="5886" y="11552"/>
                  </a:lnTo>
                  <a:lnTo>
                    <a:pt x="5715" y="11406"/>
                  </a:lnTo>
                  <a:lnTo>
                    <a:pt x="5593" y="11259"/>
                  </a:lnTo>
                  <a:lnTo>
                    <a:pt x="5495" y="11064"/>
                  </a:lnTo>
                  <a:lnTo>
                    <a:pt x="5422" y="10869"/>
                  </a:lnTo>
                  <a:lnTo>
                    <a:pt x="5398" y="10649"/>
                  </a:lnTo>
                  <a:lnTo>
                    <a:pt x="5422" y="10429"/>
                  </a:lnTo>
                  <a:lnTo>
                    <a:pt x="5495" y="10234"/>
                  </a:lnTo>
                  <a:lnTo>
                    <a:pt x="5593" y="10038"/>
                  </a:lnTo>
                  <a:lnTo>
                    <a:pt x="5715" y="9892"/>
                  </a:lnTo>
                  <a:lnTo>
                    <a:pt x="5886" y="9745"/>
                  </a:lnTo>
                  <a:lnTo>
                    <a:pt x="6057" y="9647"/>
                  </a:lnTo>
                  <a:lnTo>
                    <a:pt x="6277" y="9574"/>
                  </a:lnTo>
                  <a:close/>
                  <a:moveTo>
                    <a:pt x="8475" y="11894"/>
                  </a:moveTo>
                  <a:lnTo>
                    <a:pt x="8597" y="11919"/>
                  </a:lnTo>
                  <a:lnTo>
                    <a:pt x="8695" y="11943"/>
                  </a:lnTo>
                  <a:lnTo>
                    <a:pt x="8817" y="11992"/>
                  </a:lnTo>
                  <a:lnTo>
                    <a:pt x="8915" y="12065"/>
                  </a:lnTo>
                  <a:lnTo>
                    <a:pt x="8988" y="12163"/>
                  </a:lnTo>
                  <a:lnTo>
                    <a:pt x="9037" y="12285"/>
                  </a:lnTo>
                  <a:lnTo>
                    <a:pt x="9086" y="12383"/>
                  </a:lnTo>
                  <a:lnTo>
                    <a:pt x="9086" y="12529"/>
                  </a:lnTo>
                  <a:lnTo>
                    <a:pt x="9086" y="12652"/>
                  </a:lnTo>
                  <a:lnTo>
                    <a:pt x="9037" y="12749"/>
                  </a:lnTo>
                  <a:lnTo>
                    <a:pt x="8988" y="12871"/>
                  </a:lnTo>
                  <a:lnTo>
                    <a:pt x="8915" y="12969"/>
                  </a:lnTo>
                  <a:lnTo>
                    <a:pt x="8817" y="13042"/>
                  </a:lnTo>
                  <a:lnTo>
                    <a:pt x="8695" y="13091"/>
                  </a:lnTo>
                  <a:lnTo>
                    <a:pt x="8597" y="13140"/>
                  </a:lnTo>
                  <a:lnTo>
                    <a:pt x="8329" y="13140"/>
                  </a:lnTo>
                  <a:lnTo>
                    <a:pt x="8231" y="13091"/>
                  </a:lnTo>
                  <a:lnTo>
                    <a:pt x="8109" y="13042"/>
                  </a:lnTo>
                  <a:lnTo>
                    <a:pt x="8011" y="12969"/>
                  </a:lnTo>
                  <a:lnTo>
                    <a:pt x="7938" y="12871"/>
                  </a:lnTo>
                  <a:lnTo>
                    <a:pt x="7889" y="12749"/>
                  </a:lnTo>
                  <a:lnTo>
                    <a:pt x="7864" y="12652"/>
                  </a:lnTo>
                  <a:lnTo>
                    <a:pt x="7840" y="12529"/>
                  </a:lnTo>
                  <a:lnTo>
                    <a:pt x="7864" y="12383"/>
                  </a:lnTo>
                  <a:lnTo>
                    <a:pt x="7889" y="12285"/>
                  </a:lnTo>
                  <a:lnTo>
                    <a:pt x="7938" y="12163"/>
                  </a:lnTo>
                  <a:lnTo>
                    <a:pt x="8011" y="12065"/>
                  </a:lnTo>
                  <a:lnTo>
                    <a:pt x="8109" y="11992"/>
                  </a:lnTo>
                  <a:lnTo>
                    <a:pt x="8231" y="11943"/>
                  </a:lnTo>
                  <a:lnTo>
                    <a:pt x="8329" y="11919"/>
                  </a:lnTo>
                  <a:lnTo>
                    <a:pt x="8475" y="11894"/>
                  </a:lnTo>
                  <a:close/>
                  <a:moveTo>
                    <a:pt x="6741" y="13360"/>
                  </a:moveTo>
                  <a:lnTo>
                    <a:pt x="6814" y="13384"/>
                  </a:lnTo>
                  <a:lnTo>
                    <a:pt x="6912" y="13433"/>
                  </a:lnTo>
                  <a:lnTo>
                    <a:pt x="6985" y="13482"/>
                  </a:lnTo>
                  <a:lnTo>
                    <a:pt x="7034" y="13555"/>
                  </a:lnTo>
                  <a:lnTo>
                    <a:pt x="7083" y="13653"/>
                  </a:lnTo>
                  <a:lnTo>
                    <a:pt x="7107" y="13726"/>
                  </a:lnTo>
                  <a:lnTo>
                    <a:pt x="7107" y="13824"/>
                  </a:lnTo>
                  <a:lnTo>
                    <a:pt x="7107" y="13922"/>
                  </a:lnTo>
                  <a:lnTo>
                    <a:pt x="7083" y="14019"/>
                  </a:lnTo>
                  <a:lnTo>
                    <a:pt x="7034" y="14117"/>
                  </a:lnTo>
                  <a:lnTo>
                    <a:pt x="6985" y="14166"/>
                  </a:lnTo>
                  <a:lnTo>
                    <a:pt x="6912" y="14239"/>
                  </a:lnTo>
                  <a:lnTo>
                    <a:pt x="6814" y="14288"/>
                  </a:lnTo>
                  <a:lnTo>
                    <a:pt x="6741" y="14312"/>
                  </a:lnTo>
                  <a:lnTo>
                    <a:pt x="6546" y="14312"/>
                  </a:lnTo>
                  <a:lnTo>
                    <a:pt x="6448" y="14288"/>
                  </a:lnTo>
                  <a:lnTo>
                    <a:pt x="6375" y="14239"/>
                  </a:lnTo>
                  <a:lnTo>
                    <a:pt x="6301" y="14166"/>
                  </a:lnTo>
                  <a:lnTo>
                    <a:pt x="6228" y="14117"/>
                  </a:lnTo>
                  <a:lnTo>
                    <a:pt x="6179" y="14019"/>
                  </a:lnTo>
                  <a:lnTo>
                    <a:pt x="6155" y="13922"/>
                  </a:lnTo>
                  <a:lnTo>
                    <a:pt x="6155" y="13824"/>
                  </a:lnTo>
                  <a:lnTo>
                    <a:pt x="6155" y="13726"/>
                  </a:lnTo>
                  <a:lnTo>
                    <a:pt x="6179" y="13653"/>
                  </a:lnTo>
                  <a:lnTo>
                    <a:pt x="6228" y="13555"/>
                  </a:lnTo>
                  <a:lnTo>
                    <a:pt x="6301" y="13482"/>
                  </a:lnTo>
                  <a:lnTo>
                    <a:pt x="6375" y="13433"/>
                  </a:lnTo>
                  <a:lnTo>
                    <a:pt x="6448" y="13384"/>
                  </a:lnTo>
                  <a:lnTo>
                    <a:pt x="6546" y="13360"/>
                  </a:lnTo>
                  <a:close/>
                  <a:moveTo>
                    <a:pt x="4860" y="0"/>
                  </a:moveTo>
                  <a:lnTo>
                    <a:pt x="4714" y="25"/>
                  </a:lnTo>
                  <a:lnTo>
                    <a:pt x="4592" y="49"/>
                  </a:lnTo>
                  <a:lnTo>
                    <a:pt x="4445" y="98"/>
                  </a:lnTo>
                  <a:lnTo>
                    <a:pt x="4323" y="171"/>
                  </a:lnTo>
                  <a:lnTo>
                    <a:pt x="4225" y="245"/>
                  </a:lnTo>
                  <a:lnTo>
                    <a:pt x="4128" y="367"/>
                  </a:lnTo>
                  <a:lnTo>
                    <a:pt x="4030" y="464"/>
                  </a:lnTo>
                  <a:lnTo>
                    <a:pt x="3981" y="611"/>
                  </a:lnTo>
                  <a:lnTo>
                    <a:pt x="3932" y="733"/>
                  </a:lnTo>
                  <a:lnTo>
                    <a:pt x="3908" y="880"/>
                  </a:lnTo>
                  <a:lnTo>
                    <a:pt x="3908" y="1026"/>
                  </a:lnTo>
                  <a:lnTo>
                    <a:pt x="3908" y="1173"/>
                  </a:lnTo>
                  <a:lnTo>
                    <a:pt x="3957" y="1295"/>
                  </a:lnTo>
                  <a:lnTo>
                    <a:pt x="4006" y="1441"/>
                  </a:lnTo>
                  <a:lnTo>
                    <a:pt x="4079" y="1563"/>
                  </a:lnTo>
                  <a:lnTo>
                    <a:pt x="4177" y="1661"/>
                  </a:lnTo>
                  <a:lnTo>
                    <a:pt x="4860" y="2345"/>
                  </a:lnTo>
                  <a:lnTo>
                    <a:pt x="4860" y="6497"/>
                  </a:lnTo>
                  <a:lnTo>
                    <a:pt x="196" y="13067"/>
                  </a:lnTo>
                  <a:lnTo>
                    <a:pt x="122" y="13189"/>
                  </a:lnTo>
                  <a:lnTo>
                    <a:pt x="49" y="13311"/>
                  </a:lnTo>
                  <a:lnTo>
                    <a:pt x="25" y="13433"/>
                  </a:lnTo>
                  <a:lnTo>
                    <a:pt x="0" y="13555"/>
                  </a:lnTo>
                  <a:lnTo>
                    <a:pt x="0" y="13677"/>
                  </a:lnTo>
                  <a:lnTo>
                    <a:pt x="25" y="13824"/>
                  </a:lnTo>
                  <a:lnTo>
                    <a:pt x="49" y="13946"/>
                  </a:lnTo>
                  <a:lnTo>
                    <a:pt x="98" y="14068"/>
                  </a:lnTo>
                  <a:lnTo>
                    <a:pt x="586" y="15045"/>
                  </a:lnTo>
                  <a:lnTo>
                    <a:pt x="660" y="15167"/>
                  </a:lnTo>
                  <a:lnTo>
                    <a:pt x="757" y="15265"/>
                  </a:lnTo>
                  <a:lnTo>
                    <a:pt x="831" y="15362"/>
                  </a:lnTo>
                  <a:lnTo>
                    <a:pt x="953" y="15436"/>
                  </a:lnTo>
                  <a:lnTo>
                    <a:pt x="1075" y="15485"/>
                  </a:lnTo>
                  <a:lnTo>
                    <a:pt x="1197" y="15533"/>
                  </a:lnTo>
                  <a:lnTo>
                    <a:pt x="1319" y="15582"/>
                  </a:lnTo>
                  <a:lnTo>
                    <a:pt x="13189" y="15582"/>
                  </a:lnTo>
                  <a:lnTo>
                    <a:pt x="13311" y="15533"/>
                  </a:lnTo>
                  <a:lnTo>
                    <a:pt x="13433" y="15485"/>
                  </a:lnTo>
                  <a:lnTo>
                    <a:pt x="13555" y="15436"/>
                  </a:lnTo>
                  <a:lnTo>
                    <a:pt x="13677" y="15362"/>
                  </a:lnTo>
                  <a:lnTo>
                    <a:pt x="13750" y="15265"/>
                  </a:lnTo>
                  <a:lnTo>
                    <a:pt x="13848" y="15167"/>
                  </a:lnTo>
                  <a:lnTo>
                    <a:pt x="13921" y="15045"/>
                  </a:lnTo>
                  <a:lnTo>
                    <a:pt x="14410" y="14068"/>
                  </a:lnTo>
                  <a:lnTo>
                    <a:pt x="14459" y="13946"/>
                  </a:lnTo>
                  <a:lnTo>
                    <a:pt x="14483" y="13824"/>
                  </a:lnTo>
                  <a:lnTo>
                    <a:pt x="14508" y="13677"/>
                  </a:lnTo>
                  <a:lnTo>
                    <a:pt x="14508" y="13555"/>
                  </a:lnTo>
                  <a:lnTo>
                    <a:pt x="14483" y="13433"/>
                  </a:lnTo>
                  <a:lnTo>
                    <a:pt x="14459" y="13311"/>
                  </a:lnTo>
                  <a:lnTo>
                    <a:pt x="14385" y="13189"/>
                  </a:lnTo>
                  <a:lnTo>
                    <a:pt x="14312" y="13067"/>
                  </a:lnTo>
                  <a:lnTo>
                    <a:pt x="9647" y="6497"/>
                  </a:lnTo>
                  <a:lnTo>
                    <a:pt x="9647" y="2345"/>
                  </a:lnTo>
                  <a:lnTo>
                    <a:pt x="10331" y="1661"/>
                  </a:lnTo>
                  <a:lnTo>
                    <a:pt x="10429" y="1563"/>
                  </a:lnTo>
                  <a:lnTo>
                    <a:pt x="10502" y="1441"/>
                  </a:lnTo>
                  <a:lnTo>
                    <a:pt x="10551" y="1295"/>
                  </a:lnTo>
                  <a:lnTo>
                    <a:pt x="10600" y="1173"/>
                  </a:lnTo>
                  <a:lnTo>
                    <a:pt x="10600" y="1026"/>
                  </a:lnTo>
                  <a:lnTo>
                    <a:pt x="10600" y="880"/>
                  </a:lnTo>
                  <a:lnTo>
                    <a:pt x="10575" y="733"/>
                  </a:lnTo>
                  <a:lnTo>
                    <a:pt x="10527" y="611"/>
                  </a:lnTo>
                  <a:lnTo>
                    <a:pt x="10478" y="464"/>
                  </a:lnTo>
                  <a:lnTo>
                    <a:pt x="10380" y="367"/>
                  </a:lnTo>
                  <a:lnTo>
                    <a:pt x="10282" y="245"/>
                  </a:lnTo>
                  <a:lnTo>
                    <a:pt x="10185" y="171"/>
                  </a:lnTo>
                  <a:lnTo>
                    <a:pt x="10063" y="98"/>
                  </a:lnTo>
                  <a:lnTo>
                    <a:pt x="9916" y="49"/>
                  </a:lnTo>
                  <a:lnTo>
                    <a:pt x="9794" y="25"/>
                  </a:lnTo>
                  <a:lnTo>
                    <a:pt x="9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44" name="Google Shape;244;p17"/>
            <p:cNvSpPr/>
            <p:nvPr/>
          </p:nvSpPr>
          <p:spPr>
            <a:xfrm>
              <a:off x="794950" y="2500900"/>
              <a:ext cx="24450" cy="23850"/>
            </a:xfrm>
            <a:custGeom>
              <a:avLst/>
              <a:gdLst/>
              <a:ahLst/>
              <a:cxnLst/>
              <a:rect l="l" t="t" r="r" b="b"/>
              <a:pathLst>
                <a:path w="978" h="954" extrusionOk="0">
                  <a:moveTo>
                    <a:pt x="391" y="1"/>
                  </a:moveTo>
                  <a:lnTo>
                    <a:pt x="294" y="25"/>
                  </a:lnTo>
                  <a:lnTo>
                    <a:pt x="220" y="74"/>
                  </a:lnTo>
                  <a:lnTo>
                    <a:pt x="147" y="123"/>
                  </a:lnTo>
                  <a:lnTo>
                    <a:pt x="98" y="196"/>
                  </a:lnTo>
                  <a:lnTo>
                    <a:pt x="49" y="294"/>
                  </a:lnTo>
                  <a:lnTo>
                    <a:pt x="25" y="367"/>
                  </a:lnTo>
                  <a:lnTo>
                    <a:pt x="1" y="465"/>
                  </a:lnTo>
                  <a:lnTo>
                    <a:pt x="25" y="563"/>
                  </a:lnTo>
                  <a:lnTo>
                    <a:pt x="49" y="660"/>
                  </a:lnTo>
                  <a:lnTo>
                    <a:pt x="98" y="734"/>
                  </a:lnTo>
                  <a:lnTo>
                    <a:pt x="147" y="807"/>
                  </a:lnTo>
                  <a:lnTo>
                    <a:pt x="220" y="880"/>
                  </a:lnTo>
                  <a:lnTo>
                    <a:pt x="294" y="905"/>
                  </a:lnTo>
                  <a:lnTo>
                    <a:pt x="391" y="953"/>
                  </a:lnTo>
                  <a:lnTo>
                    <a:pt x="587" y="953"/>
                  </a:lnTo>
                  <a:lnTo>
                    <a:pt x="684" y="905"/>
                  </a:lnTo>
                  <a:lnTo>
                    <a:pt x="758" y="880"/>
                  </a:lnTo>
                  <a:lnTo>
                    <a:pt x="831" y="807"/>
                  </a:lnTo>
                  <a:lnTo>
                    <a:pt x="880" y="734"/>
                  </a:lnTo>
                  <a:lnTo>
                    <a:pt x="929" y="660"/>
                  </a:lnTo>
                  <a:lnTo>
                    <a:pt x="953" y="563"/>
                  </a:lnTo>
                  <a:lnTo>
                    <a:pt x="978" y="465"/>
                  </a:lnTo>
                  <a:lnTo>
                    <a:pt x="953" y="367"/>
                  </a:lnTo>
                  <a:lnTo>
                    <a:pt x="929" y="294"/>
                  </a:lnTo>
                  <a:lnTo>
                    <a:pt x="880" y="196"/>
                  </a:lnTo>
                  <a:lnTo>
                    <a:pt x="831" y="123"/>
                  </a:lnTo>
                  <a:lnTo>
                    <a:pt x="758" y="74"/>
                  </a:lnTo>
                  <a:lnTo>
                    <a:pt x="684" y="25"/>
                  </a:lnTo>
                  <a:lnTo>
                    <a:pt x="58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45" name="Google Shape;245;p17"/>
            <p:cNvSpPr/>
            <p:nvPr/>
          </p:nvSpPr>
          <p:spPr>
            <a:xfrm>
              <a:off x="754650" y="2381250"/>
              <a:ext cx="75750" cy="14050"/>
            </a:xfrm>
            <a:custGeom>
              <a:avLst/>
              <a:gdLst/>
              <a:ahLst/>
              <a:cxnLst/>
              <a:rect l="l" t="t" r="r" b="b"/>
              <a:pathLst>
                <a:path w="3030" h="562" extrusionOk="0">
                  <a:moveTo>
                    <a:pt x="294" y="0"/>
                  </a:moveTo>
                  <a:lnTo>
                    <a:pt x="172" y="24"/>
                  </a:lnTo>
                  <a:lnTo>
                    <a:pt x="74" y="73"/>
                  </a:lnTo>
                  <a:lnTo>
                    <a:pt x="25" y="171"/>
                  </a:lnTo>
                  <a:lnTo>
                    <a:pt x="1" y="269"/>
                  </a:lnTo>
                  <a:lnTo>
                    <a:pt x="25" y="391"/>
                  </a:lnTo>
                  <a:lnTo>
                    <a:pt x="74" y="488"/>
                  </a:lnTo>
                  <a:lnTo>
                    <a:pt x="172" y="537"/>
                  </a:lnTo>
                  <a:lnTo>
                    <a:pt x="294" y="562"/>
                  </a:lnTo>
                  <a:lnTo>
                    <a:pt x="2736" y="562"/>
                  </a:lnTo>
                  <a:lnTo>
                    <a:pt x="2858" y="537"/>
                  </a:lnTo>
                  <a:lnTo>
                    <a:pt x="2956" y="488"/>
                  </a:lnTo>
                  <a:lnTo>
                    <a:pt x="3005" y="391"/>
                  </a:lnTo>
                  <a:lnTo>
                    <a:pt x="3029" y="269"/>
                  </a:lnTo>
                  <a:lnTo>
                    <a:pt x="3005" y="171"/>
                  </a:lnTo>
                  <a:lnTo>
                    <a:pt x="2956" y="73"/>
                  </a:lnTo>
                  <a:lnTo>
                    <a:pt x="2858" y="24"/>
                  </a:lnTo>
                  <a:lnTo>
                    <a:pt x="273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46" name="Google Shape;246;p17"/>
            <p:cNvSpPr/>
            <p:nvPr/>
          </p:nvSpPr>
          <p:spPr>
            <a:xfrm>
              <a:off x="765025" y="2453900"/>
              <a:ext cx="31175" cy="31150"/>
            </a:xfrm>
            <a:custGeom>
              <a:avLst/>
              <a:gdLst/>
              <a:ahLst/>
              <a:cxnLst/>
              <a:rect l="l" t="t" r="r" b="b"/>
              <a:pathLst>
                <a:path w="1247" h="1246" extrusionOk="0">
                  <a:moveTo>
                    <a:pt x="611" y="0"/>
                  </a:moveTo>
                  <a:lnTo>
                    <a:pt x="489" y="25"/>
                  </a:lnTo>
                  <a:lnTo>
                    <a:pt x="367" y="49"/>
                  </a:lnTo>
                  <a:lnTo>
                    <a:pt x="270" y="122"/>
                  </a:lnTo>
                  <a:lnTo>
                    <a:pt x="172" y="196"/>
                  </a:lnTo>
                  <a:lnTo>
                    <a:pt x="99" y="269"/>
                  </a:lnTo>
                  <a:lnTo>
                    <a:pt x="50" y="391"/>
                  </a:lnTo>
                  <a:lnTo>
                    <a:pt x="1" y="513"/>
                  </a:lnTo>
                  <a:lnTo>
                    <a:pt x="1" y="635"/>
                  </a:lnTo>
                  <a:lnTo>
                    <a:pt x="1" y="757"/>
                  </a:lnTo>
                  <a:lnTo>
                    <a:pt x="50" y="880"/>
                  </a:lnTo>
                  <a:lnTo>
                    <a:pt x="99" y="977"/>
                  </a:lnTo>
                  <a:lnTo>
                    <a:pt x="172" y="1075"/>
                  </a:lnTo>
                  <a:lnTo>
                    <a:pt x="270" y="1148"/>
                  </a:lnTo>
                  <a:lnTo>
                    <a:pt x="367" y="1197"/>
                  </a:lnTo>
                  <a:lnTo>
                    <a:pt x="489" y="1246"/>
                  </a:lnTo>
                  <a:lnTo>
                    <a:pt x="734" y="1246"/>
                  </a:lnTo>
                  <a:lnTo>
                    <a:pt x="856" y="1197"/>
                  </a:lnTo>
                  <a:lnTo>
                    <a:pt x="978" y="1148"/>
                  </a:lnTo>
                  <a:lnTo>
                    <a:pt x="1051" y="1075"/>
                  </a:lnTo>
                  <a:lnTo>
                    <a:pt x="1149" y="977"/>
                  </a:lnTo>
                  <a:lnTo>
                    <a:pt x="1198" y="880"/>
                  </a:lnTo>
                  <a:lnTo>
                    <a:pt x="1222" y="757"/>
                  </a:lnTo>
                  <a:lnTo>
                    <a:pt x="1246" y="635"/>
                  </a:lnTo>
                  <a:lnTo>
                    <a:pt x="1222" y="513"/>
                  </a:lnTo>
                  <a:lnTo>
                    <a:pt x="1198" y="391"/>
                  </a:lnTo>
                  <a:lnTo>
                    <a:pt x="1149" y="269"/>
                  </a:lnTo>
                  <a:lnTo>
                    <a:pt x="1051" y="196"/>
                  </a:lnTo>
                  <a:lnTo>
                    <a:pt x="978" y="122"/>
                  </a:lnTo>
                  <a:lnTo>
                    <a:pt x="856" y="49"/>
                  </a:lnTo>
                  <a:lnTo>
                    <a:pt x="734" y="25"/>
                  </a:lnTo>
                  <a:lnTo>
                    <a:pt x="61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3914" y="1957680"/>
            <a:ext cx="4370640" cy="225581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18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9</a:t>
            </a:fld>
            <a:endParaRPr>
              <a:solidFill>
                <a:schemeClr val="lt1"/>
              </a:solidFill>
            </a:endParaRP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796743E1-2DFC-4963-A6A7-EC3DF8425E5B}"/>
              </a:ext>
            </a:extLst>
          </p:cNvPr>
          <p:cNvSpPr txBox="1">
            <a:spLocks/>
          </p:cNvSpPr>
          <p:nvPr/>
        </p:nvSpPr>
        <p:spPr>
          <a:xfrm>
            <a:off x="3195167" y="1055680"/>
            <a:ext cx="5590171" cy="3397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FA8DC"/>
              </a:buClr>
              <a:buSzPts val="3000"/>
              <a:buFont typeface="Roboto"/>
              <a:buChar char="▸"/>
              <a:defRPr sz="3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FA8DC"/>
              </a:buClr>
              <a:buSzPts val="2400"/>
              <a:buFont typeface="Roboto"/>
              <a:buChar char="▹"/>
              <a:defRPr sz="2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FA8DC"/>
              </a:buClr>
              <a:buSzPts val="2400"/>
              <a:buFont typeface="Roboto"/>
              <a:buChar char="■"/>
              <a:defRPr sz="2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FA8DC"/>
              </a:buClr>
              <a:buSzPts val="1800"/>
              <a:buFont typeface="Roboto"/>
              <a:buChar char="●"/>
              <a:defRPr sz="1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○"/>
              <a:defRPr sz="1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■"/>
              <a:defRPr sz="1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●"/>
              <a:defRPr sz="1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○"/>
              <a:defRPr sz="1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■"/>
              <a:defRPr sz="1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indent="0" algn="just">
              <a:lnSpc>
                <a:spcPct val="135000"/>
              </a:lnSpc>
              <a:spcAft>
                <a:spcPts val="600"/>
              </a:spcAft>
              <a:buFont typeface="Roboto"/>
              <a:buNone/>
            </a:pPr>
            <a:r>
              <a:rPr lang="en-US" sz="2200" b="1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Nhiệm vụ: </a:t>
            </a:r>
          </a:p>
          <a:p>
            <a:pPr algn="just">
              <a:lnSpc>
                <a:spcPct val="135000"/>
              </a:lnSpc>
              <a:spcAft>
                <a:spcPts val="600"/>
              </a:spcAft>
            </a:pPr>
            <a:r>
              <a:rPr lang="en-GB" sz="220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Muốn xe chuyển động nhanh hơn và xa hơn thì phải làm thế nào?</a:t>
            </a:r>
          </a:p>
          <a:p>
            <a:pPr algn="just">
              <a:lnSpc>
                <a:spcPct val="135000"/>
              </a:lnSpc>
              <a:spcAft>
                <a:spcPts val="600"/>
              </a:spcAft>
            </a:pPr>
            <a:r>
              <a:rPr lang="en-GB" sz="2200" smtClean="0">
                <a:latin typeface="Arial" panose="020B0604020202020204" pitchFamily="34" charset="0"/>
                <a:cs typeface="Arial" panose="020B0604020202020204" pitchFamily="34" charset="0"/>
              </a:rPr>
              <a:t>Rút ra mối quan hệ giữa năng lượng truyền cho vật với độ lớn lực tác dụng và thời gian tác dụng lên vật.</a:t>
            </a:r>
            <a:endParaRPr lang="en-US" sz="2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Graphic 5">
            <a:extLst>
              <a:ext uri="{FF2B5EF4-FFF2-40B4-BE49-F238E27FC236}">
                <a16:creationId xmlns:a16="http://schemas.microsoft.com/office/drawing/2014/main" id="{0C278755-B198-4F11-A226-314BB0C52B2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02191" y="1141862"/>
            <a:ext cx="1664768" cy="1664768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317201" y="383381"/>
            <a:ext cx="287796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smtClean="0">
                <a:solidFill>
                  <a:schemeClr val="accent3">
                    <a:lumMod val="75000"/>
                  </a:schemeClr>
                </a:solidFill>
              </a:rPr>
              <a:t>Thảo luận nhóm</a:t>
            </a:r>
            <a:endParaRPr lang="en-US" sz="24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22" name="Countdown 3 minutes-Nho">
            <a:hlinkClick r:id="" action="ppaction://media"/>
            <a:extLst>
              <a:ext uri="{FF2B5EF4-FFF2-40B4-BE49-F238E27FC236}">
                <a16:creationId xmlns:a16="http://schemas.microsoft.com/office/drawing/2014/main" id="{0123CD6F-260F-40C9-A96B-5E68A996867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34241" y="3338579"/>
            <a:ext cx="2017364" cy="116604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8" fill="hold" display="0">
                  <p:stCondLst>
                    <p:cond delay="indefinite"/>
                  </p:stCondLst>
                </p:cTn>
                <p:tgtEl>
                  <p:spTgt spid="22"/>
                </p:tgtEl>
              </p:cMediaNode>
            </p:video>
          </p:childTnLst>
        </p:cTn>
      </p:par>
    </p:tnLst>
    <p:bldLst>
      <p:bldP spid="19" grpId="0" uiExpand="1" build="p"/>
      <p:bldP spid="21" grpId="0"/>
    </p:bldLst>
  </p:timing>
</p:sld>
</file>

<file path=ppt/theme/theme1.xml><?xml version="1.0" encoding="utf-8"?>
<a:theme xmlns:a="http://schemas.openxmlformats.org/drawingml/2006/main" name="Dauphin template">
  <a:themeElements>
    <a:clrScheme name="Custom 347">
      <a:dk1>
        <a:srgbClr val="210635"/>
      </a:dk1>
      <a:lt1>
        <a:srgbClr val="FFFFFF"/>
      </a:lt1>
      <a:dk2>
        <a:srgbClr val="89828F"/>
      </a:dk2>
      <a:lt2>
        <a:srgbClr val="F4F3F8"/>
      </a:lt2>
      <a:accent1>
        <a:srgbClr val="725DCF"/>
      </a:accent1>
      <a:accent2>
        <a:srgbClr val="BD6DE0"/>
      </a:accent2>
      <a:accent3>
        <a:srgbClr val="F07249"/>
      </a:accent3>
      <a:accent4>
        <a:srgbClr val="FFB200"/>
      </a:accent4>
      <a:accent5>
        <a:srgbClr val="9D91EE"/>
      </a:accent5>
      <a:accent6>
        <a:srgbClr val="3691E0"/>
      </a:accent6>
      <a:hlink>
        <a:srgbClr val="6A5DCF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</TotalTime>
  <Words>587</Words>
  <Application>Microsoft Office PowerPoint</Application>
  <PresentationFormat>On-screen Show (16:9)</PresentationFormat>
  <Paragraphs>78</Paragraphs>
  <Slides>19</Slides>
  <Notes>13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Arial</vt:lpstr>
      <vt:lpstr>Catamaran</vt:lpstr>
      <vt:lpstr>Calibri</vt:lpstr>
      <vt:lpstr>Wingdings</vt:lpstr>
      <vt:lpstr>Catamaran Thin</vt:lpstr>
      <vt:lpstr>Roboto</vt:lpstr>
      <vt:lpstr>Dauphin template</vt:lpstr>
      <vt:lpstr>CHƯƠNG IX: NĂNG LƯỢNG</vt:lpstr>
      <vt:lpstr>PowerPoint Presentation</vt:lpstr>
      <vt:lpstr>Năng lượng dự trữ trong thức ăn</vt:lpstr>
      <vt:lpstr>Năng lượng dự trữ trong pin</vt:lpstr>
      <vt:lpstr>Năng lượng ánh sáng Mặt Trời</vt:lpstr>
      <vt:lpstr>PowerPoint Presentation</vt:lpstr>
      <vt:lpstr>Quan sát hình và thảo luận làm sáng tỏ: 1. Khi năng lượng càng nhiều thì lực tác dụng có thể càng mạnh. 2. Khi năng lượng càng mạnh thì thời gian tác dụng lực có thể càng nhiều.</vt:lpstr>
      <vt:lpstr>Thí nghiệm: Thổi xe đồ chơi</vt:lpstr>
      <vt:lpstr>PowerPoint Presentation</vt:lpstr>
      <vt:lpstr>Đơn vị của năng lượng</vt:lpstr>
      <vt:lpstr>PowerPoint Presentation</vt:lpstr>
      <vt:lpstr>PowerPoint Presentation</vt:lpstr>
      <vt:lpstr>Tìm thêm các ví dụ khác về sự truyền năng lượng trong thực tiễn</vt:lpstr>
      <vt:lpstr>PowerPoint Presentation</vt:lpstr>
      <vt:lpstr>LUYỆN TẬP – VẬN DỤNG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BÀI 46:  NĂNG LƯỢNG VÀ  SỰ TRUYỀN NĂNG LƯỢNG</dc:title>
  <dc:creator>VnTeach.Com</dc:creator>
  <cp:keywords>VnTeach.Com</cp:keywords>
  <cp:lastModifiedBy>Admin</cp:lastModifiedBy>
  <cp:revision>15</cp:revision>
  <dcterms:modified xsi:type="dcterms:W3CDTF">2021-07-28T03:23:47Z</dcterms:modified>
</cp:coreProperties>
</file>