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5" r:id="rId2"/>
    <p:sldId id="305" r:id="rId3"/>
    <p:sldId id="269" r:id="rId4"/>
    <p:sldId id="297" r:id="rId5"/>
    <p:sldId id="277" r:id="rId6"/>
    <p:sldId id="278" r:id="rId7"/>
    <p:sldId id="279" r:id="rId8"/>
    <p:sldId id="280" r:id="rId9"/>
    <p:sldId id="281" r:id="rId10"/>
    <p:sldId id="298" r:id="rId11"/>
    <p:sldId id="289" r:id="rId12"/>
    <p:sldId id="294" r:id="rId13"/>
    <p:sldId id="295" r:id="rId14"/>
    <p:sldId id="273" r:id="rId15"/>
    <p:sldId id="274" r:id="rId16"/>
    <p:sldId id="303" r:id="rId17"/>
    <p:sldId id="282" r:id="rId18"/>
    <p:sldId id="283" r:id="rId19"/>
    <p:sldId id="284" r:id="rId20"/>
    <p:sldId id="285" r:id="rId21"/>
    <p:sldId id="263" r:id="rId22"/>
    <p:sldId id="301" r:id="rId23"/>
    <p:sldId id="302" r:id="rId24"/>
    <p:sldId id="30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660"/>
  </p:normalViewPr>
  <p:slideViewPr>
    <p:cSldViewPr>
      <p:cViewPr varScale="1">
        <p:scale>
          <a:sx n="69" d="100"/>
          <a:sy n="69" d="100"/>
        </p:scale>
        <p:origin x="-142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192531-1789-49EA-A2BC-E8ED4770571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A71053A-06B1-4379-A468-95B425F67AC7}">
      <dgm:prSet/>
      <dgm:spPr/>
      <dgm:t>
        <a:bodyPr/>
        <a:lstStyle/>
        <a:p>
          <a:r>
            <a:rPr lang="en-US" b="1" dirty="0"/>
            <a:t>I. </a:t>
          </a:r>
          <a:r>
            <a:rPr lang="en-US" b="1" dirty="0" err="1"/>
            <a:t>Đọc</a:t>
          </a:r>
          <a:r>
            <a:rPr lang="en-US" b="1" dirty="0"/>
            <a:t> </a:t>
          </a:r>
          <a:r>
            <a:rPr lang="en-US" b="1" dirty="0" err="1"/>
            <a:t>văn</a:t>
          </a:r>
          <a:r>
            <a:rPr lang="en-US" b="1" dirty="0"/>
            <a:t> </a:t>
          </a:r>
          <a:r>
            <a:rPr lang="en-US" b="1" dirty="0" err="1"/>
            <a:t>bản</a:t>
          </a:r>
          <a:r>
            <a:rPr lang="en-US" b="1" dirty="0"/>
            <a:t>, </a:t>
          </a:r>
          <a:r>
            <a:rPr lang="en-US" b="1" dirty="0" err="1"/>
            <a:t>tìm</a:t>
          </a:r>
          <a:r>
            <a:rPr lang="en-US" b="1" dirty="0"/>
            <a:t> </a:t>
          </a:r>
          <a:r>
            <a:rPr lang="en-US" b="1" dirty="0" err="1"/>
            <a:t>hiểu</a:t>
          </a:r>
          <a:r>
            <a:rPr lang="en-US" b="1" dirty="0"/>
            <a:t> </a:t>
          </a:r>
          <a:r>
            <a:rPr lang="en-US" b="1" dirty="0" err="1" smtClean="0"/>
            <a:t>chung</a:t>
          </a:r>
          <a:r>
            <a:rPr lang="en-US" b="1" dirty="0" smtClean="0"/>
            <a:t>:</a:t>
          </a:r>
          <a:endParaRPr lang="en-US" b="1" dirty="0"/>
        </a:p>
      </dgm:t>
    </dgm:pt>
    <dgm:pt modelId="{132C5F22-D035-4C76-AC02-2F60BBDE638D}" type="parTrans" cxnId="{F674CC85-5694-498D-AA84-707DFABE88FA}">
      <dgm:prSet/>
      <dgm:spPr/>
      <dgm:t>
        <a:bodyPr/>
        <a:lstStyle/>
        <a:p>
          <a:endParaRPr lang="en-US"/>
        </a:p>
      </dgm:t>
    </dgm:pt>
    <dgm:pt modelId="{10A12F22-6001-4897-8C3A-5D13C3FE856C}" type="sibTrans" cxnId="{F674CC85-5694-498D-AA84-707DFABE88FA}">
      <dgm:prSet/>
      <dgm:spPr/>
      <dgm:t>
        <a:bodyPr/>
        <a:lstStyle/>
        <a:p>
          <a:endParaRPr lang="en-US"/>
        </a:p>
      </dgm:t>
    </dgm:pt>
    <dgm:pt modelId="{7B494BA1-66C5-46C1-B7CE-913290F35879}">
      <dgm:prSet/>
      <dgm:spPr/>
      <dgm:t>
        <a:bodyPr/>
        <a:lstStyle/>
        <a:p>
          <a:r>
            <a:rPr lang="en-US" b="1" dirty="0"/>
            <a:t>II. </a:t>
          </a:r>
          <a:r>
            <a:rPr lang="en-US" b="1" dirty="0" err="1"/>
            <a:t>Khám</a:t>
          </a:r>
          <a:r>
            <a:rPr lang="en-US" b="1" dirty="0"/>
            <a:t> </a:t>
          </a:r>
          <a:r>
            <a:rPr lang="en-US" b="1" dirty="0" err="1"/>
            <a:t>phá</a:t>
          </a:r>
          <a:r>
            <a:rPr lang="en-US" b="1" dirty="0"/>
            <a:t> </a:t>
          </a:r>
          <a:r>
            <a:rPr lang="en-US" b="1" dirty="0" err="1"/>
            <a:t>văn</a:t>
          </a:r>
          <a:r>
            <a:rPr lang="en-US" b="1" dirty="0"/>
            <a:t> </a:t>
          </a:r>
          <a:r>
            <a:rPr lang="en-US" b="1" dirty="0" err="1" smtClean="0"/>
            <a:t>bản</a:t>
          </a:r>
          <a:r>
            <a:rPr lang="en-US" b="1" dirty="0" smtClean="0"/>
            <a:t>:</a:t>
          </a:r>
        </a:p>
        <a:p>
          <a:r>
            <a:rPr lang="en-US" b="1" dirty="0" err="1" smtClean="0"/>
            <a:t>Tìm</a:t>
          </a:r>
          <a:r>
            <a:rPr lang="en-US" b="1" dirty="0" smtClean="0"/>
            <a:t> </a:t>
          </a:r>
          <a:r>
            <a:rPr lang="en-US" b="1" dirty="0" err="1" smtClean="0"/>
            <a:t>hiểu</a:t>
          </a:r>
          <a:r>
            <a:rPr lang="en-US" b="1" dirty="0" smtClean="0"/>
            <a:t> </a:t>
          </a:r>
          <a:r>
            <a:rPr lang="en-US" b="1" dirty="0" err="1" smtClean="0"/>
            <a:t>phần</a:t>
          </a:r>
          <a:r>
            <a:rPr lang="en-US" b="1" dirty="0" smtClean="0"/>
            <a:t> 1. </a:t>
          </a:r>
          <a:r>
            <a:rPr lang="en-US" b="1" dirty="0" err="1" smtClean="0"/>
            <a:t>Hình</a:t>
          </a:r>
          <a:r>
            <a:rPr lang="en-US" b="1" dirty="0" smtClean="0"/>
            <a:t> </a:t>
          </a:r>
          <a:r>
            <a:rPr lang="en-US" b="1" dirty="0" err="1" smtClean="0"/>
            <a:t>ảnh</a:t>
          </a:r>
          <a:r>
            <a:rPr lang="en-US" b="1" dirty="0" smtClean="0"/>
            <a:t> </a:t>
          </a:r>
          <a:r>
            <a:rPr lang="en-US" b="1" dirty="0" err="1" smtClean="0"/>
            <a:t>của</a:t>
          </a:r>
          <a:r>
            <a:rPr lang="en-US" b="1" dirty="0" smtClean="0"/>
            <a:t> </a:t>
          </a:r>
          <a:r>
            <a:rPr lang="en-US" b="1" dirty="0" err="1" smtClean="0"/>
            <a:t>cô</a:t>
          </a:r>
          <a:r>
            <a:rPr lang="en-US" b="1" dirty="0" smtClean="0"/>
            <a:t> </a:t>
          </a:r>
          <a:r>
            <a:rPr lang="en-US" b="1" dirty="0" err="1" smtClean="0"/>
            <a:t>bé</a:t>
          </a:r>
          <a:r>
            <a:rPr lang="en-US" b="1" dirty="0" smtClean="0"/>
            <a:t> </a:t>
          </a:r>
          <a:r>
            <a:rPr lang="en-US" b="1" dirty="0" err="1" smtClean="0"/>
            <a:t>bán</a:t>
          </a:r>
          <a:r>
            <a:rPr lang="en-US" b="1" dirty="0" smtClean="0"/>
            <a:t> </a:t>
          </a:r>
          <a:r>
            <a:rPr lang="en-US" b="1" dirty="0" err="1" smtClean="0"/>
            <a:t>diêm</a:t>
          </a:r>
          <a:r>
            <a:rPr lang="en-US" b="1" dirty="0" smtClean="0"/>
            <a:t> </a:t>
          </a:r>
          <a:r>
            <a:rPr lang="en-US" b="1" dirty="0" err="1" smtClean="0"/>
            <a:t>trong</a:t>
          </a:r>
          <a:r>
            <a:rPr lang="en-US" b="1" dirty="0" smtClean="0"/>
            <a:t> </a:t>
          </a:r>
          <a:r>
            <a:rPr lang="en-US" b="1" dirty="0" err="1" smtClean="0"/>
            <a:t>đêm</a:t>
          </a:r>
          <a:r>
            <a:rPr lang="en-US" b="1" dirty="0" smtClean="0"/>
            <a:t> </a:t>
          </a:r>
          <a:r>
            <a:rPr lang="en-US" b="1" dirty="0" err="1" smtClean="0"/>
            <a:t>giao</a:t>
          </a:r>
          <a:r>
            <a:rPr lang="en-US" b="1" dirty="0" smtClean="0"/>
            <a:t> </a:t>
          </a:r>
          <a:r>
            <a:rPr lang="en-US" b="1" dirty="0" err="1" smtClean="0"/>
            <a:t>thừa</a:t>
          </a:r>
          <a:r>
            <a:rPr lang="en-US" b="1" dirty="0" smtClean="0"/>
            <a:t>.</a:t>
          </a:r>
          <a:endParaRPr lang="en-US" b="1" dirty="0"/>
        </a:p>
      </dgm:t>
    </dgm:pt>
    <dgm:pt modelId="{B03407E9-787E-44FF-AA3B-DD73D30F8398}" type="parTrans" cxnId="{31B61A16-F32F-4821-AB54-3998C5001C14}">
      <dgm:prSet/>
      <dgm:spPr/>
      <dgm:t>
        <a:bodyPr/>
        <a:lstStyle/>
        <a:p>
          <a:endParaRPr lang="en-US"/>
        </a:p>
      </dgm:t>
    </dgm:pt>
    <dgm:pt modelId="{06BF5893-97C1-4729-B0C3-E6911D26A400}" type="sibTrans" cxnId="{31B61A16-F32F-4821-AB54-3998C5001C14}">
      <dgm:prSet/>
      <dgm:spPr/>
      <dgm:t>
        <a:bodyPr/>
        <a:lstStyle/>
        <a:p>
          <a:endParaRPr lang="en-US"/>
        </a:p>
      </dgm:t>
    </dgm:pt>
    <dgm:pt modelId="{9AE3E54A-A5C9-476A-A62D-625E235CFF4C}">
      <dgm:prSet/>
      <dgm:spPr/>
      <dgm:t>
        <a:bodyPr/>
        <a:lstStyle/>
        <a:p>
          <a:r>
            <a:rPr lang="en-US" dirty="0"/>
            <a:t>III. </a:t>
          </a:r>
          <a:r>
            <a:rPr lang="en-US" dirty="0" err="1"/>
            <a:t>Luyện</a:t>
          </a:r>
          <a:r>
            <a:rPr lang="en-US" dirty="0"/>
            <a:t> </a:t>
          </a:r>
          <a:r>
            <a:rPr lang="en-US" dirty="0" err="1" smtClean="0"/>
            <a:t>tập</a:t>
          </a:r>
          <a:r>
            <a:rPr lang="en-US" dirty="0" smtClean="0"/>
            <a:t>:</a:t>
          </a:r>
          <a:endParaRPr lang="en-US" dirty="0"/>
        </a:p>
      </dgm:t>
    </dgm:pt>
    <dgm:pt modelId="{F95834AF-CBB2-41F3-AED9-7ADF319FA07A}" type="parTrans" cxnId="{AB755B89-B77F-4538-B7A3-45A665A25CB7}">
      <dgm:prSet/>
      <dgm:spPr/>
      <dgm:t>
        <a:bodyPr/>
        <a:lstStyle/>
        <a:p>
          <a:endParaRPr lang="en-US"/>
        </a:p>
      </dgm:t>
    </dgm:pt>
    <dgm:pt modelId="{11A253A7-6F25-426A-A6AE-73522E9DF354}" type="sibTrans" cxnId="{AB755B89-B77F-4538-B7A3-45A665A25CB7}">
      <dgm:prSet/>
      <dgm:spPr/>
      <dgm:t>
        <a:bodyPr/>
        <a:lstStyle/>
        <a:p>
          <a:endParaRPr lang="en-US"/>
        </a:p>
      </dgm:t>
    </dgm:pt>
    <dgm:pt modelId="{0FD39140-81BA-4E5B-854F-3142B3C92B9F}">
      <dgm:prSet/>
      <dgm:spPr/>
      <dgm:t>
        <a:bodyPr/>
        <a:lstStyle/>
        <a:p>
          <a:r>
            <a:rPr lang="en-US" dirty="0"/>
            <a:t>IV. </a:t>
          </a:r>
          <a:r>
            <a:rPr lang="en-US" dirty="0" err="1"/>
            <a:t>Vận</a:t>
          </a:r>
          <a:r>
            <a:rPr lang="en-US" dirty="0"/>
            <a:t> </a:t>
          </a:r>
          <a:r>
            <a:rPr lang="en-US" dirty="0" err="1" smtClean="0"/>
            <a:t>dụng</a:t>
          </a:r>
          <a:r>
            <a:rPr lang="en-US" dirty="0" smtClean="0"/>
            <a:t>:</a:t>
          </a:r>
          <a:endParaRPr lang="en-US" dirty="0"/>
        </a:p>
      </dgm:t>
    </dgm:pt>
    <dgm:pt modelId="{3E65A360-ED3D-4C03-AE70-58934BCD01C1}" type="parTrans" cxnId="{A445EBC9-B735-4777-AE72-AAFB9E8C0318}">
      <dgm:prSet/>
      <dgm:spPr/>
      <dgm:t>
        <a:bodyPr/>
        <a:lstStyle/>
        <a:p>
          <a:endParaRPr lang="en-US"/>
        </a:p>
      </dgm:t>
    </dgm:pt>
    <dgm:pt modelId="{BA12138D-53AC-4268-B237-D2597986F638}" type="sibTrans" cxnId="{A445EBC9-B735-4777-AE72-AAFB9E8C0318}">
      <dgm:prSet/>
      <dgm:spPr/>
      <dgm:t>
        <a:bodyPr/>
        <a:lstStyle/>
        <a:p>
          <a:endParaRPr lang="en-US"/>
        </a:p>
      </dgm:t>
    </dgm:pt>
    <dgm:pt modelId="{07D9919C-D1ED-4ACE-A454-FBE7EE892934}" type="pres">
      <dgm:prSet presAssocID="{0F192531-1789-49EA-A2BC-E8ED47705712}" presName="linear" presStyleCnt="0">
        <dgm:presLayoutVars>
          <dgm:animLvl val="lvl"/>
          <dgm:resizeHandles val="exact"/>
        </dgm:presLayoutVars>
      </dgm:prSet>
      <dgm:spPr/>
      <dgm:t>
        <a:bodyPr/>
        <a:lstStyle/>
        <a:p>
          <a:endParaRPr lang="en-US"/>
        </a:p>
      </dgm:t>
    </dgm:pt>
    <dgm:pt modelId="{EA4CC9BB-A162-4726-9F5E-1ED5B04A813E}" type="pres">
      <dgm:prSet presAssocID="{4A71053A-06B1-4379-A468-95B425F67AC7}" presName="parentText" presStyleLbl="node1" presStyleIdx="0" presStyleCnt="4" custLinFactY="-80484" custLinFactNeighborY="-100000">
        <dgm:presLayoutVars>
          <dgm:chMax val="0"/>
          <dgm:bulletEnabled val="1"/>
        </dgm:presLayoutVars>
      </dgm:prSet>
      <dgm:spPr/>
      <dgm:t>
        <a:bodyPr/>
        <a:lstStyle/>
        <a:p>
          <a:endParaRPr lang="en-US"/>
        </a:p>
      </dgm:t>
    </dgm:pt>
    <dgm:pt modelId="{8FA45E4E-DF14-4979-A006-FFCC0BC5AB73}" type="pres">
      <dgm:prSet presAssocID="{10A12F22-6001-4897-8C3A-5D13C3FE856C}" presName="spacer" presStyleCnt="0"/>
      <dgm:spPr/>
    </dgm:pt>
    <dgm:pt modelId="{326B9ACA-7906-494F-B9D7-9BB10AEFB0A1}" type="pres">
      <dgm:prSet presAssocID="{7B494BA1-66C5-46C1-B7CE-913290F35879}" presName="parentText" presStyleLbl="node1" presStyleIdx="1" presStyleCnt="4" custLinFactY="-18878" custLinFactNeighborY="-100000">
        <dgm:presLayoutVars>
          <dgm:chMax val="0"/>
          <dgm:bulletEnabled val="1"/>
        </dgm:presLayoutVars>
      </dgm:prSet>
      <dgm:spPr/>
      <dgm:t>
        <a:bodyPr/>
        <a:lstStyle/>
        <a:p>
          <a:endParaRPr lang="en-US"/>
        </a:p>
      </dgm:t>
    </dgm:pt>
    <dgm:pt modelId="{A556839D-05BB-4E75-B6BF-40D54C343D87}" type="pres">
      <dgm:prSet presAssocID="{06BF5893-97C1-4729-B0C3-E6911D26A400}" presName="spacer" presStyleCnt="0"/>
      <dgm:spPr/>
    </dgm:pt>
    <dgm:pt modelId="{ED575686-073C-4412-B468-B5A4CC644D5F}" type="pres">
      <dgm:prSet presAssocID="{9AE3E54A-A5C9-476A-A62D-625E235CFF4C}" presName="parentText" presStyleLbl="node1" presStyleIdx="2" presStyleCnt="4" custLinFactY="-29103" custLinFactNeighborY="-100000">
        <dgm:presLayoutVars>
          <dgm:chMax val="0"/>
          <dgm:bulletEnabled val="1"/>
        </dgm:presLayoutVars>
      </dgm:prSet>
      <dgm:spPr/>
      <dgm:t>
        <a:bodyPr/>
        <a:lstStyle/>
        <a:p>
          <a:endParaRPr lang="en-US"/>
        </a:p>
      </dgm:t>
    </dgm:pt>
    <dgm:pt modelId="{5C3F736D-43B8-4718-A134-850C36D10004}" type="pres">
      <dgm:prSet presAssocID="{11A253A7-6F25-426A-A6AE-73522E9DF354}" presName="spacer" presStyleCnt="0"/>
      <dgm:spPr/>
    </dgm:pt>
    <dgm:pt modelId="{8D747CB0-0FC6-4C57-94A1-067DCB78C46E}" type="pres">
      <dgm:prSet presAssocID="{0FD39140-81BA-4E5B-854F-3142B3C92B9F}" presName="parentText" presStyleLbl="node1" presStyleIdx="3" presStyleCnt="4" custLinFactY="-39328" custLinFactNeighborX="980" custLinFactNeighborY="-100000">
        <dgm:presLayoutVars>
          <dgm:chMax val="0"/>
          <dgm:bulletEnabled val="1"/>
        </dgm:presLayoutVars>
      </dgm:prSet>
      <dgm:spPr/>
      <dgm:t>
        <a:bodyPr/>
        <a:lstStyle/>
        <a:p>
          <a:endParaRPr lang="en-US"/>
        </a:p>
      </dgm:t>
    </dgm:pt>
  </dgm:ptLst>
  <dgm:cxnLst>
    <dgm:cxn modelId="{A445EBC9-B735-4777-AE72-AAFB9E8C0318}" srcId="{0F192531-1789-49EA-A2BC-E8ED47705712}" destId="{0FD39140-81BA-4E5B-854F-3142B3C92B9F}" srcOrd="3" destOrd="0" parTransId="{3E65A360-ED3D-4C03-AE70-58934BCD01C1}" sibTransId="{BA12138D-53AC-4268-B237-D2597986F638}"/>
    <dgm:cxn modelId="{1976ACA6-A535-48E7-9A9F-2962BD518E7C}" type="presOf" srcId="{7B494BA1-66C5-46C1-B7CE-913290F35879}" destId="{326B9ACA-7906-494F-B9D7-9BB10AEFB0A1}" srcOrd="0" destOrd="0" presId="urn:microsoft.com/office/officeart/2005/8/layout/vList2"/>
    <dgm:cxn modelId="{F674CC85-5694-498D-AA84-707DFABE88FA}" srcId="{0F192531-1789-49EA-A2BC-E8ED47705712}" destId="{4A71053A-06B1-4379-A468-95B425F67AC7}" srcOrd="0" destOrd="0" parTransId="{132C5F22-D035-4C76-AC02-2F60BBDE638D}" sibTransId="{10A12F22-6001-4897-8C3A-5D13C3FE856C}"/>
    <dgm:cxn modelId="{AF44A853-FD20-4C99-AC40-289B93FB5E3F}" type="presOf" srcId="{0F192531-1789-49EA-A2BC-E8ED47705712}" destId="{07D9919C-D1ED-4ACE-A454-FBE7EE892934}" srcOrd="0" destOrd="0" presId="urn:microsoft.com/office/officeart/2005/8/layout/vList2"/>
    <dgm:cxn modelId="{A498F3CE-0AD9-4E5A-A474-AB7D7D152027}" type="presOf" srcId="{9AE3E54A-A5C9-476A-A62D-625E235CFF4C}" destId="{ED575686-073C-4412-B468-B5A4CC644D5F}" srcOrd="0" destOrd="0" presId="urn:microsoft.com/office/officeart/2005/8/layout/vList2"/>
    <dgm:cxn modelId="{1402D758-EA6B-4B2A-BC92-6C6CC128E4CD}" type="presOf" srcId="{0FD39140-81BA-4E5B-854F-3142B3C92B9F}" destId="{8D747CB0-0FC6-4C57-94A1-067DCB78C46E}" srcOrd="0" destOrd="0" presId="urn:microsoft.com/office/officeart/2005/8/layout/vList2"/>
    <dgm:cxn modelId="{87BB254E-B3E2-4D35-B710-B44DB6758501}" type="presOf" srcId="{4A71053A-06B1-4379-A468-95B425F67AC7}" destId="{EA4CC9BB-A162-4726-9F5E-1ED5B04A813E}" srcOrd="0" destOrd="0" presId="urn:microsoft.com/office/officeart/2005/8/layout/vList2"/>
    <dgm:cxn modelId="{AB755B89-B77F-4538-B7A3-45A665A25CB7}" srcId="{0F192531-1789-49EA-A2BC-E8ED47705712}" destId="{9AE3E54A-A5C9-476A-A62D-625E235CFF4C}" srcOrd="2" destOrd="0" parTransId="{F95834AF-CBB2-41F3-AED9-7ADF319FA07A}" sibTransId="{11A253A7-6F25-426A-A6AE-73522E9DF354}"/>
    <dgm:cxn modelId="{31B61A16-F32F-4821-AB54-3998C5001C14}" srcId="{0F192531-1789-49EA-A2BC-E8ED47705712}" destId="{7B494BA1-66C5-46C1-B7CE-913290F35879}" srcOrd="1" destOrd="0" parTransId="{B03407E9-787E-44FF-AA3B-DD73D30F8398}" sibTransId="{06BF5893-97C1-4729-B0C3-E6911D26A400}"/>
    <dgm:cxn modelId="{29FFF57D-DC20-43D9-85B6-3AE39A9F95D1}" type="presParOf" srcId="{07D9919C-D1ED-4ACE-A454-FBE7EE892934}" destId="{EA4CC9BB-A162-4726-9F5E-1ED5B04A813E}" srcOrd="0" destOrd="0" presId="urn:microsoft.com/office/officeart/2005/8/layout/vList2"/>
    <dgm:cxn modelId="{B1F166BB-4A17-40F7-BB4E-CF89BE801EEC}" type="presParOf" srcId="{07D9919C-D1ED-4ACE-A454-FBE7EE892934}" destId="{8FA45E4E-DF14-4979-A006-FFCC0BC5AB73}" srcOrd="1" destOrd="0" presId="urn:microsoft.com/office/officeart/2005/8/layout/vList2"/>
    <dgm:cxn modelId="{CA7A2318-EB4E-466C-840F-5D0E9536F0A6}" type="presParOf" srcId="{07D9919C-D1ED-4ACE-A454-FBE7EE892934}" destId="{326B9ACA-7906-494F-B9D7-9BB10AEFB0A1}" srcOrd="2" destOrd="0" presId="urn:microsoft.com/office/officeart/2005/8/layout/vList2"/>
    <dgm:cxn modelId="{15AD92B6-DB84-4512-8B72-64D6D368E0CB}" type="presParOf" srcId="{07D9919C-D1ED-4ACE-A454-FBE7EE892934}" destId="{A556839D-05BB-4E75-B6BF-40D54C343D87}" srcOrd="3" destOrd="0" presId="urn:microsoft.com/office/officeart/2005/8/layout/vList2"/>
    <dgm:cxn modelId="{8A55C668-34C8-4DA8-A691-D8D017CD2087}" type="presParOf" srcId="{07D9919C-D1ED-4ACE-A454-FBE7EE892934}" destId="{ED575686-073C-4412-B468-B5A4CC644D5F}" srcOrd="4" destOrd="0" presId="urn:microsoft.com/office/officeart/2005/8/layout/vList2"/>
    <dgm:cxn modelId="{57A62ABB-7DCB-4D72-B859-DA98AD8F714A}" type="presParOf" srcId="{07D9919C-D1ED-4ACE-A454-FBE7EE892934}" destId="{5C3F736D-43B8-4718-A134-850C36D10004}" srcOrd="5" destOrd="0" presId="urn:microsoft.com/office/officeart/2005/8/layout/vList2"/>
    <dgm:cxn modelId="{B4FE304D-2BD4-4ED8-86DF-E0BB4D91971B}" type="presParOf" srcId="{07D9919C-D1ED-4ACE-A454-FBE7EE892934}" destId="{8D747CB0-0FC6-4C57-94A1-067DCB78C46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B304A6-AF43-41B4-81AE-98806D9E204E}" type="doc">
      <dgm:prSet loTypeId="urn:microsoft.com/office/officeart/2005/8/layout/vList2" loCatId="list" qsTypeId="urn:microsoft.com/office/officeart/2005/8/quickstyle/simple2" qsCatId="simple" csTypeId="urn:microsoft.com/office/officeart/2005/8/colors/accent5_2" csCatId="accent5" phldr="1"/>
      <dgm:spPr/>
      <dgm:t>
        <a:bodyPr/>
        <a:lstStyle/>
        <a:p>
          <a:endParaRPr lang="en-US"/>
        </a:p>
      </dgm:t>
    </dgm:pt>
    <dgm:pt modelId="{8F7E3D3B-8163-4D1B-8277-A58D9E4C33EF}">
      <dgm:prSet/>
      <dgm:spPr/>
      <dgm:t>
        <a:bodyPr/>
        <a:lstStyle/>
        <a:p>
          <a:r>
            <a:rPr lang="en-US" b="1" dirty="0">
              <a:solidFill>
                <a:schemeClr val="bg1"/>
              </a:solidFill>
            </a:rPr>
            <a:t>C. </a:t>
          </a:r>
          <a:r>
            <a:rPr lang="en-US" b="1" dirty="0" err="1">
              <a:solidFill>
                <a:schemeClr val="bg1"/>
              </a:solidFill>
            </a:rPr>
            <a:t>Bố</a:t>
          </a:r>
          <a:r>
            <a:rPr lang="en-US" b="1" dirty="0">
              <a:solidFill>
                <a:schemeClr val="bg1"/>
              </a:solidFill>
            </a:rPr>
            <a:t> </a:t>
          </a:r>
          <a:r>
            <a:rPr lang="en-US" b="1" dirty="0" err="1" smtClean="0">
              <a:solidFill>
                <a:schemeClr val="bg1"/>
              </a:solidFill>
            </a:rPr>
            <a:t>cục</a:t>
          </a:r>
          <a:r>
            <a:rPr lang="en-US" b="1" dirty="0" smtClean="0">
              <a:solidFill>
                <a:schemeClr val="bg1"/>
              </a:solidFill>
            </a:rPr>
            <a:t>: 3 </a:t>
          </a:r>
          <a:r>
            <a:rPr lang="en-US" b="1" dirty="0" err="1" smtClean="0">
              <a:solidFill>
                <a:schemeClr val="bg1"/>
              </a:solidFill>
            </a:rPr>
            <a:t>phần</a:t>
          </a:r>
          <a:endParaRPr lang="en-US" b="1" dirty="0">
            <a:solidFill>
              <a:schemeClr val="bg1"/>
            </a:solidFill>
          </a:endParaRPr>
        </a:p>
      </dgm:t>
    </dgm:pt>
    <dgm:pt modelId="{AFB2C517-C138-46CB-B938-5E4857991AC4}" type="parTrans" cxnId="{87EA4669-F8C4-4DF3-95B9-908621967E12}">
      <dgm:prSet/>
      <dgm:spPr/>
      <dgm:t>
        <a:bodyPr/>
        <a:lstStyle/>
        <a:p>
          <a:endParaRPr lang="en-US"/>
        </a:p>
      </dgm:t>
    </dgm:pt>
    <dgm:pt modelId="{61012FE1-5484-4966-91AB-BD12344B5677}" type="sibTrans" cxnId="{87EA4669-F8C4-4DF3-95B9-908621967E12}">
      <dgm:prSet/>
      <dgm:spPr/>
      <dgm:t>
        <a:bodyPr/>
        <a:lstStyle/>
        <a:p>
          <a:endParaRPr lang="en-US"/>
        </a:p>
      </dgm:t>
    </dgm:pt>
    <dgm:pt modelId="{90963963-8E24-42CB-9FC7-46C6CB0E8D42}">
      <dgm:prSet/>
      <dgm:spPr/>
      <dgm:t>
        <a:bodyPr/>
        <a:lstStyle/>
        <a:p>
          <a:r>
            <a:rPr lang="en-US" b="1" dirty="0" err="1"/>
            <a:t>Phần</a:t>
          </a:r>
          <a:r>
            <a:rPr lang="en-US" b="1" dirty="0"/>
            <a:t> 1: </a:t>
          </a:r>
          <a:r>
            <a:rPr lang="en-US" b="1" dirty="0" err="1"/>
            <a:t>Từ</a:t>
          </a:r>
          <a:r>
            <a:rPr lang="en-US" b="1" dirty="0"/>
            <a:t> </a:t>
          </a:r>
          <a:r>
            <a:rPr lang="en-US" b="1" dirty="0" err="1"/>
            <a:t>đầu</a:t>
          </a:r>
          <a:r>
            <a:rPr lang="en-US" b="1" dirty="0"/>
            <a:t> </a:t>
          </a:r>
          <a:r>
            <a:rPr lang="en-US" b="1" dirty="0" err="1"/>
            <a:t>đến</a:t>
          </a:r>
          <a:r>
            <a:rPr lang="en-US" b="1" dirty="0"/>
            <a:t> “</a:t>
          </a:r>
          <a:r>
            <a:rPr lang="en-US" b="1" dirty="0" err="1"/>
            <a:t>Đôi</a:t>
          </a:r>
          <a:r>
            <a:rPr lang="en-US" b="1" dirty="0"/>
            <a:t> </a:t>
          </a:r>
          <a:r>
            <a:rPr lang="en-US" b="1" dirty="0" err="1"/>
            <a:t>bàn</a:t>
          </a:r>
          <a:r>
            <a:rPr lang="en-US" b="1" dirty="0"/>
            <a:t> </a:t>
          </a:r>
          <a:r>
            <a:rPr lang="en-US" b="1" dirty="0" err="1"/>
            <a:t>tay</a:t>
          </a:r>
          <a:r>
            <a:rPr lang="en-US" b="1" dirty="0"/>
            <a:t> </a:t>
          </a:r>
          <a:r>
            <a:rPr lang="en-US" b="1" dirty="0" err="1"/>
            <a:t>em</a:t>
          </a:r>
          <a:r>
            <a:rPr lang="en-US" b="1" dirty="0"/>
            <a:t> </a:t>
          </a:r>
          <a:r>
            <a:rPr lang="en-US" b="1" dirty="0" err="1"/>
            <a:t>đã</a:t>
          </a:r>
          <a:r>
            <a:rPr lang="en-US" b="1" dirty="0"/>
            <a:t> </a:t>
          </a:r>
          <a:r>
            <a:rPr lang="en-US" b="1" dirty="0" err="1"/>
            <a:t>cứng</a:t>
          </a:r>
          <a:r>
            <a:rPr lang="en-US" b="1" dirty="0"/>
            <a:t> </a:t>
          </a:r>
          <a:r>
            <a:rPr lang="en-US" b="1" dirty="0" err="1"/>
            <a:t>đờ</a:t>
          </a:r>
          <a:r>
            <a:rPr lang="en-US" b="1" dirty="0"/>
            <a:t> ra” -&gt; </a:t>
          </a:r>
          <a:r>
            <a:rPr lang="en-US" b="1" dirty="0" err="1" smtClean="0"/>
            <a:t>Hình</a:t>
          </a:r>
          <a:r>
            <a:rPr lang="en-US" b="1" dirty="0" smtClean="0"/>
            <a:t> </a:t>
          </a:r>
          <a:r>
            <a:rPr lang="en-US" b="1" dirty="0" err="1" smtClean="0"/>
            <a:t>ảnh</a:t>
          </a:r>
          <a:r>
            <a:rPr lang="en-US" b="1" dirty="0" smtClean="0"/>
            <a:t> </a:t>
          </a:r>
          <a:r>
            <a:rPr lang="en-US" b="1" dirty="0" err="1"/>
            <a:t>của</a:t>
          </a:r>
          <a:r>
            <a:rPr lang="en-US" b="1" dirty="0"/>
            <a:t> </a:t>
          </a:r>
          <a:r>
            <a:rPr lang="en-US" b="1" dirty="0" err="1"/>
            <a:t>cô</a:t>
          </a:r>
          <a:r>
            <a:rPr lang="en-US" b="1" dirty="0"/>
            <a:t> </a:t>
          </a:r>
          <a:r>
            <a:rPr lang="en-US" b="1" dirty="0" err="1"/>
            <a:t>bé</a:t>
          </a:r>
          <a:r>
            <a:rPr lang="en-US" b="1" dirty="0"/>
            <a:t> </a:t>
          </a:r>
          <a:r>
            <a:rPr lang="en-US" b="1" dirty="0" err="1"/>
            <a:t>bán</a:t>
          </a:r>
          <a:r>
            <a:rPr lang="en-US" b="1" dirty="0"/>
            <a:t> </a:t>
          </a:r>
          <a:r>
            <a:rPr lang="en-US" b="1" dirty="0" err="1" smtClean="0"/>
            <a:t>diêm</a:t>
          </a:r>
          <a:r>
            <a:rPr lang="en-US" b="1" dirty="0" smtClean="0"/>
            <a:t> </a:t>
          </a:r>
          <a:r>
            <a:rPr lang="en-US" b="1" dirty="0" err="1" smtClean="0"/>
            <a:t>trong</a:t>
          </a:r>
          <a:r>
            <a:rPr lang="en-US" b="1" dirty="0" smtClean="0"/>
            <a:t> </a:t>
          </a:r>
          <a:r>
            <a:rPr lang="en-US" b="1" dirty="0" err="1" smtClean="0"/>
            <a:t>đêm</a:t>
          </a:r>
          <a:r>
            <a:rPr lang="en-US" b="1" dirty="0" smtClean="0"/>
            <a:t> </a:t>
          </a:r>
          <a:r>
            <a:rPr lang="en-US" b="1" dirty="0" err="1" smtClean="0"/>
            <a:t>giao</a:t>
          </a:r>
          <a:r>
            <a:rPr lang="en-US" b="1" dirty="0" smtClean="0"/>
            <a:t> </a:t>
          </a:r>
          <a:r>
            <a:rPr lang="en-US" b="1" dirty="0" err="1" smtClean="0"/>
            <a:t>thừa</a:t>
          </a:r>
          <a:r>
            <a:rPr lang="en-US" b="1" dirty="0" smtClean="0"/>
            <a:t>.</a:t>
          </a:r>
          <a:endParaRPr lang="en-US" b="1" dirty="0"/>
        </a:p>
      </dgm:t>
    </dgm:pt>
    <dgm:pt modelId="{F5FEED02-7935-4031-B472-DD0A31CB490A}" type="parTrans" cxnId="{D30CBFD4-5F5F-493A-9ADD-8633542DCA76}">
      <dgm:prSet/>
      <dgm:spPr/>
      <dgm:t>
        <a:bodyPr/>
        <a:lstStyle/>
        <a:p>
          <a:endParaRPr lang="en-US"/>
        </a:p>
      </dgm:t>
    </dgm:pt>
    <dgm:pt modelId="{C29301C1-D750-4212-A37E-D064C04F7820}" type="sibTrans" cxnId="{D30CBFD4-5F5F-493A-9ADD-8633542DCA76}">
      <dgm:prSet/>
      <dgm:spPr/>
      <dgm:t>
        <a:bodyPr/>
        <a:lstStyle/>
        <a:p>
          <a:endParaRPr lang="en-US"/>
        </a:p>
      </dgm:t>
    </dgm:pt>
    <dgm:pt modelId="{AD7AA8E1-9BC9-4A85-8FD8-273B1CD7065D}">
      <dgm:prSet/>
      <dgm:spPr/>
      <dgm:t>
        <a:bodyPr/>
        <a:lstStyle/>
        <a:p>
          <a:r>
            <a:rPr lang="en-US" b="1" dirty="0" err="1"/>
            <a:t>Phần</a:t>
          </a:r>
          <a:r>
            <a:rPr lang="en-US" b="1" dirty="0"/>
            <a:t> 2: </a:t>
          </a:r>
          <a:r>
            <a:rPr lang="en-US" b="1" dirty="0" err="1"/>
            <a:t>Tiếp</a:t>
          </a:r>
          <a:r>
            <a:rPr lang="en-US" b="1" dirty="0"/>
            <a:t> </a:t>
          </a:r>
          <a:r>
            <a:rPr lang="en-US" b="1" dirty="0" err="1"/>
            <a:t>theo</a:t>
          </a:r>
          <a:r>
            <a:rPr lang="en-US" b="1" dirty="0"/>
            <a:t> </a:t>
          </a:r>
          <a:r>
            <a:rPr lang="en-US" b="1" dirty="0" err="1"/>
            <a:t>đến</a:t>
          </a:r>
          <a:r>
            <a:rPr lang="en-US" b="1" dirty="0"/>
            <a:t> “</a:t>
          </a:r>
          <a:r>
            <a:rPr lang="en-US" b="1" dirty="0" err="1"/>
            <a:t>Họ</a:t>
          </a:r>
          <a:r>
            <a:rPr lang="en-US" b="1" dirty="0"/>
            <a:t> </a:t>
          </a:r>
          <a:r>
            <a:rPr lang="en-US" b="1" dirty="0" err="1"/>
            <a:t>đã</a:t>
          </a:r>
          <a:r>
            <a:rPr lang="en-US" b="1" dirty="0"/>
            <a:t> </a:t>
          </a:r>
          <a:r>
            <a:rPr lang="en-US" b="1" dirty="0" err="1"/>
            <a:t>về</a:t>
          </a:r>
          <a:r>
            <a:rPr lang="en-US" b="1" dirty="0"/>
            <a:t> </a:t>
          </a:r>
          <a:r>
            <a:rPr lang="en-US" b="1" dirty="0" err="1"/>
            <a:t>chầu</a:t>
          </a:r>
          <a:r>
            <a:rPr lang="en-US" b="1" dirty="0"/>
            <a:t> </a:t>
          </a:r>
          <a:r>
            <a:rPr lang="en-US" b="1" dirty="0" err="1"/>
            <a:t>thượng</a:t>
          </a:r>
          <a:r>
            <a:rPr lang="en-US" b="1" dirty="0"/>
            <a:t> </a:t>
          </a:r>
          <a:r>
            <a:rPr lang="en-US" b="1" dirty="0" err="1"/>
            <a:t>đế</a:t>
          </a:r>
          <a:r>
            <a:rPr lang="en-US" b="1" dirty="0"/>
            <a:t>”. -&gt; </a:t>
          </a:r>
          <a:r>
            <a:rPr lang="en-US" b="1" dirty="0" err="1"/>
            <a:t>Những</a:t>
          </a:r>
          <a:r>
            <a:rPr lang="en-US" b="1" dirty="0"/>
            <a:t> </a:t>
          </a:r>
          <a:r>
            <a:rPr lang="en-US" b="1" dirty="0" err="1"/>
            <a:t>lần</a:t>
          </a:r>
          <a:r>
            <a:rPr lang="en-US" b="1" dirty="0"/>
            <a:t> </a:t>
          </a:r>
          <a:r>
            <a:rPr lang="en-US" b="1" dirty="0" err="1"/>
            <a:t>quẹt</a:t>
          </a:r>
          <a:r>
            <a:rPr lang="en-US" b="1" dirty="0"/>
            <a:t> </a:t>
          </a:r>
          <a:r>
            <a:rPr lang="en-US" b="1" dirty="0" err="1"/>
            <a:t>diêm</a:t>
          </a:r>
          <a:r>
            <a:rPr lang="en-US" b="1" dirty="0"/>
            <a:t> </a:t>
          </a:r>
          <a:r>
            <a:rPr lang="en-US" b="1" dirty="0" err="1"/>
            <a:t>và</a:t>
          </a:r>
          <a:r>
            <a:rPr lang="en-US" b="1" dirty="0"/>
            <a:t> </a:t>
          </a:r>
          <a:r>
            <a:rPr lang="en-US" b="1" dirty="0" err="1"/>
            <a:t>những</a:t>
          </a:r>
          <a:r>
            <a:rPr lang="en-US" b="1" dirty="0"/>
            <a:t> </a:t>
          </a:r>
          <a:r>
            <a:rPr lang="en-US" b="1" dirty="0" err="1"/>
            <a:t>mộng</a:t>
          </a:r>
          <a:r>
            <a:rPr lang="en-US" b="1" dirty="0"/>
            <a:t> </a:t>
          </a:r>
          <a:r>
            <a:rPr lang="en-US" b="1" dirty="0" err="1" smtClean="0"/>
            <a:t>tưởng</a:t>
          </a:r>
          <a:r>
            <a:rPr lang="en-US" b="1" dirty="0" smtClean="0"/>
            <a:t> </a:t>
          </a:r>
          <a:r>
            <a:rPr lang="en-US" b="1" dirty="0" err="1" smtClean="0"/>
            <a:t>của</a:t>
          </a:r>
          <a:r>
            <a:rPr lang="en-US" b="1" dirty="0" smtClean="0"/>
            <a:t> </a:t>
          </a:r>
          <a:r>
            <a:rPr lang="en-US" b="1" dirty="0" err="1" smtClean="0"/>
            <a:t>em</a:t>
          </a:r>
          <a:r>
            <a:rPr lang="en-US" b="1" dirty="0" smtClean="0"/>
            <a:t> </a:t>
          </a:r>
          <a:r>
            <a:rPr lang="en-US" b="1" dirty="0" err="1" smtClean="0"/>
            <a:t>bé</a:t>
          </a:r>
          <a:r>
            <a:rPr lang="en-US" b="1" dirty="0" smtClean="0"/>
            <a:t>.</a:t>
          </a:r>
          <a:endParaRPr lang="en-US" b="1" dirty="0"/>
        </a:p>
      </dgm:t>
    </dgm:pt>
    <dgm:pt modelId="{7CF2F314-9CF2-45C6-9516-88E10064ABC7}" type="parTrans" cxnId="{AD0448D6-78B2-46D1-9C7A-553C80231EC6}">
      <dgm:prSet/>
      <dgm:spPr/>
      <dgm:t>
        <a:bodyPr/>
        <a:lstStyle/>
        <a:p>
          <a:endParaRPr lang="en-US"/>
        </a:p>
      </dgm:t>
    </dgm:pt>
    <dgm:pt modelId="{28A10585-E772-4EE5-9DE2-22B298A4BAF2}" type="sibTrans" cxnId="{AD0448D6-78B2-46D1-9C7A-553C80231EC6}">
      <dgm:prSet/>
      <dgm:spPr/>
      <dgm:t>
        <a:bodyPr/>
        <a:lstStyle/>
        <a:p>
          <a:endParaRPr lang="en-US"/>
        </a:p>
      </dgm:t>
    </dgm:pt>
    <dgm:pt modelId="{C2464B66-9C1F-49A2-B314-85BE2DC76CB7}">
      <dgm:prSet/>
      <dgm:spPr/>
      <dgm:t>
        <a:bodyPr/>
        <a:lstStyle/>
        <a:p>
          <a:r>
            <a:rPr lang="en-US" b="1" dirty="0" err="1"/>
            <a:t>Phần</a:t>
          </a:r>
          <a:r>
            <a:rPr lang="en-US" b="1" dirty="0"/>
            <a:t> 3: </a:t>
          </a:r>
          <a:r>
            <a:rPr lang="en-US" b="1" dirty="0" err="1"/>
            <a:t>Phần</a:t>
          </a:r>
          <a:r>
            <a:rPr lang="en-US" b="1" dirty="0"/>
            <a:t> </a:t>
          </a:r>
          <a:r>
            <a:rPr lang="en-US" b="1" dirty="0" err="1"/>
            <a:t>còn</a:t>
          </a:r>
          <a:r>
            <a:rPr lang="en-US" b="1" dirty="0"/>
            <a:t> </a:t>
          </a:r>
          <a:r>
            <a:rPr lang="en-US" b="1" dirty="0" err="1"/>
            <a:t>lại</a:t>
          </a:r>
          <a:r>
            <a:rPr lang="en-US" b="1" dirty="0"/>
            <a:t> -&gt; </a:t>
          </a:r>
          <a:r>
            <a:rPr lang="en-US" b="1" dirty="0" err="1"/>
            <a:t>Cái</a:t>
          </a:r>
          <a:r>
            <a:rPr lang="en-US" b="1" dirty="0"/>
            <a:t> </a:t>
          </a:r>
          <a:r>
            <a:rPr lang="en-US" b="1" dirty="0" err="1"/>
            <a:t>chết</a:t>
          </a:r>
          <a:r>
            <a:rPr lang="en-US" b="1" dirty="0"/>
            <a:t> </a:t>
          </a:r>
          <a:r>
            <a:rPr lang="en-US" b="1" dirty="0" err="1"/>
            <a:t>thương</a:t>
          </a:r>
          <a:r>
            <a:rPr lang="en-US" b="1" dirty="0"/>
            <a:t> </a:t>
          </a:r>
          <a:r>
            <a:rPr lang="en-US" b="1" dirty="0" err="1"/>
            <a:t>tâm</a:t>
          </a:r>
          <a:r>
            <a:rPr lang="en-US" b="1" dirty="0"/>
            <a:t> </a:t>
          </a:r>
          <a:r>
            <a:rPr lang="en-US" b="1" dirty="0" err="1"/>
            <a:t>của</a:t>
          </a:r>
          <a:r>
            <a:rPr lang="en-US" b="1" dirty="0"/>
            <a:t> </a:t>
          </a:r>
          <a:r>
            <a:rPr lang="en-US" b="1" dirty="0" err="1"/>
            <a:t>cô</a:t>
          </a:r>
          <a:r>
            <a:rPr lang="en-US" b="1" dirty="0"/>
            <a:t> </a:t>
          </a:r>
          <a:r>
            <a:rPr lang="en-US" b="1" dirty="0" err="1" smtClean="0"/>
            <a:t>bé</a:t>
          </a:r>
          <a:r>
            <a:rPr lang="en-US" b="1" dirty="0" smtClean="0"/>
            <a:t> </a:t>
          </a:r>
          <a:r>
            <a:rPr lang="en-US" b="1" dirty="0" err="1" smtClean="0"/>
            <a:t>bán</a:t>
          </a:r>
          <a:r>
            <a:rPr lang="en-US" b="1" dirty="0" smtClean="0"/>
            <a:t> </a:t>
          </a:r>
          <a:r>
            <a:rPr lang="en-US" b="1" dirty="0" err="1" smtClean="0"/>
            <a:t>diêm</a:t>
          </a:r>
          <a:r>
            <a:rPr lang="en-US" b="1" dirty="0" smtClean="0"/>
            <a:t>.</a:t>
          </a:r>
          <a:endParaRPr lang="en-US" b="1" dirty="0"/>
        </a:p>
      </dgm:t>
    </dgm:pt>
    <dgm:pt modelId="{50E5B9F4-2291-49BE-B45C-F8740FDD0AE8}" type="parTrans" cxnId="{89175DFB-71DA-4140-8546-52FF9B85F6A9}">
      <dgm:prSet/>
      <dgm:spPr/>
      <dgm:t>
        <a:bodyPr/>
        <a:lstStyle/>
        <a:p>
          <a:endParaRPr lang="en-US"/>
        </a:p>
      </dgm:t>
    </dgm:pt>
    <dgm:pt modelId="{92CAF5B8-E2CF-4894-9EB8-67E903048EDF}" type="sibTrans" cxnId="{89175DFB-71DA-4140-8546-52FF9B85F6A9}">
      <dgm:prSet/>
      <dgm:spPr/>
      <dgm:t>
        <a:bodyPr/>
        <a:lstStyle/>
        <a:p>
          <a:endParaRPr lang="en-US"/>
        </a:p>
      </dgm:t>
    </dgm:pt>
    <dgm:pt modelId="{D9E8FF2E-DB8A-4EC4-B032-40C0A649E3EB}" type="pres">
      <dgm:prSet presAssocID="{3CB304A6-AF43-41B4-81AE-98806D9E204E}" presName="linear" presStyleCnt="0">
        <dgm:presLayoutVars>
          <dgm:animLvl val="lvl"/>
          <dgm:resizeHandles val="exact"/>
        </dgm:presLayoutVars>
      </dgm:prSet>
      <dgm:spPr/>
      <dgm:t>
        <a:bodyPr/>
        <a:lstStyle/>
        <a:p>
          <a:endParaRPr lang="en-US"/>
        </a:p>
      </dgm:t>
    </dgm:pt>
    <dgm:pt modelId="{170B5AB3-CECF-490B-A4DD-1A3CE01E92FD}" type="pres">
      <dgm:prSet presAssocID="{8F7E3D3B-8163-4D1B-8277-A58D9E4C33EF}" presName="parentText" presStyleLbl="node1" presStyleIdx="0" presStyleCnt="4" custLinFactNeighborX="-1344">
        <dgm:presLayoutVars>
          <dgm:chMax val="0"/>
          <dgm:bulletEnabled val="1"/>
        </dgm:presLayoutVars>
      </dgm:prSet>
      <dgm:spPr/>
      <dgm:t>
        <a:bodyPr/>
        <a:lstStyle/>
        <a:p>
          <a:endParaRPr lang="en-US"/>
        </a:p>
      </dgm:t>
    </dgm:pt>
    <dgm:pt modelId="{63FE150C-266F-4AD3-B41D-0AECC27956A3}" type="pres">
      <dgm:prSet presAssocID="{61012FE1-5484-4966-91AB-BD12344B5677}" presName="spacer" presStyleCnt="0"/>
      <dgm:spPr/>
    </dgm:pt>
    <dgm:pt modelId="{31834BCC-FEE8-48E4-BB63-BEB4AA4EE3CC}" type="pres">
      <dgm:prSet presAssocID="{90963963-8E24-42CB-9FC7-46C6CB0E8D42}" presName="parentText" presStyleLbl="node1" presStyleIdx="1" presStyleCnt="4">
        <dgm:presLayoutVars>
          <dgm:chMax val="0"/>
          <dgm:bulletEnabled val="1"/>
        </dgm:presLayoutVars>
      </dgm:prSet>
      <dgm:spPr/>
      <dgm:t>
        <a:bodyPr/>
        <a:lstStyle/>
        <a:p>
          <a:endParaRPr lang="en-US"/>
        </a:p>
      </dgm:t>
    </dgm:pt>
    <dgm:pt modelId="{FC8D886E-F10F-4B76-8C2B-895613A77194}" type="pres">
      <dgm:prSet presAssocID="{C29301C1-D750-4212-A37E-D064C04F7820}" presName="spacer" presStyleCnt="0"/>
      <dgm:spPr/>
    </dgm:pt>
    <dgm:pt modelId="{12BA6320-5001-40CD-89D0-06DB194B0197}" type="pres">
      <dgm:prSet presAssocID="{AD7AA8E1-9BC9-4A85-8FD8-273B1CD7065D}" presName="parentText" presStyleLbl="node1" presStyleIdx="2" presStyleCnt="4">
        <dgm:presLayoutVars>
          <dgm:chMax val="0"/>
          <dgm:bulletEnabled val="1"/>
        </dgm:presLayoutVars>
      </dgm:prSet>
      <dgm:spPr/>
      <dgm:t>
        <a:bodyPr/>
        <a:lstStyle/>
        <a:p>
          <a:endParaRPr lang="en-US"/>
        </a:p>
      </dgm:t>
    </dgm:pt>
    <dgm:pt modelId="{C70976F1-034B-4C46-8506-41753947900C}" type="pres">
      <dgm:prSet presAssocID="{28A10585-E772-4EE5-9DE2-22B298A4BAF2}" presName="spacer" presStyleCnt="0"/>
      <dgm:spPr/>
    </dgm:pt>
    <dgm:pt modelId="{10A5DE5E-229E-46BD-8432-40CF2A7BCEF8}" type="pres">
      <dgm:prSet presAssocID="{C2464B66-9C1F-49A2-B314-85BE2DC76CB7}" presName="parentText" presStyleLbl="node1" presStyleIdx="3" presStyleCnt="4">
        <dgm:presLayoutVars>
          <dgm:chMax val="0"/>
          <dgm:bulletEnabled val="1"/>
        </dgm:presLayoutVars>
      </dgm:prSet>
      <dgm:spPr/>
      <dgm:t>
        <a:bodyPr/>
        <a:lstStyle/>
        <a:p>
          <a:endParaRPr lang="en-US"/>
        </a:p>
      </dgm:t>
    </dgm:pt>
  </dgm:ptLst>
  <dgm:cxnLst>
    <dgm:cxn modelId="{D30CBFD4-5F5F-493A-9ADD-8633542DCA76}" srcId="{3CB304A6-AF43-41B4-81AE-98806D9E204E}" destId="{90963963-8E24-42CB-9FC7-46C6CB0E8D42}" srcOrd="1" destOrd="0" parTransId="{F5FEED02-7935-4031-B472-DD0A31CB490A}" sibTransId="{C29301C1-D750-4212-A37E-D064C04F7820}"/>
    <dgm:cxn modelId="{238D61B9-6E37-4C87-B799-8EE457873EC3}" type="presOf" srcId="{C2464B66-9C1F-49A2-B314-85BE2DC76CB7}" destId="{10A5DE5E-229E-46BD-8432-40CF2A7BCEF8}" srcOrd="0" destOrd="0" presId="urn:microsoft.com/office/officeart/2005/8/layout/vList2"/>
    <dgm:cxn modelId="{DFED1E63-A650-4A6B-8794-C83DD8A0C2E9}" type="presOf" srcId="{90963963-8E24-42CB-9FC7-46C6CB0E8D42}" destId="{31834BCC-FEE8-48E4-BB63-BEB4AA4EE3CC}" srcOrd="0" destOrd="0" presId="urn:microsoft.com/office/officeart/2005/8/layout/vList2"/>
    <dgm:cxn modelId="{87EA4669-F8C4-4DF3-95B9-908621967E12}" srcId="{3CB304A6-AF43-41B4-81AE-98806D9E204E}" destId="{8F7E3D3B-8163-4D1B-8277-A58D9E4C33EF}" srcOrd="0" destOrd="0" parTransId="{AFB2C517-C138-46CB-B938-5E4857991AC4}" sibTransId="{61012FE1-5484-4966-91AB-BD12344B5677}"/>
    <dgm:cxn modelId="{7CC77CE5-1062-496B-976B-226E08D5CC9F}" type="presOf" srcId="{8F7E3D3B-8163-4D1B-8277-A58D9E4C33EF}" destId="{170B5AB3-CECF-490B-A4DD-1A3CE01E92FD}" srcOrd="0" destOrd="0" presId="urn:microsoft.com/office/officeart/2005/8/layout/vList2"/>
    <dgm:cxn modelId="{70BCBAF2-4D17-4E5D-94C1-BAF059299E71}" type="presOf" srcId="{3CB304A6-AF43-41B4-81AE-98806D9E204E}" destId="{D9E8FF2E-DB8A-4EC4-B032-40C0A649E3EB}" srcOrd="0" destOrd="0" presId="urn:microsoft.com/office/officeart/2005/8/layout/vList2"/>
    <dgm:cxn modelId="{22D41EA2-06BF-42BD-AEF0-C06492710005}" type="presOf" srcId="{AD7AA8E1-9BC9-4A85-8FD8-273B1CD7065D}" destId="{12BA6320-5001-40CD-89D0-06DB194B0197}" srcOrd="0" destOrd="0" presId="urn:microsoft.com/office/officeart/2005/8/layout/vList2"/>
    <dgm:cxn modelId="{AD0448D6-78B2-46D1-9C7A-553C80231EC6}" srcId="{3CB304A6-AF43-41B4-81AE-98806D9E204E}" destId="{AD7AA8E1-9BC9-4A85-8FD8-273B1CD7065D}" srcOrd="2" destOrd="0" parTransId="{7CF2F314-9CF2-45C6-9516-88E10064ABC7}" sibTransId="{28A10585-E772-4EE5-9DE2-22B298A4BAF2}"/>
    <dgm:cxn modelId="{89175DFB-71DA-4140-8546-52FF9B85F6A9}" srcId="{3CB304A6-AF43-41B4-81AE-98806D9E204E}" destId="{C2464B66-9C1F-49A2-B314-85BE2DC76CB7}" srcOrd="3" destOrd="0" parTransId="{50E5B9F4-2291-49BE-B45C-F8740FDD0AE8}" sibTransId="{92CAF5B8-E2CF-4894-9EB8-67E903048EDF}"/>
    <dgm:cxn modelId="{93BF7FE0-4D03-4FE9-92BB-1E86E9A7E5E6}" type="presParOf" srcId="{D9E8FF2E-DB8A-4EC4-B032-40C0A649E3EB}" destId="{170B5AB3-CECF-490B-A4DD-1A3CE01E92FD}" srcOrd="0" destOrd="0" presId="urn:microsoft.com/office/officeart/2005/8/layout/vList2"/>
    <dgm:cxn modelId="{D39D12A4-1E8E-4CEC-8C1F-EB4E3E522804}" type="presParOf" srcId="{D9E8FF2E-DB8A-4EC4-B032-40C0A649E3EB}" destId="{63FE150C-266F-4AD3-B41D-0AECC27956A3}" srcOrd="1" destOrd="0" presId="urn:microsoft.com/office/officeart/2005/8/layout/vList2"/>
    <dgm:cxn modelId="{DBF0836A-A56E-4D8E-BF5B-2F735D56D4B4}" type="presParOf" srcId="{D9E8FF2E-DB8A-4EC4-B032-40C0A649E3EB}" destId="{31834BCC-FEE8-48E4-BB63-BEB4AA4EE3CC}" srcOrd="2" destOrd="0" presId="urn:microsoft.com/office/officeart/2005/8/layout/vList2"/>
    <dgm:cxn modelId="{E0D80068-206A-4C4D-87D3-B8D89A2DA5C8}" type="presParOf" srcId="{D9E8FF2E-DB8A-4EC4-B032-40C0A649E3EB}" destId="{FC8D886E-F10F-4B76-8C2B-895613A77194}" srcOrd="3" destOrd="0" presId="urn:microsoft.com/office/officeart/2005/8/layout/vList2"/>
    <dgm:cxn modelId="{CB5B5486-1174-4CA0-BFEF-CF9AFC04D483}" type="presParOf" srcId="{D9E8FF2E-DB8A-4EC4-B032-40C0A649E3EB}" destId="{12BA6320-5001-40CD-89D0-06DB194B0197}" srcOrd="4" destOrd="0" presId="urn:microsoft.com/office/officeart/2005/8/layout/vList2"/>
    <dgm:cxn modelId="{27857EB6-D61B-45CF-8267-7284154C75A8}" type="presParOf" srcId="{D9E8FF2E-DB8A-4EC4-B032-40C0A649E3EB}" destId="{C70976F1-034B-4C46-8506-41753947900C}" srcOrd="5" destOrd="0" presId="urn:microsoft.com/office/officeart/2005/8/layout/vList2"/>
    <dgm:cxn modelId="{45A662AB-98E2-4A9A-A78D-0FB5937BF5FE}" type="presParOf" srcId="{D9E8FF2E-DB8A-4EC4-B032-40C0A649E3EB}" destId="{10A5DE5E-229E-46BD-8432-40CF2A7BCEF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CC9BB-A162-4726-9F5E-1ED5B04A813E}">
      <dsp:nvSpPr>
        <dsp:cNvPr id="0" name=""/>
        <dsp:cNvSpPr/>
      </dsp:nvSpPr>
      <dsp:spPr>
        <a:xfrm>
          <a:off x="0" y="0"/>
          <a:ext cx="7772400" cy="129069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b="1" kern="1200" dirty="0"/>
            <a:t>I. </a:t>
          </a:r>
          <a:r>
            <a:rPr lang="en-US" sz="2100" b="1" kern="1200" dirty="0" err="1"/>
            <a:t>Đọc</a:t>
          </a:r>
          <a:r>
            <a:rPr lang="en-US" sz="2100" b="1" kern="1200" dirty="0"/>
            <a:t> </a:t>
          </a:r>
          <a:r>
            <a:rPr lang="en-US" sz="2100" b="1" kern="1200" dirty="0" err="1"/>
            <a:t>văn</a:t>
          </a:r>
          <a:r>
            <a:rPr lang="en-US" sz="2100" b="1" kern="1200" dirty="0"/>
            <a:t> </a:t>
          </a:r>
          <a:r>
            <a:rPr lang="en-US" sz="2100" b="1" kern="1200" dirty="0" err="1"/>
            <a:t>bản</a:t>
          </a:r>
          <a:r>
            <a:rPr lang="en-US" sz="2100" b="1" kern="1200" dirty="0"/>
            <a:t>, </a:t>
          </a:r>
          <a:r>
            <a:rPr lang="en-US" sz="2100" b="1" kern="1200" dirty="0" err="1"/>
            <a:t>tìm</a:t>
          </a:r>
          <a:r>
            <a:rPr lang="en-US" sz="2100" b="1" kern="1200" dirty="0"/>
            <a:t> </a:t>
          </a:r>
          <a:r>
            <a:rPr lang="en-US" sz="2100" b="1" kern="1200" dirty="0" err="1"/>
            <a:t>hiểu</a:t>
          </a:r>
          <a:r>
            <a:rPr lang="en-US" sz="2100" b="1" kern="1200" dirty="0"/>
            <a:t> </a:t>
          </a:r>
          <a:r>
            <a:rPr lang="en-US" sz="2100" b="1" kern="1200" dirty="0" err="1" smtClean="0"/>
            <a:t>chung</a:t>
          </a:r>
          <a:r>
            <a:rPr lang="en-US" sz="2100" b="1" kern="1200" dirty="0" smtClean="0"/>
            <a:t>:</a:t>
          </a:r>
          <a:endParaRPr lang="en-US" sz="2100" b="1" kern="1200" dirty="0"/>
        </a:p>
      </dsp:txBody>
      <dsp:txXfrm>
        <a:off x="63006" y="63006"/>
        <a:ext cx="7646388" cy="1164680"/>
      </dsp:txXfrm>
    </dsp:sp>
    <dsp:sp modelId="{326B9ACA-7906-494F-B9D7-9BB10AEFB0A1}">
      <dsp:nvSpPr>
        <dsp:cNvPr id="0" name=""/>
        <dsp:cNvSpPr/>
      </dsp:nvSpPr>
      <dsp:spPr>
        <a:xfrm>
          <a:off x="0" y="1143000"/>
          <a:ext cx="7772400" cy="129069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b="1" kern="1200" dirty="0"/>
            <a:t>II. </a:t>
          </a:r>
          <a:r>
            <a:rPr lang="en-US" sz="2100" b="1" kern="1200" dirty="0" err="1"/>
            <a:t>Khám</a:t>
          </a:r>
          <a:r>
            <a:rPr lang="en-US" sz="2100" b="1" kern="1200" dirty="0"/>
            <a:t> </a:t>
          </a:r>
          <a:r>
            <a:rPr lang="en-US" sz="2100" b="1" kern="1200" dirty="0" err="1"/>
            <a:t>phá</a:t>
          </a:r>
          <a:r>
            <a:rPr lang="en-US" sz="2100" b="1" kern="1200" dirty="0"/>
            <a:t> </a:t>
          </a:r>
          <a:r>
            <a:rPr lang="en-US" sz="2100" b="1" kern="1200" dirty="0" err="1"/>
            <a:t>văn</a:t>
          </a:r>
          <a:r>
            <a:rPr lang="en-US" sz="2100" b="1" kern="1200" dirty="0"/>
            <a:t> </a:t>
          </a:r>
          <a:r>
            <a:rPr lang="en-US" sz="2100" b="1" kern="1200" dirty="0" err="1" smtClean="0"/>
            <a:t>bản</a:t>
          </a:r>
          <a:r>
            <a:rPr lang="en-US" sz="2100" b="1" kern="1200" dirty="0" smtClean="0"/>
            <a:t>:</a:t>
          </a:r>
        </a:p>
        <a:p>
          <a:pPr lvl="0" algn="l" defTabSz="933450">
            <a:lnSpc>
              <a:spcPct val="90000"/>
            </a:lnSpc>
            <a:spcBef>
              <a:spcPct val="0"/>
            </a:spcBef>
            <a:spcAft>
              <a:spcPct val="35000"/>
            </a:spcAft>
          </a:pPr>
          <a:r>
            <a:rPr lang="en-US" sz="2100" b="1" kern="1200" dirty="0" err="1" smtClean="0"/>
            <a:t>Tìm</a:t>
          </a:r>
          <a:r>
            <a:rPr lang="en-US" sz="2100" b="1" kern="1200" dirty="0" smtClean="0"/>
            <a:t> </a:t>
          </a:r>
          <a:r>
            <a:rPr lang="en-US" sz="2100" b="1" kern="1200" dirty="0" err="1" smtClean="0"/>
            <a:t>hiểu</a:t>
          </a:r>
          <a:r>
            <a:rPr lang="en-US" sz="2100" b="1" kern="1200" dirty="0" smtClean="0"/>
            <a:t> </a:t>
          </a:r>
          <a:r>
            <a:rPr lang="en-US" sz="2100" b="1" kern="1200" dirty="0" err="1" smtClean="0"/>
            <a:t>phần</a:t>
          </a:r>
          <a:r>
            <a:rPr lang="en-US" sz="2100" b="1" kern="1200" dirty="0" smtClean="0"/>
            <a:t> 1. </a:t>
          </a:r>
          <a:r>
            <a:rPr lang="en-US" sz="2100" b="1" kern="1200" dirty="0" err="1" smtClean="0"/>
            <a:t>Hình</a:t>
          </a:r>
          <a:r>
            <a:rPr lang="en-US" sz="2100" b="1" kern="1200" dirty="0" smtClean="0"/>
            <a:t> </a:t>
          </a:r>
          <a:r>
            <a:rPr lang="en-US" sz="2100" b="1" kern="1200" dirty="0" err="1" smtClean="0"/>
            <a:t>ảnh</a:t>
          </a:r>
          <a:r>
            <a:rPr lang="en-US" sz="2100" b="1" kern="1200" dirty="0" smtClean="0"/>
            <a:t> </a:t>
          </a:r>
          <a:r>
            <a:rPr lang="en-US" sz="2100" b="1" kern="1200" dirty="0" err="1" smtClean="0"/>
            <a:t>của</a:t>
          </a:r>
          <a:r>
            <a:rPr lang="en-US" sz="2100" b="1" kern="1200" dirty="0" smtClean="0"/>
            <a:t> </a:t>
          </a:r>
          <a:r>
            <a:rPr lang="en-US" sz="2100" b="1" kern="1200" dirty="0" err="1" smtClean="0"/>
            <a:t>cô</a:t>
          </a:r>
          <a:r>
            <a:rPr lang="en-US" sz="2100" b="1" kern="1200" dirty="0" smtClean="0"/>
            <a:t> </a:t>
          </a:r>
          <a:r>
            <a:rPr lang="en-US" sz="2100" b="1" kern="1200" dirty="0" err="1" smtClean="0"/>
            <a:t>bé</a:t>
          </a:r>
          <a:r>
            <a:rPr lang="en-US" sz="2100" b="1" kern="1200" dirty="0" smtClean="0"/>
            <a:t> </a:t>
          </a:r>
          <a:r>
            <a:rPr lang="en-US" sz="2100" b="1" kern="1200" dirty="0" err="1" smtClean="0"/>
            <a:t>bán</a:t>
          </a:r>
          <a:r>
            <a:rPr lang="en-US" sz="2100" b="1" kern="1200" dirty="0" smtClean="0"/>
            <a:t> </a:t>
          </a:r>
          <a:r>
            <a:rPr lang="en-US" sz="2100" b="1" kern="1200" dirty="0" err="1" smtClean="0"/>
            <a:t>diêm</a:t>
          </a:r>
          <a:r>
            <a:rPr lang="en-US" sz="2100" b="1" kern="1200" dirty="0" smtClean="0"/>
            <a:t> </a:t>
          </a:r>
          <a:r>
            <a:rPr lang="en-US" sz="2100" b="1" kern="1200" dirty="0" err="1" smtClean="0"/>
            <a:t>trong</a:t>
          </a:r>
          <a:r>
            <a:rPr lang="en-US" sz="2100" b="1" kern="1200" dirty="0" smtClean="0"/>
            <a:t> </a:t>
          </a:r>
          <a:r>
            <a:rPr lang="en-US" sz="2100" b="1" kern="1200" dirty="0" err="1" smtClean="0"/>
            <a:t>đêm</a:t>
          </a:r>
          <a:r>
            <a:rPr lang="en-US" sz="2100" b="1" kern="1200" dirty="0" smtClean="0"/>
            <a:t> </a:t>
          </a:r>
          <a:r>
            <a:rPr lang="en-US" sz="2100" b="1" kern="1200" dirty="0" err="1" smtClean="0"/>
            <a:t>giao</a:t>
          </a:r>
          <a:r>
            <a:rPr lang="en-US" sz="2100" b="1" kern="1200" dirty="0" smtClean="0"/>
            <a:t> </a:t>
          </a:r>
          <a:r>
            <a:rPr lang="en-US" sz="2100" b="1" kern="1200" dirty="0" err="1" smtClean="0"/>
            <a:t>thừa</a:t>
          </a:r>
          <a:r>
            <a:rPr lang="en-US" sz="2100" b="1" kern="1200" dirty="0" smtClean="0"/>
            <a:t>.</a:t>
          </a:r>
          <a:endParaRPr lang="en-US" sz="2100" b="1" kern="1200" dirty="0"/>
        </a:p>
      </dsp:txBody>
      <dsp:txXfrm>
        <a:off x="63006" y="1206006"/>
        <a:ext cx="7646388" cy="1164680"/>
      </dsp:txXfrm>
    </dsp:sp>
    <dsp:sp modelId="{ED575686-073C-4412-B468-B5A4CC644D5F}">
      <dsp:nvSpPr>
        <dsp:cNvPr id="0" name=""/>
        <dsp:cNvSpPr/>
      </dsp:nvSpPr>
      <dsp:spPr>
        <a:xfrm>
          <a:off x="0" y="2362200"/>
          <a:ext cx="7772400" cy="129069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III. </a:t>
          </a:r>
          <a:r>
            <a:rPr lang="en-US" sz="2100" kern="1200" dirty="0" err="1"/>
            <a:t>Luyện</a:t>
          </a:r>
          <a:r>
            <a:rPr lang="en-US" sz="2100" kern="1200" dirty="0"/>
            <a:t> </a:t>
          </a:r>
          <a:r>
            <a:rPr lang="en-US" sz="2100" kern="1200" dirty="0" err="1" smtClean="0"/>
            <a:t>tập</a:t>
          </a:r>
          <a:r>
            <a:rPr lang="en-US" sz="2100" kern="1200" dirty="0" smtClean="0"/>
            <a:t>:</a:t>
          </a:r>
          <a:endParaRPr lang="en-US" sz="2100" kern="1200" dirty="0"/>
        </a:p>
      </dsp:txBody>
      <dsp:txXfrm>
        <a:off x="63006" y="2425206"/>
        <a:ext cx="7646388" cy="1164680"/>
      </dsp:txXfrm>
    </dsp:sp>
    <dsp:sp modelId="{8D747CB0-0FC6-4C57-94A1-067DCB78C46E}">
      <dsp:nvSpPr>
        <dsp:cNvPr id="0" name=""/>
        <dsp:cNvSpPr/>
      </dsp:nvSpPr>
      <dsp:spPr>
        <a:xfrm>
          <a:off x="0" y="3581399"/>
          <a:ext cx="7772400" cy="129069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IV. </a:t>
          </a:r>
          <a:r>
            <a:rPr lang="en-US" sz="2100" kern="1200" dirty="0" err="1"/>
            <a:t>Vận</a:t>
          </a:r>
          <a:r>
            <a:rPr lang="en-US" sz="2100" kern="1200" dirty="0"/>
            <a:t> </a:t>
          </a:r>
          <a:r>
            <a:rPr lang="en-US" sz="2100" kern="1200" dirty="0" err="1" smtClean="0"/>
            <a:t>dụng</a:t>
          </a:r>
          <a:r>
            <a:rPr lang="en-US" sz="2100" kern="1200" dirty="0" smtClean="0"/>
            <a:t>:</a:t>
          </a:r>
          <a:endParaRPr lang="en-US" sz="2100" kern="1200" dirty="0"/>
        </a:p>
      </dsp:txBody>
      <dsp:txXfrm>
        <a:off x="63006" y="3644405"/>
        <a:ext cx="7646388" cy="1164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B5AB3-CECF-490B-A4DD-1A3CE01E92FD}">
      <dsp:nvSpPr>
        <dsp:cNvPr id="0" name=""/>
        <dsp:cNvSpPr/>
      </dsp:nvSpPr>
      <dsp:spPr>
        <a:xfrm>
          <a:off x="0" y="12423"/>
          <a:ext cx="5479256" cy="1220236"/>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a:solidFill>
                <a:schemeClr val="bg1"/>
              </a:solidFill>
            </a:rPr>
            <a:t>C. </a:t>
          </a:r>
          <a:r>
            <a:rPr lang="en-US" sz="2200" b="1" kern="1200" dirty="0" err="1">
              <a:solidFill>
                <a:schemeClr val="bg1"/>
              </a:solidFill>
            </a:rPr>
            <a:t>Bố</a:t>
          </a:r>
          <a:r>
            <a:rPr lang="en-US" sz="2200" b="1" kern="1200" dirty="0">
              <a:solidFill>
                <a:schemeClr val="bg1"/>
              </a:solidFill>
            </a:rPr>
            <a:t> </a:t>
          </a:r>
          <a:r>
            <a:rPr lang="en-US" sz="2200" b="1" kern="1200" dirty="0" err="1" smtClean="0">
              <a:solidFill>
                <a:schemeClr val="bg1"/>
              </a:solidFill>
            </a:rPr>
            <a:t>cục</a:t>
          </a:r>
          <a:r>
            <a:rPr lang="en-US" sz="2200" b="1" kern="1200" dirty="0" smtClean="0">
              <a:solidFill>
                <a:schemeClr val="bg1"/>
              </a:solidFill>
            </a:rPr>
            <a:t>: 3 </a:t>
          </a:r>
          <a:r>
            <a:rPr lang="en-US" sz="2200" b="1" kern="1200" dirty="0" err="1" smtClean="0">
              <a:solidFill>
                <a:schemeClr val="bg1"/>
              </a:solidFill>
            </a:rPr>
            <a:t>phần</a:t>
          </a:r>
          <a:endParaRPr lang="en-US" sz="2200" b="1" kern="1200" dirty="0">
            <a:solidFill>
              <a:schemeClr val="bg1"/>
            </a:solidFill>
          </a:endParaRPr>
        </a:p>
      </dsp:txBody>
      <dsp:txXfrm>
        <a:off x="59567" y="71990"/>
        <a:ext cx="5360122" cy="1101102"/>
      </dsp:txXfrm>
    </dsp:sp>
    <dsp:sp modelId="{31834BCC-FEE8-48E4-BB63-BEB4AA4EE3CC}">
      <dsp:nvSpPr>
        <dsp:cNvPr id="0" name=""/>
        <dsp:cNvSpPr/>
      </dsp:nvSpPr>
      <dsp:spPr>
        <a:xfrm>
          <a:off x="0" y="1296020"/>
          <a:ext cx="5479256" cy="1220236"/>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err="1"/>
            <a:t>Phần</a:t>
          </a:r>
          <a:r>
            <a:rPr lang="en-US" sz="2200" b="1" kern="1200" dirty="0"/>
            <a:t> 1: </a:t>
          </a:r>
          <a:r>
            <a:rPr lang="en-US" sz="2200" b="1" kern="1200" dirty="0" err="1"/>
            <a:t>Từ</a:t>
          </a:r>
          <a:r>
            <a:rPr lang="en-US" sz="2200" b="1" kern="1200" dirty="0"/>
            <a:t> </a:t>
          </a:r>
          <a:r>
            <a:rPr lang="en-US" sz="2200" b="1" kern="1200" dirty="0" err="1"/>
            <a:t>đầu</a:t>
          </a:r>
          <a:r>
            <a:rPr lang="en-US" sz="2200" b="1" kern="1200" dirty="0"/>
            <a:t> </a:t>
          </a:r>
          <a:r>
            <a:rPr lang="en-US" sz="2200" b="1" kern="1200" dirty="0" err="1"/>
            <a:t>đến</a:t>
          </a:r>
          <a:r>
            <a:rPr lang="en-US" sz="2200" b="1" kern="1200" dirty="0"/>
            <a:t> “</a:t>
          </a:r>
          <a:r>
            <a:rPr lang="en-US" sz="2200" b="1" kern="1200" dirty="0" err="1"/>
            <a:t>Đôi</a:t>
          </a:r>
          <a:r>
            <a:rPr lang="en-US" sz="2200" b="1" kern="1200" dirty="0"/>
            <a:t> </a:t>
          </a:r>
          <a:r>
            <a:rPr lang="en-US" sz="2200" b="1" kern="1200" dirty="0" err="1"/>
            <a:t>bàn</a:t>
          </a:r>
          <a:r>
            <a:rPr lang="en-US" sz="2200" b="1" kern="1200" dirty="0"/>
            <a:t> </a:t>
          </a:r>
          <a:r>
            <a:rPr lang="en-US" sz="2200" b="1" kern="1200" dirty="0" err="1"/>
            <a:t>tay</a:t>
          </a:r>
          <a:r>
            <a:rPr lang="en-US" sz="2200" b="1" kern="1200" dirty="0"/>
            <a:t> </a:t>
          </a:r>
          <a:r>
            <a:rPr lang="en-US" sz="2200" b="1" kern="1200" dirty="0" err="1"/>
            <a:t>em</a:t>
          </a:r>
          <a:r>
            <a:rPr lang="en-US" sz="2200" b="1" kern="1200" dirty="0"/>
            <a:t> </a:t>
          </a:r>
          <a:r>
            <a:rPr lang="en-US" sz="2200" b="1" kern="1200" dirty="0" err="1"/>
            <a:t>đã</a:t>
          </a:r>
          <a:r>
            <a:rPr lang="en-US" sz="2200" b="1" kern="1200" dirty="0"/>
            <a:t> </a:t>
          </a:r>
          <a:r>
            <a:rPr lang="en-US" sz="2200" b="1" kern="1200" dirty="0" err="1"/>
            <a:t>cứng</a:t>
          </a:r>
          <a:r>
            <a:rPr lang="en-US" sz="2200" b="1" kern="1200" dirty="0"/>
            <a:t> </a:t>
          </a:r>
          <a:r>
            <a:rPr lang="en-US" sz="2200" b="1" kern="1200" dirty="0" err="1"/>
            <a:t>đờ</a:t>
          </a:r>
          <a:r>
            <a:rPr lang="en-US" sz="2200" b="1" kern="1200" dirty="0"/>
            <a:t> ra” -&gt; </a:t>
          </a:r>
          <a:r>
            <a:rPr lang="en-US" sz="2200" b="1" kern="1200" dirty="0" err="1" smtClean="0"/>
            <a:t>Hình</a:t>
          </a:r>
          <a:r>
            <a:rPr lang="en-US" sz="2200" b="1" kern="1200" dirty="0" smtClean="0"/>
            <a:t> </a:t>
          </a:r>
          <a:r>
            <a:rPr lang="en-US" sz="2200" b="1" kern="1200" dirty="0" err="1" smtClean="0"/>
            <a:t>ảnh</a:t>
          </a:r>
          <a:r>
            <a:rPr lang="en-US" sz="2200" b="1" kern="1200" dirty="0" smtClean="0"/>
            <a:t> </a:t>
          </a:r>
          <a:r>
            <a:rPr lang="en-US" sz="2200" b="1" kern="1200" dirty="0" err="1"/>
            <a:t>của</a:t>
          </a:r>
          <a:r>
            <a:rPr lang="en-US" sz="2200" b="1" kern="1200" dirty="0"/>
            <a:t> </a:t>
          </a:r>
          <a:r>
            <a:rPr lang="en-US" sz="2200" b="1" kern="1200" dirty="0" err="1"/>
            <a:t>cô</a:t>
          </a:r>
          <a:r>
            <a:rPr lang="en-US" sz="2200" b="1" kern="1200" dirty="0"/>
            <a:t> </a:t>
          </a:r>
          <a:r>
            <a:rPr lang="en-US" sz="2200" b="1" kern="1200" dirty="0" err="1"/>
            <a:t>bé</a:t>
          </a:r>
          <a:r>
            <a:rPr lang="en-US" sz="2200" b="1" kern="1200" dirty="0"/>
            <a:t> </a:t>
          </a:r>
          <a:r>
            <a:rPr lang="en-US" sz="2200" b="1" kern="1200" dirty="0" err="1"/>
            <a:t>bán</a:t>
          </a:r>
          <a:r>
            <a:rPr lang="en-US" sz="2200" b="1" kern="1200" dirty="0"/>
            <a:t> </a:t>
          </a:r>
          <a:r>
            <a:rPr lang="en-US" sz="2200" b="1" kern="1200" dirty="0" err="1" smtClean="0"/>
            <a:t>diêm</a:t>
          </a:r>
          <a:r>
            <a:rPr lang="en-US" sz="2200" b="1" kern="1200" dirty="0" smtClean="0"/>
            <a:t> </a:t>
          </a:r>
          <a:r>
            <a:rPr lang="en-US" sz="2200" b="1" kern="1200" dirty="0" err="1" smtClean="0"/>
            <a:t>trong</a:t>
          </a:r>
          <a:r>
            <a:rPr lang="en-US" sz="2200" b="1" kern="1200" dirty="0" smtClean="0"/>
            <a:t> </a:t>
          </a:r>
          <a:r>
            <a:rPr lang="en-US" sz="2200" b="1" kern="1200" dirty="0" err="1" smtClean="0"/>
            <a:t>đêm</a:t>
          </a:r>
          <a:r>
            <a:rPr lang="en-US" sz="2200" b="1" kern="1200" dirty="0" smtClean="0"/>
            <a:t> </a:t>
          </a:r>
          <a:r>
            <a:rPr lang="en-US" sz="2200" b="1" kern="1200" dirty="0" err="1" smtClean="0"/>
            <a:t>giao</a:t>
          </a:r>
          <a:r>
            <a:rPr lang="en-US" sz="2200" b="1" kern="1200" dirty="0" smtClean="0"/>
            <a:t> </a:t>
          </a:r>
          <a:r>
            <a:rPr lang="en-US" sz="2200" b="1" kern="1200" dirty="0" err="1" smtClean="0"/>
            <a:t>thừa</a:t>
          </a:r>
          <a:r>
            <a:rPr lang="en-US" sz="2200" b="1" kern="1200" dirty="0" smtClean="0"/>
            <a:t>.</a:t>
          </a:r>
          <a:endParaRPr lang="en-US" sz="2200" b="1" kern="1200" dirty="0"/>
        </a:p>
      </dsp:txBody>
      <dsp:txXfrm>
        <a:off x="59567" y="1355587"/>
        <a:ext cx="5360122" cy="1101102"/>
      </dsp:txXfrm>
    </dsp:sp>
    <dsp:sp modelId="{12BA6320-5001-40CD-89D0-06DB194B0197}">
      <dsp:nvSpPr>
        <dsp:cNvPr id="0" name=""/>
        <dsp:cNvSpPr/>
      </dsp:nvSpPr>
      <dsp:spPr>
        <a:xfrm>
          <a:off x="0" y="2579617"/>
          <a:ext cx="5479256" cy="1220236"/>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err="1"/>
            <a:t>Phần</a:t>
          </a:r>
          <a:r>
            <a:rPr lang="en-US" sz="2200" b="1" kern="1200" dirty="0"/>
            <a:t> 2: </a:t>
          </a:r>
          <a:r>
            <a:rPr lang="en-US" sz="2200" b="1" kern="1200" dirty="0" err="1"/>
            <a:t>Tiếp</a:t>
          </a:r>
          <a:r>
            <a:rPr lang="en-US" sz="2200" b="1" kern="1200" dirty="0"/>
            <a:t> </a:t>
          </a:r>
          <a:r>
            <a:rPr lang="en-US" sz="2200" b="1" kern="1200" dirty="0" err="1"/>
            <a:t>theo</a:t>
          </a:r>
          <a:r>
            <a:rPr lang="en-US" sz="2200" b="1" kern="1200" dirty="0"/>
            <a:t> </a:t>
          </a:r>
          <a:r>
            <a:rPr lang="en-US" sz="2200" b="1" kern="1200" dirty="0" err="1"/>
            <a:t>đến</a:t>
          </a:r>
          <a:r>
            <a:rPr lang="en-US" sz="2200" b="1" kern="1200" dirty="0"/>
            <a:t> “</a:t>
          </a:r>
          <a:r>
            <a:rPr lang="en-US" sz="2200" b="1" kern="1200" dirty="0" err="1"/>
            <a:t>Họ</a:t>
          </a:r>
          <a:r>
            <a:rPr lang="en-US" sz="2200" b="1" kern="1200" dirty="0"/>
            <a:t> </a:t>
          </a:r>
          <a:r>
            <a:rPr lang="en-US" sz="2200" b="1" kern="1200" dirty="0" err="1"/>
            <a:t>đã</a:t>
          </a:r>
          <a:r>
            <a:rPr lang="en-US" sz="2200" b="1" kern="1200" dirty="0"/>
            <a:t> </a:t>
          </a:r>
          <a:r>
            <a:rPr lang="en-US" sz="2200" b="1" kern="1200" dirty="0" err="1"/>
            <a:t>về</a:t>
          </a:r>
          <a:r>
            <a:rPr lang="en-US" sz="2200" b="1" kern="1200" dirty="0"/>
            <a:t> </a:t>
          </a:r>
          <a:r>
            <a:rPr lang="en-US" sz="2200" b="1" kern="1200" dirty="0" err="1"/>
            <a:t>chầu</a:t>
          </a:r>
          <a:r>
            <a:rPr lang="en-US" sz="2200" b="1" kern="1200" dirty="0"/>
            <a:t> </a:t>
          </a:r>
          <a:r>
            <a:rPr lang="en-US" sz="2200" b="1" kern="1200" dirty="0" err="1"/>
            <a:t>thượng</a:t>
          </a:r>
          <a:r>
            <a:rPr lang="en-US" sz="2200" b="1" kern="1200" dirty="0"/>
            <a:t> </a:t>
          </a:r>
          <a:r>
            <a:rPr lang="en-US" sz="2200" b="1" kern="1200" dirty="0" err="1"/>
            <a:t>đế</a:t>
          </a:r>
          <a:r>
            <a:rPr lang="en-US" sz="2200" b="1" kern="1200" dirty="0"/>
            <a:t>”. -&gt; </a:t>
          </a:r>
          <a:r>
            <a:rPr lang="en-US" sz="2200" b="1" kern="1200" dirty="0" err="1"/>
            <a:t>Những</a:t>
          </a:r>
          <a:r>
            <a:rPr lang="en-US" sz="2200" b="1" kern="1200" dirty="0"/>
            <a:t> </a:t>
          </a:r>
          <a:r>
            <a:rPr lang="en-US" sz="2200" b="1" kern="1200" dirty="0" err="1"/>
            <a:t>lần</a:t>
          </a:r>
          <a:r>
            <a:rPr lang="en-US" sz="2200" b="1" kern="1200" dirty="0"/>
            <a:t> </a:t>
          </a:r>
          <a:r>
            <a:rPr lang="en-US" sz="2200" b="1" kern="1200" dirty="0" err="1"/>
            <a:t>quẹt</a:t>
          </a:r>
          <a:r>
            <a:rPr lang="en-US" sz="2200" b="1" kern="1200" dirty="0"/>
            <a:t> </a:t>
          </a:r>
          <a:r>
            <a:rPr lang="en-US" sz="2200" b="1" kern="1200" dirty="0" err="1"/>
            <a:t>diêm</a:t>
          </a:r>
          <a:r>
            <a:rPr lang="en-US" sz="2200" b="1" kern="1200" dirty="0"/>
            <a:t> </a:t>
          </a:r>
          <a:r>
            <a:rPr lang="en-US" sz="2200" b="1" kern="1200" dirty="0" err="1"/>
            <a:t>và</a:t>
          </a:r>
          <a:r>
            <a:rPr lang="en-US" sz="2200" b="1" kern="1200" dirty="0"/>
            <a:t> </a:t>
          </a:r>
          <a:r>
            <a:rPr lang="en-US" sz="2200" b="1" kern="1200" dirty="0" err="1"/>
            <a:t>những</a:t>
          </a:r>
          <a:r>
            <a:rPr lang="en-US" sz="2200" b="1" kern="1200" dirty="0"/>
            <a:t> </a:t>
          </a:r>
          <a:r>
            <a:rPr lang="en-US" sz="2200" b="1" kern="1200" dirty="0" err="1"/>
            <a:t>mộng</a:t>
          </a:r>
          <a:r>
            <a:rPr lang="en-US" sz="2200" b="1" kern="1200" dirty="0"/>
            <a:t> </a:t>
          </a:r>
          <a:r>
            <a:rPr lang="en-US" sz="2200" b="1" kern="1200" dirty="0" err="1" smtClean="0"/>
            <a:t>tưởng</a:t>
          </a:r>
          <a:r>
            <a:rPr lang="en-US" sz="2200" b="1" kern="1200" dirty="0" smtClean="0"/>
            <a:t> </a:t>
          </a:r>
          <a:r>
            <a:rPr lang="en-US" sz="2200" b="1" kern="1200" dirty="0" err="1" smtClean="0"/>
            <a:t>của</a:t>
          </a:r>
          <a:r>
            <a:rPr lang="en-US" sz="2200" b="1" kern="1200" dirty="0" smtClean="0"/>
            <a:t> </a:t>
          </a:r>
          <a:r>
            <a:rPr lang="en-US" sz="2200" b="1" kern="1200" dirty="0" err="1" smtClean="0"/>
            <a:t>em</a:t>
          </a:r>
          <a:r>
            <a:rPr lang="en-US" sz="2200" b="1" kern="1200" dirty="0" smtClean="0"/>
            <a:t> </a:t>
          </a:r>
          <a:r>
            <a:rPr lang="en-US" sz="2200" b="1" kern="1200" dirty="0" err="1" smtClean="0"/>
            <a:t>bé</a:t>
          </a:r>
          <a:r>
            <a:rPr lang="en-US" sz="2200" b="1" kern="1200" dirty="0" smtClean="0"/>
            <a:t>.</a:t>
          </a:r>
          <a:endParaRPr lang="en-US" sz="2200" b="1" kern="1200" dirty="0"/>
        </a:p>
      </dsp:txBody>
      <dsp:txXfrm>
        <a:off x="59567" y="2639184"/>
        <a:ext cx="5360122" cy="1101102"/>
      </dsp:txXfrm>
    </dsp:sp>
    <dsp:sp modelId="{10A5DE5E-229E-46BD-8432-40CF2A7BCEF8}">
      <dsp:nvSpPr>
        <dsp:cNvPr id="0" name=""/>
        <dsp:cNvSpPr/>
      </dsp:nvSpPr>
      <dsp:spPr>
        <a:xfrm>
          <a:off x="0" y="3863214"/>
          <a:ext cx="5479256" cy="1220236"/>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err="1"/>
            <a:t>Phần</a:t>
          </a:r>
          <a:r>
            <a:rPr lang="en-US" sz="2200" b="1" kern="1200" dirty="0"/>
            <a:t> 3: </a:t>
          </a:r>
          <a:r>
            <a:rPr lang="en-US" sz="2200" b="1" kern="1200" dirty="0" err="1"/>
            <a:t>Phần</a:t>
          </a:r>
          <a:r>
            <a:rPr lang="en-US" sz="2200" b="1" kern="1200" dirty="0"/>
            <a:t> </a:t>
          </a:r>
          <a:r>
            <a:rPr lang="en-US" sz="2200" b="1" kern="1200" dirty="0" err="1"/>
            <a:t>còn</a:t>
          </a:r>
          <a:r>
            <a:rPr lang="en-US" sz="2200" b="1" kern="1200" dirty="0"/>
            <a:t> </a:t>
          </a:r>
          <a:r>
            <a:rPr lang="en-US" sz="2200" b="1" kern="1200" dirty="0" err="1"/>
            <a:t>lại</a:t>
          </a:r>
          <a:r>
            <a:rPr lang="en-US" sz="2200" b="1" kern="1200" dirty="0"/>
            <a:t> -&gt; </a:t>
          </a:r>
          <a:r>
            <a:rPr lang="en-US" sz="2200" b="1" kern="1200" dirty="0" err="1"/>
            <a:t>Cái</a:t>
          </a:r>
          <a:r>
            <a:rPr lang="en-US" sz="2200" b="1" kern="1200" dirty="0"/>
            <a:t> </a:t>
          </a:r>
          <a:r>
            <a:rPr lang="en-US" sz="2200" b="1" kern="1200" dirty="0" err="1"/>
            <a:t>chết</a:t>
          </a:r>
          <a:r>
            <a:rPr lang="en-US" sz="2200" b="1" kern="1200" dirty="0"/>
            <a:t> </a:t>
          </a:r>
          <a:r>
            <a:rPr lang="en-US" sz="2200" b="1" kern="1200" dirty="0" err="1"/>
            <a:t>thương</a:t>
          </a:r>
          <a:r>
            <a:rPr lang="en-US" sz="2200" b="1" kern="1200" dirty="0"/>
            <a:t> </a:t>
          </a:r>
          <a:r>
            <a:rPr lang="en-US" sz="2200" b="1" kern="1200" dirty="0" err="1"/>
            <a:t>tâm</a:t>
          </a:r>
          <a:r>
            <a:rPr lang="en-US" sz="2200" b="1" kern="1200" dirty="0"/>
            <a:t> </a:t>
          </a:r>
          <a:r>
            <a:rPr lang="en-US" sz="2200" b="1" kern="1200" dirty="0" err="1"/>
            <a:t>của</a:t>
          </a:r>
          <a:r>
            <a:rPr lang="en-US" sz="2200" b="1" kern="1200" dirty="0"/>
            <a:t> </a:t>
          </a:r>
          <a:r>
            <a:rPr lang="en-US" sz="2200" b="1" kern="1200" dirty="0" err="1"/>
            <a:t>cô</a:t>
          </a:r>
          <a:r>
            <a:rPr lang="en-US" sz="2200" b="1" kern="1200" dirty="0"/>
            <a:t> </a:t>
          </a:r>
          <a:r>
            <a:rPr lang="en-US" sz="2200" b="1" kern="1200" dirty="0" err="1" smtClean="0"/>
            <a:t>bé</a:t>
          </a:r>
          <a:r>
            <a:rPr lang="en-US" sz="2200" b="1" kern="1200" dirty="0" smtClean="0"/>
            <a:t> </a:t>
          </a:r>
          <a:r>
            <a:rPr lang="en-US" sz="2200" b="1" kern="1200" dirty="0" err="1" smtClean="0"/>
            <a:t>bán</a:t>
          </a:r>
          <a:r>
            <a:rPr lang="en-US" sz="2200" b="1" kern="1200" dirty="0" smtClean="0"/>
            <a:t> </a:t>
          </a:r>
          <a:r>
            <a:rPr lang="en-US" sz="2200" b="1" kern="1200" dirty="0" err="1" smtClean="0"/>
            <a:t>diêm</a:t>
          </a:r>
          <a:r>
            <a:rPr lang="en-US" sz="2200" b="1" kern="1200" dirty="0" smtClean="0"/>
            <a:t>.</a:t>
          </a:r>
          <a:endParaRPr lang="en-US" sz="2200" b="1" kern="1200" dirty="0"/>
        </a:p>
      </dsp:txBody>
      <dsp:txXfrm>
        <a:off x="59567" y="3922781"/>
        <a:ext cx="5360122" cy="11011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DA25C7-15B6-4684-8591-789E0EC38ACC}" type="datetimeFigureOut">
              <a:rPr lang="en-US" smtClean="0"/>
              <a:t>7/23/2023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658A7D-4CD1-489F-B556-9DF79EA33377}" type="slidenum">
              <a:rPr lang="en-US" smtClean="0"/>
              <a:t>‹#›</a:t>
            </a:fld>
            <a:endParaRPr lang="en-US"/>
          </a:p>
        </p:txBody>
      </p:sp>
    </p:spTree>
    <p:extLst>
      <p:ext uri="{BB962C8B-B14F-4D97-AF65-F5344CB8AC3E}">
        <p14:creationId xmlns:p14="http://schemas.microsoft.com/office/powerpoint/2010/main" val="2626138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0F698488-E0FF-4CF5-8652-9C2713CA4E3F}" type="slidenum">
              <a:rPr lang="zh-CN" altLang="en-US" smtClean="0"/>
              <a:pPr/>
              <a:t>3</a:t>
            </a:fld>
            <a:endParaRPr lang="zh-CN" altLang="en-US"/>
          </a:p>
        </p:txBody>
      </p:sp>
      <p:sp>
        <p:nvSpPr>
          <p:cNvPr id="5" name="Notes Placeholder 4"/>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23416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8319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8319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187847"/>
      </p:ext>
    </p:extLst>
  </p:cSld>
  <p:clrMapOvr>
    <a:masterClrMapping/>
  </p:clrMapOvr>
  <p:transition spd="slow" advClick="0" advTm="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6.gif"/><Relationship Id="rId2"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image" Target="../media/image5.wmf"/><Relationship Id="rId5" Type="http://schemas.openxmlformats.org/officeDocument/2006/relationships/image" Target="../media/image4.gif"/><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12.xml.rels><?xml version="1.0" encoding="UTF-8" standalone="yes"?>
<Relationships xmlns="http://schemas.openxmlformats.org/package/2006/relationships"><Relationship Id="rId8" Type="http://schemas.openxmlformats.org/officeDocument/2006/relationships/hyperlink" Target="https://vi.wikipedia.org/wiki/1835" TargetMode="External"/><Relationship Id="rId3" Type="http://schemas.openxmlformats.org/officeDocument/2006/relationships/image" Target="../media/image32.png"/><Relationship Id="rId7" Type="http://schemas.openxmlformats.org/officeDocument/2006/relationships/hyperlink" Target="https://vi.wikipedia.org/wiki/Truy%E1%BB%87n_c%E1%BB%95_t%C3%ADch" TargetMode="External"/><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hyperlink" Target="https://vi.wikipedia.org/wiki/%C4%90an_M%E1%BA%A1ch" TargetMode="External"/><Relationship Id="rId5" Type="http://schemas.openxmlformats.org/officeDocument/2006/relationships/hyperlink" Target="https://vi.wikipedia.org/wiki/1875" TargetMode="External"/><Relationship Id="rId4" Type="http://schemas.openxmlformats.org/officeDocument/2006/relationships/hyperlink" Target="https://vi.wikipedia.org/wiki/1805" TargetMode="External"/><Relationship Id="rId9" Type="http://schemas.openxmlformats.org/officeDocument/2006/relationships/image" Target="../media/image33.gif"/></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gif"/><Relationship Id="rId1" Type="http://schemas.openxmlformats.org/officeDocument/2006/relationships/slideLayout" Target="../slideLayouts/slideLayout2.xml"/><Relationship Id="rId6" Type="http://schemas.openxmlformats.org/officeDocument/2006/relationships/image" Target="../media/image47.gif"/><Relationship Id="rId5" Type="http://schemas.openxmlformats.org/officeDocument/2006/relationships/image" Target="../media/image46.gif"/><Relationship Id="rId4" Type="http://schemas.openxmlformats.org/officeDocument/2006/relationships/image" Target="../media/image45.gif"/></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OOK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10799">
            <a:off x="-111125" y="2582863"/>
            <a:ext cx="34290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WordArt 3"/>
          <p:cNvSpPr>
            <a:spLocks noChangeArrowheads="1" noChangeShapeType="1" noTextEdit="1"/>
          </p:cNvSpPr>
          <p:nvPr/>
        </p:nvSpPr>
        <p:spPr bwMode="auto">
          <a:xfrm rot="-1294192">
            <a:off x="530225" y="3109913"/>
            <a:ext cx="2225675" cy="3810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gradFill rotWithShape="1">
                  <a:gsLst>
                    <a:gs pos="0">
                      <a:srgbClr val="FF0000"/>
                    </a:gs>
                    <a:gs pos="100000">
                      <a:srgbClr val="00FF00"/>
                    </a:gs>
                  </a:gsLst>
                  <a:lin ang="6660000" scaled="1"/>
                </a:gradFill>
                <a:latin typeface="Times New Roman"/>
                <a:cs typeface="Times New Roman"/>
              </a:rPr>
              <a:t>Bài học</a:t>
            </a:r>
          </a:p>
        </p:txBody>
      </p:sp>
      <p:pic>
        <p:nvPicPr>
          <p:cNvPr id="3076" name="Picture 4"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590800"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POINSET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5000" y="3717925"/>
            <a:ext cx="3429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Bellco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76200"/>
            <a:ext cx="13716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FIREWRK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4663" y="5146675"/>
            <a:ext cx="1641475"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8" descr="imag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033838" y="4648200"/>
            <a:ext cx="137636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imag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643438" y="5257800"/>
            <a:ext cx="137636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10" descr="imag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4876800"/>
            <a:ext cx="137636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 name="WordArt 11"/>
          <p:cNvSpPr>
            <a:spLocks noChangeArrowheads="1" noChangeShapeType="1" noTextEdit="1"/>
          </p:cNvSpPr>
          <p:nvPr/>
        </p:nvSpPr>
        <p:spPr bwMode="auto">
          <a:xfrm>
            <a:off x="838200" y="838200"/>
            <a:ext cx="8153400" cy="2209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en-US" sz="3600" kern="10" dirty="0" err="1">
                <a:solidFill>
                  <a:srgbClr val="000099"/>
                </a:solidFill>
                <a:latin typeface="Times New Roman"/>
                <a:cs typeface="Times New Roman"/>
              </a:rPr>
              <a:t>Nhiệt</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liệt</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chào</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mừng</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quý</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thầy</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cô</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giáo</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và</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các</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em</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học</a:t>
            </a:r>
            <a:r>
              <a:rPr lang="en-US" sz="3600" kern="10" dirty="0">
                <a:solidFill>
                  <a:srgbClr val="000099"/>
                </a:solidFill>
                <a:latin typeface="Times New Roman"/>
                <a:cs typeface="Times New Roman"/>
              </a:rPr>
              <a:t> </a:t>
            </a:r>
            <a:r>
              <a:rPr lang="en-US" sz="3600" kern="10" dirty="0" err="1">
                <a:solidFill>
                  <a:srgbClr val="000099"/>
                </a:solidFill>
                <a:latin typeface="Times New Roman"/>
                <a:cs typeface="Times New Roman"/>
              </a:rPr>
              <a:t>sinh</a:t>
            </a:r>
            <a:endParaRPr lang="en-US" sz="3600" kern="10" dirty="0">
              <a:solidFill>
                <a:srgbClr val="000099"/>
              </a:solidFill>
              <a:latin typeface="Times New Roman"/>
              <a:cs typeface="Times New Roman"/>
            </a:endParaRPr>
          </a:p>
        </p:txBody>
      </p:sp>
      <p:sp>
        <p:nvSpPr>
          <p:cNvPr id="3084" name="WordArt 12"/>
          <p:cNvSpPr>
            <a:spLocks noChangeArrowheads="1" noChangeShapeType="1" noTextEdit="1"/>
          </p:cNvSpPr>
          <p:nvPr/>
        </p:nvSpPr>
        <p:spPr bwMode="auto">
          <a:xfrm>
            <a:off x="3124200" y="3429000"/>
            <a:ext cx="5334000" cy="1219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46703"/>
              </a:avLst>
            </a:prstTxWarp>
          </a:bodyPr>
          <a:lstStyle/>
          <a:p>
            <a:pPr algn="ctr"/>
            <a:r>
              <a:rPr lang="en-US" sz="3600" kern="10" dirty="0">
                <a:solidFill>
                  <a:srgbClr val="0066CC"/>
                </a:solidFill>
                <a:effectLst>
                  <a:outerShdw dist="35921" dir="2700000" algn="ctr" rotWithShape="0">
                    <a:srgbClr val="990000"/>
                  </a:outerShdw>
                </a:effectLst>
                <a:latin typeface="Times New Roman"/>
                <a:cs typeface="Times New Roman"/>
              </a:rPr>
              <a:t>NGỮ VĂN 6</a:t>
            </a:r>
          </a:p>
        </p:txBody>
      </p:sp>
    </p:spTree>
    <p:extLst>
      <p:ext uri="{BB962C8B-B14F-4D97-AF65-F5344CB8AC3E}">
        <p14:creationId xmlns:p14="http://schemas.microsoft.com/office/powerpoint/2010/main" val="2567076927"/>
      </p:ext>
    </p:extLst>
  </p:cSld>
  <p:clrMapOvr>
    <a:masterClrMapping/>
  </p:clrMapOvr>
  <p:transition>
    <p:checke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082ACE-B5F8-40C2-8812-B6CA4C5B28EE}"/>
              </a:ext>
            </a:extLst>
          </p:cNvPr>
          <p:cNvSpPr>
            <a:spLocks noGrp="1"/>
          </p:cNvSpPr>
          <p:nvPr>
            <p:ph type="title"/>
          </p:nvPr>
        </p:nvSpPr>
        <p:spPr>
          <a:xfrm>
            <a:off x="523606" y="9526"/>
            <a:ext cx="8229600" cy="571500"/>
          </a:xfrm>
        </p:spPr>
        <p:txBody>
          <a:bodyPr>
            <a:normAutofit fontScale="90000"/>
          </a:bodyPr>
          <a:lstStyle/>
          <a:p>
            <a:r>
              <a:rPr lang="en-US" sz="3600" b="1" dirty="0">
                <a:solidFill>
                  <a:srgbClr val="FF0000"/>
                </a:solidFill>
              </a:rPr>
              <a:t>I. </a:t>
            </a:r>
            <a:r>
              <a:rPr lang="en-US" sz="3600" b="1" dirty="0" err="1">
                <a:solidFill>
                  <a:srgbClr val="FF0000"/>
                </a:solidFill>
              </a:rPr>
              <a:t>Đọc</a:t>
            </a:r>
            <a:r>
              <a:rPr lang="en-US" sz="3600" b="1" dirty="0">
                <a:solidFill>
                  <a:srgbClr val="FF0000"/>
                </a:solidFill>
              </a:rPr>
              <a:t> </a:t>
            </a:r>
            <a:r>
              <a:rPr lang="en-US" sz="3600" b="1" dirty="0" err="1">
                <a:solidFill>
                  <a:srgbClr val="FF0000"/>
                </a:solidFill>
              </a:rPr>
              <a:t>văn</a:t>
            </a:r>
            <a:r>
              <a:rPr lang="en-US" sz="3600" b="1" dirty="0">
                <a:solidFill>
                  <a:srgbClr val="FF0000"/>
                </a:solidFill>
              </a:rPr>
              <a:t> </a:t>
            </a:r>
            <a:r>
              <a:rPr lang="en-US" sz="3600" b="1" dirty="0" err="1">
                <a:solidFill>
                  <a:srgbClr val="FF0000"/>
                </a:solidFill>
              </a:rPr>
              <a:t>bản</a:t>
            </a:r>
            <a:r>
              <a:rPr lang="en-US" sz="3600" b="1" dirty="0">
                <a:solidFill>
                  <a:srgbClr val="FF0000"/>
                </a:solidFill>
              </a:rPr>
              <a:t>, </a:t>
            </a:r>
            <a:r>
              <a:rPr lang="en-US" sz="3600" b="1" dirty="0" err="1">
                <a:solidFill>
                  <a:srgbClr val="FF0000"/>
                </a:solidFill>
              </a:rPr>
              <a:t>tìm</a:t>
            </a:r>
            <a:r>
              <a:rPr lang="en-US" sz="3600" b="1" dirty="0">
                <a:solidFill>
                  <a:srgbClr val="FF0000"/>
                </a:solidFill>
              </a:rPr>
              <a:t> </a:t>
            </a:r>
            <a:r>
              <a:rPr lang="en-US" sz="3600" b="1" dirty="0" err="1">
                <a:solidFill>
                  <a:srgbClr val="FF0000"/>
                </a:solidFill>
              </a:rPr>
              <a:t>hiểu</a:t>
            </a:r>
            <a:r>
              <a:rPr lang="en-US" sz="3600" b="1" dirty="0">
                <a:solidFill>
                  <a:srgbClr val="FF0000"/>
                </a:solidFill>
              </a:rPr>
              <a:t> </a:t>
            </a:r>
            <a:r>
              <a:rPr lang="en-US" sz="3600" b="1" dirty="0" err="1">
                <a:solidFill>
                  <a:srgbClr val="FF0000"/>
                </a:solidFill>
              </a:rPr>
              <a:t>chung</a:t>
            </a:r>
            <a:endParaRPr lang="en-US" sz="3600" b="1" dirty="0">
              <a:solidFill>
                <a:srgbClr val="FF0000"/>
              </a:solidFill>
            </a:endParaRPr>
          </a:p>
        </p:txBody>
      </p:sp>
      <p:sp>
        <p:nvSpPr>
          <p:cNvPr id="3" name="Content Placeholder 2">
            <a:extLst>
              <a:ext uri="{FF2B5EF4-FFF2-40B4-BE49-F238E27FC236}">
                <a16:creationId xmlns:a16="http://schemas.microsoft.com/office/drawing/2014/main" xmlns="" id="{28903BE5-2FDF-45F0-A2CE-8C50CC0AA408}"/>
              </a:ext>
            </a:extLst>
          </p:cNvPr>
          <p:cNvSpPr>
            <a:spLocks noGrp="1"/>
          </p:cNvSpPr>
          <p:nvPr>
            <p:ph idx="1"/>
          </p:nvPr>
        </p:nvSpPr>
        <p:spPr>
          <a:xfrm>
            <a:off x="227270" y="533400"/>
            <a:ext cx="8290026" cy="4719638"/>
          </a:xfrm>
        </p:spPr>
        <p:txBody>
          <a:bodyPr>
            <a:normAutofit fontScale="70000" lnSpcReduction="20000"/>
          </a:bodyPr>
          <a:lstStyle/>
          <a:p>
            <a:pPr marL="514350" indent="-514350">
              <a:buAutoNum type="arabicPeriod"/>
            </a:pPr>
            <a:r>
              <a:rPr lang="en-US" sz="2800" b="1" dirty="0" err="1">
                <a:latin typeface="Times New Roman" pitchFamily="18" charset="0"/>
                <a:cs typeface="Times New Roman" pitchFamily="18" charset="0"/>
              </a:rPr>
              <a:t>Đọc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văn</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bản</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a:p>
            <a:pPr marL="0" indent="0" algn="ctr">
              <a:buNone/>
            </a:pPr>
            <a:r>
              <a:rPr lang="en-US" sz="3400" b="1" i="1" dirty="0" err="1" smtClean="0">
                <a:solidFill>
                  <a:srgbClr val="000099"/>
                </a:solidFill>
                <a:latin typeface="Times New Roman" pitchFamily="18" charset="0"/>
                <a:cs typeface="Times New Roman" pitchFamily="18" charset="0"/>
              </a:rPr>
              <a:t>Giải</a:t>
            </a:r>
            <a:r>
              <a:rPr lang="en-US" sz="3400" b="1" i="1" dirty="0" smtClean="0">
                <a:solidFill>
                  <a:srgbClr val="000099"/>
                </a:solidFill>
                <a:latin typeface="Times New Roman" pitchFamily="18" charset="0"/>
                <a:cs typeface="Times New Roman" pitchFamily="18" charset="0"/>
              </a:rPr>
              <a:t> </a:t>
            </a:r>
            <a:r>
              <a:rPr lang="en-US" sz="3400" b="1" i="1" dirty="0" err="1" smtClean="0">
                <a:solidFill>
                  <a:srgbClr val="000099"/>
                </a:solidFill>
                <a:latin typeface="Times New Roman" pitchFamily="18" charset="0"/>
                <a:cs typeface="Times New Roman" pitchFamily="18" charset="0"/>
              </a:rPr>
              <a:t>nghĩa</a:t>
            </a:r>
            <a:r>
              <a:rPr lang="en-US" sz="3400" b="1" i="1" dirty="0" smtClean="0">
                <a:solidFill>
                  <a:srgbClr val="000099"/>
                </a:solidFill>
                <a:latin typeface="Times New Roman" pitchFamily="18" charset="0"/>
                <a:cs typeface="Times New Roman" pitchFamily="18" charset="0"/>
              </a:rPr>
              <a:t> </a:t>
            </a:r>
            <a:r>
              <a:rPr lang="en-US" sz="3400" b="1" i="1" dirty="0" err="1" smtClean="0">
                <a:solidFill>
                  <a:srgbClr val="000099"/>
                </a:solidFill>
                <a:latin typeface="Times New Roman" pitchFamily="18" charset="0"/>
                <a:cs typeface="Times New Roman" pitchFamily="18" charset="0"/>
              </a:rPr>
              <a:t>từ</a:t>
            </a:r>
            <a:r>
              <a:rPr lang="en-US" sz="3400" b="1" i="1" dirty="0" smtClean="0">
                <a:solidFill>
                  <a:srgbClr val="000099"/>
                </a:solidFill>
                <a:latin typeface="Times New Roman" pitchFamily="18" charset="0"/>
                <a:cs typeface="Times New Roman" pitchFamily="18" charset="0"/>
              </a:rPr>
              <a:t>:</a:t>
            </a:r>
          </a:p>
          <a:p>
            <a:pPr marL="0" indent="0">
              <a:buNone/>
            </a:pPr>
            <a:r>
              <a:rPr lang="en-US" sz="2900" b="1" i="1" dirty="0" smtClean="0">
                <a:solidFill>
                  <a:srgbClr val="000099"/>
                </a:solidFill>
                <a:latin typeface="Times New Roman" pitchFamily="18" charset="0"/>
                <a:cs typeface="Times New Roman" pitchFamily="18" charset="0"/>
              </a:rPr>
              <a:t>(1) </a:t>
            </a:r>
            <a:r>
              <a:rPr lang="en-US" sz="2900" b="1" i="1" dirty="0" err="1" smtClean="0">
                <a:solidFill>
                  <a:srgbClr val="000099"/>
                </a:solidFill>
                <a:latin typeface="Times New Roman" pitchFamily="18" charset="0"/>
                <a:cs typeface="Times New Roman" pitchFamily="18" charset="0"/>
              </a:rPr>
              <a:t>Phỏng</a:t>
            </a:r>
            <a:r>
              <a:rPr lang="en-US" sz="2900" b="1" i="1" dirty="0" smtClean="0">
                <a:solidFill>
                  <a:srgbClr val="000099"/>
                </a:solidFill>
                <a:latin typeface="Times New Roman" pitchFamily="18" charset="0"/>
                <a:cs typeface="Times New Roman" pitchFamily="18" charset="0"/>
              </a:rPr>
              <a:t>:</a:t>
            </a:r>
          </a:p>
          <a:p>
            <a:pPr marL="0" indent="0">
              <a:buNone/>
            </a:pPr>
            <a:endParaRPr lang="en-US" sz="2900" b="1" i="1" dirty="0" smtClean="0">
              <a:solidFill>
                <a:srgbClr val="000099"/>
              </a:solidFill>
              <a:latin typeface="Times New Roman" pitchFamily="18" charset="0"/>
              <a:cs typeface="Times New Roman" pitchFamily="18" charset="0"/>
            </a:endParaRPr>
          </a:p>
          <a:p>
            <a:pPr marL="0" indent="0">
              <a:buNone/>
            </a:pPr>
            <a:r>
              <a:rPr lang="en-US" sz="2900" b="1" i="1" dirty="0" smtClean="0">
                <a:solidFill>
                  <a:srgbClr val="000099"/>
                </a:solidFill>
                <a:latin typeface="Times New Roman" pitchFamily="18" charset="0"/>
                <a:cs typeface="Times New Roman" pitchFamily="18" charset="0"/>
              </a:rPr>
              <a:t>(2) </a:t>
            </a:r>
            <a:r>
              <a:rPr lang="en-US" sz="2900" b="1" i="1" dirty="0" err="1" smtClean="0">
                <a:solidFill>
                  <a:srgbClr val="000099"/>
                </a:solidFill>
                <a:latin typeface="Times New Roman" pitchFamily="18" charset="0"/>
                <a:cs typeface="Times New Roman" pitchFamily="18" charset="0"/>
              </a:rPr>
              <a:t>Xe</a:t>
            </a:r>
            <a:r>
              <a:rPr lang="en-US" sz="2900" b="1" i="1" dirty="0" smtClean="0">
                <a:solidFill>
                  <a:srgbClr val="000099"/>
                </a:solidFill>
                <a:latin typeface="Times New Roman" pitchFamily="18" charset="0"/>
                <a:cs typeface="Times New Roman" pitchFamily="18" charset="0"/>
              </a:rPr>
              <a:t> song </a:t>
            </a:r>
            <a:r>
              <a:rPr lang="en-US" sz="2900" b="1" i="1" dirty="0" err="1" smtClean="0">
                <a:solidFill>
                  <a:srgbClr val="000099"/>
                </a:solidFill>
                <a:latin typeface="Times New Roman" pitchFamily="18" charset="0"/>
                <a:cs typeface="Times New Roman" pitchFamily="18" charset="0"/>
              </a:rPr>
              <a:t>mã</a:t>
            </a:r>
            <a:r>
              <a:rPr lang="en-US" sz="2900" b="1" i="1" dirty="0" smtClean="0">
                <a:solidFill>
                  <a:srgbClr val="000099"/>
                </a:solidFill>
                <a:latin typeface="Times New Roman" pitchFamily="18" charset="0"/>
                <a:cs typeface="Times New Roman" pitchFamily="18" charset="0"/>
              </a:rPr>
              <a:t>:</a:t>
            </a:r>
            <a:endParaRPr lang="en-US" sz="2900" b="1" i="1" dirty="0">
              <a:solidFill>
                <a:srgbClr val="000099"/>
              </a:solidFill>
              <a:latin typeface="Times New Roman" pitchFamily="18" charset="0"/>
              <a:cs typeface="Times New Roman" pitchFamily="18" charset="0"/>
            </a:endParaRPr>
          </a:p>
          <a:p>
            <a:pPr marL="0" indent="0">
              <a:buNone/>
            </a:pPr>
            <a:endParaRPr lang="en-US" sz="2900" b="1" i="1" dirty="0" smtClean="0">
              <a:solidFill>
                <a:srgbClr val="000099"/>
              </a:solidFill>
              <a:latin typeface="Times New Roman" pitchFamily="18" charset="0"/>
              <a:cs typeface="Times New Roman" pitchFamily="18" charset="0"/>
            </a:endParaRPr>
          </a:p>
          <a:p>
            <a:pPr marL="0" indent="0">
              <a:buNone/>
            </a:pPr>
            <a:r>
              <a:rPr lang="en-US" sz="2900" b="1" i="1" dirty="0" smtClean="0">
                <a:solidFill>
                  <a:srgbClr val="000099"/>
                </a:solidFill>
                <a:latin typeface="Times New Roman" pitchFamily="18" charset="0"/>
                <a:cs typeface="Times New Roman" pitchFamily="18" charset="0"/>
              </a:rPr>
              <a:t>(3) </a:t>
            </a:r>
            <a:r>
              <a:rPr lang="en-US" sz="2900" b="1" i="1" dirty="0" err="1">
                <a:solidFill>
                  <a:srgbClr val="000099"/>
                </a:solidFill>
                <a:latin typeface="Times New Roman" pitchFamily="18" charset="0"/>
                <a:cs typeface="Times New Roman" pitchFamily="18" charset="0"/>
              </a:rPr>
              <a:t>T</a:t>
            </a:r>
            <a:r>
              <a:rPr lang="en-US" sz="2900" b="1" i="1" dirty="0" err="1" smtClean="0">
                <a:solidFill>
                  <a:srgbClr val="000099"/>
                </a:solidFill>
                <a:latin typeface="Times New Roman" pitchFamily="18" charset="0"/>
                <a:cs typeface="Times New Roman" pitchFamily="18" charset="0"/>
              </a:rPr>
              <a:t>ạp</a:t>
            </a:r>
            <a:r>
              <a:rPr lang="en-US" sz="2900" b="1" i="1" dirty="0" smtClean="0">
                <a:solidFill>
                  <a:srgbClr val="000099"/>
                </a:solidFill>
                <a:latin typeface="Times New Roman" pitchFamily="18" charset="0"/>
                <a:cs typeface="Times New Roman" pitchFamily="18" charset="0"/>
              </a:rPr>
              <a:t> </a:t>
            </a:r>
            <a:r>
              <a:rPr lang="en-US" sz="2900" b="1" i="1" dirty="0" err="1" smtClean="0">
                <a:solidFill>
                  <a:srgbClr val="000099"/>
                </a:solidFill>
                <a:latin typeface="Times New Roman" pitchFamily="18" charset="0"/>
                <a:cs typeface="Times New Roman" pitchFamily="18" charset="0"/>
              </a:rPr>
              <a:t>dề</a:t>
            </a:r>
            <a:r>
              <a:rPr lang="en-US" sz="2900" b="1" i="1" dirty="0" smtClean="0">
                <a:solidFill>
                  <a:srgbClr val="000099"/>
                </a:solidFill>
                <a:latin typeface="Times New Roman" pitchFamily="18" charset="0"/>
                <a:cs typeface="Times New Roman" pitchFamily="18" charset="0"/>
              </a:rPr>
              <a:t>:</a:t>
            </a:r>
          </a:p>
          <a:p>
            <a:pPr marL="0" indent="0">
              <a:buNone/>
            </a:pPr>
            <a:endParaRPr lang="en-US" sz="2900" b="1" i="1" dirty="0" smtClean="0">
              <a:solidFill>
                <a:srgbClr val="000099"/>
              </a:solidFill>
              <a:latin typeface="Times New Roman" pitchFamily="18" charset="0"/>
              <a:cs typeface="Times New Roman" pitchFamily="18" charset="0"/>
            </a:endParaRPr>
          </a:p>
          <a:p>
            <a:pPr marL="0" indent="0">
              <a:buNone/>
            </a:pPr>
            <a:r>
              <a:rPr lang="en-US" sz="2900" b="1" i="1" dirty="0" smtClean="0">
                <a:solidFill>
                  <a:srgbClr val="000099"/>
                </a:solidFill>
                <a:latin typeface="Times New Roman" pitchFamily="18" charset="0"/>
                <a:cs typeface="Times New Roman" pitchFamily="18" charset="0"/>
              </a:rPr>
              <a:t>(4) </a:t>
            </a:r>
            <a:r>
              <a:rPr lang="en-US" sz="2900" b="1" i="1" dirty="0" err="1" smtClean="0">
                <a:solidFill>
                  <a:srgbClr val="000099"/>
                </a:solidFill>
                <a:latin typeface="Times New Roman" pitchFamily="18" charset="0"/>
                <a:cs typeface="Times New Roman" pitchFamily="18" charset="0"/>
              </a:rPr>
              <a:t>Bố</a:t>
            </a:r>
            <a:r>
              <a:rPr lang="en-US" sz="2900" b="1" i="1" dirty="0" smtClean="0">
                <a:solidFill>
                  <a:srgbClr val="000099"/>
                </a:solidFill>
                <a:latin typeface="Times New Roman" pitchFamily="18" charset="0"/>
                <a:cs typeface="Times New Roman" pitchFamily="18" charset="0"/>
              </a:rPr>
              <a:t> </a:t>
            </a:r>
            <a:r>
              <a:rPr lang="en-US" sz="2900" b="1" i="1" dirty="0" err="1" smtClean="0">
                <a:solidFill>
                  <a:srgbClr val="000099"/>
                </a:solidFill>
                <a:latin typeface="Times New Roman" pitchFamily="18" charset="0"/>
                <a:cs typeface="Times New Roman" pitchFamily="18" charset="0"/>
              </a:rPr>
              <a:t>thí</a:t>
            </a:r>
            <a:r>
              <a:rPr lang="en-US" sz="2900" b="1" i="1" dirty="0" smtClean="0">
                <a:solidFill>
                  <a:srgbClr val="000099"/>
                </a:solidFill>
                <a:latin typeface="Times New Roman" pitchFamily="18" charset="0"/>
                <a:cs typeface="Times New Roman" pitchFamily="18" charset="0"/>
              </a:rPr>
              <a:t>:</a:t>
            </a:r>
          </a:p>
          <a:p>
            <a:pPr marL="0" indent="0">
              <a:buNone/>
            </a:pPr>
            <a:endParaRPr lang="en-US" sz="2900" b="1" i="1" dirty="0" smtClean="0">
              <a:solidFill>
                <a:srgbClr val="000099"/>
              </a:solidFill>
              <a:latin typeface="Times New Roman" pitchFamily="18" charset="0"/>
              <a:cs typeface="Times New Roman" pitchFamily="18" charset="0"/>
            </a:endParaRPr>
          </a:p>
          <a:p>
            <a:pPr marL="0" indent="0">
              <a:buNone/>
            </a:pPr>
            <a:r>
              <a:rPr lang="en-US" sz="2900" b="1" i="1" dirty="0" smtClean="0">
                <a:solidFill>
                  <a:srgbClr val="000099"/>
                </a:solidFill>
                <a:latin typeface="Times New Roman" pitchFamily="18" charset="0"/>
                <a:cs typeface="Times New Roman" pitchFamily="18" charset="0"/>
              </a:rPr>
              <a:t>(5) </a:t>
            </a:r>
            <a:r>
              <a:rPr lang="en-US" sz="2900" b="1" i="1" dirty="0" err="1">
                <a:solidFill>
                  <a:srgbClr val="000099"/>
                </a:solidFill>
                <a:latin typeface="Times New Roman" pitchFamily="18" charset="0"/>
                <a:cs typeface="Times New Roman" pitchFamily="18" charset="0"/>
              </a:rPr>
              <a:t>T</a:t>
            </a:r>
            <a:r>
              <a:rPr lang="en-US" sz="2900" b="1" i="1" dirty="0" err="1" smtClean="0">
                <a:solidFill>
                  <a:srgbClr val="000099"/>
                </a:solidFill>
                <a:latin typeface="Times New Roman" pitchFamily="18" charset="0"/>
                <a:cs typeface="Times New Roman" pitchFamily="18" charset="0"/>
              </a:rPr>
              <a:t>iêu</a:t>
            </a:r>
            <a:r>
              <a:rPr lang="en-US" sz="2900" b="1" i="1" dirty="0" smtClean="0">
                <a:solidFill>
                  <a:srgbClr val="000099"/>
                </a:solidFill>
                <a:latin typeface="Times New Roman" pitchFamily="18" charset="0"/>
                <a:cs typeface="Times New Roman" pitchFamily="18" charset="0"/>
              </a:rPr>
              <a:t> </a:t>
            </a:r>
            <a:r>
              <a:rPr lang="en-US" sz="2900" b="1" i="1" dirty="0" err="1" smtClean="0">
                <a:solidFill>
                  <a:srgbClr val="000099"/>
                </a:solidFill>
                <a:latin typeface="Times New Roman" pitchFamily="18" charset="0"/>
                <a:cs typeface="Times New Roman" pitchFamily="18" charset="0"/>
              </a:rPr>
              <a:t>tán</a:t>
            </a:r>
            <a:r>
              <a:rPr lang="en-US" sz="2900" b="1" i="1" dirty="0" smtClean="0">
                <a:solidFill>
                  <a:srgbClr val="000099"/>
                </a:solidFill>
                <a:latin typeface="Times New Roman" pitchFamily="18" charset="0"/>
                <a:cs typeface="Times New Roman" pitchFamily="18" charset="0"/>
              </a:rPr>
              <a:t>:</a:t>
            </a:r>
          </a:p>
          <a:p>
            <a:pPr marL="0" indent="0">
              <a:buNone/>
            </a:pPr>
            <a:endParaRPr lang="en-US" sz="2900" b="1" i="1" dirty="0" smtClean="0">
              <a:solidFill>
                <a:srgbClr val="000099"/>
              </a:solidFill>
              <a:latin typeface="Times New Roman" pitchFamily="18" charset="0"/>
              <a:cs typeface="Times New Roman" pitchFamily="18" charset="0"/>
            </a:endParaRPr>
          </a:p>
          <a:p>
            <a:pPr marL="0" indent="0">
              <a:buNone/>
            </a:pPr>
            <a:r>
              <a:rPr lang="en-US" sz="2900" b="1" i="1" dirty="0" smtClean="0">
                <a:solidFill>
                  <a:srgbClr val="000099"/>
                </a:solidFill>
                <a:latin typeface="Times New Roman" pitchFamily="18" charset="0"/>
                <a:cs typeface="Times New Roman" pitchFamily="18" charset="0"/>
              </a:rPr>
              <a:t>(6) </a:t>
            </a:r>
            <a:r>
              <a:rPr lang="en-US" sz="2900" b="1" i="1" dirty="0" err="1" smtClean="0">
                <a:solidFill>
                  <a:srgbClr val="000099"/>
                </a:solidFill>
                <a:latin typeface="Times New Roman" pitchFamily="18" charset="0"/>
                <a:cs typeface="Times New Roman" pitchFamily="18" charset="0"/>
              </a:rPr>
              <a:t>Trường</a:t>
            </a:r>
            <a:r>
              <a:rPr lang="en-US" sz="2900" b="1" i="1" dirty="0" smtClean="0">
                <a:solidFill>
                  <a:srgbClr val="000099"/>
                </a:solidFill>
                <a:latin typeface="Times New Roman" pitchFamily="18" charset="0"/>
                <a:cs typeface="Times New Roman" pitchFamily="18" charset="0"/>
              </a:rPr>
              <a:t> </a:t>
            </a:r>
            <a:r>
              <a:rPr lang="en-US" sz="2900" b="1" i="1" dirty="0" err="1" smtClean="0">
                <a:solidFill>
                  <a:srgbClr val="000099"/>
                </a:solidFill>
                <a:latin typeface="Times New Roman" pitchFamily="18" charset="0"/>
                <a:cs typeface="Times New Roman" pitchFamily="18" charset="0"/>
              </a:rPr>
              <a:t>xuân</a:t>
            </a:r>
            <a:r>
              <a:rPr lang="en-US" sz="2900" b="1" i="1" dirty="0" smtClean="0">
                <a:solidFill>
                  <a:srgbClr val="000099"/>
                </a:solidFill>
                <a:latin typeface="Times New Roman" pitchFamily="18" charset="0"/>
                <a:cs typeface="Times New Roman" pitchFamily="18" charset="0"/>
              </a:rPr>
              <a:t>:</a:t>
            </a:r>
            <a:endParaRPr lang="en-US" sz="2900" b="1" i="1" dirty="0">
              <a:solidFill>
                <a:srgbClr val="000099"/>
              </a:solidFill>
              <a:latin typeface="Times New Roman" pitchFamily="18" charset="0"/>
              <a:cs typeface="Times New Roman" pitchFamily="18" charset="0"/>
            </a:endParaRPr>
          </a:p>
          <a:p>
            <a:pPr marL="0" indent="0">
              <a:buNone/>
            </a:pPr>
            <a:endParaRPr lang="en-US" sz="2900" b="1" dirty="0" smtClean="0">
              <a:solidFill>
                <a:srgbClr val="000099"/>
              </a:solidFill>
              <a:latin typeface="Times New Roman" pitchFamily="18" charset="0"/>
              <a:cs typeface="Times New Roman" pitchFamily="18" charset="0"/>
            </a:endParaRPr>
          </a:p>
          <a:p>
            <a:pPr marL="0" indent="0">
              <a:buNone/>
            </a:pPr>
            <a:r>
              <a:rPr lang="en-US" sz="2900" b="1" dirty="0" smtClean="0">
                <a:solidFill>
                  <a:srgbClr val="000099"/>
                </a:solidFill>
                <a:latin typeface="Times New Roman" pitchFamily="18" charset="0"/>
                <a:cs typeface="Times New Roman" pitchFamily="18" charset="0"/>
              </a:rPr>
              <a:t>(7) </a:t>
            </a:r>
            <a:r>
              <a:rPr lang="en-US" sz="2900" b="1" dirty="0" err="1" smtClean="0">
                <a:solidFill>
                  <a:srgbClr val="000099"/>
                </a:solidFill>
                <a:latin typeface="Times New Roman" pitchFamily="18" charset="0"/>
                <a:cs typeface="Times New Roman" pitchFamily="18" charset="0"/>
              </a:rPr>
              <a:t>Lãnh</a:t>
            </a:r>
            <a:r>
              <a:rPr lang="en-US" sz="2900" b="1" dirty="0" smtClean="0">
                <a:solidFill>
                  <a:srgbClr val="000099"/>
                </a:solidFill>
                <a:latin typeface="Times New Roman" pitchFamily="18" charset="0"/>
                <a:cs typeface="Times New Roman" pitchFamily="18" charset="0"/>
              </a:rPr>
              <a:t> </a:t>
            </a:r>
            <a:r>
              <a:rPr lang="en-US" sz="2900" b="1" dirty="0" err="1" smtClean="0">
                <a:solidFill>
                  <a:srgbClr val="000099"/>
                </a:solidFill>
                <a:latin typeface="Times New Roman" pitchFamily="18" charset="0"/>
                <a:cs typeface="Times New Roman" pitchFamily="18" charset="0"/>
              </a:rPr>
              <a:t>đạm</a:t>
            </a:r>
            <a:r>
              <a:rPr lang="en-US" sz="2900" b="1" dirty="0" smtClean="0">
                <a:solidFill>
                  <a:srgbClr val="000099"/>
                </a:solidFill>
                <a:latin typeface="Times New Roman" pitchFamily="18" charset="0"/>
                <a:cs typeface="Times New Roman" pitchFamily="18" charset="0"/>
              </a:rPr>
              <a:t>: </a:t>
            </a:r>
            <a:endParaRPr lang="en-US" sz="2900" b="1" dirty="0">
              <a:solidFill>
                <a:srgbClr val="000099"/>
              </a:solidFill>
              <a:latin typeface="Times New Roman" pitchFamily="18" charset="0"/>
              <a:cs typeface="Times New Roman" pitchFamily="18" charset="0"/>
            </a:endParaRPr>
          </a:p>
        </p:txBody>
      </p:sp>
      <p:sp>
        <p:nvSpPr>
          <p:cNvPr id="4" name="TextBox 3"/>
          <p:cNvSpPr txBox="1"/>
          <p:nvPr/>
        </p:nvSpPr>
        <p:spPr>
          <a:xfrm>
            <a:off x="2209800" y="-1828800"/>
            <a:ext cx="6747593" cy="954107"/>
          </a:xfrm>
          <a:prstGeom prst="rect">
            <a:avLst/>
          </a:prstGeom>
          <a:noFill/>
        </p:spPr>
        <p:txBody>
          <a:bodyPr wrap="square" rtlCol="0">
            <a:spAutoFit/>
          </a:bodyPr>
          <a:lstStyle/>
          <a:p>
            <a:r>
              <a:rPr lang="en-US" sz="2800" b="1" dirty="0" err="1">
                <a:solidFill>
                  <a:srgbClr val="FF0000"/>
                </a:solidFill>
                <a:latin typeface="Times New Roman" pitchFamily="18" charset="0"/>
                <a:cs typeface="Times New Roman" pitchFamily="18" charset="0"/>
              </a:rPr>
              <a:t>t</a:t>
            </a:r>
            <a:r>
              <a:rPr lang="en-US" sz="2800" b="1" dirty="0" err="1" smtClean="0">
                <a:solidFill>
                  <a:srgbClr val="FF0000"/>
                </a:solidFill>
                <a:latin typeface="Times New Roman" pitchFamily="18" charset="0"/>
                <a:cs typeface="Times New Roman" pitchFamily="18" charset="0"/>
              </a:rPr>
              <a:t>ừ</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thể</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hiện</a:t>
            </a:r>
            <a:r>
              <a:rPr lang="en-US" sz="2800" b="1" dirty="0" smtClean="0">
                <a:solidFill>
                  <a:srgbClr val="FF0000"/>
                </a:solidFill>
                <a:latin typeface="Times New Roman" pitchFamily="18" charset="0"/>
                <a:cs typeface="Times New Roman" pitchFamily="18" charset="0"/>
              </a:rPr>
              <a:t> ý </a:t>
            </a:r>
            <a:r>
              <a:rPr lang="en-US" sz="2800" b="1" dirty="0" err="1" smtClean="0">
                <a:solidFill>
                  <a:srgbClr val="FF0000"/>
                </a:solidFill>
                <a:latin typeface="Times New Roman" pitchFamily="18" charset="0"/>
                <a:cs typeface="Times New Roman" pitchFamily="18" charset="0"/>
              </a:rPr>
              <a:t>nghi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ngờ</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phủ</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định</a:t>
            </a:r>
            <a:endParaRPr lang="en-US" sz="2800" b="1" dirty="0" smtClean="0">
              <a:solidFill>
                <a:srgbClr val="FF0000"/>
              </a:solidFill>
              <a:latin typeface="Times New Roman" pitchFamily="18" charset="0"/>
              <a:cs typeface="Times New Roman" pitchFamily="18" charset="0"/>
            </a:endParaRPr>
          </a:p>
          <a:p>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như</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thử</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hỏi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liệu</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có</a:t>
            </a:r>
            <a:r>
              <a:rPr lang="en-US" sz="2800" b="1" dirty="0" smtClean="0">
                <a:solidFill>
                  <a:srgbClr val="FF0000"/>
                </a:solidFill>
                <a:latin typeface="Times New Roman" pitchFamily="18" charset="0"/>
                <a:cs typeface="Times New Roman" pitchFamily="18" charset="0"/>
              </a:rPr>
              <a:t>)</a:t>
            </a:r>
            <a:endParaRPr lang="en-US" sz="2800" b="1" dirty="0">
              <a:solidFill>
                <a:srgbClr val="FF0000"/>
              </a:solidFill>
              <a:latin typeface="Times New Roman" pitchFamily="18" charset="0"/>
              <a:cs typeface="Times New Roman" pitchFamily="18" charset="0"/>
            </a:endParaRPr>
          </a:p>
        </p:txBody>
      </p:sp>
      <p:sp>
        <p:nvSpPr>
          <p:cNvPr id="8" name="TextBox 7"/>
          <p:cNvSpPr txBox="1"/>
          <p:nvPr/>
        </p:nvSpPr>
        <p:spPr>
          <a:xfrm>
            <a:off x="2139462" y="1636699"/>
            <a:ext cx="5515591"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xe</a:t>
            </a:r>
            <a:r>
              <a:rPr lang="en-US" sz="2400" b="1" dirty="0" smtClean="0">
                <a:solidFill>
                  <a:srgbClr val="FF0000"/>
                </a:solidFill>
                <a:latin typeface="Times New Roman" pitchFamily="18" charset="0"/>
                <a:cs typeface="Times New Roman" pitchFamily="18" charset="0"/>
              </a:rPr>
              <a:t> do </a:t>
            </a:r>
            <a:r>
              <a:rPr lang="en-US" sz="2400" b="1" dirty="0" err="1" smtClean="0">
                <a:solidFill>
                  <a:srgbClr val="FF0000"/>
                </a:solidFill>
                <a:latin typeface="Times New Roman" pitchFamily="18" charset="0"/>
                <a:cs typeface="Times New Roman" pitchFamily="18" charset="0"/>
              </a:rPr>
              <a:t>hai</a:t>
            </a:r>
            <a:r>
              <a:rPr lang="en-US" sz="2400" b="1" dirty="0" smtClean="0">
                <a:solidFill>
                  <a:srgbClr val="FF0000"/>
                </a:solidFill>
                <a:latin typeface="Times New Roman" pitchFamily="18" charset="0"/>
                <a:cs typeface="Times New Roman" pitchFamily="18" charset="0"/>
              </a:rPr>
              <a:t> con </a:t>
            </a:r>
            <a:r>
              <a:rPr lang="en-US" sz="2400" b="1" dirty="0" err="1" smtClean="0">
                <a:solidFill>
                  <a:srgbClr val="FF0000"/>
                </a:solidFill>
                <a:latin typeface="Times New Roman" pitchFamily="18" charset="0"/>
                <a:cs typeface="Times New Roman" pitchFamily="18" charset="0"/>
              </a:rPr>
              <a:t>ngựa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kéo</a:t>
            </a:r>
            <a:endParaRPr lang="en-US" sz="2400" b="1" dirty="0">
              <a:solidFill>
                <a:srgbClr val="FF0000"/>
              </a:solidFill>
              <a:latin typeface="Times New Roman" pitchFamily="18" charset="0"/>
              <a:cs typeface="Times New Roman" pitchFamily="18" charset="0"/>
            </a:endParaRPr>
          </a:p>
        </p:txBody>
      </p:sp>
      <p:sp>
        <p:nvSpPr>
          <p:cNvPr id="9" name="TextBox 8"/>
          <p:cNvSpPr txBox="1"/>
          <p:nvPr/>
        </p:nvSpPr>
        <p:spPr>
          <a:xfrm>
            <a:off x="1593856" y="2105567"/>
            <a:ext cx="7550144" cy="830997"/>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t</a:t>
            </a:r>
            <a:r>
              <a:rPr lang="en-US" sz="2400" b="1" dirty="0" err="1" smtClean="0">
                <a:solidFill>
                  <a:srgbClr val="FF0000"/>
                </a:solidFill>
                <a:latin typeface="Times New Roman" pitchFamily="18" charset="0"/>
                <a:cs typeface="Times New Roman" pitchFamily="18" charset="0"/>
              </a:rPr>
              <a:t>ấm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vải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dây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buộc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dùng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đeo</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phía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trước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người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để</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giữ</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cho</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quần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áo</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khỏi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bẩn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làm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việc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nội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trợ</a:t>
            </a:r>
            <a:r>
              <a:rPr lang="en-US" sz="2400" b="1" dirty="0" smtClean="0">
                <a:solidFill>
                  <a:srgbClr val="FF0000"/>
                </a:solidFill>
                <a:latin typeface="Times New Roman" pitchFamily="18" charset="0"/>
                <a:cs typeface="Times New Roman" pitchFamily="18" charset="0"/>
              </a:rPr>
              <a:t>. </a:t>
            </a:r>
            <a:endParaRPr lang="en-US" sz="2400" b="1" dirty="0">
              <a:solidFill>
                <a:srgbClr val="FF0000"/>
              </a:solidFill>
              <a:latin typeface="Times New Roman" pitchFamily="18" charset="0"/>
              <a:cs typeface="Times New Roman" pitchFamily="18" charset="0"/>
            </a:endParaRPr>
          </a:p>
        </p:txBody>
      </p:sp>
      <p:sp>
        <p:nvSpPr>
          <p:cNvPr id="10" name="TextBox 9"/>
          <p:cNvSpPr txBox="1"/>
          <p:nvPr/>
        </p:nvSpPr>
        <p:spPr>
          <a:xfrm>
            <a:off x="1646131" y="2901395"/>
            <a:ext cx="5813563" cy="461665"/>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c</a:t>
            </a:r>
            <a:r>
              <a:rPr lang="en-US" sz="2400" b="1" dirty="0" err="1" smtClean="0">
                <a:solidFill>
                  <a:srgbClr val="FF0000"/>
                </a:solidFill>
                <a:latin typeface="Times New Roman" pitchFamily="18" charset="0"/>
                <a:cs typeface="Times New Roman" pitchFamily="18" charset="0"/>
              </a:rPr>
              <a:t>ho</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theo</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lối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làm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ơn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làm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phúc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để</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cứu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giúp</a:t>
            </a:r>
            <a:endParaRPr lang="en-US" sz="2400" b="1" dirty="0">
              <a:solidFill>
                <a:srgbClr val="FF0000"/>
              </a:solidFill>
              <a:latin typeface="Times New Roman" pitchFamily="18" charset="0"/>
              <a:cs typeface="Times New Roman" pitchFamily="18" charset="0"/>
            </a:endParaRPr>
          </a:p>
        </p:txBody>
      </p:sp>
      <p:sp>
        <p:nvSpPr>
          <p:cNvPr id="11" name="TextBox 10"/>
          <p:cNvSpPr txBox="1"/>
          <p:nvPr/>
        </p:nvSpPr>
        <p:spPr>
          <a:xfrm>
            <a:off x="1600200" y="3429000"/>
            <a:ext cx="6091507" cy="461665"/>
          </a:xfrm>
          <a:prstGeom prst="rect">
            <a:avLst/>
          </a:prstGeom>
          <a:noFill/>
        </p:spPr>
        <p:txBody>
          <a:bodyPr wrap="square" rtlCol="0">
            <a:spAutoFit/>
          </a:bodyPr>
          <a:lstStyle/>
          <a:p>
            <a:r>
              <a:rPr lang="en-US" sz="2400" b="1" dirty="0">
                <a:solidFill>
                  <a:srgbClr val="FF0000"/>
                </a:solidFill>
                <a:latin typeface="Times New Roman" pitchFamily="18" charset="0"/>
                <a:cs typeface="Times New Roman" pitchFamily="18" charset="0"/>
              </a:rPr>
              <a:t>t</a:t>
            </a:r>
            <a:r>
              <a:rPr lang="en-US" sz="2400" b="1" dirty="0" smtClean="0">
                <a:solidFill>
                  <a:srgbClr val="FF0000"/>
                </a:solidFill>
                <a:latin typeface="Times New Roman" pitchFamily="18" charset="0"/>
                <a:cs typeface="Times New Roman" pitchFamily="18" charset="0"/>
              </a:rPr>
              <a:t>an </a:t>
            </a:r>
            <a:r>
              <a:rPr lang="en-US" sz="2400" b="1" dirty="0" err="1" smtClean="0">
                <a:solidFill>
                  <a:srgbClr val="FF0000"/>
                </a:solidFill>
                <a:latin typeface="Times New Roman" pitchFamily="18" charset="0"/>
                <a:cs typeface="Times New Roman" pitchFamily="18" charset="0"/>
              </a:rPr>
              <a:t>biến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mất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hết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không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còn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tí</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gì</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12" name="TextBox 11"/>
          <p:cNvSpPr txBox="1"/>
          <p:nvPr/>
        </p:nvSpPr>
        <p:spPr>
          <a:xfrm>
            <a:off x="2209800" y="3886200"/>
            <a:ext cx="4114800" cy="1015663"/>
          </a:xfrm>
          <a:prstGeom prst="rect">
            <a:avLst/>
          </a:prstGeom>
          <a:noFill/>
        </p:spPr>
        <p:txBody>
          <a:bodyPr wrap="square" rtlCol="0">
            <a:spAutoFit/>
          </a:bodyPr>
          <a:lstStyle/>
          <a:p>
            <a:r>
              <a:rPr lang="en-US" sz="2000" b="1" dirty="0" err="1">
                <a:solidFill>
                  <a:srgbClr val="FF0000"/>
                </a:solidFill>
                <a:latin typeface="Times New Roman" pitchFamily="18" charset="0"/>
                <a:cs typeface="Times New Roman" pitchFamily="18" charset="0"/>
              </a:rPr>
              <a:t>m</a:t>
            </a:r>
            <a:r>
              <a:rPr lang="en-US" sz="2000" b="1" dirty="0" err="1" smtClean="0">
                <a:solidFill>
                  <a:srgbClr val="FF0000"/>
                </a:solidFill>
                <a:latin typeface="Times New Roman" pitchFamily="18" charset="0"/>
                <a:cs typeface="Times New Roman" pitchFamily="18" charset="0"/>
              </a:rPr>
              <a:t>ột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loại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cây</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leo</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lá</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xanh</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tốt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quanh</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năm</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thường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được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trồng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trang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trí</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tường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hàng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rào</a:t>
            </a:r>
            <a:r>
              <a:rPr lang="en-US" sz="2000" b="1" dirty="0" smtClean="0">
                <a:solidFill>
                  <a:srgbClr val="FF0000"/>
                </a:solidFill>
                <a:latin typeface="Times New Roman" pitchFamily="18" charset="0"/>
                <a:cs typeface="Times New Roman" pitchFamily="18" charset="0"/>
              </a:rPr>
              <a:t>.</a:t>
            </a:r>
            <a:endParaRPr lang="en-US" sz="2000" b="1" dirty="0">
              <a:solidFill>
                <a:srgbClr val="FF0000"/>
              </a:solidFill>
              <a:latin typeface="Times New Roman" pitchFamily="18" charset="0"/>
              <a:cs typeface="Times New Roman" pitchFamily="18" charset="0"/>
            </a:endParaRPr>
          </a:p>
        </p:txBody>
      </p:sp>
      <p:sp>
        <p:nvSpPr>
          <p:cNvPr id="13" name="TextBox 12"/>
          <p:cNvSpPr txBox="1"/>
          <p:nvPr/>
        </p:nvSpPr>
        <p:spPr>
          <a:xfrm>
            <a:off x="1905000" y="4854714"/>
            <a:ext cx="4114800" cy="707886"/>
          </a:xfrm>
          <a:prstGeom prst="rect">
            <a:avLst/>
          </a:prstGeom>
          <a:noFill/>
        </p:spPr>
        <p:txBody>
          <a:bodyPr wrap="square" rtlCol="0">
            <a:spAutoFit/>
          </a:bodyPr>
          <a:lstStyle/>
          <a:p>
            <a:r>
              <a:rPr lang="en-US" sz="2000" b="1" dirty="0" err="1">
                <a:solidFill>
                  <a:srgbClr val="FF0000"/>
                </a:solidFill>
                <a:latin typeface="Times New Roman" pitchFamily="18" charset="0"/>
                <a:cs typeface="Times New Roman" pitchFamily="18" charset="0"/>
              </a:rPr>
              <a:t>l</a:t>
            </a:r>
            <a:r>
              <a:rPr lang="en-US" sz="2000" b="1" dirty="0" err="1" smtClean="0">
                <a:solidFill>
                  <a:srgbClr val="FF0000"/>
                </a:solidFill>
                <a:latin typeface="Times New Roman" pitchFamily="18" charset="0"/>
                <a:cs typeface="Times New Roman" pitchFamily="18" charset="0"/>
              </a:rPr>
              <a:t>ạnh</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nhạt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không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biểu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hiện</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cảm</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xúc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không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quan</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tâm</a:t>
            </a:r>
            <a:endParaRPr lang="en-US" sz="2000" b="1" dirty="0">
              <a:solidFill>
                <a:srgbClr val="FF0000"/>
              </a:solidFill>
              <a:latin typeface="Times New Roman" pitchFamily="18" charset="0"/>
              <a:cs typeface="Times New Roman" pitchFamily="18" charset="0"/>
            </a:endParaRPr>
          </a:p>
        </p:txBody>
      </p:sp>
      <p:sp>
        <p:nvSpPr>
          <p:cNvPr id="14" name="TextBox 13"/>
          <p:cNvSpPr txBox="1"/>
          <p:nvPr/>
        </p:nvSpPr>
        <p:spPr>
          <a:xfrm>
            <a:off x="1447800" y="1062335"/>
            <a:ext cx="7361130" cy="461665"/>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t</a:t>
            </a:r>
            <a:r>
              <a:rPr lang="en-US" sz="2400" b="1" dirty="0" err="1" smtClean="0">
                <a:solidFill>
                  <a:srgbClr val="FF0000"/>
                </a:solidFill>
                <a:latin typeface="Times New Roman" pitchFamily="18" charset="0"/>
                <a:cs typeface="Times New Roman" pitchFamily="18" charset="0"/>
              </a:rPr>
              <a:t>ừ</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thể</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hiện</a:t>
            </a:r>
            <a:r>
              <a:rPr lang="en-US" sz="2400" b="1" dirty="0" smtClean="0">
                <a:solidFill>
                  <a:srgbClr val="FF0000"/>
                </a:solidFill>
                <a:latin typeface="Times New Roman" pitchFamily="18" charset="0"/>
                <a:cs typeface="Times New Roman" pitchFamily="18" charset="0"/>
              </a:rPr>
              <a:t> ý </a:t>
            </a:r>
            <a:r>
              <a:rPr lang="en-US" sz="2400" b="1" dirty="0" err="1" smtClean="0">
                <a:solidFill>
                  <a:srgbClr val="FF0000"/>
                </a:solidFill>
                <a:latin typeface="Times New Roman" pitchFamily="18" charset="0"/>
                <a:cs typeface="Times New Roman" pitchFamily="18" charset="0"/>
              </a:rPr>
              <a:t>nghi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ngờ</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phủ</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định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như</a:t>
            </a:r>
            <a:r>
              <a:rPr lang="en-US" sz="2400" b="1" dirty="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thử</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hỏi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liệu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pic>
        <p:nvPicPr>
          <p:cNvPr id="15" name="Picture 2" descr="Dây leo trường xuân giả dùng trang trí không gian số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3581400"/>
            <a:ext cx="2743200" cy="23645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731257" y="5967964"/>
            <a:ext cx="1818126" cy="369332"/>
          </a:xfrm>
          <a:prstGeom prst="rect">
            <a:avLst/>
          </a:prstGeom>
        </p:spPr>
        <p:txBody>
          <a:bodyPr wrap="none">
            <a:spAutoFit/>
          </a:bodyPr>
          <a:lstStyle/>
          <a:p>
            <a:r>
              <a:rPr lang="en-US" b="1" i="1" dirty="0" err="1" smtClean="0">
                <a:solidFill>
                  <a:srgbClr val="000099"/>
                </a:solidFill>
                <a:latin typeface="Times New Roman" pitchFamily="18" charset="0"/>
                <a:cs typeface="Times New Roman" pitchFamily="18" charset="0"/>
              </a:rPr>
              <a:t>Cây</a:t>
            </a:r>
            <a:r>
              <a:rPr lang="en-US" b="1" i="1" dirty="0" smtClean="0">
                <a:solidFill>
                  <a:srgbClr val="000099"/>
                </a:solidFill>
                <a:latin typeface="Times New Roman" pitchFamily="18" charset="0"/>
                <a:cs typeface="Times New Roman" pitchFamily="18" charset="0"/>
              </a:rPr>
              <a:t> </a:t>
            </a:r>
            <a:r>
              <a:rPr lang="en-US" b="1" i="1" dirty="0" err="1" smtClean="0">
                <a:solidFill>
                  <a:srgbClr val="000099"/>
                </a:solidFill>
                <a:latin typeface="Times New Roman" pitchFamily="18" charset="0"/>
                <a:cs typeface="Times New Roman" pitchFamily="18" charset="0"/>
              </a:rPr>
              <a:t>trường</a:t>
            </a:r>
            <a:r>
              <a:rPr lang="en-US" b="1" i="1" dirty="0" smtClean="0">
                <a:solidFill>
                  <a:srgbClr val="000099"/>
                </a:solidFill>
                <a:latin typeface="Times New Roman" pitchFamily="18" charset="0"/>
                <a:cs typeface="Times New Roman" pitchFamily="18" charset="0"/>
              </a:rPr>
              <a:t> </a:t>
            </a:r>
            <a:r>
              <a:rPr lang="en-US" b="1" i="1" dirty="0" err="1">
                <a:solidFill>
                  <a:srgbClr val="000099"/>
                </a:solidFill>
                <a:latin typeface="Times New Roman" pitchFamily="18" charset="0"/>
                <a:cs typeface="Times New Roman" pitchFamily="18" charset="0"/>
              </a:rPr>
              <a:t>xuân</a:t>
            </a:r>
            <a:endParaRPr lang="en-US" dirty="0"/>
          </a:p>
        </p:txBody>
      </p:sp>
    </p:spTree>
    <p:extLst>
      <p:ext uri="{BB962C8B-B14F-4D97-AF65-F5344CB8AC3E}">
        <p14:creationId xmlns:p14="http://schemas.microsoft.com/office/powerpoint/2010/main" val="111380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14" end="14"/>
                                            </p:txEl>
                                          </p:spTgt>
                                        </p:tgtEl>
                                        <p:attrNameLst>
                                          <p:attrName>style.visibility</p:attrName>
                                        </p:attrNameLst>
                                      </p:cBhvr>
                                      <p:to>
                                        <p:strVal val="visible"/>
                                      </p:to>
                                    </p:set>
                                    <p:anim calcmode="lin" valueType="num">
                                      <p:cBhvr additive="base">
                                        <p:cTn id="5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barn(inVertical)">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barn(inVertical)">
                                      <p:cBhvr>
                                        <p:cTn id="68" dur="500"/>
                                        <p:tgtEl>
                                          <p:spTgt spid="8"/>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barn(inVertical)">
                                      <p:cBhvr>
                                        <p:cTn id="73" dur="500"/>
                                        <p:tgtEl>
                                          <p:spTgt spid="9"/>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10"/>
                                        </p:tgtEl>
                                        <p:attrNameLst>
                                          <p:attrName>style.visibility</p:attrName>
                                        </p:attrNameLst>
                                      </p:cBhvr>
                                      <p:to>
                                        <p:strVal val="visible"/>
                                      </p:to>
                                    </p:set>
                                    <p:animEffect transition="in" filter="barn(inVertical)">
                                      <p:cBhvr>
                                        <p:cTn id="78" dur="500"/>
                                        <p:tgtEl>
                                          <p:spTgt spid="10"/>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grpId="0" nodeType="clickEffect">
                                  <p:stCondLst>
                                    <p:cond delay="0"/>
                                  </p:stCondLst>
                                  <p:childTnLst>
                                    <p:set>
                                      <p:cBhvr>
                                        <p:cTn id="82" dur="1" fill="hold">
                                          <p:stCondLst>
                                            <p:cond delay="0"/>
                                          </p:stCondLst>
                                        </p:cTn>
                                        <p:tgtEl>
                                          <p:spTgt spid="11"/>
                                        </p:tgtEl>
                                        <p:attrNameLst>
                                          <p:attrName>style.visibility</p:attrName>
                                        </p:attrNameLst>
                                      </p:cBhvr>
                                      <p:to>
                                        <p:strVal val="visible"/>
                                      </p:to>
                                    </p:set>
                                    <p:animEffect transition="in" filter="barn(inVertical)">
                                      <p:cBhvr>
                                        <p:cTn id="83" dur="500"/>
                                        <p:tgtEl>
                                          <p:spTgt spid="11"/>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barn(inVertical)">
                                      <p:cBhvr>
                                        <p:cTn id="88" dur="500"/>
                                        <p:tgtEl>
                                          <p:spTgt spid="12"/>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nodeType="click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barn(inVertical)">
                                      <p:cBhvr>
                                        <p:cTn id="93" dur="500"/>
                                        <p:tgtEl>
                                          <p:spTgt spid="15"/>
                                        </p:tgtEl>
                                      </p:cBhvr>
                                    </p:animEffect>
                                  </p:childTnLst>
                                </p:cTn>
                              </p:par>
                            </p:childTnLst>
                          </p:cTn>
                        </p:par>
                      </p:childTnLst>
                    </p:cTn>
                  </p:par>
                  <p:par>
                    <p:cTn id="94" fill="hold">
                      <p:stCondLst>
                        <p:cond delay="indefinite"/>
                      </p:stCondLst>
                      <p:childTnLst>
                        <p:par>
                          <p:cTn id="95" fill="hold">
                            <p:stCondLst>
                              <p:cond delay="0"/>
                            </p:stCondLst>
                            <p:childTnLst>
                              <p:par>
                                <p:cTn id="96" presetID="16" presetClass="entr" presetSubtype="21" fill="hold" grpId="0" nodeType="clickEffect">
                                  <p:stCondLst>
                                    <p:cond delay="0"/>
                                  </p:stCondLst>
                                  <p:childTnLst>
                                    <p:set>
                                      <p:cBhvr>
                                        <p:cTn id="97" dur="1" fill="hold">
                                          <p:stCondLst>
                                            <p:cond delay="0"/>
                                          </p:stCondLst>
                                        </p:cTn>
                                        <p:tgtEl>
                                          <p:spTgt spid="5"/>
                                        </p:tgtEl>
                                        <p:attrNameLst>
                                          <p:attrName>style.visibility</p:attrName>
                                        </p:attrNameLst>
                                      </p:cBhvr>
                                      <p:to>
                                        <p:strVal val="visible"/>
                                      </p:to>
                                    </p:set>
                                    <p:animEffect transition="in" filter="barn(inVertical)">
                                      <p:cBhvr>
                                        <p:cTn id="98" dur="500"/>
                                        <p:tgtEl>
                                          <p:spTgt spid="5"/>
                                        </p:tgtEl>
                                      </p:cBhvr>
                                    </p:animEffect>
                                  </p:childTnLst>
                                </p:cTn>
                              </p:par>
                            </p:childTnLst>
                          </p:cTn>
                        </p:par>
                      </p:childTnLst>
                    </p:cTn>
                  </p:par>
                  <p:par>
                    <p:cTn id="99" fill="hold">
                      <p:stCondLst>
                        <p:cond delay="indefinite"/>
                      </p:stCondLst>
                      <p:childTnLst>
                        <p:par>
                          <p:cTn id="100" fill="hold">
                            <p:stCondLst>
                              <p:cond delay="0"/>
                            </p:stCondLst>
                            <p:childTnLst>
                              <p:par>
                                <p:cTn id="101" presetID="16" presetClass="entr" presetSubtype="21" fill="hold" grpId="0" nodeType="clickEffect">
                                  <p:stCondLst>
                                    <p:cond delay="0"/>
                                  </p:stCondLst>
                                  <p:childTnLst>
                                    <p:set>
                                      <p:cBhvr>
                                        <p:cTn id="102" dur="1" fill="hold">
                                          <p:stCondLst>
                                            <p:cond delay="0"/>
                                          </p:stCondLst>
                                        </p:cTn>
                                        <p:tgtEl>
                                          <p:spTgt spid="13"/>
                                        </p:tgtEl>
                                        <p:attrNameLst>
                                          <p:attrName>style.visibility</p:attrName>
                                        </p:attrNameLst>
                                      </p:cBhvr>
                                      <p:to>
                                        <p:strVal val="visible"/>
                                      </p:to>
                                    </p:set>
                                    <p:animEffect transition="in" filter="barn(inVertical)">
                                      <p:cBhvr>
                                        <p:cTn id="10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0" grpId="0"/>
      <p:bldP spid="11" grpId="0"/>
      <p:bldP spid="12" grpId="0"/>
      <p:bldP spid="13" grpId="0"/>
      <p:bldP spid="1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4" descr="Káº¿t quáº£ hÃ¬nh áº£nh cho cÃ´ bÃ© bÃ¡n diÃªm"/>
          <p:cNvPicPr>
            <a:picLocks noChangeAspect="1" noChangeArrowheads="1"/>
          </p:cNvPicPr>
          <p:nvPr/>
        </p:nvPicPr>
        <p:blipFill>
          <a:blip r:embed="rId2"/>
          <a:srcRect/>
          <a:stretch>
            <a:fillRect/>
          </a:stretch>
        </p:blipFill>
        <p:spPr bwMode="auto">
          <a:xfrm>
            <a:off x="3647685" y="559774"/>
            <a:ext cx="2255434" cy="1944509"/>
          </a:xfrm>
          <a:prstGeom prst="rect">
            <a:avLst/>
          </a:prstGeom>
          <a:noFill/>
          <a:ln w="9525">
            <a:noFill/>
            <a:miter lim="800000"/>
            <a:headEnd/>
            <a:tailEnd/>
          </a:ln>
        </p:spPr>
      </p:pic>
      <p:sp>
        <p:nvSpPr>
          <p:cNvPr id="65538" name="AutoShape 6" descr="Káº¿t quáº£ hÃ¬nh áº£nh cho cÃ´ bÃ© quáº¹t que diÃªm thá»© nháº¥t"/>
          <p:cNvSpPr>
            <a:spLocks noChangeAspect="1" noChangeArrowheads="1"/>
          </p:cNvSpPr>
          <p:nvPr/>
        </p:nvSpPr>
        <p:spPr bwMode="auto">
          <a:xfrm>
            <a:off x="148829" y="-144463"/>
            <a:ext cx="304800" cy="304801"/>
          </a:xfrm>
          <a:prstGeom prst="rect">
            <a:avLst/>
          </a:prstGeom>
          <a:noFill/>
          <a:ln w="9525">
            <a:noFill/>
            <a:miter lim="800000"/>
            <a:headEnd/>
            <a:tailEnd/>
          </a:ln>
        </p:spPr>
        <p:txBody>
          <a:bodyPr/>
          <a:lstStyle/>
          <a:p>
            <a:pPr>
              <a:lnSpc>
                <a:spcPct val="90000"/>
              </a:lnSpc>
              <a:buFont typeface="Arial" charset="0"/>
              <a:buNone/>
            </a:pPr>
            <a:endParaRPr lang="en-US" altLang="en-US" sz="1600" b="1">
              <a:latin typeface="Times New Roman" pitchFamily="18" charset="0"/>
              <a:cs typeface="Times New Roman" pitchFamily="18" charset="0"/>
            </a:endParaRPr>
          </a:p>
        </p:txBody>
      </p:sp>
      <p:pic>
        <p:nvPicPr>
          <p:cNvPr id="65539" name="Picture 3"/>
          <p:cNvPicPr>
            <a:picLocks noChangeAspect="1"/>
          </p:cNvPicPr>
          <p:nvPr/>
        </p:nvPicPr>
        <p:blipFill>
          <a:blip r:embed="rId3"/>
          <a:srcRect/>
          <a:stretch>
            <a:fillRect/>
          </a:stretch>
        </p:blipFill>
        <p:spPr bwMode="auto">
          <a:xfrm>
            <a:off x="5926777" y="559773"/>
            <a:ext cx="2683823" cy="1922315"/>
          </a:xfrm>
          <a:prstGeom prst="rect">
            <a:avLst/>
          </a:prstGeom>
          <a:noFill/>
          <a:ln w="9525">
            <a:noFill/>
            <a:miter lim="800000"/>
            <a:headEnd/>
            <a:tailEnd/>
          </a:ln>
        </p:spPr>
      </p:pic>
      <p:pic>
        <p:nvPicPr>
          <p:cNvPr id="65540" name="Picture 15" descr="Quet diem lan 2"/>
          <p:cNvPicPr>
            <a:picLocks noChangeAspect="1" noChangeArrowheads="1"/>
          </p:cNvPicPr>
          <p:nvPr/>
        </p:nvPicPr>
        <p:blipFill>
          <a:blip r:embed="rId4"/>
          <a:srcRect r="52432"/>
          <a:stretch>
            <a:fillRect/>
          </a:stretch>
        </p:blipFill>
        <p:spPr bwMode="auto">
          <a:xfrm>
            <a:off x="838200" y="2504282"/>
            <a:ext cx="2803635" cy="2158260"/>
          </a:xfrm>
          <a:prstGeom prst="rect">
            <a:avLst/>
          </a:prstGeom>
          <a:noFill/>
          <a:ln w="9525">
            <a:solidFill>
              <a:srgbClr val="00CCFF"/>
            </a:solidFill>
            <a:miter lim="800000"/>
            <a:headEnd/>
            <a:tailEnd/>
          </a:ln>
        </p:spPr>
      </p:pic>
      <p:pic>
        <p:nvPicPr>
          <p:cNvPr id="65541" name="Picture 12" descr="Quet diem lan 3"/>
          <p:cNvPicPr>
            <a:picLocks noChangeAspect="1" noChangeArrowheads="1"/>
          </p:cNvPicPr>
          <p:nvPr/>
        </p:nvPicPr>
        <p:blipFill>
          <a:blip r:embed="rId5"/>
          <a:srcRect/>
          <a:stretch>
            <a:fillRect/>
          </a:stretch>
        </p:blipFill>
        <p:spPr bwMode="auto">
          <a:xfrm>
            <a:off x="3635859" y="2483863"/>
            <a:ext cx="2311678" cy="2205038"/>
          </a:xfrm>
          <a:prstGeom prst="rect">
            <a:avLst/>
          </a:prstGeom>
          <a:noFill/>
          <a:ln w="9525">
            <a:noFill/>
            <a:miter lim="800000"/>
            <a:headEnd/>
            <a:tailEnd/>
          </a:ln>
        </p:spPr>
      </p:pic>
      <p:pic>
        <p:nvPicPr>
          <p:cNvPr id="65542" name="Picture 13" descr="Quet diem lan 4"/>
          <p:cNvPicPr>
            <a:picLocks noChangeAspect="1" noChangeArrowheads="1"/>
          </p:cNvPicPr>
          <p:nvPr/>
        </p:nvPicPr>
        <p:blipFill>
          <a:blip r:embed="rId6"/>
          <a:srcRect/>
          <a:stretch>
            <a:fillRect/>
          </a:stretch>
        </p:blipFill>
        <p:spPr bwMode="auto">
          <a:xfrm>
            <a:off x="5959362" y="2504282"/>
            <a:ext cx="2651238" cy="2205038"/>
          </a:xfrm>
          <a:prstGeom prst="rect">
            <a:avLst/>
          </a:prstGeom>
          <a:noFill/>
          <a:ln w="9525">
            <a:solidFill>
              <a:srgbClr val="0000FF"/>
            </a:solidFill>
            <a:miter lim="800000"/>
            <a:headEnd/>
            <a:tailEnd/>
          </a:ln>
        </p:spPr>
      </p:pic>
      <p:pic>
        <p:nvPicPr>
          <p:cNvPr id="65543" name="Picture 5" descr="Quet diem lan 5"/>
          <p:cNvPicPr>
            <a:picLocks noChangeAspect="1" noChangeArrowheads="1"/>
          </p:cNvPicPr>
          <p:nvPr/>
        </p:nvPicPr>
        <p:blipFill>
          <a:blip r:embed="rId7"/>
          <a:srcRect/>
          <a:stretch>
            <a:fillRect/>
          </a:stretch>
        </p:blipFill>
        <p:spPr bwMode="auto">
          <a:xfrm>
            <a:off x="1823052" y="4726962"/>
            <a:ext cx="2797065" cy="2133600"/>
          </a:xfrm>
          <a:prstGeom prst="rect">
            <a:avLst/>
          </a:prstGeom>
          <a:noFill/>
          <a:ln w="9525">
            <a:noFill/>
            <a:miter lim="800000"/>
            <a:headEnd/>
            <a:tailEnd/>
          </a:ln>
        </p:spPr>
      </p:pic>
      <p:sp>
        <p:nvSpPr>
          <p:cNvPr id="65544" name="Oval 15"/>
          <p:cNvSpPr>
            <a:spLocks noChangeArrowheads="1"/>
          </p:cNvSpPr>
          <p:nvPr/>
        </p:nvSpPr>
        <p:spPr bwMode="auto">
          <a:xfrm>
            <a:off x="3649714" y="613020"/>
            <a:ext cx="685800" cy="373062"/>
          </a:xfrm>
          <a:prstGeom prst="ellipse">
            <a:avLst/>
          </a:prstGeom>
          <a:solidFill>
            <a:schemeClr val="bg1"/>
          </a:solidFill>
          <a:ln w="9525" algn="ctr">
            <a:solidFill>
              <a:schemeClr val="bg1"/>
            </a:solidFill>
            <a:round/>
            <a:headEnd/>
            <a:tailEnd/>
          </a:ln>
        </p:spPr>
        <p:txBody>
          <a:bodyPr/>
          <a:lstStyle/>
          <a:p>
            <a:pPr algn="ctr">
              <a:lnSpc>
                <a:spcPct val="90000"/>
              </a:lnSpc>
              <a:buFont typeface="Arial" charset="0"/>
              <a:buNone/>
            </a:pPr>
            <a:r>
              <a:rPr lang="en-US" altLang="en-US" sz="1600" b="1" dirty="0">
                <a:latin typeface="Times New Roman" pitchFamily="18" charset="0"/>
                <a:cs typeface="Times New Roman" pitchFamily="18" charset="0"/>
              </a:rPr>
              <a:t>2</a:t>
            </a:r>
          </a:p>
        </p:txBody>
      </p:sp>
      <p:sp>
        <p:nvSpPr>
          <p:cNvPr id="65545" name="Oval 16"/>
          <p:cNvSpPr>
            <a:spLocks noChangeArrowheads="1"/>
          </p:cNvSpPr>
          <p:nvPr/>
        </p:nvSpPr>
        <p:spPr bwMode="auto">
          <a:xfrm>
            <a:off x="5903119" y="1158965"/>
            <a:ext cx="685800" cy="373063"/>
          </a:xfrm>
          <a:prstGeom prst="ellipse">
            <a:avLst/>
          </a:prstGeom>
          <a:solidFill>
            <a:schemeClr val="bg1"/>
          </a:solidFill>
          <a:ln w="9525" algn="ctr">
            <a:solidFill>
              <a:schemeClr val="bg1"/>
            </a:solidFill>
            <a:round/>
            <a:headEnd/>
            <a:tailEnd/>
          </a:ln>
        </p:spPr>
        <p:txBody>
          <a:bodyPr/>
          <a:lstStyle/>
          <a:p>
            <a:pPr algn="ctr">
              <a:lnSpc>
                <a:spcPct val="90000"/>
              </a:lnSpc>
              <a:buFont typeface="Arial" charset="0"/>
              <a:buNone/>
            </a:pPr>
            <a:r>
              <a:rPr lang="en-US" altLang="en-US" sz="1600" b="1">
                <a:latin typeface="Times New Roman" pitchFamily="18" charset="0"/>
                <a:cs typeface="Times New Roman" pitchFamily="18" charset="0"/>
              </a:rPr>
              <a:t>3</a:t>
            </a:r>
          </a:p>
        </p:txBody>
      </p:sp>
      <p:sp>
        <p:nvSpPr>
          <p:cNvPr id="65546" name="Oval 17"/>
          <p:cNvSpPr>
            <a:spLocks noChangeArrowheads="1"/>
          </p:cNvSpPr>
          <p:nvPr/>
        </p:nvSpPr>
        <p:spPr bwMode="auto">
          <a:xfrm>
            <a:off x="1137252" y="2588683"/>
            <a:ext cx="685800" cy="373063"/>
          </a:xfrm>
          <a:prstGeom prst="ellipse">
            <a:avLst/>
          </a:prstGeom>
          <a:solidFill>
            <a:schemeClr val="bg1"/>
          </a:solidFill>
          <a:ln w="9525" algn="ctr">
            <a:solidFill>
              <a:schemeClr val="bg1"/>
            </a:solidFill>
            <a:round/>
            <a:headEnd/>
            <a:tailEnd/>
          </a:ln>
        </p:spPr>
        <p:txBody>
          <a:bodyPr/>
          <a:lstStyle/>
          <a:p>
            <a:pPr algn="ctr">
              <a:lnSpc>
                <a:spcPct val="90000"/>
              </a:lnSpc>
              <a:buFont typeface="Arial" charset="0"/>
              <a:buNone/>
            </a:pPr>
            <a:r>
              <a:rPr lang="en-US" altLang="en-US" sz="1600" b="1">
                <a:latin typeface="Times New Roman" pitchFamily="18" charset="0"/>
                <a:cs typeface="Times New Roman" pitchFamily="18" charset="0"/>
              </a:rPr>
              <a:t>4</a:t>
            </a:r>
          </a:p>
        </p:txBody>
      </p:sp>
      <p:sp>
        <p:nvSpPr>
          <p:cNvPr id="65547" name="Oval 18"/>
          <p:cNvSpPr>
            <a:spLocks noChangeArrowheads="1"/>
          </p:cNvSpPr>
          <p:nvPr/>
        </p:nvSpPr>
        <p:spPr bwMode="auto">
          <a:xfrm>
            <a:off x="3720120" y="2640638"/>
            <a:ext cx="685800" cy="373062"/>
          </a:xfrm>
          <a:prstGeom prst="ellipse">
            <a:avLst/>
          </a:prstGeom>
          <a:solidFill>
            <a:schemeClr val="bg1"/>
          </a:solidFill>
          <a:ln w="9525" algn="ctr">
            <a:solidFill>
              <a:schemeClr val="bg1"/>
            </a:solidFill>
            <a:round/>
            <a:headEnd/>
            <a:tailEnd/>
          </a:ln>
        </p:spPr>
        <p:txBody>
          <a:bodyPr/>
          <a:lstStyle/>
          <a:p>
            <a:pPr algn="ctr">
              <a:lnSpc>
                <a:spcPct val="90000"/>
              </a:lnSpc>
              <a:buFont typeface="Arial" charset="0"/>
              <a:buNone/>
            </a:pPr>
            <a:r>
              <a:rPr lang="en-US" altLang="en-US" sz="1600" b="1">
                <a:latin typeface="Times New Roman" pitchFamily="18" charset="0"/>
                <a:cs typeface="Times New Roman" pitchFamily="18" charset="0"/>
              </a:rPr>
              <a:t>5</a:t>
            </a:r>
          </a:p>
        </p:txBody>
      </p:sp>
      <p:sp>
        <p:nvSpPr>
          <p:cNvPr id="65548" name="Oval 19"/>
          <p:cNvSpPr>
            <a:spLocks noChangeArrowheads="1"/>
          </p:cNvSpPr>
          <p:nvPr/>
        </p:nvSpPr>
        <p:spPr bwMode="auto">
          <a:xfrm>
            <a:off x="5903119" y="2588682"/>
            <a:ext cx="685800" cy="373063"/>
          </a:xfrm>
          <a:prstGeom prst="ellipse">
            <a:avLst/>
          </a:prstGeom>
          <a:solidFill>
            <a:schemeClr val="bg1"/>
          </a:solidFill>
          <a:ln w="9525" algn="ctr">
            <a:solidFill>
              <a:schemeClr val="bg1"/>
            </a:solidFill>
            <a:round/>
            <a:headEnd/>
            <a:tailEnd/>
          </a:ln>
        </p:spPr>
        <p:txBody>
          <a:bodyPr/>
          <a:lstStyle/>
          <a:p>
            <a:pPr algn="ctr">
              <a:lnSpc>
                <a:spcPct val="90000"/>
              </a:lnSpc>
              <a:buFont typeface="Arial" charset="0"/>
              <a:buNone/>
            </a:pPr>
            <a:r>
              <a:rPr lang="en-US" altLang="en-US" sz="1600" b="1">
                <a:latin typeface="Times New Roman" pitchFamily="18" charset="0"/>
                <a:cs typeface="Times New Roman" pitchFamily="18" charset="0"/>
              </a:rPr>
              <a:t>6</a:t>
            </a:r>
          </a:p>
        </p:txBody>
      </p:sp>
      <p:sp>
        <p:nvSpPr>
          <p:cNvPr id="65549" name="Oval 20"/>
          <p:cNvSpPr>
            <a:spLocks noChangeArrowheads="1"/>
          </p:cNvSpPr>
          <p:nvPr/>
        </p:nvSpPr>
        <p:spPr bwMode="auto">
          <a:xfrm>
            <a:off x="2063356" y="4779934"/>
            <a:ext cx="685800" cy="373063"/>
          </a:xfrm>
          <a:prstGeom prst="ellipse">
            <a:avLst/>
          </a:prstGeom>
          <a:solidFill>
            <a:schemeClr val="bg1"/>
          </a:solidFill>
          <a:ln w="9525" algn="ctr">
            <a:solidFill>
              <a:schemeClr val="bg1"/>
            </a:solidFill>
            <a:round/>
            <a:headEnd/>
            <a:tailEnd/>
          </a:ln>
        </p:spPr>
        <p:txBody>
          <a:bodyPr/>
          <a:lstStyle/>
          <a:p>
            <a:pPr algn="ctr">
              <a:lnSpc>
                <a:spcPct val="90000"/>
              </a:lnSpc>
              <a:buFont typeface="Arial" charset="0"/>
              <a:buNone/>
            </a:pPr>
            <a:r>
              <a:rPr lang="en-US" altLang="en-US" sz="1600" b="1">
                <a:latin typeface="Times New Roman" pitchFamily="18" charset="0"/>
                <a:cs typeface="Times New Roman" pitchFamily="18" charset="0"/>
              </a:rPr>
              <a:t>7</a:t>
            </a:r>
          </a:p>
        </p:txBody>
      </p:sp>
      <p:pic>
        <p:nvPicPr>
          <p:cNvPr id="65550" name="Picture 20" descr="Cô bé bán diêm"/>
          <p:cNvPicPr>
            <a:picLocks noChangeAspect="1" noChangeArrowheads="1"/>
          </p:cNvPicPr>
          <p:nvPr/>
        </p:nvPicPr>
        <p:blipFill>
          <a:blip r:embed="rId8"/>
          <a:srcRect/>
          <a:stretch>
            <a:fillRect/>
          </a:stretch>
        </p:blipFill>
        <p:spPr bwMode="auto">
          <a:xfrm>
            <a:off x="4620117" y="4706651"/>
            <a:ext cx="2771283" cy="2151350"/>
          </a:xfrm>
          <a:prstGeom prst="rect">
            <a:avLst/>
          </a:prstGeom>
          <a:noFill/>
          <a:ln w="9525">
            <a:noFill/>
            <a:miter lim="800000"/>
            <a:headEnd/>
            <a:tailEnd/>
          </a:ln>
        </p:spPr>
      </p:pic>
      <p:sp>
        <p:nvSpPr>
          <p:cNvPr id="65551" name="Oval 21"/>
          <p:cNvSpPr>
            <a:spLocks noChangeArrowheads="1"/>
          </p:cNvSpPr>
          <p:nvPr/>
        </p:nvSpPr>
        <p:spPr bwMode="auto">
          <a:xfrm>
            <a:off x="5009595" y="4767725"/>
            <a:ext cx="685800" cy="373063"/>
          </a:xfrm>
          <a:prstGeom prst="ellipse">
            <a:avLst/>
          </a:prstGeom>
          <a:solidFill>
            <a:schemeClr val="bg1"/>
          </a:solidFill>
          <a:ln w="9525" algn="ctr">
            <a:solidFill>
              <a:schemeClr val="bg1"/>
            </a:solidFill>
            <a:round/>
            <a:headEnd/>
            <a:tailEnd/>
          </a:ln>
        </p:spPr>
        <p:txBody>
          <a:bodyPr/>
          <a:lstStyle/>
          <a:p>
            <a:pPr algn="ctr">
              <a:lnSpc>
                <a:spcPct val="90000"/>
              </a:lnSpc>
              <a:buFont typeface="Arial" charset="0"/>
              <a:buNone/>
            </a:pPr>
            <a:r>
              <a:rPr lang="en-US" altLang="en-US" sz="1600" b="1">
                <a:latin typeface="Times New Roman" pitchFamily="18" charset="0"/>
                <a:cs typeface="Times New Roman" pitchFamily="18" charset="0"/>
              </a:rPr>
              <a:t>8</a:t>
            </a:r>
          </a:p>
        </p:txBody>
      </p:sp>
      <p:pic>
        <p:nvPicPr>
          <p:cNvPr id="65552" name="Picture 22" descr="Truyện cổ tích: Cô bé bán diêm | Tạp chí Quê Hương Online | Ủy ban Nhà nước  về người Việt Nam ở nước ngoài"/>
          <p:cNvPicPr>
            <a:picLocks noChangeAspect="1" noChangeArrowheads="1"/>
          </p:cNvPicPr>
          <p:nvPr/>
        </p:nvPicPr>
        <p:blipFill>
          <a:blip r:embed="rId9"/>
          <a:srcRect/>
          <a:stretch>
            <a:fillRect/>
          </a:stretch>
        </p:blipFill>
        <p:spPr bwMode="auto">
          <a:xfrm>
            <a:off x="838200" y="559773"/>
            <a:ext cx="2785826" cy="1922313"/>
          </a:xfrm>
          <a:prstGeom prst="rect">
            <a:avLst/>
          </a:prstGeom>
          <a:noFill/>
          <a:ln w="9525">
            <a:noFill/>
            <a:miter lim="800000"/>
            <a:headEnd/>
            <a:tailEnd/>
          </a:ln>
        </p:spPr>
      </p:pic>
      <p:sp>
        <p:nvSpPr>
          <p:cNvPr id="65553" name="Oval 6"/>
          <p:cNvSpPr>
            <a:spLocks noChangeArrowheads="1"/>
          </p:cNvSpPr>
          <p:nvPr/>
        </p:nvSpPr>
        <p:spPr bwMode="auto">
          <a:xfrm>
            <a:off x="867088" y="785902"/>
            <a:ext cx="685800" cy="373063"/>
          </a:xfrm>
          <a:prstGeom prst="ellipse">
            <a:avLst/>
          </a:prstGeom>
          <a:solidFill>
            <a:schemeClr val="bg1"/>
          </a:solidFill>
          <a:ln w="9525" algn="ctr">
            <a:solidFill>
              <a:schemeClr val="bg1"/>
            </a:solidFill>
            <a:round/>
            <a:headEnd/>
            <a:tailEnd/>
          </a:ln>
        </p:spPr>
        <p:txBody>
          <a:bodyPr/>
          <a:lstStyle/>
          <a:p>
            <a:pPr algn="ctr">
              <a:lnSpc>
                <a:spcPct val="90000"/>
              </a:lnSpc>
              <a:buFont typeface="Arial" charset="0"/>
              <a:buNone/>
            </a:pPr>
            <a:r>
              <a:rPr lang="en-US" altLang="en-US" sz="1600" b="1" dirty="0">
                <a:latin typeface="Times New Roman" pitchFamily="18" charset="0"/>
                <a:cs typeface="Times New Roman" pitchFamily="18" charset="0"/>
              </a:rPr>
              <a:t>1</a:t>
            </a:r>
          </a:p>
        </p:txBody>
      </p:sp>
      <p:sp>
        <p:nvSpPr>
          <p:cNvPr id="19" name="Title 1">
            <a:extLst>
              <a:ext uri="{FF2B5EF4-FFF2-40B4-BE49-F238E27FC236}">
                <a16:creationId xmlns:a16="http://schemas.microsoft.com/office/drawing/2014/main" xmlns="" id="{CD082ACE-B5F8-40C2-8812-B6CA4C5B28EE}"/>
              </a:ext>
            </a:extLst>
          </p:cNvPr>
          <p:cNvSpPr txBox="1">
            <a:spLocks/>
          </p:cNvSpPr>
          <p:nvPr/>
        </p:nvSpPr>
        <p:spPr>
          <a:xfrm>
            <a:off x="523606" y="9526"/>
            <a:ext cx="8229600" cy="571500"/>
          </a:xfrm>
          <a:prstGeom prst="rect">
            <a:avLst/>
          </a:prstGeom>
        </p:spPr>
        <p:txBody>
          <a:bodyP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err="1">
                <a:solidFill>
                  <a:srgbClr val="FF0000"/>
                </a:solidFill>
              </a:rPr>
              <a:t>T</a:t>
            </a:r>
            <a:r>
              <a:rPr lang="en-US" sz="3600" b="1" dirty="0" err="1" smtClean="0">
                <a:solidFill>
                  <a:srgbClr val="FF0000"/>
                </a:solidFill>
              </a:rPr>
              <a:t>óm</a:t>
            </a:r>
            <a:r>
              <a:rPr lang="en-US" sz="3600" b="1" dirty="0" smtClean="0">
                <a:solidFill>
                  <a:srgbClr val="FF0000"/>
                </a:solidFill>
              </a:rPr>
              <a:t> </a:t>
            </a:r>
            <a:r>
              <a:rPr lang="en-US" sz="3600" b="1" dirty="0" err="1" smtClean="0">
                <a:solidFill>
                  <a:srgbClr val="FF0000"/>
                </a:solidFill>
              </a:rPr>
              <a:t>tắt</a:t>
            </a:r>
            <a:r>
              <a:rPr lang="en-US" sz="3600" b="1" dirty="0" smtClean="0">
                <a:solidFill>
                  <a:srgbClr val="FF0000"/>
                </a:solidFill>
              </a:rPr>
              <a:t> </a:t>
            </a:r>
            <a:r>
              <a:rPr lang="en-US" sz="3600" b="1" dirty="0" err="1" smtClean="0">
                <a:solidFill>
                  <a:srgbClr val="FF0000"/>
                </a:solidFill>
              </a:rPr>
              <a:t>các</a:t>
            </a:r>
            <a:r>
              <a:rPr lang="en-US" sz="3600" b="1" dirty="0" smtClean="0">
                <a:solidFill>
                  <a:srgbClr val="FF0000"/>
                </a:solidFill>
              </a:rPr>
              <a:t> </a:t>
            </a:r>
            <a:r>
              <a:rPr lang="en-US" sz="3600" b="1" dirty="0" err="1" smtClean="0">
                <a:solidFill>
                  <a:srgbClr val="FF0000"/>
                </a:solidFill>
              </a:rPr>
              <a:t>sự</a:t>
            </a:r>
            <a:r>
              <a:rPr lang="en-US" sz="3600" b="1" dirty="0" smtClean="0">
                <a:solidFill>
                  <a:srgbClr val="FF0000"/>
                </a:solidFill>
              </a:rPr>
              <a:t> </a:t>
            </a:r>
            <a:r>
              <a:rPr lang="en-US" sz="3600" b="1" dirty="0" err="1" smtClean="0">
                <a:solidFill>
                  <a:srgbClr val="FF0000"/>
                </a:solidFill>
              </a:rPr>
              <a:t>việc</a:t>
            </a:r>
            <a:r>
              <a:rPr lang="en-US" sz="3600" b="1" dirty="0" smtClean="0">
                <a:solidFill>
                  <a:srgbClr val="FF0000"/>
                </a:solidFill>
              </a:rPr>
              <a:t> </a:t>
            </a:r>
            <a:r>
              <a:rPr lang="en-US" sz="3600" b="1" dirty="0" err="1" smtClean="0">
                <a:solidFill>
                  <a:srgbClr val="FF0000"/>
                </a:solidFill>
              </a:rPr>
              <a:t>chính</a:t>
            </a:r>
            <a:r>
              <a:rPr lang="en-US" sz="3600" b="1" dirty="0" smtClean="0">
                <a:solidFill>
                  <a:srgbClr val="FF0000"/>
                </a:solidFill>
              </a:rPr>
              <a:t> </a:t>
            </a:r>
            <a:r>
              <a:rPr lang="en-US" sz="3600" b="1" dirty="0" err="1" smtClean="0">
                <a:solidFill>
                  <a:srgbClr val="FF0000"/>
                </a:solidFill>
              </a:rPr>
              <a:t>của</a:t>
            </a:r>
            <a:r>
              <a:rPr lang="en-US" sz="3600" b="1" dirty="0" smtClean="0">
                <a:solidFill>
                  <a:srgbClr val="FF0000"/>
                </a:solidFill>
              </a:rPr>
              <a:t> </a:t>
            </a:r>
            <a:r>
              <a:rPr lang="en-US" sz="3600" b="1" dirty="0" err="1" smtClean="0">
                <a:solidFill>
                  <a:srgbClr val="FF0000"/>
                </a:solidFill>
              </a:rPr>
              <a:t>truyện</a:t>
            </a:r>
            <a:r>
              <a:rPr lang="en-US" sz="3600" b="1" dirty="0" smtClean="0">
                <a:solidFill>
                  <a:srgbClr val="FF0000"/>
                </a:solidFill>
              </a:rPr>
              <a:t> </a:t>
            </a:r>
            <a:r>
              <a:rPr lang="en-US" sz="3600" b="1" dirty="0" err="1" smtClean="0">
                <a:solidFill>
                  <a:srgbClr val="FF0000"/>
                </a:solidFill>
              </a:rPr>
              <a:t>theo</a:t>
            </a:r>
            <a:r>
              <a:rPr lang="en-US" sz="3600" b="1" dirty="0" smtClean="0">
                <a:solidFill>
                  <a:srgbClr val="FF0000"/>
                </a:solidFill>
              </a:rPr>
              <a:t> </a:t>
            </a:r>
            <a:r>
              <a:rPr lang="en-US" sz="3600" b="1" dirty="0" err="1" smtClean="0">
                <a:solidFill>
                  <a:srgbClr val="FF0000"/>
                </a:solidFill>
              </a:rPr>
              <a:t>tranh</a:t>
            </a:r>
            <a:r>
              <a:rPr lang="en-US" sz="3600" b="1" dirty="0" smtClean="0">
                <a:solidFill>
                  <a:srgbClr val="FF0000"/>
                </a:solidFill>
              </a:rPr>
              <a:t>.</a:t>
            </a:r>
            <a:endParaRPr lang="en-US" sz="3600" b="1" dirty="0">
              <a:solidFill>
                <a:srgbClr val="FF0000"/>
              </a:solidFill>
            </a:endParaRPr>
          </a:p>
        </p:txBody>
      </p:sp>
    </p:spTree>
    <p:extLst>
      <p:ext uri="{BB962C8B-B14F-4D97-AF65-F5344CB8AC3E}">
        <p14:creationId xmlns:p14="http://schemas.microsoft.com/office/powerpoint/2010/main" val="184816531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24" y="236484"/>
            <a:ext cx="5166360" cy="6621517"/>
          </a:xfrm>
          <a:prstGeom prst="rect">
            <a:avLst/>
          </a:prstGeom>
        </p:spPr>
      </p:pic>
      <p:sp>
        <p:nvSpPr>
          <p:cNvPr id="5" name="Rectangle 4"/>
          <p:cNvSpPr/>
          <p:nvPr/>
        </p:nvSpPr>
        <p:spPr>
          <a:xfrm>
            <a:off x="365761" y="491160"/>
            <a:ext cx="1309974" cy="523220"/>
          </a:xfrm>
          <a:prstGeom prst="rect">
            <a:avLst/>
          </a:prstGeom>
        </p:spPr>
        <p:txBody>
          <a:bodyPr wrap="none">
            <a:spAutoFit/>
          </a:bodyPr>
          <a:lstStyle/>
          <a:p>
            <a:r>
              <a:rPr lang="en-US" sz="2800" b="1" dirty="0" err="1">
                <a:solidFill>
                  <a:srgbClr val="000000"/>
                </a:solidFill>
                <a:latin typeface="Times New Roman" panose="02020603050405020304" pitchFamily="18" charset="0"/>
                <a:ea typeface="Calibri" panose="020F0502020204030204" pitchFamily="34" charset="0"/>
              </a:rPr>
              <a:t>Tác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giả</a:t>
            </a:r>
            <a:endParaRPr lang="en-US" sz="2800" dirty="0"/>
          </a:p>
        </p:txBody>
      </p:sp>
      <p:pic>
        <p:nvPicPr>
          <p:cNvPr id="6" name="Picture 5"/>
          <p:cNvPicPr>
            <a:picLocks noChangeAspect="1"/>
          </p:cNvPicPr>
          <p:nvPr/>
        </p:nvPicPr>
        <p:blipFill>
          <a:blip r:embed="rId3"/>
          <a:stretch>
            <a:fillRect/>
          </a:stretch>
        </p:blipFill>
        <p:spPr>
          <a:xfrm>
            <a:off x="5445486" y="1440180"/>
            <a:ext cx="3040531" cy="3413929"/>
          </a:xfrm>
          <a:prstGeom prst="rect">
            <a:avLst/>
          </a:prstGeom>
        </p:spPr>
      </p:pic>
      <p:sp>
        <p:nvSpPr>
          <p:cNvPr id="7" name="Rectangle 6"/>
          <p:cNvSpPr/>
          <p:nvPr/>
        </p:nvSpPr>
        <p:spPr>
          <a:xfrm>
            <a:off x="5140686" y="4942394"/>
            <a:ext cx="4003314" cy="461665"/>
          </a:xfrm>
          <a:prstGeom prst="rect">
            <a:avLst/>
          </a:prstGeom>
        </p:spPr>
        <p:txBody>
          <a:bodyPr wrap="square">
            <a:spAutoFit/>
          </a:bodyPr>
          <a:lstStyle/>
          <a:p>
            <a:r>
              <a:rPr lang="en-US" sz="2400" b="1" dirty="0">
                <a:solidFill>
                  <a:srgbClr val="202122"/>
                </a:solidFill>
                <a:latin typeface="Times New Roman" panose="02020603050405020304" pitchFamily="18" charset="0"/>
                <a:ea typeface="Calibri" panose="020F0502020204030204" pitchFamily="34" charset="0"/>
              </a:rPr>
              <a:t>Han Cri-</a:t>
            </a:r>
            <a:r>
              <a:rPr lang="en-US" sz="2400" b="1" dirty="0" err="1">
                <a:solidFill>
                  <a:srgbClr val="202122"/>
                </a:solidFill>
                <a:latin typeface="Times New Roman" panose="02020603050405020304" pitchFamily="18" charset="0"/>
                <a:ea typeface="Calibri" panose="020F0502020204030204" pitchFamily="34" charset="0"/>
              </a:rPr>
              <a:t>xti</a:t>
            </a:r>
            <a:r>
              <a:rPr lang="en-US" sz="2400" b="1" dirty="0">
                <a:solidFill>
                  <a:srgbClr val="202122"/>
                </a:solidFill>
                <a:latin typeface="Times New Roman" panose="02020603050405020304" pitchFamily="18" charset="0"/>
                <a:ea typeface="Calibri" panose="020F0502020204030204" pitchFamily="34" charset="0"/>
              </a:rPr>
              <a:t>-an An-</a:t>
            </a:r>
            <a:r>
              <a:rPr lang="en-US" sz="2400" b="1" dirty="0" err="1">
                <a:solidFill>
                  <a:srgbClr val="202122"/>
                </a:solidFill>
                <a:latin typeface="Times New Roman" panose="02020603050405020304" pitchFamily="18" charset="0"/>
                <a:ea typeface="Calibri" panose="020F0502020204030204" pitchFamily="34" charset="0"/>
              </a:rPr>
              <a:t>đéc</a:t>
            </a:r>
            <a:r>
              <a:rPr lang="en-US" sz="2400" b="1" dirty="0">
                <a:solidFill>
                  <a:srgbClr val="202122"/>
                </a:solidFill>
                <a:latin typeface="Times New Roman" panose="02020603050405020304" pitchFamily="18" charset="0"/>
                <a:ea typeface="Calibri" panose="020F0502020204030204" pitchFamily="34" charset="0"/>
              </a:rPr>
              <a:t>-</a:t>
            </a:r>
            <a:r>
              <a:rPr lang="en-US" sz="2400" b="1" dirty="0" err="1">
                <a:solidFill>
                  <a:srgbClr val="202122"/>
                </a:solidFill>
                <a:latin typeface="Times New Roman" panose="02020603050405020304" pitchFamily="18" charset="0"/>
                <a:ea typeface="Calibri" panose="020F0502020204030204" pitchFamily="34" charset="0"/>
              </a:rPr>
              <a:t>xen</a:t>
            </a:r>
            <a:r>
              <a:rPr lang="en-US" sz="2400" dirty="0">
                <a:solidFill>
                  <a:srgbClr val="202122"/>
                </a:solidFill>
                <a:latin typeface="Times New Roman" panose="02020603050405020304" pitchFamily="18" charset="0"/>
                <a:ea typeface="Calibri" panose="020F0502020204030204" pitchFamily="34" charset="0"/>
              </a:rPr>
              <a:t> </a:t>
            </a:r>
            <a:endParaRPr lang="en-US" sz="2400" dirty="0"/>
          </a:p>
        </p:txBody>
      </p:sp>
      <p:sp>
        <p:nvSpPr>
          <p:cNvPr id="8" name="Rectangle 7"/>
          <p:cNvSpPr/>
          <p:nvPr/>
        </p:nvSpPr>
        <p:spPr>
          <a:xfrm>
            <a:off x="525857" y="1440179"/>
            <a:ext cx="4046143" cy="4093428"/>
          </a:xfrm>
          <a:prstGeom prst="rect">
            <a:avLst/>
          </a:prstGeom>
        </p:spPr>
        <p:txBody>
          <a:bodyPr wrap="square">
            <a:spAutoFit/>
          </a:bodyPr>
          <a:lstStyle/>
          <a:p>
            <a:pPr marL="30480" marR="30480">
              <a:spcAft>
                <a:spcPts val="1200"/>
              </a:spcAft>
            </a:pP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Sinh</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năm</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smtClean="0">
                <a:solidFill>
                  <a:srgbClr val="0645AD"/>
                </a:solidFill>
                <a:latin typeface="Times New Roman" panose="02020603050405020304" pitchFamily="18" charset="0"/>
                <a:ea typeface="Calibri" panose="020F0502020204030204" pitchFamily="34" charset="0"/>
                <a:hlinkClick r:id="rId4" tooltip="1805"/>
              </a:rPr>
              <a:t>1805</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smtClean="0">
                <a:solidFill>
                  <a:srgbClr val="202122"/>
                </a:solidFill>
                <a:latin typeface="Times New Roman" panose="02020603050405020304" pitchFamily="18" charset="0"/>
                <a:ea typeface="Calibri" panose="020F0502020204030204" pitchFamily="34" charset="0"/>
              </a:rPr>
              <a:t>- </a:t>
            </a:r>
            <a:r>
              <a:rPr lang="en-US" sz="2400" b="1" dirty="0" smtClean="0">
                <a:solidFill>
                  <a:srgbClr val="0645AD"/>
                </a:solidFill>
                <a:latin typeface="Times New Roman" panose="02020603050405020304" pitchFamily="18" charset="0"/>
                <a:ea typeface="Calibri" panose="020F0502020204030204" pitchFamily="34" charset="0"/>
                <a:hlinkClick r:id="rId5" tooltip="1875"/>
              </a:rPr>
              <a:t>1875</a:t>
            </a:r>
            <a:endParaRPr lang="en-US" sz="2400" b="1" dirty="0">
              <a:latin typeface="Times New Roman" panose="02020603050405020304" pitchFamily="18" charset="0"/>
              <a:ea typeface="Calibri" panose="020F0502020204030204" pitchFamily="34" charset="0"/>
            </a:endParaRPr>
          </a:p>
          <a:p>
            <a:pPr marL="30480" marR="30480">
              <a:spcAft>
                <a:spcPts val="1200"/>
              </a:spcAft>
            </a:pPr>
            <a:r>
              <a:rPr lang="en-US" sz="2400" b="1" dirty="0" smtClean="0">
                <a:latin typeface="Times New Roman" panose="02020603050405020304" pitchFamily="18" charset="0"/>
                <a:ea typeface="Calibri" panose="020F0502020204030204" pitchFamily="34" charset="0"/>
              </a:rPr>
              <a:t>- </a:t>
            </a:r>
            <a:r>
              <a:rPr lang="en-US" sz="2400" b="1" dirty="0" err="1" smtClean="0">
                <a:latin typeface="Times New Roman" panose="02020603050405020304" pitchFamily="18" charset="0"/>
                <a:ea typeface="Calibri" panose="020F0502020204030204" pitchFamily="34" charset="0"/>
              </a:rPr>
              <a:t>Ông</a:t>
            </a:r>
            <a:r>
              <a:rPr lang="en-US" sz="2400" b="1" dirty="0" smtClean="0">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là</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nhà</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văn</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người</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0645AD"/>
                </a:solidFill>
                <a:latin typeface="Times New Roman" panose="02020603050405020304" pitchFamily="18" charset="0"/>
                <a:ea typeface="Calibri" panose="020F0502020204030204" pitchFamily="34" charset="0"/>
                <a:hlinkClick r:id="rId6"/>
              </a:rPr>
              <a:t>Đan</a:t>
            </a:r>
            <a:r>
              <a:rPr lang="en-US" sz="2400" b="1" dirty="0">
                <a:solidFill>
                  <a:srgbClr val="0645AD"/>
                </a:solidFill>
                <a:latin typeface="Times New Roman" panose="02020603050405020304" pitchFamily="18" charset="0"/>
                <a:ea typeface="Calibri" panose="020F0502020204030204" pitchFamily="34" charset="0"/>
                <a:hlinkClick r:id="rId6"/>
              </a:rPr>
              <a:t> </a:t>
            </a:r>
            <a:r>
              <a:rPr lang="en-US" sz="2400" b="1" dirty="0" err="1">
                <a:solidFill>
                  <a:srgbClr val="0645AD"/>
                </a:solidFill>
                <a:latin typeface="Times New Roman" panose="02020603050405020304" pitchFamily="18" charset="0"/>
                <a:ea typeface="Calibri" panose="020F0502020204030204" pitchFamily="34" charset="0"/>
                <a:hlinkClick r:id="rId6"/>
              </a:rPr>
              <a:t>Mạch</a:t>
            </a:r>
            <a:r>
              <a:rPr lang="en-US" sz="2400" b="1" dirty="0" smtClean="0">
                <a:latin typeface="Times New Roman" panose="02020603050405020304" pitchFamily="18" charset="0"/>
                <a:ea typeface="Calibri" panose="020F0502020204030204" pitchFamily="34" charset="0"/>
              </a:rPr>
              <a:t>, </a:t>
            </a:r>
            <a:r>
              <a:rPr lang="en-US" sz="2400" b="1" dirty="0" err="1" smtClean="0">
                <a:solidFill>
                  <a:srgbClr val="202122"/>
                </a:solidFill>
                <a:latin typeface="Times New Roman" panose="02020603050405020304" pitchFamily="18" charset="0"/>
                <a:ea typeface="Calibri" panose="020F0502020204030204" pitchFamily="34" charset="0"/>
              </a:rPr>
              <a:t>chuyên</a:t>
            </a:r>
            <a:r>
              <a:rPr lang="en-US" sz="2400" b="1" dirty="0" smtClean="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viết</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0645AD"/>
                </a:solidFill>
                <a:latin typeface="Times New Roman" panose="02020603050405020304" pitchFamily="18" charset="0"/>
                <a:ea typeface="Calibri" panose="020F0502020204030204" pitchFamily="34" charset="0"/>
                <a:hlinkClick r:id="rId7" tooltip="Truyện cổ tích"/>
              </a:rPr>
              <a:t>truyện</a:t>
            </a:r>
            <a:r>
              <a:rPr lang="en-US" sz="2400" b="1" dirty="0">
                <a:solidFill>
                  <a:srgbClr val="0645AD"/>
                </a:solidFill>
                <a:latin typeface="Times New Roman" panose="02020603050405020304" pitchFamily="18" charset="0"/>
                <a:ea typeface="Calibri" panose="020F0502020204030204" pitchFamily="34" charset="0"/>
                <a:hlinkClick r:id="rId7" tooltip="Truyện cổ tích"/>
              </a:rPr>
              <a:t> </a:t>
            </a:r>
            <a:r>
              <a:rPr lang="en-US" sz="2400" b="1" dirty="0" err="1">
                <a:solidFill>
                  <a:srgbClr val="0645AD"/>
                </a:solidFill>
                <a:latin typeface="Times New Roman" panose="02020603050405020304" pitchFamily="18" charset="0"/>
                <a:ea typeface="Calibri" panose="020F0502020204030204" pitchFamily="34" charset="0"/>
                <a:hlinkClick r:id="rId7" tooltip="Truyện cổ tích"/>
              </a:rPr>
              <a:t>cổ</a:t>
            </a:r>
            <a:r>
              <a:rPr lang="en-US" sz="2400" b="1" dirty="0">
                <a:solidFill>
                  <a:srgbClr val="0645AD"/>
                </a:solidFill>
                <a:latin typeface="Times New Roman" panose="02020603050405020304" pitchFamily="18" charset="0"/>
                <a:ea typeface="Calibri" panose="020F0502020204030204" pitchFamily="34" charset="0"/>
                <a:hlinkClick r:id="rId7" tooltip="Truyện cổ tích"/>
              </a:rPr>
              <a:t> </a:t>
            </a:r>
            <a:r>
              <a:rPr lang="en-US" sz="2400" b="1" dirty="0" err="1">
                <a:solidFill>
                  <a:srgbClr val="0645AD"/>
                </a:solidFill>
                <a:latin typeface="Times New Roman" panose="02020603050405020304" pitchFamily="18" charset="0"/>
                <a:ea typeface="Calibri" panose="020F0502020204030204" pitchFamily="34" charset="0"/>
                <a:hlinkClick r:id="rId7" tooltip="Truyện cổ tích"/>
              </a:rPr>
              <a:t>tích</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cho</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thiếu</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smtClean="0">
                <a:solidFill>
                  <a:srgbClr val="202122"/>
                </a:solidFill>
                <a:latin typeface="Times New Roman" panose="02020603050405020304" pitchFamily="18" charset="0"/>
                <a:ea typeface="Calibri" panose="020F0502020204030204" pitchFamily="34" charset="0"/>
              </a:rPr>
              <a:t>nhi</a:t>
            </a:r>
            <a:r>
              <a:rPr lang="en-US" sz="2400" b="1" dirty="0" smtClean="0">
                <a:solidFill>
                  <a:srgbClr val="202122"/>
                </a:solidFill>
                <a:latin typeface="Times New Roman" panose="02020603050405020304" pitchFamily="18" charset="0"/>
                <a:ea typeface="Calibri" panose="020F0502020204030204" pitchFamily="34" charset="0"/>
              </a:rPr>
              <a:t>.</a:t>
            </a:r>
            <a:endParaRPr lang="en-US" sz="2400" b="1" dirty="0">
              <a:latin typeface="Times New Roman" panose="02020603050405020304" pitchFamily="18" charset="0"/>
              <a:ea typeface="Calibri" panose="020F0502020204030204" pitchFamily="34" charset="0"/>
            </a:endParaRPr>
          </a:p>
          <a:p>
            <a:pPr marL="30480" marR="30480">
              <a:spcAft>
                <a:spcPts val="1200"/>
              </a:spcAft>
            </a:pP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Tác</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phẩm</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Sự</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hấp</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dẫn</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của</a:t>
            </a:r>
            <a:r>
              <a:rPr lang="en-US" sz="2400" b="1" dirty="0">
                <a:solidFill>
                  <a:srgbClr val="202122"/>
                </a:solidFill>
                <a:latin typeface="Times New Roman" panose="02020603050405020304" pitchFamily="18" charset="0"/>
                <a:ea typeface="Calibri" panose="020F0502020204030204" pitchFamily="34" charset="0"/>
              </a:rPr>
              <a:t> Andersen </a:t>
            </a:r>
            <a:r>
              <a:rPr lang="en-US" sz="2400" b="1" dirty="0" err="1">
                <a:solidFill>
                  <a:srgbClr val="202122"/>
                </a:solidFill>
                <a:latin typeface="Times New Roman" panose="02020603050405020304" pitchFamily="18" charset="0"/>
                <a:ea typeface="Calibri" panose="020F0502020204030204" pitchFamily="34" charset="0"/>
              </a:rPr>
              <a:t>lại</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nằm</a:t>
            </a:r>
            <a:r>
              <a:rPr lang="en-US" sz="2400" b="1" dirty="0">
                <a:solidFill>
                  <a:srgbClr val="202122"/>
                </a:solidFill>
                <a:latin typeface="Times New Roman" panose="02020603050405020304" pitchFamily="18" charset="0"/>
                <a:ea typeface="Calibri" panose="020F0502020204030204" pitchFamily="34" charset="0"/>
              </a:rPr>
              <a:t> ở </a:t>
            </a:r>
            <a:r>
              <a:rPr lang="en-US" sz="2400" b="1" dirty="0" err="1">
                <a:solidFill>
                  <a:srgbClr val="202122"/>
                </a:solidFill>
                <a:latin typeface="Times New Roman" panose="02020603050405020304" pitchFamily="18" charset="0"/>
                <a:ea typeface="Calibri" panose="020F0502020204030204" pitchFamily="34" charset="0"/>
              </a:rPr>
              <a:t>thể</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loại</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truyện</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cổ</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tích</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Năm</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a:solidFill>
                  <a:srgbClr val="0645AD"/>
                </a:solidFill>
                <a:latin typeface="Times New Roman" panose="02020603050405020304" pitchFamily="18" charset="0"/>
                <a:ea typeface="Calibri" panose="020F0502020204030204" pitchFamily="34" charset="0"/>
                <a:hlinkClick r:id="rId8" tooltip="1835"/>
              </a:rPr>
              <a:t>1835</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ông</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bắt</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đầu</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sáng</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tác</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truyện</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kể</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nhan</a:t>
            </a:r>
            <a:r>
              <a:rPr lang="en-US" sz="2400" b="1" dirty="0">
                <a:solidFill>
                  <a:srgbClr val="202122"/>
                </a:solidFill>
                <a:latin typeface="Times New Roman" panose="02020603050405020304" pitchFamily="18" charset="0"/>
                <a:ea typeface="Calibri" panose="020F0502020204030204" pitchFamily="34" charset="0"/>
              </a:rPr>
              <a:t> </a:t>
            </a:r>
            <a:r>
              <a:rPr lang="en-US" sz="2400" b="1" dirty="0" err="1">
                <a:solidFill>
                  <a:srgbClr val="202122"/>
                </a:solidFill>
                <a:latin typeface="Times New Roman" panose="02020603050405020304" pitchFamily="18" charset="0"/>
                <a:ea typeface="Calibri" panose="020F0502020204030204" pitchFamily="34" charset="0"/>
              </a:rPr>
              <a:t>đề</a:t>
            </a:r>
            <a:r>
              <a:rPr lang="en-US" sz="2400" b="1" dirty="0">
                <a:solidFill>
                  <a:srgbClr val="202122"/>
                </a:solidFill>
                <a:latin typeface="Times New Roman" panose="02020603050405020304" pitchFamily="18" charset="0"/>
                <a:ea typeface="Calibri" panose="020F0502020204030204" pitchFamily="34" charset="0"/>
              </a:rPr>
              <a:t> </a:t>
            </a:r>
            <a:r>
              <a:rPr lang="en-US" sz="2400" b="1" i="1" dirty="0" err="1">
                <a:solidFill>
                  <a:srgbClr val="202122"/>
                </a:solidFill>
                <a:latin typeface="Times New Roman" panose="02020603050405020304" pitchFamily="18" charset="0"/>
                <a:ea typeface="Calibri" panose="020F0502020204030204" pitchFamily="34" charset="0"/>
              </a:rPr>
              <a:t>Chuyện</a:t>
            </a:r>
            <a:r>
              <a:rPr lang="en-US" sz="2400" b="1" i="1" dirty="0">
                <a:solidFill>
                  <a:srgbClr val="202122"/>
                </a:solidFill>
                <a:latin typeface="Times New Roman" panose="02020603050405020304" pitchFamily="18" charset="0"/>
                <a:ea typeface="Calibri" panose="020F0502020204030204" pitchFamily="34" charset="0"/>
              </a:rPr>
              <a:t> </a:t>
            </a:r>
            <a:r>
              <a:rPr lang="en-US" sz="2400" b="1" i="1" dirty="0" err="1">
                <a:solidFill>
                  <a:srgbClr val="202122"/>
                </a:solidFill>
                <a:latin typeface="Times New Roman" panose="02020603050405020304" pitchFamily="18" charset="0"/>
                <a:ea typeface="Calibri" panose="020F0502020204030204" pitchFamily="34" charset="0"/>
              </a:rPr>
              <a:t>kể</a:t>
            </a:r>
            <a:r>
              <a:rPr lang="en-US" sz="2400" b="1" i="1" dirty="0">
                <a:solidFill>
                  <a:srgbClr val="202122"/>
                </a:solidFill>
                <a:latin typeface="Times New Roman" panose="02020603050405020304" pitchFamily="18" charset="0"/>
                <a:ea typeface="Calibri" panose="020F0502020204030204" pitchFamily="34" charset="0"/>
              </a:rPr>
              <a:t> </a:t>
            </a:r>
            <a:r>
              <a:rPr lang="en-US" sz="2400" b="1" i="1" dirty="0" err="1">
                <a:solidFill>
                  <a:srgbClr val="202122"/>
                </a:solidFill>
                <a:latin typeface="Times New Roman" panose="02020603050405020304" pitchFamily="18" charset="0"/>
                <a:ea typeface="Calibri" panose="020F0502020204030204" pitchFamily="34" charset="0"/>
              </a:rPr>
              <a:t>cho</a:t>
            </a:r>
            <a:r>
              <a:rPr lang="en-US" sz="2400" b="1" i="1" dirty="0">
                <a:solidFill>
                  <a:srgbClr val="202122"/>
                </a:solidFill>
                <a:latin typeface="Times New Roman" panose="02020603050405020304" pitchFamily="18" charset="0"/>
                <a:ea typeface="Calibri" panose="020F0502020204030204" pitchFamily="34" charset="0"/>
              </a:rPr>
              <a:t> </a:t>
            </a:r>
            <a:r>
              <a:rPr lang="en-US" sz="2400" b="1" i="1" dirty="0" err="1">
                <a:solidFill>
                  <a:srgbClr val="202122"/>
                </a:solidFill>
                <a:latin typeface="Times New Roman" panose="02020603050405020304" pitchFamily="18" charset="0"/>
                <a:ea typeface="Calibri" panose="020F0502020204030204" pitchFamily="34" charset="0"/>
              </a:rPr>
              <a:t>trẻ</a:t>
            </a:r>
            <a:r>
              <a:rPr lang="en-US" sz="2400" b="1" i="1" dirty="0">
                <a:solidFill>
                  <a:srgbClr val="202122"/>
                </a:solidFill>
                <a:latin typeface="Times New Roman" panose="02020603050405020304" pitchFamily="18" charset="0"/>
                <a:ea typeface="Calibri" panose="020F0502020204030204" pitchFamily="34" charset="0"/>
              </a:rPr>
              <a:t> </a:t>
            </a:r>
            <a:r>
              <a:rPr lang="en-US" sz="2400" b="1" i="1" dirty="0" err="1" smtClean="0">
                <a:solidFill>
                  <a:srgbClr val="202122"/>
                </a:solidFill>
                <a:latin typeface="Times New Roman" panose="02020603050405020304" pitchFamily="18" charset="0"/>
                <a:ea typeface="Calibri" panose="020F0502020204030204" pitchFamily="34" charset="0"/>
              </a:rPr>
              <a:t>em</a:t>
            </a:r>
            <a:r>
              <a:rPr lang="en-US" sz="2400" b="1" dirty="0" smtClean="0">
                <a:solidFill>
                  <a:srgbClr val="202122"/>
                </a:solidFill>
                <a:latin typeface="Times New Roman" panose="02020603050405020304" pitchFamily="18" charset="0"/>
                <a:ea typeface="Calibri" panose="020F0502020204030204" pitchFamily="34" charset="0"/>
              </a:rPr>
              <a:t>. </a:t>
            </a:r>
            <a:endParaRPr lang="en-US" sz="2400" b="1" dirty="0">
              <a:effectLst/>
              <a:latin typeface="Times New Roman" panose="02020603050405020304" pitchFamily="18" charset="0"/>
              <a:ea typeface="Calibri" panose="020F0502020204030204" pitchFamily="34" charset="0"/>
            </a:endParaRPr>
          </a:p>
        </p:txBody>
      </p:sp>
      <p:pic>
        <p:nvPicPr>
          <p:cNvPr id="9" name="Picture 17" descr="viet3"/>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412893" y="192085"/>
            <a:ext cx="1032593" cy="69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440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716" y="0"/>
            <a:ext cx="5977316" cy="6926317"/>
          </a:xfrm>
          <a:prstGeom prst="rect">
            <a:avLst/>
          </a:prstGeom>
        </p:spPr>
      </p:pic>
      <p:sp>
        <p:nvSpPr>
          <p:cNvPr id="5" name="Rectangle 4"/>
          <p:cNvSpPr/>
          <p:nvPr/>
        </p:nvSpPr>
        <p:spPr>
          <a:xfrm>
            <a:off x="212521" y="152400"/>
            <a:ext cx="1309974"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Arial" charset="0"/>
              </a:rPr>
              <a:t>Tác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Arial" charset="0"/>
              </a:rPr>
              <a:t>giả</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3"/>
          <a:stretch>
            <a:fillRect/>
          </a:stretch>
        </p:blipFill>
        <p:spPr>
          <a:xfrm>
            <a:off x="5791200" y="1295400"/>
            <a:ext cx="3040531" cy="3413929"/>
          </a:xfrm>
          <a:prstGeom prst="rect">
            <a:avLst/>
          </a:prstGeom>
        </p:spPr>
      </p:pic>
      <p:sp>
        <p:nvSpPr>
          <p:cNvPr id="7" name="Rectangle 6"/>
          <p:cNvSpPr/>
          <p:nvPr/>
        </p:nvSpPr>
        <p:spPr>
          <a:xfrm>
            <a:off x="6095999" y="4800599"/>
            <a:ext cx="2735731" cy="95410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Han Cri-</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xti</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-an </a:t>
            </a:r>
            <a:r>
              <a:rPr kumimoji="0" lang="en-US" sz="2800" b="1"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An-</a:t>
            </a:r>
            <a:r>
              <a:rPr kumimoji="0" lang="en-US" sz="2800" b="1" i="0" u="none" strike="noStrike" kern="1200" cap="none" spc="0" normalizeH="0" baseline="0" noProof="0" dirty="0" err="1"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đéc</a:t>
            </a:r>
            <a:r>
              <a:rPr kumimoji="0" lang="en-US" sz="2800" b="1"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a:t>
            </a:r>
            <a:r>
              <a:rPr kumimoji="0" lang="en-US" sz="2800" b="1" i="0" u="none" strike="noStrike" kern="1200" cap="none" spc="0" normalizeH="0" baseline="0" noProof="0" dirty="0" err="1"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xen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3" name="Rectangle 2"/>
          <p:cNvSpPr/>
          <p:nvPr/>
        </p:nvSpPr>
        <p:spPr>
          <a:xfrm>
            <a:off x="365761" y="1143000"/>
            <a:ext cx="5425439" cy="3956661"/>
          </a:xfrm>
          <a:prstGeom prst="rect">
            <a:avLst/>
          </a:prstGeom>
        </p:spPr>
        <p:txBody>
          <a:bodyPr wrap="square">
            <a:spAutoFit/>
          </a:bodyPr>
          <a:lstStyle/>
          <a:p>
            <a:pPr marL="30480" marR="30480">
              <a:lnSpc>
                <a:spcPct val="107000"/>
              </a:lnSpc>
              <a:spcAft>
                <a:spcPts val="1200"/>
              </a:spcAft>
            </a:pPr>
            <a:r>
              <a:rPr lang="en-US" sz="2400" b="1" dirty="0" smtClean="0">
                <a:solidFill>
                  <a:srgbClr val="000099"/>
                </a:solidFill>
                <a:latin typeface="Times New Roman" panose="02020603050405020304" pitchFamily="18" charset="0"/>
                <a:ea typeface="Calibri" panose="020F0502020204030204" pitchFamily="34" charset="0"/>
              </a:rPr>
              <a:t>       - </a:t>
            </a:r>
            <a:r>
              <a:rPr lang="en-US" sz="2400" b="1" dirty="0" err="1" smtClean="0">
                <a:solidFill>
                  <a:srgbClr val="000099"/>
                </a:solidFill>
                <a:latin typeface="Times New Roman" panose="02020603050405020304" pitchFamily="18" charset="0"/>
                <a:ea typeface="Calibri" panose="020F0502020204030204" pitchFamily="34" charset="0"/>
              </a:rPr>
              <a:t>Tác</a:t>
            </a:r>
            <a:r>
              <a:rPr lang="en-US" sz="2400" b="1" dirty="0" smtClean="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phẩm</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cổ</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tích</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nổi</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tiếng</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nhất</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của</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ông</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như</a:t>
            </a:r>
            <a:r>
              <a:rPr lang="en-US" sz="2400" b="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Nàng</a:t>
            </a:r>
            <a:r>
              <a:rPr lang="en-US" sz="2400" b="1" i="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tiên</a:t>
            </a:r>
            <a:r>
              <a:rPr lang="en-US" sz="2400" b="1" i="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cá</a:t>
            </a:r>
            <a:r>
              <a:rPr lang="en-US" sz="2400" b="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Bộ</a:t>
            </a:r>
            <a:r>
              <a:rPr lang="en-US" sz="2400" b="1" i="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quần</a:t>
            </a:r>
            <a:r>
              <a:rPr lang="en-US" sz="2400" b="1" i="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áo</a:t>
            </a:r>
            <a:r>
              <a:rPr lang="en-US" sz="2400" b="1" i="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mới</a:t>
            </a:r>
            <a:r>
              <a:rPr lang="en-US" sz="2400" b="1" i="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của</a:t>
            </a:r>
            <a:r>
              <a:rPr lang="en-US" sz="2400" b="1" i="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hoàng</a:t>
            </a:r>
            <a:r>
              <a:rPr lang="en-US" sz="2400" b="1" i="1" dirty="0">
                <a:solidFill>
                  <a:srgbClr val="000099"/>
                </a:solidFill>
                <a:latin typeface="Times New Roman" panose="02020603050405020304" pitchFamily="18" charset="0"/>
                <a:ea typeface="Calibri" panose="020F0502020204030204" pitchFamily="34" charset="0"/>
              </a:rPr>
              <a:t> </a:t>
            </a:r>
            <a:r>
              <a:rPr lang="en-US" sz="2400" b="1" i="1" dirty="0" err="1">
                <a:solidFill>
                  <a:srgbClr val="000099"/>
                </a:solidFill>
                <a:latin typeface="Times New Roman" panose="02020603050405020304" pitchFamily="18" charset="0"/>
                <a:ea typeface="Calibri" panose="020F0502020204030204" pitchFamily="34" charset="0"/>
              </a:rPr>
              <a:t>đế</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Chú</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vịt</a:t>
            </a:r>
            <a:r>
              <a:rPr lang="en-US" sz="2400" b="1" dirty="0">
                <a:solidFill>
                  <a:srgbClr val="000099"/>
                </a:solidFill>
                <a:latin typeface="Times New Roman" panose="02020603050405020304" pitchFamily="18" charset="0"/>
                <a:ea typeface="Calibri" panose="020F0502020204030204" pitchFamily="34" charset="0"/>
              </a:rPr>
              <a:t> con </a:t>
            </a:r>
            <a:r>
              <a:rPr lang="en-US" sz="2400" b="1" dirty="0" err="1">
                <a:solidFill>
                  <a:srgbClr val="000099"/>
                </a:solidFill>
                <a:latin typeface="Times New Roman" panose="02020603050405020304" pitchFamily="18" charset="0"/>
                <a:ea typeface="Calibri" panose="020F0502020204030204" pitchFamily="34" charset="0"/>
              </a:rPr>
              <a:t>xấu</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xí</a:t>
            </a:r>
            <a:r>
              <a:rPr lang="en-US" sz="2400" b="1" i="1" dirty="0">
                <a:solidFill>
                  <a:srgbClr val="000099"/>
                </a:solidFill>
                <a:latin typeface="Times New Roman" panose="02020603050405020304" pitchFamily="18" charset="0"/>
                <a:ea typeface="Calibri" panose="020F0502020204030204" pitchFamily="34" charset="0"/>
              </a:rPr>
              <a:t>"...</a:t>
            </a:r>
            <a:r>
              <a:rPr lang="en-US" sz="2400" b="1" dirty="0">
                <a:solidFill>
                  <a:srgbClr val="000099"/>
                </a:solidFill>
                <a:latin typeface="Times New Roman" panose="02020603050405020304" pitchFamily="18" charset="0"/>
                <a:ea typeface="Calibri" panose="020F0502020204030204" pitchFamily="34" charset="0"/>
              </a:rPr>
              <a:t> </a:t>
            </a:r>
            <a:endParaRPr lang="en-US" sz="2400" b="1" dirty="0" smtClean="0">
              <a:solidFill>
                <a:srgbClr val="000099"/>
              </a:solidFill>
              <a:latin typeface="Times New Roman" panose="02020603050405020304" pitchFamily="18" charset="0"/>
              <a:ea typeface="Calibri" panose="020F0502020204030204" pitchFamily="34" charset="0"/>
            </a:endParaRPr>
          </a:p>
          <a:p>
            <a:pPr marL="30480" marR="30480">
              <a:lnSpc>
                <a:spcPct val="107000"/>
              </a:lnSpc>
              <a:spcAft>
                <a:spcPts val="1200"/>
              </a:spcAft>
            </a:pPr>
            <a:r>
              <a:rPr lang="en-US" sz="2400" b="1" dirty="0" smtClean="0">
                <a:solidFill>
                  <a:srgbClr val="000099"/>
                </a:solidFill>
                <a:latin typeface="Times New Roman" panose="02020603050405020304" pitchFamily="18" charset="0"/>
                <a:ea typeface="Calibri" panose="020F0502020204030204" pitchFamily="34" charset="0"/>
              </a:rPr>
              <a:t>	- </a:t>
            </a:r>
            <a:r>
              <a:rPr lang="en-US" sz="2400" b="1" dirty="0" err="1" smtClean="0">
                <a:solidFill>
                  <a:srgbClr val="000099"/>
                </a:solidFill>
                <a:latin typeface="Times New Roman" panose="02020603050405020304" pitchFamily="18" charset="0"/>
                <a:ea typeface="Calibri" panose="020F0502020204030204" pitchFamily="34" charset="0"/>
              </a:rPr>
              <a:t>Phong</a:t>
            </a:r>
            <a:r>
              <a:rPr lang="en-US" sz="2400" b="1" dirty="0" smtClean="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cách</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sáng</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tác</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giản</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dị</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đan</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xen</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giữa</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mộng</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tưởng</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và</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hiện</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thực</a:t>
            </a:r>
            <a:endParaRPr lang="en-US" sz="2400" b="1" dirty="0">
              <a:solidFill>
                <a:srgbClr val="000099"/>
              </a:solidFill>
              <a:latin typeface="Times New Roman" panose="02020603050405020304" pitchFamily="18" charset="0"/>
              <a:ea typeface="Calibri" panose="020F0502020204030204" pitchFamily="34" charset="0"/>
            </a:endParaRPr>
          </a:p>
          <a:p>
            <a:pPr marL="30480" marR="30480">
              <a:lnSpc>
                <a:spcPct val="107000"/>
              </a:lnSpc>
              <a:spcAft>
                <a:spcPts val="1200"/>
              </a:spcAft>
            </a:pPr>
            <a:r>
              <a:rPr lang="en-US" sz="2400" b="1" dirty="0" smtClean="0">
                <a:solidFill>
                  <a:srgbClr val="000099"/>
                </a:solidFill>
                <a:latin typeface="Times New Roman" panose="02020603050405020304" pitchFamily="18" charset="0"/>
                <a:ea typeface="Calibri" panose="020F0502020204030204" pitchFamily="34" charset="0"/>
              </a:rPr>
              <a:t>        - </a:t>
            </a:r>
            <a:r>
              <a:rPr lang="en-US" sz="2400" b="1" dirty="0" err="1" smtClean="0">
                <a:solidFill>
                  <a:srgbClr val="000099"/>
                </a:solidFill>
                <a:latin typeface="Times New Roman" panose="02020603050405020304" pitchFamily="18" charset="0"/>
                <a:ea typeface="Calibri" panose="020F0502020204030204" pitchFamily="34" charset="0"/>
              </a:rPr>
              <a:t>Truyện</a:t>
            </a:r>
            <a:r>
              <a:rPr lang="en-US" sz="2400" b="1" dirty="0" smtClean="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Cô</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bé</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bán</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diêm</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là</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một</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trong</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nhưng</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câu</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chuyện</a:t>
            </a:r>
            <a:r>
              <a:rPr lang="en-US" sz="2400" b="1" dirty="0">
                <a:solidFill>
                  <a:srgbClr val="000099"/>
                </a:solidFill>
                <a:latin typeface="Times New Roman" panose="02020603050405020304" pitchFamily="18" charset="0"/>
                <a:ea typeface="Calibri" panose="020F0502020204030204" pitchFamily="34" charset="0"/>
              </a:rPr>
              <a:t> hay </a:t>
            </a:r>
            <a:r>
              <a:rPr lang="en-US" sz="2400" b="1" dirty="0" err="1">
                <a:solidFill>
                  <a:srgbClr val="000099"/>
                </a:solidFill>
                <a:latin typeface="Times New Roman" panose="02020603050405020304" pitchFamily="18" charset="0"/>
                <a:ea typeface="Calibri" panose="020F0502020204030204" pitchFamily="34" charset="0"/>
              </a:rPr>
              <a:t>nhất</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của</a:t>
            </a:r>
            <a:r>
              <a:rPr lang="en-US" sz="2400" b="1" dirty="0">
                <a:solidFill>
                  <a:srgbClr val="000099"/>
                </a:solidFill>
                <a:latin typeface="Times New Roman" panose="02020603050405020304" pitchFamily="18" charset="0"/>
                <a:ea typeface="Calibri" panose="020F0502020204030204" pitchFamily="34" charset="0"/>
              </a:rPr>
              <a:t> </a:t>
            </a:r>
            <a:r>
              <a:rPr lang="en-US" sz="2400" b="1" dirty="0" err="1">
                <a:solidFill>
                  <a:srgbClr val="000099"/>
                </a:solidFill>
                <a:latin typeface="Times New Roman" panose="02020603050405020304" pitchFamily="18" charset="0"/>
                <a:ea typeface="Calibri" panose="020F0502020204030204" pitchFamily="34" charset="0"/>
              </a:rPr>
              <a:t>ông</a:t>
            </a:r>
            <a:r>
              <a:rPr lang="en-US" sz="2400" b="1" dirty="0">
                <a:solidFill>
                  <a:srgbClr val="000099"/>
                </a:solidFill>
                <a:latin typeface="Times New Roman" panose="02020603050405020304" pitchFamily="18" charset="0"/>
                <a:ea typeface="Calibri" panose="020F0502020204030204" pitchFamily="34" charset="0"/>
              </a:rPr>
              <a:t>.</a:t>
            </a:r>
            <a:endParaRPr lang="en-US" sz="2400" b="1" dirty="0">
              <a:solidFill>
                <a:srgbClr val="000099"/>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81433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8282" y="685800"/>
            <a:ext cx="4254818" cy="4096252"/>
          </a:xfrm>
          <a:prstGeom prst="rect">
            <a:avLst/>
          </a:prstGeom>
        </p:spPr>
      </p:pic>
      <p:pic>
        <p:nvPicPr>
          <p:cNvPr id="5" name="Picture 4"/>
          <p:cNvPicPr>
            <a:picLocks noChangeAspect="1"/>
          </p:cNvPicPr>
          <p:nvPr/>
        </p:nvPicPr>
        <p:blipFill>
          <a:blip r:embed="rId3"/>
          <a:stretch>
            <a:fillRect/>
          </a:stretch>
        </p:blipFill>
        <p:spPr>
          <a:xfrm>
            <a:off x="1228821" y="1447800"/>
            <a:ext cx="2725341" cy="2767394"/>
          </a:xfrm>
          <a:prstGeom prst="rect">
            <a:avLst/>
          </a:prstGeom>
        </p:spPr>
      </p:pic>
      <p:sp>
        <p:nvSpPr>
          <p:cNvPr id="7" name="Text Box 8"/>
          <p:cNvSpPr txBox="1">
            <a:spLocks noChangeArrowheads="1"/>
          </p:cNvSpPr>
          <p:nvPr/>
        </p:nvSpPr>
        <p:spPr bwMode="auto">
          <a:xfrm>
            <a:off x="538282" y="5183823"/>
            <a:ext cx="3325059" cy="523220"/>
          </a:xfrm>
          <a:prstGeom prst="rect">
            <a:avLst/>
          </a:prstGeom>
          <a:noFill/>
          <a:ln w="19050">
            <a:solidFill>
              <a:schemeClr val="tx1"/>
            </a:solidFill>
            <a:miter lim="800000"/>
            <a:headEnd/>
            <a:tailEnd/>
          </a:ln>
        </p:spPr>
        <p:txBody>
          <a:bodyPr wrap="square">
            <a:spAutoFit/>
          </a:bodyPr>
          <a:lstStyle/>
          <a:p>
            <a:pPr eaLnBrk="0" hangingPunct="0">
              <a:spcBef>
                <a:spcPct val="50000"/>
              </a:spcBef>
            </a:pPr>
            <a:r>
              <a:rPr lang="en-US" sz="2400" b="1" dirty="0">
                <a:solidFill>
                  <a:srgbClr val="FF0066"/>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Bầy</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chim</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thiên</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nga</a:t>
            </a:r>
            <a:endParaRPr lang="en-US" sz="2800" b="1" dirty="0">
              <a:solidFill>
                <a:schemeClr val="accent5">
                  <a:lumMod val="50000"/>
                </a:schemeClr>
              </a:solidFill>
              <a:latin typeface="Times New Roman" pitchFamily="18" charset="0"/>
              <a:cs typeface="Times New Roman" pitchFamily="18" charset="0"/>
            </a:endParaRPr>
          </a:p>
        </p:txBody>
      </p:sp>
      <p:pic>
        <p:nvPicPr>
          <p:cNvPr id="8" name="Picture 7"/>
          <p:cNvPicPr>
            <a:picLocks noChangeAspect="1"/>
          </p:cNvPicPr>
          <p:nvPr/>
        </p:nvPicPr>
        <p:blipFill>
          <a:blip r:embed="rId2"/>
          <a:stretch>
            <a:fillRect/>
          </a:stretch>
        </p:blipFill>
        <p:spPr>
          <a:xfrm>
            <a:off x="4793100" y="762000"/>
            <a:ext cx="4254818" cy="4020052"/>
          </a:xfrm>
          <a:prstGeom prst="rect">
            <a:avLst/>
          </a:prstGeom>
        </p:spPr>
      </p:pic>
      <p:pic>
        <p:nvPicPr>
          <p:cNvPr id="9" name="Picture 8"/>
          <p:cNvPicPr>
            <a:picLocks noChangeAspect="1"/>
          </p:cNvPicPr>
          <p:nvPr/>
        </p:nvPicPr>
        <p:blipFill>
          <a:blip r:embed="rId4"/>
          <a:stretch>
            <a:fillRect/>
          </a:stretch>
        </p:blipFill>
        <p:spPr>
          <a:xfrm>
            <a:off x="5523548" y="1447800"/>
            <a:ext cx="2679621" cy="2750560"/>
          </a:xfrm>
          <a:prstGeom prst="rect">
            <a:avLst/>
          </a:prstGeom>
        </p:spPr>
      </p:pic>
      <p:sp>
        <p:nvSpPr>
          <p:cNvPr id="10" name="Text Box 9"/>
          <p:cNvSpPr txBox="1">
            <a:spLocks noChangeArrowheads="1"/>
          </p:cNvSpPr>
          <p:nvPr/>
        </p:nvSpPr>
        <p:spPr bwMode="auto">
          <a:xfrm>
            <a:off x="4267200" y="5105400"/>
            <a:ext cx="4780718" cy="584775"/>
          </a:xfrm>
          <a:prstGeom prst="rect">
            <a:avLst/>
          </a:prstGeom>
          <a:noFill/>
          <a:ln w="19050">
            <a:solidFill>
              <a:schemeClr val="tx1"/>
            </a:solidFill>
            <a:miter lim="800000"/>
            <a:headEnd/>
            <a:tailEnd/>
          </a:ln>
        </p:spPr>
        <p:txBody>
          <a:bodyPr wrap="square">
            <a:spAutoFit/>
          </a:bodyPr>
          <a:lstStyle/>
          <a:p>
            <a:pPr eaLnBrk="0" hangingPunct="0">
              <a:spcBef>
                <a:spcPct val="50000"/>
              </a:spcBef>
            </a:pPr>
            <a:r>
              <a:rPr lang="en-US" sz="3200" b="1" dirty="0">
                <a:solidFill>
                  <a:srgbClr val="FF0000"/>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Bộ</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quần</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áo</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mới</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của</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hoàng</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đế</a:t>
            </a:r>
            <a:r>
              <a:rPr lang="en-US" sz="2800" dirty="0">
                <a:solidFill>
                  <a:schemeClr val="accent5">
                    <a:lumMod val="50000"/>
                  </a:schemeClr>
                </a:solidFill>
                <a:latin typeface="Times New Roman" pitchFamily="18" charset="0"/>
                <a:cs typeface="Times New Roman" pitchFamily="18" charset="0"/>
              </a:rPr>
              <a:t> </a:t>
            </a:r>
          </a:p>
        </p:txBody>
      </p:sp>
      <p:sp>
        <p:nvSpPr>
          <p:cNvPr id="3" name="Rectangle 2"/>
          <p:cNvSpPr/>
          <p:nvPr/>
        </p:nvSpPr>
        <p:spPr>
          <a:xfrm>
            <a:off x="1513517" y="118610"/>
            <a:ext cx="6825908" cy="584775"/>
          </a:xfrm>
          <a:prstGeom prst="rect">
            <a:avLst/>
          </a:prstGeom>
        </p:spPr>
        <p:txBody>
          <a:bodyPr wrap="none">
            <a:spAutoFit/>
          </a:bodyPr>
          <a:lstStyle/>
          <a:p>
            <a:r>
              <a:rPr lang="en-US" sz="3200" b="1" dirty="0" err="1">
                <a:solidFill>
                  <a:srgbClr val="000099"/>
                </a:solidFill>
                <a:latin typeface="Times New Roman" panose="02020603050405020304" pitchFamily="18" charset="0"/>
                <a:ea typeface="Calibri" panose="020F0502020204030204" pitchFamily="34" charset="0"/>
              </a:rPr>
              <a:t>Tác</a:t>
            </a:r>
            <a:r>
              <a:rPr lang="en-US" sz="3200" b="1" dirty="0">
                <a:solidFill>
                  <a:srgbClr val="000099"/>
                </a:solidFill>
                <a:latin typeface="Times New Roman" panose="02020603050405020304" pitchFamily="18" charset="0"/>
                <a:ea typeface="Calibri" panose="020F0502020204030204" pitchFamily="34" charset="0"/>
              </a:rPr>
              <a:t> </a:t>
            </a:r>
            <a:r>
              <a:rPr lang="en-US" sz="3200" b="1" dirty="0" err="1">
                <a:solidFill>
                  <a:srgbClr val="000099"/>
                </a:solidFill>
                <a:latin typeface="Times New Roman" panose="02020603050405020304" pitchFamily="18" charset="0"/>
                <a:ea typeface="Calibri" panose="020F0502020204030204" pitchFamily="34" charset="0"/>
              </a:rPr>
              <a:t>phẩm</a:t>
            </a:r>
            <a:r>
              <a:rPr lang="en-US" sz="3200" b="1" dirty="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tiêu</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biểu</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viết</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cho</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thiếu</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nhi</a:t>
            </a:r>
            <a:r>
              <a:rPr lang="en-US" sz="3200" b="1" dirty="0" smtClean="0">
                <a:solidFill>
                  <a:srgbClr val="000099"/>
                </a:solidFill>
                <a:latin typeface="Times New Roman" panose="02020603050405020304" pitchFamily="18" charset="0"/>
                <a:ea typeface="Calibri" panose="020F0502020204030204" pitchFamily="34" charset="0"/>
              </a:rPr>
              <a:t>:</a:t>
            </a:r>
            <a:endParaRPr lang="en-US" sz="3200" b="1" dirty="0"/>
          </a:p>
        </p:txBody>
      </p:sp>
    </p:spTree>
    <p:extLst>
      <p:ext uri="{BB962C8B-B14F-4D97-AF65-F5344CB8AC3E}">
        <p14:creationId xmlns:p14="http://schemas.microsoft.com/office/powerpoint/2010/main" val="186272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8282" y="609600"/>
            <a:ext cx="4254818" cy="4172452"/>
          </a:xfrm>
          <a:prstGeom prst="rect">
            <a:avLst/>
          </a:prstGeom>
        </p:spPr>
      </p:pic>
      <p:pic>
        <p:nvPicPr>
          <p:cNvPr id="8" name="Picture 7"/>
          <p:cNvPicPr>
            <a:picLocks noChangeAspect="1"/>
          </p:cNvPicPr>
          <p:nvPr/>
        </p:nvPicPr>
        <p:blipFill>
          <a:blip r:embed="rId2"/>
          <a:stretch>
            <a:fillRect/>
          </a:stretch>
        </p:blipFill>
        <p:spPr>
          <a:xfrm>
            <a:off x="4789169" y="609600"/>
            <a:ext cx="4254818" cy="4172452"/>
          </a:xfrm>
          <a:prstGeom prst="rect">
            <a:avLst/>
          </a:prstGeom>
        </p:spPr>
      </p:pic>
      <p:pic>
        <p:nvPicPr>
          <p:cNvPr id="2" name="Picture 1"/>
          <p:cNvPicPr>
            <a:picLocks noChangeAspect="1"/>
          </p:cNvPicPr>
          <p:nvPr/>
        </p:nvPicPr>
        <p:blipFill>
          <a:blip r:embed="rId3"/>
          <a:stretch>
            <a:fillRect/>
          </a:stretch>
        </p:blipFill>
        <p:spPr>
          <a:xfrm>
            <a:off x="1257300" y="1371600"/>
            <a:ext cx="2725341" cy="2842000"/>
          </a:xfrm>
          <a:prstGeom prst="rect">
            <a:avLst/>
          </a:prstGeom>
        </p:spPr>
      </p:pic>
      <p:pic>
        <p:nvPicPr>
          <p:cNvPr id="3" name="Picture 2"/>
          <p:cNvPicPr>
            <a:picLocks noChangeAspect="1"/>
          </p:cNvPicPr>
          <p:nvPr/>
        </p:nvPicPr>
        <p:blipFill>
          <a:blip r:embed="rId4"/>
          <a:stretch>
            <a:fillRect/>
          </a:stretch>
        </p:blipFill>
        <p:spPr>
          <a:xfrm>
            <a:off x="5512118" y="1371600"/>
            <a:ext cx="2721411" cy="2842001"/>
          </a:xfrm>
          <a:prstGeom prst="rect">
            <a:avLst/>
          </a:prstGeom>
        </p:spPr>
      </p:pic>
      <p:sp>
        <p:nvSpPr>
          <p:cNvPr id="11" name="Text Box 9"/>
          <p:cNvSpPr txBox="1">
            <a:spLocks noChangeArrowheads="1"/>
          </p:cNvSpPr>
          <p:nvPr/>
        </p:nvSpPr>
        <p:spPr bwMode="auto">
          <a:xfrm>
            <a:off x="838200" y="5110682"/>
            <a:ext cx="2774514" cy="584775"/>
          </a:xfrm>
          <a:prstGeom prst="rect">
            <a:avLst/>
          </a:prstGeom>
          <a:noFill/>
          <a:ln w="19050">
            <a:solidFill>
              <a:schemeClr val="tx1"/>
            </a:solidFill>
            <a:miter lim="800000"/>
            <a:headEnd/>
            <a:tailEnd/>
          </a:ln>
        </p:spPr>
        <p:txBody>
          <a:bodyPr wrap="square">
            <a:spAutoFit/>
          </a:bodyPr>
          <a:lstStyle/>
          <a:p>
            <a:pPr eaLnBrk="0" hangingPunct="0">
              <a:spcBef>
                <a:spcPct val="50000"/>
              </a:spcBef>
            </a:pPr>
            <a:r>
              <a:rPr lang="en-US" sz="2800" b="1" dirty="0">
                <a:solidFill>
                  <a:srgbClr val="FF0066"/>
                </a:solidFill>
                <a:latin typeface="Times New Roman" pitchFamily="18" charset="0"/>
                <a:cs typeface="Times New Roman" pitchFamily="18" charset="0"/>
              </a:rPr>
              <a:t> </a:t>
            </a:r>
            <a:r>
              <a:rPr lang="en-US" sz="3200" b="1" i="1" dirty="0" err="1">
                <a:solidFill>
                  <a:schemeClr val="accent6">
                    <a:lumMod val="50000"/>
                  </a:schemeClr>
                </a:solidFill>
                <a:latin typeface="Times New Roman" pitchFamily="18" charset="0"/>
                <a:cs typeface="Times New Roman" pitchFamily="18" charset="0"/>
              </a:rPr>
              <a:t>Nàng</a:t>
            </a:r>
            <a:r>
              <a:rPr lang="en-US" sz="3200" b="1" i="1" dirty="0">
                <a:solidFill>
                  <a:schemeClr val="accent6">
                    <a:lumMod val="50000"/>
                  </a:schemeClr>
                </a:solidFill>
                <a:latin typeface="Times New Roman" pitchFamily="18" charset="0"/>
                <a:cs typeface="Times New Roman" pitchFamily="18" charset="0"/>
              </a:rPr>
              <a:t> </a:t>
            </a:r>
            <a:r>
              <a:rPr lang="en-US" sz="3200" b="1" i="1" dirty="0" err="1">
                <a:solidFill>
                  <a:schemeClr val="accent6">
                    <a:lumMod val="50000"/>
                  </a:schemeClr>
                </a:solidFill>
                <a:latin typeface="Times New Roman" pitchFamily="18" charset="0"/>
                <a:cs typeface="Times New Roman" pitchFamily="18" charset="0"/>
              </a:rPr>
              <a:t>tiên</a:t>
            </a:r>
            <a:r>
              <a:rPr lang="en-US" sz="3200" b="1" i="1" dirty="0">
                <a:solidFill>
                  <a:schemeClr val="accent6">
                    <a:lumMod val="50000"/>
                  </a:schemeClr>
                </a:solidFill>
                <a:latin typeface="Times New Roman" pitchFamily="18" charset="0"/>
                <a:cs typeface="Times New Roman" pitchFamily="18" charset="0"/>
              </a:rPr>
              <a:t> </a:t>
            </a:r>
            <a:r>
              <a:rPr lang="en-US" sz="3200" b="1" i="1" dirty="0" err="1">
                <a:solidFill>
                  <a:schemeClr val="accent6">
                    <a:lumMod val="50000"/>
                  </a:schemeClr>
                </a:solidFill>
                <a:latin typeface="Times New Roman" pitchFamily="18" charset="0"/>
                <a:cs typeface="Times New Roman" pitchFamily="18" charset="0"/>
              </a:rPr>
              <a:t>cá</a:t>
            </a:r>
            <a:r>
              <a:rPr lang="en-US" sz="3200" dirty="0">
                <a:solidFill>
                  <a:schemeClr val="accent6">
                    <a:lumMod val="50000"/>
                  </a:schemeClr>
                </a:solidFill>
                <a:latin typeface="Times New Roman" pitchFamily="18" charset="0"/>
                <a:cs typeface="Times New Roman" pitchFamily="18" charset="0"/>
              </a:rPr>
              <a:t> </a:t>
            </a:r>
          </a:p>
        </p:txBody>
      </p:sp>
      <p:sp>
        <p:nvSpPr>
          <p:cNvPr id="13" name="Text Box 10"/>
          <p:cNvSpPr txBox="1">
            <a:spLocks noChangeArrowheads="1"/>
          </p:cNvSpPr>
          <p:nvPr/>
        </p:nvSpPr>
        <p:spPr bwMode="auto">
          <a:xfrm>
            <a:off x="5194459" y="5075752"/>
            <a:ext cx="3356729" cy="954107"/>
          </a:xfrm>
          <a:prstGeom prst="rect">
            <a:avLst/>
          </a:prstGeom>
          <a:noFill/>
          <a:ln w="19050">
            <a:solidFill>
              <a:schemeClr val="tx1"/>
            </a:solidFill>
            <a:miter lim="800000"/>
            <a:headEnd/>
            <a:tailEnd/>
          </a:ln>
        </p:spPr>
        <p:txBody>
          <a:bodyPr wrap="square">
            <a:spAutoFit/>
          </a:bodyPr>
          <a:lstStyle/>
          <a:p>
            <a:pPr algn="ctr" eaLnBrk="0" hangingPunct="0">
              <a:spcBef>
                <a:spcPct val="50000"/>
              </a:spcBef>
            </a:pPr>
            <a:r>
              <a:rPr lang="en-US" sz="2400" b="1" dirty="0">
                <a:solidFill>
                  <a:srgbClr val="FF0000"/>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Nàng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công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chúa</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và</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hạt</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đậu</a:t>
            </a:r>
            <a:endParaRPr lang="en-US" sz="2800" b="1" dirty="0">
              <a:solidFill>
                <a:schemeClr val="accent6">
                  <a:lumMod val="50000"/>
                </a:schemeClr>
              </a:solidFill>
              <a:latin typeface="Times New Roman" pitchFamily="18" charset="0"/>
              <a:cs typeface="Times New Roman" pitchFamily="18" charset="0"/>
            </a:endParaRPr>
          </a:p>
        </p:txBody>
      </p:sp>
      <p:sp>
        <p:nvSpPr>
          <p:cNvPr id="9" name="Rectangle 8"/>
          <p:cNvSpPr/>
          <p:nvPr/>
        </p:nvSpPr>
        <p:spPr>
          <a:xfrm>
            <a:off x="1513517" y="118610"/>
            <a:ext cx="6825908" cy="584775"/>
          </a:xfrm>
          <a:prstGeom prst="rect">
            <a:avLst/>
          </a:prstGeom>
        </p:spPr>
        <p:txBody>
          <a:bodyPr wrap="none">
            <a:spAutoFit/>
          </a:bodyPr>
          <a:lstStyle/>
          <a:p>
            <a:r>
              <a:rPr lang="en-US" sz="3200" b="1" dirty="0" err="1">
                <a:solidFill>
                  <a:srgbClr val="000099"/>
                </a:solidFill>
                <a:latin typeface="Times New Roman" panose="02020603050405020304" pitchFamily="18" charset="0"/>
                <a:ea typeface="Calibri" panose="020F0502020204030204" pitchFamily="34" charset="0"/>
              </a:rPr>
              <a:t>Tác</a:t>
            </a:r>
            <a:r>
              <a:rPr lang="en-US" sz="3200" b="1" dirty="0">
                <a:solidFill>
                  <a:srgbClr val="000099"/>
                </a:solidFill>
                <a:latin typeface="Times New Roman" panose="02020603050405020304" pitchFamily="18" charset="0"/>
                <a:ea typeface="Calibri" panose="020F0502020204030204" pitchFamily="34" charset="0"/>
              </a:rPr>
              <a:t> </a:t>
            </a:r>
            <a:r>
              <a:rPr lang="en-US" sz="3200" b="1" dirty="0" err="1">
                <a:solidFill>
                  <a:srgbClr val="000099"/>
                </a:solidFill>
                <a:latin typeface="Times New Roman" panose="02020603050405020304" pitchFamily="18" charset="0"/>
                <a:ea typeface="Calibri" panose="020F0502020204030204" pitchFamily="34" charset="0"/>
              </a:rPr>
              <a:t>phẩm</a:t>
            </a:r>
            <a:r>
              <a:rPr lang="en-US" sz="3200" b="1" dirty="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tiêu</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biểu</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viết</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cho</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thiếu</a:t>
            </a:r>
            <a:r>
              <a:rPr lang="en-US" sz="3200" b="1" dirty="0" smtClean="0">
                <a:solidFill>
                  <a:srgbClr val="000099"/>
                </a:solidFill>
                <a:latin typeface="Times New Roman" panose="02020603050405020304" pitchFamily="18" charset="0"/>
                <a:ea typeface="Calibri" panose="020F0502020204030204" pitchFamily="34" charset="0"/>
              </a:rPr>
              <a:t> </a:t>
            </a:r>
            <a:r>
              <a:rPr lang="en-US" sz="3200" b="1" dirty="0" err="1" smtClean="0">
                <a:solidFill>
                  <a:srgbClr val="000099"/>
                </a:solidFill>
                <a:latin typeface="Times New Roman" panose="02020603050405020304" pitchFamily="18" charset="0"/>
                <a:ea typeface="Calibri" panose="020F0502020204030204" pitchFamily="34" charset="0"/>
              </a:rPr>
              <a:t>nhi</a:t>
            </a:r>
            <a:r>
              <a:rPr lang="en-US" sz="3200" b="1" dirty="0" smtClean="0">
                <a:solidFill>
                  <a:srgbClr val="000099"/>
                </a:solidFill>
                <a:latin typeface="Times New Roman" panose="02020603050405020304" pitchFamily="18" charset="0"/>
                <a:ea typeface="Calibri" panose="020F0502020204030204" pitchFamily="34" charset="0"/>
              </a:rPr>
              <a:t>:</a:t>
            </a:r>
            <a:endParaRPr lang="en-US" sz="3200" b="1" dirty="0"/>
          </a:p>
        </p:txBody>
      </p:sp>
    </p:spTree>
    <p:extLst>
      <p:ext uri="{BB962C8B-B14F-4D97-AF65-F5344CB8AC3E}">
        <p14:creationId xmlns:p14="http://schemas.microsoft.com/office/powerpoint/2010/main" val="256965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i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7982" y="344269"/>
            <a:ext cx="8458200" cy="646331"/>
          </a:xfrm>
          <a:prstGeom prst="rect">
            <a:avLst/>
          </a:prstGeom>
          <a:noFill/>
        </p:spPr>
        <p:txBody>
          <a:bodyPr wrap="square" rtlCol="0">
            <a:spAutoFit/>
          </a:bodyPr>
          <a:lstStyle/>
          <a:p>
            <a:r>
              <a:rPr lang="en-US" sz="3600" b="1" dirty="0" smtClean="0">
                <a:solidFill>
                  <a:srgbClr val="000099"/>
                </a:solidFill>
              </a:rPr>
              <a:t>Video </a:t>
            </a:r>
            <a:r>
              <a:rPr lang="en-US" sz="3600" b="1" dirty="0" err="1" smtClean="0">
                <a:solidFill>
                  <a:srgbClr val="000099"/>
                </a:solidFill>
              </a:rPr>
              <a:t>giới</a:t>
            </a:r>
            <a:r>
              <a:rPr lang="en-US" sz="3600" b="1" dirty="0" smtClean="0">
                <a:solidFill>
                  <a:srgbClr val="000099"/>
                </a:solidFill>
              </a:rPr>
              <a:t> </a:t>
            </a:r>
            <a:r>
              <a:rPr lang="en-US" sz="3600" b="1" dirty="0" err="1" smtClean="0">
                <a:solidFill>
                  <a:srgbClr val="000099"/>
                </a:solidFill>
              </a:rPr>
              <a:t>thiệu</a:t>
            </a:r>
            <a:r>
              <a:rPr lang="en-US" sz="3600" b="1" dirty="0" smtClean="0">
                <a:solidFill>
                  <a:srgbClr val="000099"/>
                </a:solidFill>
              </a:rPr>
              <a:t> </a:t>
            </a:r>
            <a:r>
              <a:rPr lang="en-US" sz="3600" b="1" dirty="0" err="1" smtClean="0">
                <a:solidFill>
                  <a:srgbClr val="000099"/>
                </a:solidFill>
              </a:rPr>
              <a:t>về</a:t>
            </a:r>
            <a:r>
              <a:rPr lang="en-US" sz="3600" b="1" dirty="0" smtClean="0">
                <a:solidFill>
                  <a:srgbClr val="000099"/>
                </a:solidFill>
              </a:rPr>
              <a:t> </a:t>
            </a:r>
            <a:r>
              <a:rPr lang="en-US" sz="3600" b="1" dirty="0" err="1" smtClean="0">
                <a:solidFill>
                  <a:srgbClr val="000099"/>
                </a:solidFill>
              </a:rPr>
              <a:t>nhà</a:t>
            </a:r>
            <a:r>
              <a:rPr lang="en-US" sz="3600" b="1" dirty="0" smtClean="0">
                <a:solidFill>
                  <a:srgbClr val="000099"/>
                </a:solidFill>
              </a:rPr>
              <a:t> </a:t>
            </a:r>
            <a:r>
              <a:rPr lang="en-US" sz="3600" b="1" dirty="0" err="1" smtClean="0">
                <a:solidFill>
                  <a:srgbClr val="000099"/>
                </a:solidFill>
              </a:rPr>
              <a:t>văn</a:t>
            </a:r>
            <a:r>
              <a:rPr lang="en-US" sz="3600" b="1" dirty="0" smtClean="0">
                <a:solidFill>
                  <a:srgbClr val="000099"/>
                </a:solidFill>
              </a:rPr>
              <a:t> An-</a:t>
            </a:r>
            <a:r>
              <a:rPr lang="en-US" sz="3600" b="1" dirty="0" err="1" smtClean="0">
                <a:solidFill>
                  <a:srgbClr val="000099"/>
                </a:solidFill>
              </a:rPr>
              <a:t>đéc</a:t>
            </a:r>
            <a:r>
              <a:rPr lang="en-US" sz="3600" b="1" dirty="0" smtClean="0">
                <a:solidFill>
                  <a:srgbClr val="000099"/>
                </a:solidFill>
              </a:rPr>
              <a:t>-</a:t>
            </a:r>
            <a:r>
              <a:rPr lang="en-US" sz="3600" b="1" dirty="0" err="1" smtClean="0">
                <a:solidFill>
                  <a:srgbClr val="000099"/>
                </a:solidFill>
              </a:rPr>
              <a:t>xen</a:t>
            </a:r>
            <a:endParaRPr lang="en-US" sz="3600" b="1" dirty="0">
              <a:solidFill>
                <a:srgbClr val="000099"/>
              </a:solidFill>
            </a:endParaRPr>
          </a:p>
        </p:txBody>
      </p:sp>
    </p:spTree>
    <p:extLst>
      <p:ext uri="{BB962C8B-B14F-4D97-AF65-F5344CB8AC3E}">
        <p14:creationId xmlns:p14="http://schemas.microsoft.com/office/powerpoint/2010/main" val="1879892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911BE883-46B4-412C-B6C3-88A2FF74BE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577D1452-F0B7-431E-9A24-D3F7103D85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20">
            <a:extLst>
              <a:ext uri="{FF2B5EF4-FFF2-40B4-BE49-F238E27FC236}">
                <a16:creationId xmlns:a16="http://schemas.microsoft.com/office/drawing/2014/main" xmlns="" id="{A660F4F9-5DF5-4F15-BE6A-CD8648BB11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9408" y="559408"/>
            <a:ext cx="494589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book, sign&#10;&#10;Description automatically generated">
            <a:extLst>
              <a:ext uri="{FF2B5EF4-FFF2-40B4-BE49-F238E27FC236}">
                <a16:creationId xmlns:a16="http://schemas.microsoft.com/office/drawing/2014/main" xmlns="" id="{6E9745E5-E87A-475A-A922-B554C0D6DD32}"/>
              </a:ext>
            </a:extLst>
          </p:cNvPr>
          <p:cNvPicPr>
            <a:picLocks noChangeAspect="1"/>
          </p:cNvPicPr>
          <p:nvPr/>
        </p:nvPicPr>
        <p:blipFill rotWithShape="1">
          <a:blip r:embed="rId2">
            <a:extLst>
              <a:ext uri="{28A0092B-C50C-407E-A947-70E740481C1C}">
                <a14:useLocalDpi xmlns:a14="http://schemas.microsoft.com/office/drawing/2010/main" val="0"/>
              </a:ext>
            </a:extLst>
          </a:blip>
          <a:srcRect l="5693" r="11865" b="1"/>
          <a:stretch/>
        </p:blipFill>
        <p:spPr>
          <a:xfrm>
            <a:off x="483489" y="838200"/>
            <a:ext cx="3859911" cy="5297424"/>
          </a:xfrm>
          <a:prstGeom prst="rect">
            <a:avLst/>
          </a:prstGeom>
          <a:effectLst/>
        </p:spPr>
      </p:pic>
      <p:sp>
        <p:nvSpPr>
          <p:cNvPr id="3" name="Content Placeholder 2">
            <a:extLst>
              <a:ext uri="{FF2B5EF4-FFF2-40B4-BE49-F238E27FC236}">
                <a16:creationId xmlns:a16="http://schemas.microsoft.com/office/drawing/2014/main" xmlns="" id="{B51E5753-7A98-41EA-A1B4-2DEF27123F36}"/>
              </a:ext>
            </a:extLst>
          </p:cNvPr>
          <p:cNvSpPr>
            <a:spLocks noGrp="1"/>
          </p:cNvSpPr>
          <p:nvPr>
            <p:ph idx="1"/>
          </p:nvPr>
        </p:nvSpPr>
        <p:spPr>
          <a:xfrm>
            <a:off x="4632188" y="2298053"/>
            <a:ext cx="4511812" cy="4000541"/>
          </a:xfrm>
          <a:solidFill>
            <a:schemeClr val="accent2">
              <a:lumMod val="40000"/>
              <a:lumOff val="60000"/>
            </a:schemeClr>
          </a:solidFill>
        </p:spPr>
        <p:txBody>
          <a:bodyPr>
            <a:normAutofit/>
          </a:bodyPr>
          <a:lstStyle/>
          <a:p>
            <a:pPr marL="0" indent="0">
              <a:buNone/>
            </a:pPr>
            <a:r>
              <a:rPr lang="en-US" sz="2400" b="1" dirty="0">
                <a:solidFill>
                  <a:srgbClr val="000099"/>
                </a:solidFill>
              </a:rPr>
              <a:t>b. </a:t>
            </a:r>
            <a:r>
              <a:rPr lang="en-US" sz="2400" b="1" dirty="0" err="1">
                <a:solidFill>
                  <a:srgbClr val="000099"/>
                </a:solidFill>
              </a:rPr>
              <a:t>Tác</a:t>
            </a:r>
            <a:r>
              <a:rPr lang="en-US" sz="2400" b="1" dirty="0">
                <a:solidFill>
                  <a:srgbClr val="000099"/>
                </a:solidFill>
              </a:rPr>
              <a:t> </a:t>
            </a:r>
            <a:r>
              <a:rPr lang="en-US" sz="2400" b="1" dirty="0" err="1">
                <a:solidFill>
                  <a:srgbClr val="000099"/>
                </a:solidFill>
              </a:rPr>
              <a:t>phẩm</a:t>
            </a:r>
            <a:endParaRPr lang="en-US" sz="2400" b="1" dirty="0">
              <a:solidFill>
                <a:srgbClr val="000099"/>
              </a:solidFill>
            </a:endParaRPr>
          </a:p>
          <a:p>
            <a:pPr marL="0" indent="0">
              <a:buNone/>
            </a:pPr>
            <a:r>
              <a:rPr lang="en-US" sz="2400" b="1" i="1" dirty="0" smtClean="0">
                <a:solidFill>
                  <a:srgbClr val="000099"/>
                </a:solidFill>
              </a:rPr>
              <a:t>- </a:t>
            </a:r>
            <a:r>
              <a:rPr lang="en-US" sz="2400" b="1" i="1" dirty="0" err="1" smtClean="0">
                <a:solidFill>
                  <a:srgbClr val="000099"/>
                </a:solidFill>
              </a:rPr>
              <a:t>Thể</a:t>
            </a:r>
            <a:r>
              <a:rPr lang="en-US" sz="2400" b="1" i="1" dirty="0" smtClean="0">
                <a:solidFill>
                  <a:srgbClr val="000099"/>
                </a:solidFill>
              </a:rPr>
              <a:t> </a:t>
            </a:r>
            <a:r>
              <a:rPr lang="en-US" sz="2400" b="1" i="1" dirty="0" err="1" smtClean="0">
                <a:solidFill>
                  <a:srgbClr val="000099"/>
                </a:solidFill>
              </a:rPr>
              <a:t>loại</a:t>
            </a:r>
            <a:r>
              <a:rPr lang="vi-VN" sz="2400" b="1" i="1" dirty="0">
                <a:solidFill>
                  <a:srgbClr val="000099"/>
                </a:solidFill>
              </a:rPr>
              <a:t>:</a:t>
            </a:r>
            <a:r>
              <a:rPr lang="en-US" sz="2400" b="1" i="1" dirty="0" smtClean="0">
                <a:solidFill>
                  <a:srgbClr val="000099"/>
                </a:solidFill>
              </a:rPr>
              <a:t> </a:t>
            </a:r>
            <a:r>
              <a:rPr lang="en-US" sz="2400" b="1" dirty="0" err="1" smtClean="0">
                <a:solidFill>
                  <a:srgbClr val="000099"/>
                </a:solidFill>
              </a:rPr>
              <a:t>Truyệ</a:t>
            </a:r>
            <a:r>
              <a:rPr lang="vi-VN" sz="2400" b="1" dirty="0" smtClean="0">
                <a:solidFill>
                  <a:srgbClr val="000099"/>
                </a:solidFill>
              </a:rPr>
              <a:t>n</a:t>
            </a:r>
            <a:r>
              <a:rPr lang="en-US" sz="2400" b="1" dirty="0" smtClean="0">
                <a:solidFill>
                  <a:srgbClr val="000099"/>
                </a:solidFill>
              </a:rPr>
              <a:t> </a:t>
            </a:r>
            <a:r>
              <a:rPr lang="en-US" sz="2400" b="1" dirty="0" err="1" smtClean="0">
                <a:solidFill>
                  <a:srgbClr val="000099"/>
                </a:solidFill>
              </a:rPr>
              <a:t>ngắn</a:t>
            </a:r>
            <a:endParaRPr lang="vi-VN" sz="2400" b="1" dirty="0" smtClean="0">
              <a:solidFill>
                <a:srgbClr val="000099"/>
              </a:solidFill>
            </a:endParaRPr>
          </a:p>
          <a:p>
            <a:pPr marL="0" indent="0">
              <a:buNone/>
            </a:pPr>
            <a:r>
              <a:rPr lang="vi-VN" sz="2400" b="1" i="1" dirty="0">
                <a:solidFill>
                  <a:srgbClr val="000099"/>
                </a:solidFill>
              </a:rPr>
              <a:t>-</a:t>
            </a:r>
            <a:r>
              <a:rPr lang="vi-VN" sz="2400" b="1" i="1" dirty="0" smtClean="0">
                <a:solidFill>
                  <a:srgbClr val="000099"/>
                </a:solidFill>
              </a:rPr>
              <a:t> </a:t>
            </a:r>
            <a:r>
              <a:rPr lang="en-US" sz="2400" b="1" i="1" dirty="0" err="1" smtClean="0">
                <a:solidFill>
                  <a:srgbClr val="000099"/>
                </a:solidFill>
              </a:rPr>
              <a:t>Phương</a:t>
            </a:r>
            <a:r>
              <a:rPr lang="en-US" sz="2400" b="1" i="1" dirty="0" smtClean="0">
                <a:solidFill>
                  <a:srgbClr val="000099"/>
                </a:solidFill>
              </a:rPr>
              <a:t> </a:t>
            </a:r>
            <a:r>
              <a:rPr lang="en-US" sz="2400" b="1" i="1" dirty="0" err="1" smtClean="0">
                <a:solidFill>
                  <a:srgbClr val="000099"/>
                </a:solidFill>
              </a:rPr>
              <a:t>thức</a:t>
            </a:r>
            <a:r>
              <a:rPr lang="en-US" sz="2400" b="1" i="1" dirty="0" smtClean="0">
                <a:solidFill>
                  <a:srgbClr val="000099"/>
                </a:solidFill>
              </a:rPr>
              <a:t> </a:t>
            </a:r>
            <a:r>
              <a:rPr lang="en-US" sz="2400" b="1" i="1" dirty="0" err="1" smtClean="0">
                <a:solidFill>
                  <a:srgbClr val="000099"/>
                </a:solidFill>
              </a:rPr>
              <a:t>biểu</a:t>
            </a:r>
            <a:r>
              <a:rPr lang="en-US" sz="2400" b="1" i="1" dirty="0" smtClean="0">
                <a:solidFill>
                  <a:srgbClr val="000099"/>
                </a:solidFill>
              </a:rPr>
              <a:t> </a:t>
            </a:r>
            <a:r>
              <a:rPr lang="en-US" sz="2400" b="1" i="1" dirty="0" err="1" smtClean="0">
                <a:solidFill>
                  <a:srgbClr val="000099"/>
                </a:solidFill>
              </a:rPr>
              <a:t>đạt</a:t>
            </a:r>
            <a:r>
              <a:rPr lang="vi-VN" sz="2400" b="1" i="1" dirty="0" smtClean="0">
                <a:solidFill>
                  <a:srgbClr val="000099"/>
                </a:solidFill>
              </a:rPr>
              <a:t>: </a:t>
            </a:r>
            <a:r>
              <a:rPr lang="vi-VN" sz="2000" b="1" dirty="0" smtClean="0">
                <a:solidFill>
                  <a:srgbClr val="000099"/>
                </a:solidFill>
              </a:rPr>
              <a:t>Tự sự, miêu tả, biểu cảm.</a:t>
            </a:r>
            <a:endParaRPr lang="en-US" sz="2000" b="1" dirty="0">
              <a:solidFill>
                <a:srgbClr val="000099"/>
              </a:solidFill>
            </a:endParaRPr>
          </a:p>
          <a:p>
            <a:pPr marL="0" indent="0">
              <a:buNone/>
            </a:pPr>
            <a:r>
              <a:rPr lang="en-US" sz="2400" b="1" dirty="0" smtClean="0">
                <a:solidFill>
                  <a:srgbClr val="000099"/>
                </a:solidFill>
              </a:rPr>
              <a:t>- </a:t>
            </a:r>
            <a:r>
              <a:rPr lang="en-US" sz="2400" b="1" dirty="0" err="1" smtClean="0">
                <a:solidFill>
                  <a:srgbClr val="000099"/>
                </a:solidFill>
              </a:rPr>
              <a:t>Nhân</a:t>
            </a:r>
            <a:r>
              <a:rPr lang="en-US" sz="2400" b="1" dirty="0" smtClean="0">
                <a:solidFill>
                  <a:srgbClr val="000099"/>
                </a:solidFill>
              </a:rPr>
              <a:t> </a:t>
            </a:r>
            <a:r>
              <a:rPr lang="en-US" sz="2400" b="1" dirty="0" err="1">
                <a:solidFill>
                  <a:srgbClr val="000099"/>
                </a:solidFill>
              </a:rPr>
              <a:t>vật</a:t>
            </a:r>
            <a:r>
              <a:rPr lang="en-US" sz="2400" b="1" dirty="0">
                <a:solidFill>
                  <a:srgbClr val="000099"/>
                </a:solidFill>
              </a:rPr>
              <a:t> </a:t>
            </a:r>
            <a:r>
              <a:rPr lang="en-US" sz="2400" b="1" dirty="0" err="1">
                <a:solidFill>
                  <a:srgbClr val="000099"/>
                </a:solidFill>
              </a:rPr>
              <a:t>chính</a:t>
            </a:r>
            <a:r>
              <a:rPr lang="en-US" sz="2400" b="1" dirty="0">
                <a:solidFill>
                  <a:srgbClr val="000099"/>
                </a:solidFill>
              </a:rPr>
              <a:t>: </a:t>
            </a:r>
            <a:r>
              <a:rPr lang="en-US" sz="2400" b="1" dirty="0" err="1">
                <a:solidFill>
                  <a:srgbClr val="000099"/>
                </a:solidFill>
              </a:rPr>
              <a:t>C</a:t>
            </a:r>
            <a:r>
              <a:rPr lang="en-US" sz="2400" b="1" dirty="0" err="1" smtClean="0">
                <a:solidFill>
                  <a:srgbClr val="000099"/>
                </a:solidFill>
              </a:rPr>
              <a:t>ô</a:t>
            </a:r>
            <a:r>
              <a:rPr lang="en-US" sz="2400" b="1" dirty="0" smtClean="0">
                <a:solidFill>
                  <a:srgbClr val="000099"/>
                </a:solidFill>
              </a:rPr>
              <a:t> </a:t>
            </a:r>
            <a:r>
              <a:rPr lang="en-US" sz="2400" b="1" dirty="0" err="1">
                <a:solidFill>
                  <a:srgbClr val="000099"/>
                </a:solidFill>
              </a:rPr>
              <a:t>bé</a:t>
            </a:r>
            <a:r>
              <a:rPr lang="en-US" sz="2400" b="1" dirty="0">
                <a:solidFill>
                  <a:srgbClr val="000099"/>
                </a:solidFill>
              </a:rPr>
              <a:t> </a:t>
            </a:r>
            <a:r>
              <a:rPr lang="en-US" sz="2400" b="1" dirty="0" err="1">
                <a:solidFill>
                  <a:srgbClr val="000099"/>
                </a:solidFill>
              </a:rPr>
              <a:t>bán</a:t>
            </a:r>
            <a:r>
              <a:rPr lang="en-US" sz="2400" b="1" dirty="0">
                <a:solidFill>
                  <a:srgbClr val="000099"/>
                </a:solidFill>
              </a:rPr>
              <a:t> </a:t>
            </a:r>
            <a:r>
              <a:rPr lang="en-US" sz="2400" b="1" dirty="0" err="1">
                <a:solidFill>
                  <a:srgbClr val="000099"/>
                </a:solidFill>
              </a:rPr>
              <a:t>diêm</a:t>
            </a:r>
            <a:endParaRPr lang="en-US" sz="2400" b="1" dirty="0">
              <a:solidFill>
                <a:srgbClr val="000099"/>
              </a:solidFill>
            </a:endParaRPr>
          </a:p>
          <a:p>
            <a:pPr marL="0" indent="0">
              <a:buNone/>
            </a:pPr>
            <a:r>
              <a:rPr lang="en-US" sz="2400" b="1" dirty="0" smtClean="0">
                <a:solidFill>
                  <a:srgbClr val="000099"/>
                </a:solidFill>
              </a:rPr>
              <a:t>- </a:t>
            </a:r>
            <a:r>
              <a:rPr lang="en-US" sz="2400" b="1" dirty="0" err="1" smtClean="0">
                <a:solidFill>
                  <a:srgbClr val="000099"/>
                </a:solidFill>
              </a:rPr>
              <a:t>Người</a:t>
            </a:r>
            <a:r>
              <a:rPr lang="en-US" sz="2400" b="1" dirty="0" smtClean="0">
                <a:solidFill>
                  <a:srgbClr val="000099"/>
                </a:solidFill>
              </a:rPr>
              <a:t> </a:t>
            </a:r>
            <a:r>
              <a:rPr lang="en-US" sz="2400" b="1" dirty="0" err="1">
                <a:solidFill>
                  <a:srgbClr val="000099"/>
                </a:solidFill>
              </a:rPr>
              <a:t>kể</a:t>
            </a:r>
            <a:r>
              <a:rPr lang="en-US" sz="2400" b="1" dirty="0">
                <a:solidFill>
                  <a:srgbClr val="000099"/>
                </a:solidFill>
              </a:rPr>
              <a:t> </a:t>
            </a:r>
            <a:r>
              <a:rPr lang="en-US" sz="2400" b="1" dirty="0" err="1" smtClean="0">
                <a:solidFill>
                  <a:srgbClr val="000099"/>
                </a:solidFill>
              </a:rPr>
              <a:t>chuyện</a:t>
            </a:r>
            <a:r>
              <a:rPr lang="vi-VN" sz="2400" b="1" dirty="0" smtClean="0">
                <a:solidFill>
                  <a:srgbClr val="000099"/>
                </a:solidFill>
              </a:rPr>
              <a:t>: </a:t>
            </a:r>
            <a:r>
              <a:rPr lang="vi-VN" sz="2000" b="1" dirty="0" smtClean="0">
                <a:solidFill>
                  <a:srgbClr val="000099"/>
                </a:solidFill>
              </a:rPr>
              <a:t>Tác giả</a:t>
            </a:r>
            <a:endParaRPr lang="en-US" sz="2000" b="1" dirty="0">
              <a:solidFill>
                <a:srgbClr val="000099"/>
              </a:solidFill>
            </a:endParaRPr>
          </a:p>
          <a:p>
            <a:pPr marL="0" indent="0">
              <a:buNone/>
            </a:pPr>
            <a:r>
              <a:rPr lang="en-US" sz="2400" b="1" dirty="0" smtClean="0">
                <a:solidFill>
                  <a:srgbClr val="000099"/>
                </a:solidFill>
              </a:rPr>
              <a:t>- </a:t>
            </a:r>
            <a:r>
              <a:rPr lang="en-US" sz="2400" b="1" dirty="0" err="1" smtClean="0">
                <a:solidFill>
                  <a:srgbClr val="000099"/>
                </a:solidFill>
              </a:rPr>
              <a:t>Ngôi</a:t>
            </a:r>
            <a:r>
              <a:rPr lang="en-US" sz="2400" b="1" dirty="0" smtClean="0">
                <a:solidFill>
                  <a:srgbClr val="000099"/>
                </a:solidFill>
              </a:rPr>
              <a:t> </a:t>
            </a:r>
            <a:r>
              <a:rPr lang="en-US" sz="2400" b="1" dirty="0" err="1" smtClean="0">
                <a:solidFill>
                  <a:srgbClr val="000099"/>
                </a:solidFill>
              </a:rPr>
              <a:t>kể</a:t>
            </a:r>
            <a:r>
              <a:rPr lang="vi-VN" sz="2400" b="1" dirty="0" smtClean="0">
                <a:solidFill>
                  <a:srgbClr val="000099"/>
                </a:solidFill>
              </a:rPr>
              <a:t>: </a:t>
            </a:r>
            <a:r>
              <a:rPr lang="vi-VN" sz="2000" b="1" dirty="0" smtClean="0">
                <a:solidFill>
                  <a:srgbClr val="000099"/>
                </a:solidFill>
              </a:rPr>
              <a:t>Ngôi thứ ba</a:t>
            </a:r>
            <a:endParaRPr lang="en-US" sz="2000" b="1" dirty="0">
              <a:solidFill>
                <a:srgbClr val="000099"/>
              </a:solidFill>
            </a:endParaRPr>
          </a:p>
        </p:txBody>
      </p:sp>
      <p:pic>
        <p:nvPicPr>
          <p:cNvPr id="7" name="Picture 6" descr="A picture containing text&#10;&#10;Description automatically generated">
            <a:extLst>
              <a:ext uri="{FF2B5EF4-FFF2-40B4-BE49-F238E27FC236}">
                <a16:creationId xmlns:a16="http://schemas.microsoft.com/office/drawing/2014/main" xmlns="" id="{DCA5173F-D237-497A-A567-D79FE751FF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23948">
            <a:off x="7732535" y="-323849"/>
            <a:ext cx="1357313" cy="1809750"/>
          </a:xfrm>
          <a:prstGeom prst="rect">
            <a:avLst/>
          </a:prstGeom>
        </p:spPr>
      </p:pic>
      <p:sp>
        <p:nvSpPr>
          <p:cNvPr id="8" name="Bong bóng Ý nghĩ: Hình đám mây 3"/>
          <p:cNvSpPr/>
          <p:nvPr/>
        </p:nvSpPr>
        <p:spPr>
          <a:xfrm>
            <a:off x="5305301" y="173040"/>
            <a:ext cx="3838700" cy="2125014"/>
          </a:xfrm>
          <a:prstGeom prst="cloudCallout">
            <a:avLst>
              <a:gd name="adj1" fmla="val -46986"/>
              <a:gd name="adj2" fmla="val 31713"/>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vi-V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err="1" smtClean="0">
                <a:solidFill>
                  <a:srgbClr val="000099"/>
                </a:solidFill>
                <a:latin typeface="Times New Roman" pitchFamily="18" charset="0"/>
                <a:cs typeface="Times New Roman" pitchFamily="18" charset="0"/>
              </a:rPr>
              <a:t>Nêu</a:t>
            </a:r>
            <a:r>
              <a:rPr lang="en-US" sz="2400" b="1" dirty="0" smtClean="0">
                <a:solidFill>
                  <a:srgbClr val="000099"/>
                </a:solidFill>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những</a:t>
            </a:r>
            <a:r>
              <a:rPr lang="en-US" sz="2400" b="1" dirty="0" smtClean="0">
                <a:solidFill>
                  <a:srgbClr val="000099"/>
                </a:solidFill>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hiểu</a:t>
            </a:r>
            <a:r>
              <a:rPr lang="en-US" sz="2400" b="1" dirty="0" smtClean="0">
                <a:solidFill>
                  <a:srgbClr val="000099"/>
                </a:solidFill>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biết</a:t>
            </a:r>
            <a:r>
              <a:rPr lang="en-US" sz="2400" b="1" dirty="0" smtClean="0">
                <a:solidFill>
                  <a:srgbClr val="000099"/>
                </a:solidFill>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của</a:t>
            </a:r>
            <a:r>
              <a:rPr lang="en-US" sz="2400" b="1" dirty="0" smtClean="0">
                <a:solidFill>
                  <a:srgbClr val="000099"/>
                </a:solidFill>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em</a:t>
            </a:r>
            <a:r>
              <a:rPr lang="en-US" sz="2400" b="1" dirty="0" smtClean="0">
                <a:solidFill>
                  <a:srgbClr val="000099"/>
                </a:solidFill>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về</a:t>
            </a:r>
            <a:r>
              <a:rPr lang="en-US" sz="2400" b="1" dirty="0" smtClean="0">
                <a:solidFill>
                  <a:srgbClr val="000099"/>
                </a:solidFill>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tác</a:t>
            </a:r>
            <a:r>
              <a:rPr lang="en-US" sz="2400" b="1" dirty="0" smtClean="0">
                <a:solidFill>
                  <a:srgbClr val="000099"/>
                </a:solidFill>
                <a:latin typeface="Times New Roman" pitchFamily="18" charset="0"/>
                <a:cs typeface="Times New Roman" pitchFamily="18" charset="0"/>
              </a:rPr>
              <a:t> </a:t>
            </a:r>
            <a:r>
              <a:rPr lang="vi-VN" sz="2400" b="1" dirty="0" smtClean="0">
                <a:solidFill>
                  <a:srgbClr val="000099"/>
                </a:solidFill>
                <a:latin typeface="Times New Roman" pitchFamily="18" charset="0"/>
                <a:cs typeface="Times New Roman" pitchFamily="18" charset="0"/>
              </a:rPr>
              <a:t>phẩm</a:t>
            </a:r>
            <a:r>
              <a:rPr lang="en-US" sz="2400" b="1" dirty="0" smtClean="0">
                <a:solidFill>
                  <a:srgbClr val="000099"/>
                </a:solidFill>
                <a:latin typeface="Times New Roman" pitchFamily="18" charset="0"/>
                <a:cs typeface="Times New Roman" pitchFamily="18" charset="0"/>
              </a:rPr>
              <a:t>?</a:t>
            </a:r>
            <a:endParaRPr lang="vi-VN" sz="2400" b="1" dirty="0">
              <a:solidFill>
                <a:srgbClr val="000099"/>
              </a:solidFill>
              <a:latin typeface="Times New Roman" pitchFamily="18" charset="0"/>
              <a:cs typeface="Times New Roman" pitchFamily="18" charset="0"/>
            </a:endParaRPr>
          </a:p>
        </p:txBody>
      </p:sp>
    </p:spTree>
    <p:extLst>
      <p:ext uri="{BB962C8B-B14F-4D97-AF65-F5344CB8AC3E}">
        <p14:creationId xmlns:p14="http://schemas.microsoft.com/office/powerpoint/2010/main" val="21407702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990971C-D65F-4423-B505-E45EC77D4EC0}"/>
              </a:ext>
            </a:extLst>
          </p:cNvPr>
          <p:cNvSpPr>
            <a:spLocks noGrp="1"/>
          </p:cNvSpPr>
          <p:nvPr>
            <p:ph idx="1"/>
          </p:nvPr>
        </p:nvSpPr>
        <p:spPr>
          <a:xfrm>
            <a:off x="152400" y="76200"/>
            <a:ext cx="8915400" cy="3785419"/>
          </a:xfrm>
        </p:spPr>
        <p:txBody>
          <a:bodyPr>
            <a:normAutofit/>
          </a:bodyPr>
          <a:lstStyle/>
          <a:p>
            <a:pPr marL="0" indent="0">
              <a:buNone/>
            </a:pPr>
            <a:r>
              <a:rPr lang="en-US" sz="2000" b="1" dirty="0">
                <a:solidFill>
                  <a:srgbClr val="FF0000"/>
                </a:solidFill>
              </a:rPr>
              <a:t>* </a:t>
            </a:r>
            <a:r>
              <a:rPr lang="en-US" sz="2000" b="1" dirty="0" err="1">
                <a:solidFill>
                  <a:srgbClr val="FF0000"/>
                </a:solidFill>
              </a:rPr>
              <a:t>Người</a:t>
            </a:r>
            <a:r>
              <a:rPr lang="en-US" sz="2000" b="1" dirty="0">
                <a:solidFill>
                  <a:srgbClr val="FF0000"/>
                </a:solidFill>
              </a:rPr>
              <a:t> </a:t>
            </a:r>
            <a:r>
              <a:rPr lang="en-US" sz="2000" b="1" dirty="0" err="1">
                <a:solidFill>
                  <a:srgbClr val="FF0000"/>
                </a:solidFill>
              </a:rPr>
              <a:t>kể</a:t>
            </a:r>
            <a:r>
              <a:rPr lang="en-US" sz="2000" b="1" dirty="0">
                <a:solidFill>
                  <a:srgbClr val="FF0000"/>
                </a:solidFill>
              </a:rPr>
              <a:t> </a:t>
            </a:r>
            <a:r>
              <a:rPr lang="en-US" sz="2000" b="1" dirty="0" err="1">
                <a:solidFill>
                  <a:srgbClr val="FF0000"/>
                </a:solidFill>
              </a:rPr>
              <a:t>chuyện</a:t>
            </a:r>
            <a:r>
              <a:rPr lang="en-US" sz="2000" b="1" dirty="0">
                <a:solidFill>
                  <a:srgbClr val="FF0000"/>
                </a:solidFill>
              </a:rPr>
              <a:t> </a:t>
            </a:r>
            <a:r>
              <a:rPr lang="en-US" sz="2000" b="1" dirty="0" err="1">
                <a:solidFill>
                  <a:srgbClr val="FF0000"/>
                </a:solidFill>
              </a:rPr>
              <a:t>và</a:t>
            </a:r>
            <a:r>
              <a:rPr lang="en-US" sz="2000" b="1" dirty="0">
                <a:solidFill>
                  <a:srgbClr val="FF0000"/>
                </a:solidFill>
              </a:rPr>
              <a:t> </a:t>
            </a:r>
            <a:r>
              <a:rPr lang="en-US" sz="2000" b="1" dirty="0" err="1">
                <a:solidFill>
                  <a:srgbClr val="FF0000"/>
                </a:solidFill>
              </a:rPr>
              <a:t>ngôi</a:t>
            </a:r>
            <a:r>
              <a:rPr lang="en-US" sz="2000" b="1" dirty="0">
                <a:solidFill>
                  <a:srgbClr val="FF0000"/>
                </a:solidFill>
              </a:rPr>
              <a:t> </a:t>
            </a:r>
            <a:r>
              <a:rPr lang="en-US" sz="2000" b="1" dirty="0" err="1">
                <a:solidFill>
                  <a:srgbClr val="FF0000"/>
                </a:solidFill>
              </a:rPr>
              <a:t>kể</a:t>
            </a:r>
            <a:endParaRPr lang="en-US" sz="2000" b="1" dirty="0">
              <a:solidFill>
                <a:srgbClr val="FF0000"/>
              </a:solidFill>
            </a:endParaRPr>
          </a:p>
          <a:p>
            <a:pPr marL="0" indent="0">
              <a:buNone/>
            </a:pPr>
            <a:r>
              <a:rPr lang="en-US" sz="2000" b="1" dirty="0" smtClean="0">
                <a:solidFill>
                  <a:srgbClr val="000099"/>
                </a:solidFill>
              </a:rPr>
              <a:t>- </a:t>
            </a:r>
            <a:r>
              <a:rPr lang="en-US" sz="2000" b="1" dirty="0" err="1" smtClean="0">
                <a:solidFill>
                  <a:srgbClr val="000099"/>
                </a:solidFill>
              </a:rPr>
              <a:t>Người</a:t>
            </a:r>
            <a:r>
              <a:rPr lang="en-US" sz="2000" b="1" dirty="0" smtClean="0">
                <a:solidFill>
                  <a:srgbClr val="000099"/>
                </a:solidFill>
              </a:rPr>
              <a:t> </a:t>
            </a:r>
            <a:r>
              <a:rPr lang="en-US" sz="2000" b="1" dirty="0" err="1">
                <a:solidFill>
                  <a:srgbClr val="000099"/>
                </a:solidFill>
              </a:rPr>
              <a:t>kể</a:t>
            </a:r>
            <a:r>
              <a:rPr lang="en-US" sz="2000" b="1" dirty="0">
                <a:solidFill>
                  <a:srgbClr val="000099"/>
                </a:solidFill>
              </a:rPr>
              <a:t> </a:t>
            </a:r>
            <a:r>
              <a:rPr lang="en-US" sz="2000" b="1" dirty="0" err="1">
                <a:solidFill>
                  <a:srgbClr val="000099"/>
                </a:solidFill>
              </a:rPr>
              <a:t>chuyện</a:t>
            </a:r>
            <a:r>
              <a:rPr lang="en-US" sz="2000" b="1" dirty="0">
                <a:solidFill>
                  <a:srgbClr val="000099"/>
                </a:solidFill>
              </a:rPr>
              <a:t>: </a:t>
            </a:r>
            <a:r>
              <a:rPr lang="en-US" sz="2000" b="1" dirty="0" err="1">
                <a:solidFill>
                  <a:srgbClr val="000099"/>
                </a:solidFill>
              </a:rPr>
              <a:t>Tác</a:t>
            </a:r>
            <a:r>
              <a:rPr lang="en-US" sz="2000" b="1" dirty="0">
                <a:solidFill>
                  <a:srgbClr val="000099"/>
                </a:solidFill>
              </a:rPr>
              <a:t> </a:t>
            </a:r>
            <a:r>
              <a:rPr lang="en-US" sz="2000" b="1" dirty="0" err="1">
                <a:solidFill>
                  <a:srgbClr val="000099"/>
                </a:solidFill>
              </a:rPr>
              <a:t>giả</a:t>
            </a:r>
            <a:endParaRPr lang="en-US" sz="2000" b="1" dirty="0">
              <a:solidFill>
                <a:srgbClr val="000099"/>
              </a:solidFill>
            </a:endParaRPr>
          </a:p>
          <a:p>
            <a:pPr marL="0" indent="0">
              <a:buNone/>
            </a:pPr>
            <a:r>
              <a:rPr lang="en-US" sz="2000" b="1" dirty="0" smtClean="0">
                <a:solidFill>
                  <a:srgbClr val="000099"/>
                </a:solidFill>
              </a:rPr>
              <a:t>- </a:t>
            </a:r>
            <a:r>
              <a:rPr lang="en-US" sz="2000" b="1" dirty="0" err="1" smtClean="0">
                <a:solidFill>
                  <a:srgbClr val="000099"/>
                </a:solidFill>
              </a:rPr>
              <a:t>Ngôi</a:t>
            </a:r>
            <a:r>
              <a:rPr lang="en-US" sz="2000" b="1" dirty="0" smtClean="0">
                <a:solidFill>
                  <a:srgbClr val="000099"/>
                </a:solidFill>
              </a:rPr>
              <a:t> </a:t>
            </a:r>
            <a:r>
              <a:rPr lang="en-US" sz="2000" b="1" dirty="0" err="1">
                <a:solidFill>
                  <a:srgbClr val="000099"/>
                </a:solidFill>
              </a:rPr>
              <a:t>kể</a:t>
            </a:r>
            <a:r>
              <a:rPr lang="en-US" sz="2000" b="1" dirty="0">
                <a:solidFill>
                  <a:srgbClr val="000099"/>
                </a:solidFill>
              </a:rPr>
              <a:t>: </a:t>
            </a:r>
            <a:r>
              <a:rPr lang="en-US" sz="2000" b="1" dirty="0" err="1">
                <a:solidFill>
                  <a:srgbClr val="000099"/>
                </a:solidFill>
              </a:rPr>
              <a:t>Ngôi</a:t>
            </a:r>
            <a:r>
              <a:rPr lang="en-US" sz="2000" b="1" dirty="0">
                <a:solidFill>
                  <a:srgbClr val="000099"/>
                </a:solidFill>
              </a:rPr>
              <a:t> </a:t>
            </a:r>
            <a:r>
              <a:rPr lang="en-US" sz="2000" b="1" dirty="0" err="1">
                <a:solidFill>
                  <a:srgbClr val="000099"/>
                </a:solidFill>
              </a:rPr>
              <a:t>thứ</a:t>
            </a:r>
            <a:r>
              <a:rPr lang="en-US" sz="2000" b="1" dirty="0">
                <a:solidFill>
                  <a:srgbClr val="000099"/>
                </a:solidFill>
              </a:rPr>
              <a:t> </a:t>
            </a:r>
            <a:r>
              <a:rPr lang="en-US" sz="2000" b="1" dirty="0" err="1">
                <a:solidFill>
                  <a:srgbClr val="000099"/>
                </a:solidFill>
              </a:rPr>
              <a:t>ba</a:t>
            </a:r>
            <a:r>
              <a:rPr lang="en-US" sz="2000" b="1" dirty="0">
                <a:solidFill>
                  <a:srgbClr val="000099"/>
                </a:solidFill>
              </a:rPr>
              <a:t> </a:t>
            </a:r>
            <a:endParaRPr lang="vi-VN" sz="2000" b="1" dirty="0" smtClean="0">
              <a:solidFill>
                <a:srgbClr val="000099"/>
              </a:solidFill>
            </a:endParaRPr>
          </a:p>
          <a:p>
            <a:pPr marL="0" indent="0">
              <a:buNone/>
            </a:pPr>
            <a:r>
              <a:rPr lang="en-US" sz="2000" b="1" dirty="0" smtClean="0">
                <a:solidFill>
                  <a:srgbClr val="000099"/>
                </a:solidFill>
              </a:rPr>
              <a:t>-&gt; </a:t>
            </a:r>
            <a:r>
              <a:rPr lang="en-US" sz="2000" b="1" dirty="0" err="1">
                <a:solidFill>
                  <a:srgbClr val="000099"/>
                </a:solidFill>
              </a:rPr>
              <a:t>Có</a:t>
            </a:r>
            <a:r>
              <a:rPr lang="en-US" sz="2000" b="1" dirty="0">
                <a:solidFill>
                  <a:srgbClr val="000099"/>
                </a:solidFill>
              </a:rPr>
              <a:t> </a:t>
            </a:r>
            <a:r>
              <a:rPr lang="en-US" sz="2000" b="1" dirty="0" err="1">
                <a:solidFill>
                  <a:srgbClr val="000099"/>
                </a:solidFill>
              </a:rPr>
              <a:t>thể</a:t>
            </a:r>
            <a:r>
              <a:rPr lang="en-US" sz="2000" b="1" dirty="0">
                <a:solidFill>
                  <a:srgbClr val="000099"/>
                </a:solidFill>
              </a:rPr>
              <a:t> </a:t>
            </a:r>
            <a:r>
              <a:rPr lang="en-US" sz="2000" b="1" dirty="0" err="1">
                <a:solidFill>
                  <a:srgbClr val="000099"/>
                </a:solidFill>
              </a:rPr>
              <a:t>kể</a:t>
            </a:r>
            <a:r>
              <a:rPr lang="en-US" sz="2000" b="1" dirty="0">
                <a:solidFill>
                  <a:srgbClr val="000099"/>
                </a:solidFill>
              </a:rPr>
              <a:t> </a:t>
            </a:r>
            <a:r>
              <a:rPr lang="en-US" sz="2000" b="1" dirty="0" err="1">
                <a:solidFill>
                  <a:srgbClr val="000099"/>
                </a:solidFill>
              </a:rPr>
              <a:t>chuyện</a:t>
            </a:r>
            <a:r>
              <a:rPr lang="en-US" sz="2000" b="1" dirty="0">
                <a:solidFill>
                  <a:srgbClr val="000099"/>
                </a:solidFill>
              </a:rPr>
              <a:t> </a:t>
            </a:r>
            <a:r>
              <a:rPr lang="en-US" sz="2000" b="1" dirty="0" err="1">
                <a:solidFill>
                  <a:srgbClr val="000099"/>
                </a:solidFill>
              </a:rPr>
              <a:t>linh</a:t>
            </a:r>
            <a:r>
              <a:rPr lang="en-US" sz="2000" b="1" dirty="0">
                <a:solidFill>
                  <a:srgbClr val="000099"/>
                </a:solidFill>
              </a:rPr>
              <a:t> </a:t>
            </a:r>
            <a:r>
              <a:rPr lang="en-US" sz="2000" b="1" dirty="0" err="1">
                <a:solidFill>
                  <a:srgbClr val="000099"/>
                </a:solidFill>
              </a:rPr>
              <a:t>hoạt</a:t>
            </a:r>
            <a:r>
              <a:rPr lang="en-US" sz="2000" b="1" dirty="0">
                <a:solidFill>
                  <a:srgbClr val="000099"/>
                </a:solidFill>
              </a:rPr>
              <a:t>, </a:t>
            </a:r>
            <a:r>
              <a:rPr lang="en-US" sz="2000" b="1" dirty="0" err="1">
                <a:solidFill>
                  <a:srgbClr val="000099"/>
                </a:solidFill>
              </a:rPr>
              <a:t>tự</a:t>
            </a:r>
            <a:r>
              <a:rPr lang="en-US" sz="2000" b="1" dirty="0">
                <a:solidFill>
                  <a:srgbClr val="000099"/>
                </a:solidFill>
              </a:rPr>
              <a:t> do </a:t>
            </a:r>
            <a:r>
              <a:rPr lang="en-US" sz="2000" b="1" dirty="0" err="1">
                <a:solidFill>
                  <a:srgbClr val="000099"/>
                </a:solidFill>
              </a:rPr>
              <a:t>những</a:t>
            </a:r>
            <a:r>
              <a:rPr lang="en-US" sz="2000" b="1" dirty="0">
                <a:solidFill>
                  <a:srgbClr val="000099"/>
                </a:solidFill>
              </a:rPr>
              <a:t> </a:t>
            </a:r>
            <a:r>
              <a:rPr lang="en-US" sz="2000" b="1" dirty="0" err="1">
                <a:solidFill>
                  <a:srgbClr val="000099"/>
                </a:solidFill>
              </a:rPr>
              <a:t>diễn</a:t>
            </a:r>
            <a:r>
              <a:rPr lang="en-US" sz="2000" b="1" dirty="0">
                <a:solidFill>
                  <a:srgbClr val="000099"/>
                </a:solidFill>
              </a:rPr>
              <a:t> </a:t>
            </a:r>
            <a:r>
              <a:rPr lang="en-US" sz="2000" b="1" dirty="0" err="1">
                <a:solidFill>
                  <a:srgbClr val="000099"/>
                </a:solidFill>
              </a:rPr>
              <a:t>biến</a:t>
            </a:r>
            <a:r>
              <a:rPr lang="en-US" sz="2000" b="1" dirty="0">
                <a:solidFill>
                  <a:srgbClr val="000099"/>
                </a:solidFill>
              </a:rPr>
              <a:t> </a:t>
            </a:r>
            <a:r>
              <a:rPr lang="en-US" sz="2000" b="1" dirty="0" err="1">
                <a:solidFill>
                  <a:srgbClr val="000099"/>
                </a:solidFill>
              </a:rPr>
              <a:t>xung</a:t>
            </a:r>
            <a:r>
              <a:rPr lang="en-US" sz="2000" b="1" dirty="0">
                <a:solidFill>
                  <a:srgbClr val="000099"/>
                </a:solidFill>
              </a:rPr>
              <a:t> </a:t>
            </a:r>
            <a:r>
              <a:rPr lang="en-US" sz="2000" b="1" dirty="0" err="1">
                <a:solidFill>
                  <a:srgbClr val="000099"/>
                </a:solidFill>
              </a:rPr>
              <a:t>quanh</a:t>
            </a:r>
            <a:r>
              <a:rPr lang="en-US" sz="2000" b="1" dirty="0">
                <a:solidFill>
                  <a:srgbClr val="000099"/>
                </a:solidFill>
              </a:rPr>
              <a:t> </a:t>
            </a:r>
            <a:r>
              <a:rPr lang="en-US" sz="2000" b="1" dirty="0" err="1">
                <a:solidFill>
                  <a:srgbClr val="000099"/>
                </a:solidFill>
              </a:rPr>
              <a:t>nhân</a:t>
            </a:r>
            <a:r>
              <a:rPr lang="en-US" sz="2000" b="1" dirty="0">
                <a:solidFill>
                  <a:srgbClr val="000099"/>
                </a:solidFill>
              </a:rPr>
              <a:t> </a:t>
            </a:r>
            <a:r>
              <a:rPr lang="en-US" sz="2000" b="1" dirty="0" err="1">
                <a:solidFill>
                  <a:srgbClr val="000099"/>
                </a:solidFill>
              </a:rPr>
              <a:t>vật</a:t>
            </a:r>
            <a:r>
              <a:rPr lang="en-US" sz="2000" b="1" dirty="0">
                <a:solidFill>
                  <a:srgbClr val="000099"/>
                </a:solidFill>
              </a:rPr>
              <a:t>.</a:t>
            </a:r>
          </a:p>
          <a:p>
            <a:pPr marL="0" indent="0">
              <a:buNone/>
            </a:pPr>
            <a:r>
              <a:rPr lang="en-US" sz="2000" b="1" dirty="0">
                <a:solidFill>
                  <a:srgbClr val="000099"/>
                </a:solidFill>
              </a:rPr>
              <a:t>-&gt; </a:t>
            </a:r>
            <a:r>
              <a:rPr lang="en-US" sz="2000" b="1" dirty="0" err="1">
                <a:solidFill>
                  <a:srgbClr val="000099"/>
                </a:solidFill>
              </a:rPr>
              <a:t>Dễ</a:t>
            </a:r>
            <a:r>
              <a:rPr lang="en-US" sz="2000" b="1" dirty="0">
                <a:solidFill>
                  <a:srgbClr val="000099"/>
                </a:solidFill>
              </a:rPr>
              <a:t> </a:t>
            </a:r>
            <a:r>
              <a:rPr lang="en-US" sz="2000" b="1" dirty="0" err="1">
                <a:solidFill>
                  <a:srgbClr val="000099"/>
                </a:solidFill>
              </a:rPr>
              <a:t>dàng</a:t>
            </a:r>
            <a:r>
              <a:rPr lang="en-US" sz="2000" b="1" dirty="0">
                <a:solidFill>
                  <a:srgbClr val="000099"/>
                </a:solidFill>
              </a:rPr>
              <a:t> </a:t>
            </a:r>
            <a:r>
              <a:rPr lang="en-US" sz="2000" b="1" dirty="0" err="1">
                <a:solidFill>
                  <a:srgbClr val="000099"/>
                </a:solidFill>
              </a:rPr>
              <a:t>quan</a:t>
            </a:r>
            <a:r>
              <a:rPr lang="en-US" sz="2000" b="1" dirty="0">
                <a:solidFill>
                  <a:srgbClr val="000099"/>
                </a:solidFill>
              </a:rPr>
              <a:t> </a:t>
            </a:r>
            <a:r>
              <a:rPr lang="en-US" sz="2000" b="1" dirty="0" err="1">
                <a:solidFill>
                  <a:srgbClr val="000099"/>
                </a:solidFill>
              </a:rPr>
              <a:t>sát</a:t>
            </a:r>
            <a:r>
              <a:rPr lang="en-US" sz="2000" b="1" dirty="0">
                <a:solidFill>
                  <a:srgbClr val="000099"/>
                </a:solidFill>
              </a:rPr>
              <a:t> </a:t>
            </a:r>
            <a:r>
              <a:rPr lang="en-US" sz="2000" b="1" dirty="0" err="1">
                <a:solidFill>
                  <a:srgbClr val="000099"/>
                </a:solidFill>
              </a:rPr>
              <a:t>các</a:t>
            </a:r>
            <a:r>
              <a:rPr lang="en-US" sz="2000" b="1" dirty="0">
                <a:solidFill>
                  <a:srgbClr val="000099"/>
                </a:solidFill>
              </a:rPr>
              <a:t> </a:t>
            </a:r>
            <a:r>
              <a:rPr lang="en-US" sz="2000" b="1" dirty="0" err="1">
                <a:solidFill>
                  <a:srgbClr val="000099"/>
                </a:solidFill>
              </a:rPr>
              <a:t>sự</a:t>
            </a:r>
            <a:r>
              <a:rPr lang="en-US" sz="2000" b="1" dirty="0">
                <a:solidFill>
                  <a:srgbClr val="000099"/>
                </a:solidFill>
              </a:rPr>
              <a:t> </a:t>
            </a:r>
            <a:r>
              <a:rPr lang="en-US" sz="2000" b="1" dirty="0" err="1">
                <a:solidFill>
                  <a:srgbClr val="000099"/>
                </a:solidFill>
              </a:rPr>
              <a:t>việc</a:t>
            </a:r>
            <a:r>
              <a:rPr lang="en-US" sz="2000" b="1" dirty="0">
                <a:solidFill>
                  <a:srgbClr val="000099"/>
                </a:solidFill>
              </a:rPr>
              <a:t> </a:t>
            </a:r>
            <a:r>
              <a:rPr lang="en-US" sz="2000" b="1" dirty="0" err="1">
                <a:solidFill>
                  <a:srgbClr val="000099"/>
                </a:solidFill>
              </a:rPr>
              <a:t>diễn</a:t>
            </a:r>
            <a:r>
              <a:rPr lang="en-US" sz="2000" b="1" dirty="0">
                <a:solidFill>
                  <a:srgbClr val="000099"/>
                </a:solidFill>
              </a:rPr>
              <a:t> ra ở </a:t>
            </a:r>
            <a:r>
              <a:rPr lang="en-US" sz="2000" b="1" dirty="0" err="1">
                <a:solidFill>
                  <a:srgbClr val="000099"/>
                </a:solidFill>
              </a:rPr>
              <a:t>nhiều</a:t>
            </a:r>
            <a:r>
              <a:rPr lang="en-US" sz="2000" b="1" dirty="0">
                <a:solidFill>
                  <a:srgbClr val="000099"/>
                </a:solidFill>
              </a:rPr>
              <a:t> </a:t>
            </a:r>
            <a:r>
              <a:rPr lang="en-US" sz="2000" b="1" dirty="0" err="1">
                <a:solidFill>
                  <a:srgbClr val="000099"/>
                </a:solidFill>
              </a:rPr>
              <a:t>chiều</a:t>
            </a:r>
            <a:r>
              <a:rPr lang="en-US" sz="2000" b="1" dirty="0">
                <a:solidFill>
                  <a:srgbClr val="000099"/>
                </a:solidFill>
              </a:rPr>
              <a:t> </a:t>
            </a:r>
            <a:r>
              <a:rPr lang="en-US" sz="2000" b="1" dirty="0" err="1">
                <a:solidFill>
                  <a:srgbClr val="000099"/>
                </a:solidFill>
              </a:rPr>
              <a:t>không</a:t>
            </a:r>
            <a:r>
              <a:rPr lang="en-US" sz="2000" b="1" dirty="0">
                <a:solidFill>
                  <a:srgbClr val="000099"/>
                </a:solidFill>
              </a:rPr>
              <a:t> </a:t>
            </a:r>
            <a:r>
              <a:rPr lang="en-US" sz="2000" b="1" dirty="0" err="1">
                <a:solidFill>
                  <a:srgbClr val="000099"/>
                </a:solidFill>
              </a:rPr>
              <a:t>gian</a:t>
            </a:r>
            <a:r>
              <a:rPr lang="en-US" sz="2000" b="1" dirty="0">
                <a:solidFill>
                  <a:srgbClr val="000099"/>
                </a:solidFill>
              </a:rPr>
              <a:t>, </a:t>
            </a:r>
            <a:r>
              <a:rPr lang="en-US" sz="2000" b="1" dirty="0" err="1">
                <a:solidFill>
                  <a:srgbClr val="000099"/>
                </a:solidFill>
              </a:rPr>
              <a:t>thời</a:t>
            </a:r>
            <a:r>
              <a:rPr lang="en-US" sz="2000" b="1" dirty="0">
                <a:solidFill>
                  <a:srgbClr val="000099"/>
                </a:solidFill>
              </a:rPr>
              <a:t> </a:t>
            </a:r>
            <a:r>
              <a:rPr lang="en-US" sz="2000" b="1" dirty="0" err="1">
                <a:solidFill>
                  <a:srgbClr val="000099"/>
                </a:solidFill>
              </a:rPr>
              <a:t>gian</a:t>
            </a:r>
            <a:r>
              <a:rPr lang="en-US" sz="2000" b="1" dirty="0">
                <a:solidFill>
                  <a:srgbClr val="000099"/>
                </a:solidFill>
              </a:rPr>
              <a:t> </a:t>
            </a:r>
            <a:r>
              <a:rPr lang="en-US" sz="2000" b="1" dirty="0" err="1">
                <a:solidFill>
                  <a:srgbClr val="000099"/>
                </a:solidFill>
              </a:rPr>
              <a:t>khác</a:t>
            </a:r>
            <a:r>
              <a:rPr lang="en-US" sz="2000" b="1" dirty="0">
                <a:solidFill>
                  <a:srgbClr val="000099"/>
                </a:solidFill>
              </a:rPr>
              <a:t> </a:t>
            </a:r>
            <a:r>
              <a:rPr lang="en-US" sz="2000" b="1" dirty="0" err="1">
                <a:solidFill>
                  <a:srgbClr val="000099"/>
                </a:solidFill>
              </a:rPr>
              <a:t>nhau</a:t>
            </a:r>
            <a:r>
              <a:rPr lang="en-US" sz="2000" b="1" dirty="0">
                <a:solidFill>
                  <a:srgbClr val="000099"/>
                </a:solidFill>
              </a:rPr>
              <a:t>.</a:t>
            </a:r>
          </a:p>
          <a:p>
            <a:pPr marL="0" indent="0">
              <a:buNone/>
            </a:pPr>
            <a:r>
              <a:rPr lang="en-US" sz="2000" b="1" dirty="0">
                <a:solidFill>
                  <a:srgbClr val="000099"/>
                </a:solidFill>
              </a:rPr>
              <a:t> </a:t>
            </a:r>
          </a:p>
          <a:p>
            <a:pPr marL="0" indent="0">
              <a:buNone/>
            </a:pPr>
            <a:endParaRPr lang="en-US" sz="2000" b="1" dirty="0">
              <a:solidFill>
                <a:srgbClr val="000099"/>
              </a:solidFill>
            </a:endParaRPr>
          </a:p>
        </p:txBody>
      </p:sp>
      <p:pic>
        <p:nvPicPr>
          <p:cNvPr id="14" name="Picture 4" descr="Close up of heart shaped pages of a book">
            <a:extLst>
              <a:ext uri="{FF2B5EF4-FFF2-40B4-BE49-F238E27FC236}">
                <a16:creationId xmlns:a16="http://schemas.microsoft.com/office/drawing/2014/main" xmlns="" id="{D1BAC113-54CB-45E1-9E81-0941D9EA1C9A}"/>
              </a:ext>
            </a:extLst>
          </p:cNvPr>
          <p:cNvPicPr>
            <a:picLocks noChangeAspect="1"/>
          </p:cNvPicPr>
          <p:nvPr/>
        </p:nvPicPr>
        <p:blipFill rotWithShape="1">
          <a:blip r:embed="rId2"/>
          <a:srcRect l="26494" r="28387" b="-1"/>
          <a:stretch/>
        </p:blipFill>
        <p:spPr>
          <a:xfrm>
            <a:off x="152400" y="2362200"/>
            <a:ext cx="8763000" cy="4114800"/>
          </a:xfrm>
          <a:prstGeom prst="rect">
            <a:avLst/>
          </a:prstGeom>
          <a:effectLst/>
        </p:spPr>
      </p:pic>
    </p:spTree>
    <p:extLst>
      <p:ext uri="{BB962C8B-B14F-4D97-AF65-F5344CB8AC3E}">
        <p14:creationId xmlns:p14="http://schemas.microsoft.com/office/powerpoint/2010/main" val="287450713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3" name="Rectangle 28">
            <a:extLst>
              <a:ext uri="{FF2B5EF4-FFF2-40B4-BE49-F238E27FC236}">
                <a16:creationId xmlns:a16="http://schemas.microsoft.com/office/drawing/2014/main" xmlns="" id="{79BB35BC-D5C2-4C8B-A22A-A71E61919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outdoor, nature, wave, night sky&#10;&#10;Description automatically generated">
            <a:extLst>
              <a:ext uri="{FF2B5EF4-FFF2-40B4-BE49-F238E27FC236}">
                <a16:creationId xmlns:a16="http://schemas.microsoft.com/office/drawing/2014/main" xmlns="" id="{11CAFC16-B560-4F16-A785-03FC2B889E82}"/>
              </a:ext>
            </a:extLst>
          </p:cNvPr>
          <p:cNvPicPr>
            <a:picLocks noChangeAspect="1"/>
          </p:cNvPicPr>
          <p:nvPr/>
        </p:nvPicPr>
        <p:blipFill rotWithShape="1">
          <a:blip r:embed="rId2">
            <a:extLst>
              <a:ext uri="{28A0092B-C50C-407E-A947-70E740481C1C}">
                <a14:useLocalDpi xmlns:a14="http://schemas.microsoft.com/office/drawing/2010/main" val="0"/>
              </a:ext>
            </a:extLst>
          </a:blip>
          <a:srcRect r="-1" b="11143"/>
          <a:stretch/>
        </p:blipFill>
        <p:spPr>
          <a:xfrm>
            <a:off x="15" y="10"/>
            <a:ext cx="3657585"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graphicFrame>
        <p:nvGraphicFramePr>
          <p:cNvPr id="5" name="Content Placeholder 2">
            <a:extLst>
              <a:ext uri="{FF2B5EF4-FFF2-40B4-BE49-F238E27FC236}">
                <a16:creationId xmlns:a16="http://schemas.microsoft.com/office/drawing/2014/main" xmlns="" id="{58B29946-6446-45EA-81F5-F37D4D6E3B8C}"/>
              </a:ext>
            </a:extLst>
          </p:cNvPr>
          <p:cNvGraphicFramePr>
            <a:graphicFrameLocks noGrp="1"/>
          </p:cNvGraphicFramePr>
          <p:nvPr>
            <p:ph idx="1"/>
            <p:extLst>
              <p:ext uri="{D42A27DB-BD31-4B8C-83A1-F6EECF244321}">
                <p14:modId xmlns:p14="http://schemas.microsoft.com/office/powerpoint/2010/main" val="1641746707"/>
              </p:ext>
            </p:extLst>
          </p:nvPr>
        </p:nvGraphicFramePr>
        <p:xfrm>
          <a:off x="3588544" y="1676400"/>
          <a:ext cx="5479256" cy="5095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Bong bóng Ý nghĩ: Hình đám mây 3"/>
          <p:cNvSpPr/>
          <p:nvPr/>
        </p:nvSpPr>
        <p:spPr>
          <a:xfrm>
            <a:off x="4963007" y="-161811"/>
            <a:ext cx="3475875" cy="1838211"/>
          </a:xfrm>
          <a:prstGeom prst="cloudCallout">
            <a:avLst>
              <a:gd name="adj1" fmla="val -46986"/>
              <a:gd name="adj2" fmla="val 31713"/>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vi-V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err="1" smtClean="0">
                <a:solidFill>
                  <a:srgbClr val="000099"/>
                </a:solidFill>
                <a:latin typeface="Times New Roman" pitchFamily="18" charset="0"/>
                <a:cs typeface="Times New Roman" pitchFamily="18" charset="0"/>
              </a:rPr>
              <a:t>Nêu</a:t>
            </a:r>
            <a:r>
              <a:rPr lang="en-US" sz="2400" b="1" dirty="0" smtClean="0">
                <a:solidFill>
                  <a:srgbClr val="000099"/>
                </a:solidFill>
                <a:latin typeface="Times New Roman" pitchFamily="18" charset="0"/>
                <a:cs typeface="Times New Roman" pitchFamily="18" charset="0"/>
              </a:rPr>
              <a:t> </a:t>
            </a:r>
            <a:r>
              <a:rPr lang="vi-VN" sz="2400" b="1" dirty="0" smtClean="0">
                <a:solidFill>
                  <a:srgbClr val="000099"/>
                </a:solidFill>
                <a:latin typeface="Times New Roman" pitchFamily="18" charset="0"/>
                <a:cs typeface="Times New Roman" pitchFamily="18" charset="0"/>
              </a:rPr>
              <a:t>bố cục của truyện</a:t>
            </a:r>
            <a:r>
              <a:rPr lang="en-US" sz="2400" b="1" dirty="0" smtClean="0">
                <a:solidFill>
                  <a:srgbClr val="000099"/>
                </a:solidFill>
                <a:latin typeface="Times New Roman" pitchFamily="18" charset="0"/>
                <a:cs typeface="Times New Roman" pitchFamily="18" charset="0"/>
              </a:rPr>
              <a:t>?</a:t>
            </a:r>
            <a:endParaRPr lang="vi-VN" sz="2400" b="1" dirty="0">
              <a:solidFill>
                <a:srgbClr val="000099"/>
              </a:solidFill>
              <a:latin typeface="Times New Roman" pitchFamily="18" charset="0"/>
              <a:cs typeface="Times New Roman" pitchFamily="18" charset="0"/>
            </a:endParaRPr>
          </a:p>
        </p:txBody>
      </p:sp>
    </p:spTree>
    <p:extLst>
      <p:ext uri="{BB962C8B-B14F-4D97-AF65-F5344CB8AC3E}">
        <p14:creationId xmlns:p14="http://schemas.microsoft.com/office/powerpoint/2010/main" val="130920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2667000" y="152400"/>
            <a:ext cx="4519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sz="6000" b="1">
                <a:solidFill>
                  <a:srgbClr val="0033CC"/>
                </a:solidFill>
                <a:latin typeface="Algerian" pitchFamily="82" charset="0"/>
                <a:cs typeface="Times New Roman" pitchFamily="18" charset="0"/>
              </a:rPr>
              <a:t>T</a:t>
            </a:r>
            <a:r>
              <a:rPr lang="en-US" sz="6000" b="1">
                <a:solidFill>
                  <a:srgbClr val="FF0000"/>
                </a:solidFill>
                <a:latin typeface="Algerian" pitchFamily="82" charset="0"/>
                <a:cs typeface="Times New Roman" pitchFamily="18" charset="0"/>
              </a:rPr>
              <a:t>R</a:t>
            </a:r>
            <a:r>
              <a:rPr lang="en-US" sz="6000" b="1">
                <a:solidFill>
                  <a:srgbClr val="0033CC"/>
                </a:solidFill>
                <a:latin typeface="Algerian" pitchFamily="82" charset="0"/>
                <a:cs typeface="Times New Roman" pitchFamily="18" charset="0"/>
              </a:rPr>
              <a:t>Ò</a:t>
            </a:r>
            <a:r>
              <a:rPr lang="en-US" sz="6000" b="1">
                <a:solidFill>
                  <a:srgbClr val="FFC000"/>
                </a:solidFill>
                <a:latin typeface="Algerian" pitchFamily="82" charset="0"/>
                <a:cs typeface="Times New Roman" pitchFamily="18" charset="0"/>
              </a:rPr>
              <a:t> </a:t>
            </a:r>
            <a:r>
              <a:rPr lang="en-US" sz="6000" b="1">
                <a:solidFill>
                  <a:srgbClr val="FF0000"/>
                </a:solidFill>
                <a:latin typeface="Algerian" pitchFamily="82" charset="0"/>
                <a:cs typeface="Times New Roman" pitchFamily="18" charset="0"/>
              </a:rPr>
              <a:t>C</a:t>
            </a:r>
            <a:r>
              <a:rPr lang="en-US" sz="6000" b="1">
                <a:solidFill>
                  <a:srgbClr val="00B050"/>
                </a:solidFill>
                <a:latin typeface="Algerian" pitchFamily="82" charset="0"/>
                <a:cs typeface="Times New Roman" pitchFamily="18" charset="0"/>
              </a:rPr>
              <a:t>H</a:t>
            </a:r>
            <a:r>
              <a:rPr lang="en-US" sz="6000" b="1">
                <a:solidFill>
                  <a:srgbClr val="009900"/>
                </a:solidFill>
                <a:latin typeface="Algerian" pitchFamily="82" charset="0"/>
                <a:cs typeface="Times New Roman" pitchFamily="18" charset="0"/>
              </a:rPr>
              <a:t>Ơ</a:t>
            </a:r>
            <a:r>
              <a:rPr lang="en-US" sz="6000" b="1">
                <a:solidFill>
                  <a:srgbClr val="FF0000"/>
                </a:solidFill>
                <a:latin typeface="Algerian" pitchFamily="82" charset="0"/>
                <a:cs typeface="Times New Roman" pitchFamily="18" charset="0"/>
              </a:rPr>
              <a:t>I</a:t>
            </a:r>
            <a:endParaRPr lang="vi-VN" sz="6000" b="1">
              <a:solidFill>
                <a:srgbClr val="FF0000"/>
              </a:solidFill>
              <a:cs typeface="Times New Roman" pitchFamily="18" charset="0"/>
            </a:endParaRPr>
          </a:p>
        </p:txBody>
      </p:sp>
      <p:sp>
        <p:nvSpPr>
          <p:cNvPr id="5" name="TextBox 4"/>
          <p:cNvSpPr txBox="1">
            <a:spLocks noChangeArrowheads="1"/>
          </p:cNvSpPr>
          <p:nvPr/>
        </p:nvSpPr>
        <p:spPr bwMode="auto">
          <a:xfrm>
            <a:off x="1447800" y="1203325"/>
            <a:ext cx="64182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sz="6000" b="1">
                <a:solidFill>
                  <a:srgbClr val="FF0000"/>
                </a:solidFill>
                <a:latin typeface="Algerian" pitchFamily="82" charset="0"/>
                <a:cs typeface="Times New Roman" pitchFamily="18" charset="0"/>
              </a:rPr>
              <a:t>A</a:t>
            </a:r>
            <a:r>
              <a:rPr lang="en-US" sz="6000" b="1">
                <a:solidFill>
                  <a:srgbClr val="0033CC"/>
                </a:solidFill>
                <a:latin typeface="Algerian" pitchFamily="82" charset="0"/>
                <a:cs typeface="Times New Roman" pitchFamily="18" charset="0"/>
              </a:rPr>
              <a:t>i </a:t>
            </a:r>
            <a:r>
              <a:rPr lang="vi-VN" sz="6000" b="1">
                <a:solidFill>
                  <a:srgbClr val="0033CC"/>
                </a:solidFill>
                <a:latin typeface="Algerian" pitchFamily="82" charset="0"/>
                <a:cs typeface="Times New Roman" pitchFamily="18" charset="0"/>
              </a:rPr>
              <a:t> </a:t>
            </a:r>
            <a:r>
              <a:rPr lang="en-US" sz="6000" b="1">
                <a:solidFill>
                  <a:srgbClr val="0033CC"/>
                </a:solidFill>
                <a:latin typeface="Algerian" pitchFamily="82" charset="0"/>
                <a:cs typeface="Times New Roman" pitchFamily="18" charset="0"/>
              </a:rPr>
              <a:t>n</a:t>
            </a:r>
            <a:r>
              <a:rPr lang="en-US" sz="6000" b="1">
                <a:solidFill>
                  <a:srgbClr val="FF0000"/>
                </a:solidFill>
                <a:latin typeface="Algerian" pitchFamily="82" charset="0"/>
                <a:cs typeface="Times New Roman" pitchFamily="18" charset="0"/>
              </a:rPr>
              <a:t>h</a:t>
            </a:r>
            <a:r>
              <a:rPr lang="en-US" sz="6000" b="1">
                <a:solidFill>
                  <a:srgbClr val="0033CC"/>
                </a:solidFill>
                <a:latin typeface="Algerian" pitchFamily="82" charset="0"/>
                <a:cs typeface="Times New Roman" pitchFamily="18" charset="0"/>
              </a:rPr>
              <a:t>a</a:t>
            </a:r>
            <a:r>
              <a:rPr lang="en-US" sz="6000" b="1">
                <a:solidFill>
                  <a:srgbClr val="00B050"/>
                </a:solidFill>
                <a:latin typeface="Algerian" pitchFamily="82" charset="0"/>
                <a:cs typeface="Times New Roman" pitchFamily="18" charset="0"/>
              </a:rPr>
              <a:t>n</a:t>
            </a:r>
            <a:r>
              <a:rPr lang="en-US" sz="6000" b="1">
                <a:solidFill>
                  <a:srgbClr val="0033CC"/>
                </a:solidFill>
                <a:latin typeface="Algerian" pitchFamily="82" charset="0"/>
                <a:cs typeface="Times New Roman" pitchFamily="18" charset="0"/>
              </a:rPr>
              <a:t>h </a:t>
            </a:r>
            <a:r>
              <a:rPr lang="vi-VN" sz="6000" b="1">
                <a:solidFill>
                  <a:srgbClr val="0033CC"/>
                </a:solidFill>
                <a:latin typeface="Algerian" pitchFamily="82" charset="0"/>
                <a:cs typeface="Times New Roman" pitchFamily="18" charset="0"/>
              </a:rPr>
              <a:t> N</a:t>
            </a:r>
            <a:r>
              <a:rPr lang="en-US" sz="6000" b="1">
                <a:solidFill>
                  <a:srgbClr val="0033CC"/>
                </a:solidFill>
                <a:latin typeface="Algerian" pitchFamily="82" charset="0"/>
                <a:cs typeface="Times New Roman" pitchFamily="18" charset="0"/>
              </a:rPr>
              <a:t>HẤT</a:t>
            </a:r>
            <a:endParaRPr lang="vi-VN" sz="6000" b="1">
              <a:solidFill>
                <a:srgbClr val="FF0000"/>
              </a:solidFill>
              <a:cs typeface="Times New Roman" pitchFamily="18" charset="0"/>
            </a:endParaRPr>
          </a:p>
        </p:txBody>
      </p:sp>
      <p:pic>
        <p:nvPicPr>
          <p:cNvPr id="4100" name="Picture 10" descr="imag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191000"/>
            <a:ext cx="137636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0" descr="imag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3200400"/>
            <a:ext cx="137636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imag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236913"/>
            <a:ext cx="137636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34227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grpId="0" nodeType="withEffect">
                                  <p:stCondLst>
                                    <p:cond delay="0"/>
                                  </p:stCondLst>
                                  <p:childTnLst>
                                    <p:animScale>
                                      <p:cBhvr>
                                        <p:cTn id="6" dur="2000" fill="hold"/>
                                        <p:tgtEl>
                                          <p:spTgt spid="6"/>
                                        </p:tgtEl>
                                      </p:cBhvr>
                                      <p:by x="150000" y="150000"/>
                                    </p:animScale>
                                  </p:childTnLst>
                                </p:cTn>
                              </p:par>
                              <p:par>
                                <p:cTn id="7" presetID="8" presetClass="emph" presetSubtype="0" fill="hold" grpId="1" nodeType="withEffect">
                                  <p:stCondLst>
                                    <p:cond delay="0"/>
                                  </p:stCondLst>
                                  <p:childTnLst>
                                    <p:animRot by="21600000">
                                      <p:cBhvr>
                                        <p:cTn id="8" dur="2000" fill="hold"/>
                                        <p:tgtEl>
                                          <p:spTgt spid="6"/>
                                        </p:tgtEl>
                                        <p:attrNameLst>
                                          <p:attrName>r</p:attrName>
                                        </p:attrNameLst>
                                      </p:cBhvr>
                                    </p:animRot>
                                  </p:childTnLst>
                                </p:cTn>
                              </p:par>
                              <p:par>
                                <p:cTn id="9" presetID="6" presetClass="emph" presetSubtype="0" fill="hold" grpId="0" nodeType="withEffect">
                                  <p:stCondLst>
                                    <p:cond delay="0"/>
                                  </p:stCondLst>
                                  <p:childTnLst>
                                    <p:animScale>
                                      <p:cBhvr>
                                        <p:cTn id="10" dur="2000" fill="hold"/>
                                        <p:tgtEl>
                                          <p:spTgt spid="5"/>
                                        </p:tgtEl>
                                      </p:cBhvr>
                                      <p:by x="150000" y="150000"/>
                                    </p:animScale>
                                  </p:childTnLst>
                                </p:cTn>
                              </p:par>
                              <p:par>
                                <p:cTn id="11" presetID="8" presetClass="emph" presetSubtype="0" fill="hold" grpId="1" nodeType="withEffect">
                                  <p:stCondLst>
                                    <p:cond delay="0"/>
                                  </p:stCondLst>
                                  <p:childTnLst>
                                    <p:animRot by="21600000">
                                      <p:cBhvr>
                                        <p:cTn id="12"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5" grpId="0"/>
      <p:bldP spid="5"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911BE883-46B4-412C-B6C3-88A2FF74BE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577D1452-F0B7-431E-9A24-D3F7103D85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20">
            <a:extLst>
              <a:ext uri="{FF2B5EF4-FFF2-40B4-BE49-F238E27FC236}">
                <a16:creationId xmlns:a16="http://schemas.microsoft.com/office/drawing/2014/main" xmlns="" id="{A660F4F9-5DF5-4F15-BE6A-CD8648BB11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9408" y="559408"/>
            <a:ext cx="494589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book, sign&#10;&#10;Description automatically generated">
            <a:extLst>
              <a:ext uri="{FF2B5EF4-FFF2-40B4-BE49-F238E27FC236}">
                <a16:creationId xmlns:a16="http://schemas.microsoft.com/office/drawing/2014/main" xmlns="" id="{6E9745E5-E87A-475A-A922-B554C0D6DD32}"/>
              </a:ext>
            </a:extLst>
          </p:cNvPr>
          <p:cNvPicPr>
            <a:picLocks noChangeAspect="1"/>
          </p:cNvPicPr>
          <p:nvPr/>
        </p:nvPicPr>
        <p:blipFill rotWithShape="1">
          <a:blip r:embed="rId2">
            <a:extLst>
              <a:ext uri="{28A0092B-C50C-407E-A947-70E740481C1C}">
                <a14:useLocalDpi xmlns:a14="http://schemas.microsoft.com/office/drawing/2010/main" val="0"/>
              </a:ext>
            </a:extLst>
          </a:blip>
          <a:srcRect l="5693" r="11865" b="1"/>
          <a:stretch/>
        </p:blipFill>
        <p:spPr>
          <a:xfrm>
            <a:off x="483489" y="722376"/>
            <a:ext cx="4697730" cy="5413248"/>
          </a:xfrm>
          <a:prstGeom prst="rect">
            <a:avLst/>
          </a:prstGeom>
          <a:effectLst/>
        </p:spPr>
      </p:pic>
      <p:sp>
        <p:nvSpPr>
          <p:cNvPr id="3" name="Content Placeholder 2">
            <a:extLst>
              <a:ext uri="{FF2B5EF4-FFF2-40B4-BE49-F238E27FC236}">
                <a16:creationId xmlns:a16="http://schemas.microsoft.com/office/drawing/2014/main" xmlns="" id="{B51E5753-7A98-41EA-A1B4-2DEF27123F36}"/>
              </a:ext>
            </a:extLst>
          </p:cNvPr>
          <p:cNvSpPr>
            <a:spLocks noGrp="1"/>
          </p:cNvSpPr>
          <p:nvPr>
            <p:ph idx="1"/>
          </p:nvPr>
        </p:nvSpPr>
        <p:spPr>
          <a:xfrm>
            <a:off x="5871478" y="1203578"/>
            <a:ext cx="3412361" cy="4932046"/>
          </a:xfrm>
        </p:spPr>
        <p:txBody>
          <a:bodyPr>
            <a:normAutofit/>
          </a:bodyPr>
          <a:lstStyle/>
          <a:p>
            <a:pPr marL="0" indent="0">
              <a:buNone/>
            </a:pPr>
            <a:r>
              <a:rPr lang="en-US" sz="2400" b="1" dirty="0">
                <a:solidFill>
                  <a:srgbClr val="000099"/>
                </a:solidFill>
              </a:rPr>
              <a:t>b. </a:t>
            </a:r>
            <a:r>
              <a:rPr lang="en-US" sz="2400" b="1" dirty="0" err="1">
                <a:solidFill>
                  <a:srgbClr val="000099"/>
                </a:solidFill>
              </a:rPr>
              <a:t>Tác</a:t>
            </a:r>
            <a:r>
              <a:rPr lang="en-US" sz="2400" b="1" dirty="0">
                <a:solidFill>
                  <a:srgbClr val="000099"/>
                </a:solidFill>
              </a:rPr>
              <a:t> </a:t>
            </a:r>
            <a:r>
              <a:rPr lang="en-US" sz="2400" b="1" dirty="0" err="1">
                <a:solidFill>
                  <a:srgbClr val="000099"/>
                </a:solidFill>
              </a:rPr>
              <a:t>phẩm</a:t>
            </a:r>
            <a:endParaRPr lang="en-US" sz="2400" b="1" dirty="0">
              <a:solidFill>
                <a:srgbClr val="000099"/>
              </a:solidFill>
            </a:endParaRPr>
          </a:p>
          <a:p>
            <a:pPr>
              <a:buFontTx/>
              <a:buChar char="-"/>
            </a:pPr>
            <a:r>
              <a:rPr lang="en-US" sz="2400" dirty="0" err="1" smtClean="0"/>
              <a:t>Thể</a:t>
            </a:r>
            <a:r>
              <a:rPr lang="en-US" sz="2400" dirty="0" smtClean="0"/>
              <a:t> </a:t>
            </a:r>
            <a:r>
              <a:rPr lang="en-US" sz="2400" dirty="0" err="1" smtClean="0"/>
              <a:t>loại</a:t>
            </a:r>
            <a:r>
              <a:rPr lang="vi-VN" sz="2400" dirty="0"/>
              <a:t>:</a:t>
            </a:r>
            <a:r>
              <a:rPr lang="en-US" sz="2400" dirty="0" smtClean="0"/>
              <a:t> </a:t>
            </a:r>
            <a:r>
              <a:rPr lang="en-US" sz="2400" dirty="0" err="1" smtClean="0"/>
              <a:t>Truyệ</a:t>
            </a:r>
            <a:r>
              <a:rPr lang="vi-VN" sz="2400" dirty="0" smtClean="0"/>
              <a:t>n</a:t>
            </a:r>
          </a:p>
          <a:p>
            <a:pPr marL="0" indent="0">
              <a:buNone/>
            </a:pPr>
            <a:r>
              <a:rPr lang="vi-VN" sz="2400" dirty="0"/>
              <a:t>-</a:t>
            </a:r>
            <a:r>
              <a:rPr lang="vi-VN" sz="2400" dirty="0" smtClean="0"/>
              <a:t> PTBĐ: Tự sự, miêu tả, biểu cảm.</a:t>
            </a:r>
            <a:endParaRPr lang="en-US" sz="2400" dirty="0"/>
          </a:p>
          <a:p>
            <a:pPr>
              <a:buFontTx/>
              <a:buChar char="-"/>
            </a:pPr>
            <a:r>
              <a:rPr lang="en-US" sz="2400" dirty="0" err="1"/>
              <a:t>Nhân</a:t>
            </a:r>
            <a:r>
              <a:rPr lang="en-US" sz="2400" dirty="0"/>
              <a:t> </a:t>
            </a:r>
            <a:r>
              <a:rPr lang="en-US" sz="2400" dirty="0" err="1"/>
              <a:t>vật</a:t>
            </a:r>
            <a:r>
              <a:rPr lang="en-US" sz="2400" dirty="0"/>
              <a:t> </a:t>
            </a:r>
            <a:r>
              <a:rPr lang="en-US" sz="2400" dirty="0" err="1"/>
              <a:t>chính</a:t>
            </a:r>
            <a:r>
              <a:rPr lang="en-US" sz="2400" dirty="0"/>
              <a:t>: </a:t>
            </a:r>
            <a:r>
              <a:rPr lang="en-US" sz="2400" dirty="0" err="1"/>
              <a:t>cô</a:t>
            </a:r>
            <a:r>
              <a:rPr lang="en-US" sz="2400" dirty="0"/>
              <a:t> </a:t>
            </a:r>
            <a:r>
              <a:rPr lang="en-US" sz="2400" dirty="0" err="1"/>
              <a:t>bé</a:t>
            </a:r>
            <a:r>
              <a:rPr lang="en-US" sz="2400" dirty="0"/>
              <a:t> </a:t>
            </a:r>
            <a:r>
              <a:rPr lang="en-US" sz="2400" dirty="0" err="1"/>
              <a:t>bán</a:t>
            </a:r>
            <a:r>
              <a:rPr lang="en-US" sz="2400" dirty="0"/>
              <a:t> </a:t>
            </a:r>
            <a:r>
              <a:rPr lang="en-US" sz="2400" dirty="0" err="1"/>
              <a:t>diêm</a:t>
            </a:r>
            <a:endParaRPr lang="en-US" sz="2400" dirty="0"/>
          </a:p>
          <a:p>
            <a:pPr>
              <a:buFontTx/>
              <a:buChar char="-"/>
            </a:pPr>
            <a:r>
              <a:rPr lang="en-US" sz="2400" dirty="0" err="1"/>
              <a:t>Người</a:t>
            </a:r>
            <a:r>
              <a:rPr lang="en-US" sz="2400" dirty="0"/>
              <a:t> </a:t>
            </a:r>
            <a:r>
              <a:rPr lang="en-US" sz="2400" dirty="0" err="1"/>
              <a:t>kể</a:t>
            </a:r>
            <a:r>
              <a:rPr lang="en-US" sz="2400" dirty="0"/>
              <a:t> </a:t>
            </a:r>
            <a:r>
              <a:rPr lang="en-US" sz="2400" dirty="0" err="1" smtClean="0"/>
              <a:t>chuyện</a:t>
            </a:r>
            <a:r>
              <a:rPr lang="vi-VN" sz="2400" dirty="0" smtClean="0"/>
              <a:t>: Tác giả</a:t>
            </a:r>
            <a:endParaRPr lang="en-US" sz="2400" dirty="0"/>
          </a:p>
          <a:p>
            <a:pPr>
              <a:buFontTx/>
              <a:buChar char="-"/>
            </a:pPr>
            <a:r>
              <a:rPr lang="en-US" sz="2400" dirty="0" err="1"/>
              <a:t>Ngôi</a:t>
            </a:r>
            <a:r>
              <a:rPr lang="en-US" sz="2400" dirty="0"/>
              <a:t> </a:t>
            </a:r>
            <a:r>
              <a:rPr lang="en-US" sz="2400" dirty="0" err="1" smtClean="0"/>
              <a:t>kể</a:t>
            </a:r>
            <a:r>
              <a:rPr lang="vi-VN" sz="2400" dirty="0" smtClean="0"/>
              <a:t>: Ngôi thứ ba</a:t>
            </a:r>
            <a:endParaRPr lang="en-US" sz="2400" dirty="0"/>
          </a:p>
          <a:p>
            <a:pPr>
              <a:buFontTx/>
              <a:buChar char="-"/>
            </a:pPr>
            <a:r>
              <a:rPr lang="en-US" sz="2400" dirty="0" err="1"/>
              <a:t>Bố</a:t>
            </a:r>
            <a:r>
              <a:rPr lang="en-US" sz="2400" dirty="0"/>
              <a:t> </a:t>
            </a:r>
            <a:r>
              <a:rPr lang="en-US" sz="2400" dirty="0" err="1"/>
              <a:t>cục</a:t>
            </a:r>
            <a:r>
              <a:rPr lang="en-US" sz="2400" dirty="0"/>
              <a:t>: 3 </a:t>
            </a:r>
            <a:r>
              <a:rPr lang="en-US" sz="2400" dirty="0" err="1" smtClean="0"/>
              <a:t>phần</a:t>
            </a:r>
            <a:endParaRPr lang="en-US" sz="2400" dirty="0"/>
          </a:p>
        </p:txBody>
      </p:sp>
      <p:pic>
        <p:nvPicPr>
          <p:cNvPr id="9" name="Picture 17" descr="viet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71446" y="722376"/>
            <a:ext cx="7429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stretch>
            <a:fillRect/>
          </a:stretch>
        </p:blipFill>
        <p:spPr>
          <a:xfrm>
            <a:off x="5779479" y="26770"/>
            <a:ext cx="1600200" cy="1065276"/>
          </a:xfrm>
          <a:prstGeom prst="rect">
            <a:avLst/>
          </a:prstGeom>
        </p:spPr>
      </p:pic>
    </p:spTree>
    <p:extLst>
      <p:ext uri="{BB962C8B-B14F-4D97-AF65-F5344CB8AC3E}">
        <p14:creationId xmlns:p14="http://schemas.microsoft.com/office/powerpoint/2010/main" val="1868363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barn(inVertical)">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0337921"/>
              </p:ext>
            </p:extLst>
          </p:nvPr>
        </p:nvGraphicFramePr>
        <p:xfrm>
          <a:off x="228600" y="762000"/>
          <a:ext cx="8763000" cy="6077585"/>
        </p:xfrm>
        <a:graphic>
          <a:graphicData uri="http://schemas.openxmlformats.org/drawingml/2006/table">
            <a:tbl>
              <a:tblPr firstRow="1" firstCol="1" bandRow="1">
                <a:tableStyleId>{5C22544A-7EE6-4342-B048-85BDC9FD1C3A}</a:tableStyleId>
              </a:tblPr>
              <a:tblGrid>
                <a:gridCol w="1136542"/>
                <a:gridCol w="3504339"/>
                <a:gridCol w="4122119"/>
              </a:tblGrid>
              <a:tr h="209549">
                <a:tc>
                  <a:txBody>
                    <a:bodyPr/>
                    <a:lstStyle/>
                    <a:p>
                      <a:pPr marL="0" marR="0" algn="ctr">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dirty="0">
                          <a:effectLst/>
                        </a:rPr>
                        <a:t>Chi </a:t>
                      </a:r>
                      <a:r>
                        <a:rPr lang="en-US" sz="1800" dirty="0" err="1">
                          <a:effectLst/>
                        </a:rPr>
                        <a:t>tiết</a:t>
                      </a:r>
                      <a:r>
                        <a:rPr lang="en-US" sz="1800" dirty="0">
                          <a:effectLst/>
                        </a:rPr>
                        <a:t>, </a:t>
                      </a:r>
                      <a:r>
                        <a:rPr lang="en-US" sz="1800" dirty="0" err="1">
                          <a:effectLst/>
                        </a:rPr>
                        <a:t>hình</a:t>
                      </a:r>
                      <a:r>
                        <a:rPr lang="en-US" sz="1800" dirty="0">
                          <a:effectLst/>
                        </a:rPr>
                        <a:t> </a:t>
                      </a:r>
                      <a:r>
                        <a:rPr lang="en-US" sz="1800" dirty="0" err="1">
                          <a:effectLst/>
                        </a:rPr>
                        <a:t>ảnh</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dirty="0" err="1">
                          <a:effectLst/>
                        </a:rPr>
                        <a:t>Nhận</a:t>
                      </a:r>
                      <a:r>
                        <a:rPr lang="en-US" sz="1800" dirty="0">
                          <a:effectLst/>
                        </a:rPr>
                        <a:t> </a:t>
                      </a:r>
                      <a:r>
                        <a:rPr lang="en-US" sz="1800" dirty="0" err="1">
                          <a:effectLst/>
                        </a:rPr>
                        <a:t>xét</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76400">
                <a:tc>
                  <a:txBody>
                    <a:bodyPr/>
                    <a:lstStyle/>
                    <a:p>
                      <a:pPr marL="0" marR="0" algn="l">
                        <a:lnSpc>
                          <a:spcPct val="107000"/>
                        </a:lnSpc>
                        <a:spcBef>
                          <a:spcPts val="0"/>
                        </a:spcBef>
                        <a:spcAft>
                          <a:spcPts val="0"/>
                        </a:spcAft>
                      </a:pPr>
                      <a:r>
                        <a:rPr lang="en-US" sz="1800" dirty="0" err="1">
                          <a:effectLst/>
                        </a:rPr>
                        <a:t>Hoàn</a:t>
                      </a:r>
                      <a:r>
                        <a:rPr lang="en-US" sz="1800" dirty="0">
                          <a:effectLst/>
                        </a:rPr>
                        <a:t> </a:t>
                      </a:r>
                      <a:r>
                        <a:rPr lang="en-US" sz="1800" dirty="0" err="1">
                          <a:effectLst/>
                        </a:rPr>
                        <a:t>cảnh</a:t>
                      </a:r>
                      <a:r>
                        <a:rPr lang="en-US" sz="1800" dirty="0">
                          <a:effectLst/>
                        </a:rPr>
                        <a:t> </a:t>
                      </a:r>
                      <a:r>
                        <a:rPr lang="en-US" sz="1800" dirty="0" err="1">
                          <a:effectLst/>
                        </a:rPr>
                        <a:t>sống</a:t>
                      </a:r>
                      <a:r>
                        <a:rPr lang="en-US" sz="1800" dirty="0">
                          <a:effectLst/>
                        </a:rPr>
                        <a:t> </a:t>
                      </a:r>
                      <a:r>
                        <a:rPr lang="en-US" sz="1800" dirty="0" err="1">
                          <a:effectLst/>
                        </a:rPr>
                        <a:t>của</a:t>
                      </a:r>
                      <a:r>
                        <a:rPr lang="en-US" sz="1800" dirty="0">
                          <a:effectLst/>
                        </a:rPr>
                        <a:t> </a:t>
                      </a:r>
                      <a:r>
                        <a:rPr lang="en-US" sz="1800" dirty="0" err="1">
                          <a:effectLst/>
                        </a:rPr>
                        <a:t>cô</a:t>
                      </a:r>
                      <a:r>
                        <a:rPr lang="en-US" sz="1800" dirty="0">
                          <a:effectLst/>
                        </a:rPr>
                        <a:t> </a:t>
                      </a:r>
                      <a:r>
                        <a:rPr lang="en-US" sz="1800" dirty="0" err="1">
                          <a:effectLst/>
                        </a:rPr>
                        <a:t>bé</a:t>
                      </a:r>
                      <a:r>
                        <a:rPr lang="en-US" sz="1800" dirty="0">
                          <a:effectLst/>
                        </a:rPr>
                        <a:t> </a:t>
                      </a:r>
                      <a:r>
                        <a:rPr lang="en-US" sz="1800" dirty="0" err="1">
                          <a:effectLst/>
                        </a:rPr>
                        <a:t>bán</a:t>
                      </a:r>
                      <a:r>
                        <a:rPr lang="en-US" sz="1800" dirty="0">
                          <a:effectLst/>
                        </a:rPr>
                        <a:t> </a:t>
                      </a:r>
                      <a:r>
                        <a:rPr lang="en-US" sz="1800" dirty="0" err="1">
                          <a:effectLst/>
                        </a:rPr>
                        <a:t>diêm</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76400">
                <a:tc>
                  <a:txBody>
                    <a:bodyPr/>
                    <a:lstStyle/>
                    <a:p>
                      <a:pPr marL="0" marR="0" algn="l">
                        <a:lnSpc>
                          <a:spcPct val="107000"/>
                        </a:lnSpc>
                        <a:spcBef>
                          <a:spcPts val="0"/>
                        </a:spcBef>
                        <a:spcAft>
                          <a:spcPts val="0"/>
                        </a:spcAft>
                      </a:pPr>
                      <a:r>
                        <a:rPr lang="en-US" sz="1800" dirty="0" err="1">
                          <a:effectLst/>
                        </a:rPr>
                        <a:t>Hình</a:t>
                      </a:r>
                      <a:r>
                        <a:rPr lang="en-US" sz="1800" dirty="0">
                          <a:effectLst/>
                        </a:rPr>
                        <a:t> </a:t>
                      </a:r>
                      <a:r>
                        <a:rPr lang="en-US" sz="1800" dirty="0" err="1">
                          <a:effectLst/>
                        </a:rPr>
                        <a:t>ảnh</a:t>
                      </a:r>
                      <a:r>
                        <a:rPr lang="en-US" sz="1800" dirty="0">
                          <a:effectLst/>
                        </a:rPr>
                        <a:t> </a:t>
                      </a:r>
                      <a:r>
                        <a:rPr lang="en-US" sz="1800" dirty="0" err="1">
                          <a:effectLst/>
                        </a:rPr>
                        <a:t>của</a:t>
                      </a:r>
                      <a:r>
                        <a:rPr lang="en-US" sz="1800" dirty="0">
                          <a:effectLst/>
                        </a:rPr>
                        <a:t> </a:t>
                      </a:r>
                      <a:r>
                        <a:rPr lang="en-US" sz="1800" dirty="0" err="1">
                          <a:effectLst/>
                        </a:rPr>
                        <a:t>cô</a:t>
                      </a:r>
                      <a:r>
                        <a:rPr lang="en-US" sz="1800" dirty="0">
                          <a:effectLst/>
                        </a:rPr>
                        <a:t> </a:t>
                      </a:r>
                      <a:r>
                        <a:rPr lang="en-US" sz="1800" dirty="0" err="1">
                          <a:effectLst/>
                        </a:rPr>
                        <a:t>bé</a:t>
                      </a:r>
                      <a:r>
                        <a:rPr lang="en-US" sz="1800" dirty="0">
                          <a:effectLst/>
                        </a:rPr>
                        <a:t> </a:t>
                      </a:r>
                      <a:r>
                        <a:rPr lang="en-US" sz="1800" dirty="0" err="1">
                          <a:effectLst/>
                        </a:rPr>
                        <a:t>bán</a:t>
                      </a:r>
                      <a:r>
                        <a:rPr lang="en-US" sz="1800" dirty="0">
                          <a:effectLst/>
                        </a:rPr>
                        <a:t> </a:t>
                      </a:r>
                      <a:r>
                        <a:rPr lang="en-US" sz="1800" dirty="0" err="1">
                          <a:effectLst/>
                        </a:rPr>
                        <a:t>diêm</a:t>
                      </a:r>
                      <a:r>
                        <a:rPr lang="en-US" sz="1800" dirty="0">
                          <a:effectLst/>
                        </a:rPr>
                        <a:t> </a:t>
                      </a:r>
                      <a:r>
                        <a:rPr lang="en-US" sz="1800" dirty="0" err="1">
                          <a:effectLst/>
                        </a:rPr>
                        <a:t>trong</a:t>
                      </a:r>
                      <a:r>
                        <a:rPr lang="en-US" sz="1800" dirty="0">
                          <a:effectLst/>
                        </a:rPr>
                        <a:t> </a:t>
                      </a:r>
                      <a:r>
                        <a:rPr lang="en-US" sz="1800" dirty="0" err="1">
                          <a:effectLst/>
                        </a:rPr>
                        <a:t>đêm</a:t>
                      </a:r>
                      <a:r>
                        <a:rPr lang="en-US" sz="1800" dirty="0">
                          <a:effectLst/>
                        </a:rPr>
                        <a:t> </a:t>
                      </a:r>
                      <a:r>
                        <a:rPr lang="en-US" sz="1800" dirty="0" err="1">
                          <a:effectLst/>
                        </a:rPr>
                        <a:t>giao</a:t>
                      </a:r>
                      <a:r>
                        <a:rPr lang="en-US" sz="1800" dirty="0">
                          <a:effectLst/>
                        </a:rPr>
                        <a:t> </a:t>
                      </a:r>
                      <a:r>
                        <a:rPr lang="en-US" sz="1800" dirty="0" err="1">
                          <a:effectLst/>
                        </a:rPr>
                        <a:t>thừa</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rPr>
                        <a:t> </a:t>
                      </a:r>
                      <a:endParaRPr lang="en-US" sz="800">
                        <a:effectLst/>
                      </a:endParaRPr>
                    </a:p>
                    <a:p>
                      <a:pPr marL="0" marR="0">
                        <a:lnSpc>
                          <a:spcPct val="107000"/>
                        </a:lnSpc>
                        <a:spcBef>
                          <a:spcPts val="0"/>
                        </a:spcBef>
                        <a:spcAft>
                          <a:spcPts val="0"/>
                        </a:spcAft>
                      </a:pPr>
                      <a:r>
                        <a:rPr lang="en-US" sz="1000">
                          <a:effectLst/>
                        </a:rPr>
                        <a:t> </a:t>
                      </a:r>
                      <a:endParaRPr lang="en-US" sz="800">
                        <a:effectLst/>
                      </a:endParaRPr>
                    </a:p>
                    <a:p>
                      <a:pPr marL="0" marR="0">
                        <a:lnSpc>
                          <a:spcPct val="107000"/>
                        </a:lnSpc>
                        <a:spcBef>
                          <a:spcPts val="0"/>
                        </a:spcBef>
                        <a:spcAft>
                          <a:spcPts val="0"/>
                        </a:spcAft>
                      </a:pPr>
                      <a:r>
                        <a:rPr lang="en-US" sz="1000">
                          <a:effectLst/>
                        </a:rPr>
                        <a:t> </a:t>
                      </a:r>
                      <a:endParaRPr lang="en-US" sz="800">
                        <a:effectLst/>
                      </a:endParaRPr>
                    </a:p>
                    <a:p>
                      <a:pPr marL="0" marR="0">
                        <a:lnSpc>
                          <a:spcPct val="107000"/>
                        </a:lnSpc>
                        <a:spcBef>
                          <a:spcPts val="0"/>
                        </a:spcBef>
                        <a:spcAft>
                          <a:spcPts val="0"/>
                        </a:spcAft>
                      </a:pPr>
                      <a:r>
                        <a:rPr lang="en-US" sz="1000">
                          <a:effectLst/>
                        </a:rPr>
                        <a:t> </a:t>
                      </a:r>
                      <a:endParaRPr lang="en-US" sz="800">
                        <a:effectLst/>
                      </a:endParaRPr>
                    </a:p>
                    <a:p>
                      <a:pPr marL="0" marR="0">
                        <a:lnSpc>
                          <a:spcPct val="107000"/>
                        </a:lnSpc>
                        <a:spcBef>
                          <a:spcPts val="0"/>
                        </a:spcBef>
                        <a:spcAft>
                          <a:spcPts val="0"/>
                        </a:spcAft>
                      </a:pPr>
                      <a:r>
                        <a:rPr lang="en-US" sz="1000">
                          <a:effectLst/>
                        </a:rPr>
                        <a:t> </a:t>
                      </a:r>
                      <a:endParaRPr lang="en-US" sz="800">
                        <a:effectLst/>
                      </a:endParaRPr>
                    </a:p>
                    <a:p>
                      <a:pPr marL="0" marR="0">
                        <a:lnSpc>
                          <a:spcPct val="107000"/>
                        </a:lnSpc>
                        <a:spcBef>
                          <a:spcPts val="0"/>
                        </a:spcBef>
                        <a:spcAft>
                          <a:spcPts val="0"/>
                        </a:spcAft>
                      </a:pPr>
                      <a:r>
                        <a:rPr lang="en-US" sz="1000">
                          <a:effectLst/>
                        </a:rPr>
                        <a:t> </a:t>
                      </a:r>
                      <a:endParaRPr lang="en-US" sz="800">
                        <a:effectLst/>
                      </a:endParaRPr>
                    </a:p>
                    <a:p>
                      <a:pPr marL="0" marR="0">
                        <a:lnSpc>
                          <a:spcPct val="107000"/>
                        </a:lnSpc>
                        <a:spcBef>
                          <a:spcPts val="0"/>
                        </a:spcBef>
                        <a:spcAft>
                          <a:spcPts val="0"/>
                        </a:spcAft>
                      </a:pPr>
                      <a:r>
                        <a:rPr lang="en-US" sz="1000">
                          <a:effectLst/>
                        </a:rPr>
                        <a:t> </a:t>
                      </a:r>
                      <a:endParaRPr lang="en-US" sz="800">
                        <a:effectLst/>
                      </a:endParaRPr>
                    </a:p>
                    <a:p>
                      <a:pPr marL="0" marR="0">
                        <a:lnSpc>
                          <a:spcPct val="107000"/>
                        </a:lnSpc>
                        <a:spcBef>
                          <a:spcPts val="0"/>
                        </a:spcBef>
                        <a:spcAft>
                          <a:spcPts val="0"/>
                        </a:spcAft>
                      </a:pPr>
                      <a:r>
                        <a:rPr lang="en-US" sz="1000">
                          <a:effectLst/>
                        </a:rPr>
                        <a:t> </a:t>
                      </a:r>
                      <a:endParaRPr lang="en-US" sz="80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57300">
                <a:tc>
                  <a:txBody>
                    <a:bodyPr/>
                    <a:lstStyle/>
                    <a:p>
                      <a:pPr marL="0" marR="0" algn="l">
                        <a:lnSpc>
                          <a:spcPct val="107000"/>
                        </a:lnSpc>
                        <a:spcBef>
                          <a:spcPts val="0"/>
                        </a:spcBef>
                        <a:spcAft>
                          <a:spcPts val="0"/>
                        </a:spcAft>
                      </a:pPr>
                      <a:r>
                        <a:rPr lang="en-US" sz="1800" dirty="0" err="1">
                          <a:effectLst/>
                        </a:rPr>
                        <a:t>Nghệ</a:t>
                      </a:r>
                      <a:r>
                        <a:rPr lang="en-US" sz="1800" dirty="0">
                          <a:effectLst/>
                        </a:rPr>
                        <a:t> </a:t>
                      </a:r>
                      <a:r>
                        <a:rPr lang="en-US" sz="1800" dirty="0" err="1">
                          <a:effectLst/>
                        </a:rPr>
                        <a:t>thuật</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47751">
                <a:tc>
                  <a:txBody>
                    <a:bodyPr/>
                    <a:lstStyle/>
                    <a:p>
                      <a:pPr marL="0" marR="0" algn="l">
                        <a:lnSpc>
                          <a:spcPct val="107000"/>
                        </a:lnSpc>
                        <a:spcBef>
                          <a:spcPts val="0"/>
                        </a:spcBef>
                        <a:spcAft>
                          <a:spcPts val="0"/>
                        </a:spcAft>
                      </a:pPr>
                      <a:r>
                        <a:rPr lang="en-US" sz="1800" dirty="0" err="1">
                          <a:effectLst/>
                        </a:rPr>
                        <a:t>Cảm</a:t>
                      </a:r>
                      <a:r>
                        <a:rPr lang="en-US" sz="1800" dirty="0">
                          <a:effectLst/>
                        </a:rPr>
                        <a:t> </a:t>
                      </a:r>
                      <a:r>
                        <a:rPr lang="en-US" sz="1800" dirty="0" err="1">
                          <a:effectLst/>
                        </a:rPr>
                        <a:t>nhận</a:t>
                      </a:r>
                      <a:r>
                        <a:rPr lang="en-US" sz="1800" dirty="0">
                          <a:effectLst/>
                        </a:rPr>
                        <a:t> </a:t>
                      </a:r>
                      <a:r>
                        <a:rPr lang="en-US" sz="1800" dirty="0" err="1">
                          <a:effectLst/>
                        </a:rPr>
                        <a:t>về</a:t>
                      </a:r>
                      <a:r>
                        <a:rPr lang="en-US" sz="1800" dirty="0">
                          <a:effectLst/>
                        </a:rPr>
                        <a:t> </a:t>
                      </a:r>
                      <a:r>
                        <a:rPr lang="en-US" sz="1800" dirty="0" err="1">
                          <a:effectLst/>
                        </a:rPr>
                        <a:t>nhân</a:t>
                      </a:r>
                      <a:r>
                        <a:rPr lang="en-US" sz="1800" dirty="0">
                          <a:effectLst/>
                        </a:rPr>
                        <a:t> </a:t>
                      </a:r>
                      <a:r>
                        <a:rPr lang="en-US" sz="1800" dirty="0" err="1" smtClean="0">
                          <a:effectLst/>
                        </a:rPr>
                        <a:t>vật</a:t>
                      </a:r>
                      <a:r>
                        <a:rPr lang="en-US" sz="1800" dirty="0" smtClean="0">
                          <a:effectLst/>
                        </a:rPr>
                        <a:t> </a:t>
                      </a:r>
                      <a:r>
                        <a:rPr lang="en-US" sz="1800" dirty="0" err="1" smtClean="0">
                          <a:effectLst/>
                        </a:rPr>
                        <a:t>cô</a:t>
                      </a:r>
                      <a:r>
                        <a:rPr lang="en-US" sz="1800" baseline="0" dirty="0" smtClean="0">
                          <a:effectLst/>
                        </a:rPr>
                        <a:t> </a:t>
                      </a:r>
                      <a:r>
                        <a:rPr lang="en-US" sz="1800" baseline="0" dirty="0" err="1" smtClean="0">
                          <a:effectLst/>
                        </a:rPr>
                        <a:t>bé</a:t>
                      </a:r>
                      <a:r>
                        <a:rPr lang="en-US" sz="1800" baseline="0" dirty="0" smtClean="0">
                          <a:effectLst/>
                        </a:rPr>
                        <a:t> </a:t>
                      </a:r>
                      <a:r>
                        <a:rPr lang="en-US" sz="1800" baseline="0" dirty="0" err="1" smtClean="0">
                          <a:effectLst/>
                        </a:rPr>
                        <a:t>bán</a:t>
                      </a:r>
                      <a:r>
                        <a:rPr lang="en-US" sz="1800" baseline="0" dirty="0" smtClean="0">
                          <a:effectLst/>
                        </a:rPr>
                        <a:t> </a:t>
                      </a:r>
                      <a:r>
                        <a:rPr lang="en-US" sz="1800" baseline="0" dirty="0" err="1" smtClean="0">
                          <a:effectLst/>
                        </a:rPr>
                        <a:t>diêm</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r>
            </a:tbl>
          </a:graphicData>
        </a:graphic>
      </p:graphicFrame>
      <p:sp>
        <p:nvSpPr>
          <p:cNvPr id="4" name="Rectangle 1"/>
          <p:cNvSpPr>
            <a:spLocks noChangeArrowheads="1"/>
          </p:cNvSpPr>
          <p:nvPr/>
        </p:nvSpPr>
        <p:spPr bwMode="auto">
          <a:xfrm>
            <a:off x="310662" y="-86618"/>
            <a:ext cx="81534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180975" algn="l"/>
              </a:tabLst>
            </a:pPr>
            <a:r>
              <a:rPr kumimoji="0" lang="en-US" sz="1600" b="1" i="0" u="none" strike="noStrike" cap="none" normalizeH="0" baseline="0" dirty="0" err="1" smtClean="0">
                <a:ln>
                  <a:noFill/>
                </a:ln>
                <a:solidFill>
                  <a:srgbClr val="FF0000"/>
                </a:solidFill>
                <a:effectLst/>
                <a:latin typeface="Calibri" pitchFamily="34" charset="0"/>
                <a:ea typeface="Calibri" pitchFamily="34" charset="0"/>
                <a:cs typeface="Times New Roman" pitchFamily="18" charset="0"/>
              </a:rPr>
              <a:t>Nhóm</a:t>
            </a: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THẢO</a:t>
            </a:r>
            <a:r>
              <a:rPr kumimoji="0" lang="en-US" sz="1600" b="1" i="0" u="none" strike="noStrike" cap="none" normalizeH="0" dirty="0" smtClean="0">
                <a:ln>
                  <a:noFill/>
                </a:ln>
                <a:solidFill>
                  <a:srgbClr val="FF0000"/>
                </a:solidFill>
                <a:effectLst/>
                <a:latin typeface="Calibri" pitchFamily="34" charset="0"/>
                <a:ea typeface="Calibri" pitchFamily="34" charset="0"/>
                <a:cs typeface="Times New Roman" pitchFamily="18" charset="0"/>
              </a:rPr>
              <a:t> LUẬN NHÓM 4 – 5 PHÚT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Đọc</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kĩ</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đoạn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đầu</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của</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văn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bản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Cô</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t>
            </a:r>
            <a:r>
              <a:rPr kumimoji="0" lang="en-US" sz="1600" b="1" i="0" u="none" strike="noStrike" cap="none" normalizeH="0" baseline="0" dirty="0" err="1" smtClean="0">
                <a:ln>
                  <a:noFill/>
                </a:ln>
                <a:solidFill>
                  <a:schemeClr val="tx1"/>
                </a:solidFill>
                <a:effectLst/>
                <a:latin typeface="Calibri"/>
                <a:ea typeface="Calibri" pitchFamily="34" charset="0"/>
                <a:cs typeface="Times New Roman" pitchFamily="18" charset="0"/>
              </a:rPr>
              <a:t>é</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t>
            </a:r>
            <a:r>
              <a:rPr kumimoji="0" lang="en-US" sz="1600" b="1" i="0" u="none" strike="noStrike" cap="none" normalizeH="0" baseline="0" dirty="0" err="1" smtClean="0">
                <a:ln>
                  <a:noFill/>
                </a:ln>
                <a:solidFill>
                  <a:schemeClr val="tx1"/>
                </a:solidFill>
                <a:effectLst/>
                <a:latin typeface="Calibri"/>
                <a:ea typeface="Calibri" pitchFamily="34" charset="0"/>
                <a:cs typeface="Times New Roman" pitchFamily="18" charset="0"/>
              </a:rPr>
              <a:t>á</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diêm</a:t>
            </a:r>
            <a:r>
              <a:rPr kumimoji="0" lang="en-US"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để</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ho</a:t>
            </a:r>
            <a:r>
              <a:rPr kumimoji="0" lang="en-US" sz="1600" b="1" i="0" u="none" strike="noStrike" cap="none" normalizeH="0" baseline="0" dirty="0" err="1" smtClean="0">
                <a:ln>
                  <a:noFill/>
                </a:ln>
                <a:solidFill>
                  <a:schemeClr val="tx1"/>
                </a:solidFill>
                <a:effectLst/>
                <a:latin typeface="Calibri"/>
                <a:ea typeface="Calibri" pitchFamily="34" charset="0"/>
                <a:cs typeface="Times New Roman" pitchFamily="18" charset="0"/>
              </a:rPr>
              <a:t>à</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th</a:t>
            </a:r>
            <a:r>
              <a:rPr kumimoji="0" lang="en-US" sz="1600" b="1" i="0" u="none" strike="noStrike" cap="none" normalizeH="0" baseline="0" dirty="0" err="1" smtClean="0">
                <a:ln>
                  <a:noFill/>
                </a:ln>
                <a:solidFill>
                  <a:schemeClr val="tx1"/>
                </a:solidFill>
                <a:effectLst/>
                <a:latin typeface="Calibri"/>
                <a:ea typeface="Calibri" pitchFamily="34" charset="0"/>
                <a:cs typeface="Times New Roman" pitchFamily="18" charset="0"/>
              </a:rPr>
              <a:t>à</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phiếu</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học</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tập</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sau</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 pos="180975" algn="l"/>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521338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07047281"/>
              </p:ext>
            </p:extLst>
          </p:nvPr>
        </p:nvGraphicFramePr>
        <p:xfrm>
          <a:off x="228600" y="762000"/>
          <a:ext cx="8763000" cy="6037199"/>
        </p:xfrm>
        <a:graphic>
          <a:graphicData uri="http://schemas.openxmlformats.org/drawingml/2006/table">
            <a:tbl>
              <a:tblPr firstRow="1" firstCol="1" bandRow="1">
                <a:tableStyleId>{5C22544A-7EE6-4342-B048-85BDC9FD1C3A}</a:tableStyleId>
              </a:tblPr>
              <a:tblGrid>
                <a:gridCol w="1136542"/>
                <a:gridCol w="4730858"/>
                <a:gridCol w="2895600"/>
              </a:tblGrid>
              <a:tr h="209549">
                <a:tc>
                  <a:txBody>
                    <a:bodyPr/>
                    <a:lstStyle/>
                    <a:p>
                      <a:pPr marL="0" marR="0" algn="ctr">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dirty="0">
                          <a:effectLst/>
                        </a:rPr>
                        <a:t>Chi </a:t>
                      </a:r>
                      <a:r>
                        <a:rPr lang="en-US" sz="1800" dirty="0" err="1">
                          <a:effectLst/>
                        </a:rPr>
                        <a:t>tiết</a:t>
                      </a:r>
                      <a:r>
                        <a:rPr lang="en-US" sz="1800" dirty="0">
                          <a:effectLst/>
                        </a:rPr>
                        <a:t>, </a:t>
                      </a:r>
                      <a:r>
                        <a:rPr lang="en-US" sz="1800" dirty="0" err="1">
                          <a:effectLst/>
                        </a:rPr>
                        <a:t>hình</a:t>
                      </a:r>
                      <a:r>
                        <a:rPr lang="en-US" sz="1800" dirty="0">
                          <a:effectLst/>
                        </a:rPr>
                        <a:t> </a:t>
                      </a:r>
                      <a:r>
                        <a:rPr lang="en-US" sz="1800" dirty="0" err="1">
                          <a:effectLst/>
                        </a:rPr>
                        <a:t>ảnh</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dirty="0" err="1">
                          <a:effectLst/>
                        </a:rPr>
                        <a:t>Nhận</a:t>
                      </a:r>
                      <a:r>
                        <a:rPr lang="en-US" sz="1800" dirty="0">
                          <a:effectLst/>
                        </a:rPr>
                        <a:t> </a:t>
                      </a:r>
                      <a:r>
                        <a:rPr lang="en-US" sz="1800" dirty="0" err="1">
                          <a:effectLst/>
                        </a:rPr>
                        <a:t>xét</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06703">
                <a:tc>
                  <a:txBody>
                    <a:bodyPr/>
                    <a:lstStyle/>
                    <a:p>
                      <a:pPr marL="0" marR="0" algn="l">
                        <a:lnSpc>
                          <a:spcPct val="107000"/>
                        </a:lnSpc>
                        <a:spcBef>
                          <a:spcPts val="0"/>
                        </a:spcBef>
                        <a:spcAft>
                          <a:spcPts val="0"/>
                        </a:spcAft>
                      </a:pPr>
                      <a:r>
                        <a:rPr lang="en-US" sz="1800" dirty="0" err="1">
                          <a:effectLst/>
                        </a:rPr>
                        <a:t>Hoàn</a:t>
                      </a:r>
                      <a:r>
                        <a:rPr lang="en-US" sz="1800" dirty="0">
                          <a:effectLst/>
                        </a:rPr>
                        <a:t> </a:t>
                      </a:r>
                      <a:r>
                        <a:rPr lang="en-US" sz="1800" dirty="0" err="1">
                          <a:effectLst/>
                        </a:rPr>
                        <a:t>cảnh</a:t>
                      </a:r>
                      <a:r>
                        <a:rPr lang="en-US" sz="1800" dirty="0">
                          <a:effectLst/>
                        </a:rPr>
                        <a:t> </a:t>
                      </a:r>
                      <a:r>
                        <a:rPr lang="en-US" sz="1800" dirty="0" err="1">
                          <a:effectLst/>
                        </a:rPr>
                        <a:t>sống</a:t>
                      </a:r>
                      <a:r>
                        <a:rPr lang="en-US" sz="1800" dirty="0">
                          <a:effectLst/>
                        </a:rPr>
                        <a:t> </a:t>
                      </a:r>
                      <a:r>
                        <a:rPr lang="en-US" sz="1800" dirty="0" err="1">
                          <a:effectLst/>
                        </a:rPr>
                        <a:t>của</a:t>
                      </a:r>
                      <a:r>
                        <a:rPr lang="en-US" sz="1800" dirty="0">
                          <a:effectLst/>
                        </a:rPr>
                        <a:t> </a:t>
                      </a:r>
                      <a:r>
                        <a:rPr lang="en-US" sz="1800" dirty="0" err="1">
                          <a:effectLst/>
                        </a:rPr>
                        <a:t>cô</a:t>
                      </a:r>
                      <a:r>
                        <a:rPr lang="en-US" sz="1800" dirty="0">
                          <a:effectLst/>
                        </a:rPr>
                        <a:t> </a:t>
                      </a:r>
                      <a:r>
                        <a:rPr lang="en-US" sz="1800" dirty="0" err="1">
                          <a:effectLst/>
                        </a:rPr>
                        <a:t>bé</a:t>
                      </a:r>
                      <a:r>
                        <a:rPr lang="en-US" sz="1800" dirty="0">
                          <a:effectLst/>
                        </a:rPr>
                        <a:t> </a:t>
                      </a:r>
                      <a:r>
                        <a:rPr lang="en-US" sz="1800" dirty="0" err="1">
                          <a:effectLst/>
                        </a:rPr>
                        <a:t>bán</a:t>
                      </a:r>
                      <a:r>
                        <a:rPr lang="en-US" sz="1800" dirty="0">
                          <a:effectLst/>
                        </a:rPr>
                        <a:t> </a:t>
                      </a:r>
                      <a:r>
                        <a:rPr lang="en-US" sz="1800" dirty="0" err="1">
                          <a:effectLst/>
                        </a:rPr>
                        <a:t>diêm</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endParaRPr>
                    </a:p>
                    <a:p>
                      <a:pPr marL="0" marR="0">
                        <a:lnSpc>
                          <a:spcPct val="107000"/>
                        </a:lnSpc>
                        <a:spcBef>
                          <a:spcPts val="0"/>
                        </a:spcBef>
                        <a:spcAft>
                          <a:spcPts val="0"/>
                        </a:spcAft>
                      </a:pPr>
                      <a:r>
                        <a:rPr lang="en-US" sz="1000" dirty="0">
                          <a:effectLst/>
                        </a:rPr>
                        <a:t> </a:t>
                      </a:r>
                      <a:endParaRPr lang="en-US" sz="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dirty="0">
                          <a:solidFill>
                            <a:srgbClr val="FF0000"/>
                          </a:solidFill>
                          <a:effectLst/>
                        </a:rPr>
                        <a:t> </a:t>
                      </a:r>
                      <a:r>
                        <a:rPr lang="en-US" sz="2000" b="1" dirty="0" smtClean="0">
                          <a:solidFill>
                            <a:srgbClr val="FF0000"/>
                          </a:solidFill>
                          <a:effectLst/>
                        </a:rPr>
                        <a:t>=&gt;</a:t>
                      </a:r>
                      <a:r>
                        <a:rPr lang="en-US" sz="2000" b="0" u="none" dirty="0" err="1" smtClean="0">
                          <a:solidFill>
                            <a:srgbClr val="FF0000"/>
                          </a:solidFill>
                          <a:latin typeface="Arial" charset="0"/>
                        </a:rPr>
                        <a:t>Hoàn</a:t>
                      </a:r>
                      <a:r>
                        <a:rPr lang="en-US" sz="2000" b="0" u="none" dirty="0" smtClean="0">
                          <a:solidFill>
                            <a:srgbClr val="FF0000"/>
                          </a:solidFill>
                          <a:latin typeface="Arial" charset="0"/>
                        </a:rPr>
                        <a:t> </a:t>
                      </a:r>
                      <a:r>
                        <a:rPr lang="en-US" sz="2000" b="0" u="none" dirty="0" err="1" smtClean="0">
                          <a:solidFill>
                            <a:srgbClr val="FF0000"/>
                          </a:solidFill>
                          <a:latin typeface="Arial" charset="0"/>
                        </a:rPr>
                        <a:t>cảnh</a:t>
                      </a:r>
                      <a:r>
                        <a:rPr lang="en-US" sz="2000" b="0" u="none" dirty="0" smtClean="0">
                          <a:solidFill>
                            <a:srgbClr val="FF0000"/>
                          </a:solidFill>
                          <a:latin typeface="Arial" charset="0"/>
                        </a:rPr>
                        <a:t> </a:t>
                      </a:r>
                      <a:r>
                        <a:rPr lang="en-US" sz="2000" b="0" u="none" dirty="0" err="1" smtClean="0">
                          <a:solidFill>
                            <a:srgbClr val="FF0000"/>
                          </a:solidFill>
                          <a:latin typeface="Arial" charset="0"/>
                        </a:rPr>
                        <a:t>bất</a:t>
                      </a:r>
                      <a:r>
                        <a:rPr lang="en-US" sz="2000" b="0" u="none" dirty="0" smtClean="0">
                          <a:solidFill>
                            <a:srgbClr val="FF0000"/>
                          </a:solidFill>
                          <a:latin typeface="Arial" charset="0"/>
                        </a:rPr>
                        <a:t> </a:t>
                      </a:r>
                      <a:r>
                        <a:rPr lang="en-US" sz="2000" b="0" u="none" dirty="0" err="1" smtClean="0">
                          <a:solidFill>
                            <a:srgbClr val="FF0000"/>
                          </a:solidFill>
                          <a:latin typeface="Arial" charset="0"/>
                        </a:rPr>
                        <a:t>hạnh</a:t>
                      </a:r>
                      <a:r>
                        <a:rPr lang="en-US" sz="2000" b="0" u="none" dirty="0" smtClean="0">
                          <a:solidFill>
                            <a:srgbClr val="FF0000"/>
                          </a:solidFill>
                          <a:latin typeface="Arial" charset="0"/>
                        </a:rPr>
                        <a:t>, </a:t>
                      </a:r>
                      <a:r>
                        <a:rPr lang="en-US" sz="2000" b="0" u="none" dirty="0" err="1" smtClean="0">
                          <a:solidFill>
                            <a:srgbClr val="FF0000"/>
                          </a:solidFill>
                          <a:latin typeface="Arial" charset="0"/>
                        </a:rPr>
                        <a:t>thiếu</a:t>
                      </a:r>
                      <a:r>
                        <a:rPr lang="en-US" sz="2000" b="0" u="none" dirty="0" smtClean="0">
                          <a:solidFill>
                            <a:srgbClr val="FF0000"/>
                          </a:solidFill>
                          <a:latin typeface="Arial" charset="0"/>
                        </a:rPr>
                        <a:t> </a:t>
                      </a:r>
                      <a:r>
                        <a:rPr lang="en-US" sz="2000" b="0" u="none" dirty="0" err="1" smtClean="0">
                          <a:solidFill>
                            <a:srgbClr val="FF0000"/>
                          </a:solidFill>
                          <a:latin typeface="Arial" charset="0"/>
                        </a:rPr>
                        <a:t>thốn</a:t>
                      </a:r>
                      <a:r>
                        <a:rPr lang="en-US" sz="2000" b="0" u="none" dirty="0" smtClean="0">
                          <a:solidFill>
                            <a:srgbClr val="FF0000"/>
                          </a:solidFill>
                          <a:latin typeface="Arial" charset="0"/>
                        </a:rPr>
                        <a:t> </a:t>
                      </a:r>
                      <a:r>
                        <a:rPr lang="en-US" sz="2000" b="0" u="none" dirty="0" err="1" smtClean="0">
                          <a:solidFill>
                            <a:srgbClr val="FF0000"/>
                          </a:solidFill>
                          <a:latin typeface="Arial" charset="0"/>
                        </a:rPr>
                        <a:t>cả</a:t>
                      </a:r>
                      <a:r>
                        <a:rPr lang="en-US" sz="2000" b="0" u="none" dirty="0" smtClean="0">
                          <a:solidFill>
                            <a:srgbClr val="FF0000"/>
                          </a:solidFill>
                          <a:latin typeface="Arial" charset="0"/>
                        </a:rPr>
                        <a:t> </a:t>
                      </a:r>
                      <a:r>
                        <a:rPr lang="en-US" sz="2000" b="0" u="none" dirty="0" err="1" smtClean="0">
                          <a:solidFill>
                            <a:srgbClr val="FF0000"/>
                          </a:solidFill>
                          <a:latin typeface="Arial" charset="0"/>
                        </a:rPr>
                        <a:t>vật</a:t>
                      </a:r>
                      <a:r>
                        <a:rPr lang="en-US" sz="2000" b="0" u="none" dirty="0" smtClean="0">
                          <a:solidFill>
                            <a:srgbClr val="FF0000"/>
                          </a:solidFill>
                          <a:latin typeface="Arial" charset="0"/>
                        </a:rPr>
                        <a:t> </a:t>
                      </a:r>
                      <a:r>
                        <a:rPr lang="en-US" sz="2000" b="0" u="none" dirty="0" err="1" smtClean="0">
                          <a:solidFill>
                            <a:srgbClr val="FF0000"/>
                          </a:solidFill>
                          <a:latin typeface="Arial" charset="0"/>
                        </a:rPr>
                        <a:t>chất</a:t>
                      </a:r>
                      <a:r>
                        <a:rPr lang="en-US" sz="2000" b="0" u="none" dirty="0" smtClean="0">
                          <a:solidFill>
                            <a:srgbClr val="FF0000"/>
                          </a:solidFill>
                          <a:latin typeface="Arial" charset="0"/>
                        </a:rPr>
                        <a:t>, </a:t>
                      </a:r>
                      <a:r>
                        <a:rPr lang="en-US" sz="2000" b="0" u="none" dirty="0" err="1" smtClean="0">
                          <a:solidFill>
                            <a:srgbClr val="FF0000"/>
                          </a:solidFill>
                          <a:latin typeface="Arial" charset="0"/>
                        </a:rPr>
                        <a:t>tinh</a:t>
                      </a:r>
                      <a:r>
                        <a:rPr lang="en-US" sz="2000" b="0" u="none" dirty="0" smtClean="0">
                          <a:solidFill>
                            <a:srgbClr val="FF0000"/>
                          </a:solidFill>
                          <a:latin typeface="Arial" charset="0"/>
                        </a:rPr>
                        <a:t> </a:t>
                      </a:r>
                      <a:r>
                        <a:rPr lang="en-US" sz="2000" b="0" u="none" dirty="0" err="1" smtClean="0">
                          <a:solidFill>
                            <a:srgbClr val="FF0000"/>
                          </a:solidFill>
                          <a:latin typeface="Arial" charset="0"/>
                        </a:rPr>
                        <a:t>thần</a:t>
                      </a:r>
                      <a:r>
                        <a:rPr lang="en-US" sz="2000" b="0" u="none" dirty="0" smtClean="0">
                          <a:solidFill>
                            <a:srgbClr val="FF0000"/>
                          </a:solidFill>
                          <a:latin typeface="Arial" charset="0"/>
                        </a:rPr>
                        <a:t>.</a:t>
                      </a:r>
                      <a:endParaRPr lang="en-US" sz="2000" dirty="0" smtClean="0">
                        <a:solidFill>
                          <a:srgbClr val="FF0000"/>
                        </a:solidFill>
                        <a:effectLst/>
                        <a:latin typeface="+mn-lt"/>
                        <a:ea typeface="Calibri"/>
                        <a:cs typeface="Times New Roman"/>
                      </a:endParaRPr>
                    </a:p>
                    <a:p>
                      <a:pPr marL="0" marR="0">
                        <a:lnSpc>
                          <a:spcPct val="107000"/>
                        </a:lnSpc>
                        <a:spcBef>
                          <a:spcPts val="0"/>
                        </a:spcBef>
                        <a:spcAft>
                          <a:spcPts val="0"/>
                        </a:spcAft>
                      </a:pPr>
                      <a:endParaRPr lang="en-US" sz="2000" dirty="0">
                        <a:solidFill>
                          <a:srgbClr val="FF0000"/>
                        </a:solidFill>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76400">
                <a:tc>
                  <a:txBody>
                    <a:bodyPr/>
                    <a:lstStyle/>
                    <a:p>
                      <a:pPr marL="0" marR="0" algn="l">
                        <a:lnSpc>
                          <a:spcPct val="107000"/>
                        </a:lnSpc>
                        <a:spcBef>
                          <a:spcPts val="0"/>
                        </a:spcBef>
                        <a:spcAft>
                          <a:spcPts val="0"/>
                        </a:spcAft>
                      </a:pPr>
                      <a:r>
                        <a:rPr lang="en-US" sz="1800" dirty="0" err="1">
                          <a:effectLst/>
                        </a:rPr>
                        <a:t>Hình</a:t>
                      </a:r>
                      <a:r>
                        <a:rPr lang="en-US" sz="1800" dirty="0">
                          <a:effectLst/>
                        </a:rPr>
                        <a:t> </a:t>
                      </a:r>
                      <a:r>
                        <a:rPr lang="en-US" sz="1800" dirty="0" err="1">
                          <a:effectLst/>
                        </a:rPr>
                        <a:t>ảnh</a:t>
                      </a:r>
                      <a:r>
                        <a:rPr lang="en-US" sz="1800" dirty="0">
                          <a:effectLst/>
                        </a:rPr>
                        <a:t> </a:t>
                      </a:r>
                      <a:r>
                        <a:rPr lang="en-US" sz="1800" dirty="0" err="1">
                          <a:effectLst/>
                        </a:rPr>
                        <a:t>của</a:t>
                      </a:r>
                      <a:r>
                        <a:rPr lang="en-US" sz="1800" dirty="0">
                          <a:effectLst/>
                        </a:rPr>
                        <a:t> </a:t>
                      </a:r>
                      <a:r>
                        <a:rPr lang="en-US" sz="1800" dirty="0" err="1">
                          <a:effectLst/>
                        </a:rPr>
                        <a:t>cô</a:t>
                      </a:r>
                      <a:r>
                        <a:rPr lang="en-US" sz="1800" dirty="0">
                          <a:effectLst/>
                        </a:rPr>
                        <a:t> </a:t>
                      </a:r>
                      <a:r>
                        <a:rPr lang="en-US" sz="1800" dirty="0" err="1">
                          <a:effectLst/>
                        </a:rPr>
                        <a:t>bé</a:t>
                      </a:r>
                      <a:r>
                        <a:rPr lang="en-US" sz="1800" dirty="0">
                          <a:effectLst/>
                        </a:rPr>
                        <a:t> </a:t>
                      </a:r>
                      <a:r>
                        <a:rPr lang="en-US" sz="1800" dirty="0" err="1">
                          <a:effectLst/>
                        </a:rPr>
                        <a:t>bán</a:t>
                      </a:r>
                      <a:r>
                        <a:rPr lang="en-US" sz="1800" dirty="0">
                          <a:effectLst/>
                        </a:rPr>
                        <a:t> </a:t>
                      </a:r>
                      <a:r>
                        <a:rPr lang="en-US" sz="1800" dirty="0" err="1">
                          <a:effectLst/>
                        </a:rPr>
                        <a:t>diêm</a:t>
                      </a:r>
                      <a:r>
                        <a:rPr lang="en-US" sz="1800" dirty="0">
                          <a:effectLst/>
                        </a:rPr>
                        <a:t> </a:t>
                      </a:r>
                      <a:r>
                        <a:rPr lang="en-US" sz="1800" dirty="0" err="1">
                          <a:effectLst/>
                        </a:rPr>
                        <a:t>trong</a:t>
                      </a:r>
                      <a:r>
                        <a:rPr lang="en-US" sz="1800" dirty="0">
                          <a:effectLst/>
                        </a:rPr>
                        <a:t> </a:t>
                      </a:r>
                      <a:r>
                        <a:rPr lang="en-US" sz="1800" dirty="0" err="1">
                          <a:effectLst/>
                        </a:rPr>
                        <a:t>đêm</a:t>
                      </a:r>
                      <a:r>
                        <a:rPr lang="en-US" sz="1800" dirty="0">
                          <a:effectLst/>
                        </a:rPr>
                        <a:t> </a:t>
                      </a:r>
                      <a:r>
                        <a:rPr lang="en-US" sz="1800" dirty="0" err="1">
                          <a:effectLst/>
                        </a:rPr>
                        <a:t>giao</a:t>
                      </a:r>
                      <a:r>
                        <a:rPr lang="en-US" sz="1800" dirty="0">
                          <a:effectLst/>
                        </a:rPr>
                        <a:t> </a:t>
                      </a:r>
                      <a:r>
                        <a:rPr lang="en-US" sz="1800" dirty="0" err="1">
                          <a:effectLst/>
                        </a:rPr>
                        <a:t>thừa</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rPr>
                        <a:t> </a:t>
                      </a:r>
                      <a:r>
                        <a:rPr lang="en-US" sz="1800" b="1" dirty="0" smtClean="0">
                          <a:solidFill>
                            <a:srgbClr val="000099"/>
                          </a:solidFill>
                        </a:rPr>
                        <a:t>- </a:t>
                      </a:r>
                      <a:r>
                        <a:rPr lang="en-US" sz="1800" b="1" dirty="0" err="1" smtClean="0">
                          <a:solidFill>
                            <a:srgbClr val="000099"/>
                          </a:solidFill>
                        </a:rPr>
                        <a:t>Đầu</a:t>
                      </a:r>
                      <a:r>
                        <a:rPr lang="en-US" sz="1800" b="1" dirty="0" smtClean="0">
                          <a:solidFill>
                            <a:srgbClr val="000099"/>
                          </a:solidFill>
                        </a:rPr>
                        <a:t> </a:t>
                      </a:r>
                      <a:r>
                        <a:rPr lang="en-US" sz="1800" b="1" dirty="0" err="1" smtClean="0">
                          <a:solidFill>
                            <a:srgbClr val="000099"/>
                          </a:solidFill>
                        </a:rPr>
                        <a:t>trần</a:t>
                      </a:r>
                      <a:r>
                        <a:rPr lang="en-US" sz="1800" b="1" dirty="0" smtClean="0">
                          <a:solidFill>
                            <a:srgbClr val="000099"/>
                          </a:solidFill>
                        </a:rPr>
                        <a:t>, </a:t>
                      </a:r>
                      <a:r>
                        <a:rPr lang="en-US" sz="1800" b="1" dirty="0" err="1" smtClean="0">
                          <a:solidFill>
                            <a:srgbClr val="000099"/>
                          </a:solidFill>
                        </a:rPr>
                        <a:t>chân</a:t>
                      </a:r>
                      <a:r>
                        <a:rPr lang="en-US" sz="1800" b="1" dirty="0" smtClean="0">
                          <a:solidFill>
                            <a:srgbClr val="000099"/>
                          </a:solidFill>
                        </a:rPr>
                        <a:t> </a:t>
                      </a:r>
                      <a:r>
                        <a:rPr lang="en-US" sz="1800" b="1" dirty="0" err="1" smtClean="0">
                          <a:solidFill>
                            <a:srgbClr val="000099"/>
                          </a:solidFill>
                        </a:rPr>
                        <a:t>đi</a:t>
                      </a:r>
                      <a:r>
                        <a:rPr lang="en-US" sz="1800" b="1" baseline="0" dirty="0" smtClean="0">
                          <a:solidFill>
                            <a:srgbClr val="000099"/>
                          </a:solidFill>
                        </a:rPr>
                        <a:t> </a:t>
                      </a:r>
                      <a:r>
                        <a:rPr lang="en-US" sz="1800" b="1" dirty="0" err="1" smtClean="0">
                          <a:solidFill>
                            <a:srgbClr val="000099"/>
                          </a:solidFill>
                        </a:rPr>
                        <a:t>đất</a:t>
                      </a:r>
                      <a:r>
                        <a:rPr lang="vi-VN" sz="1800" b="1" dirty="0" smtClean="0">
                          <a:solidFill>
                            <a:srgbClr val="000099"/>
                          </a:solidFill>
                        </a:rPr>
                        <a:t>, đang dò dẫm trong đêm tối,</a:t>
                      </a:r>
                      <a:r>
                        <a:rPr lang="en-US" sz="1800" b="1" dirty="0" smtClean="0">
                          <a:solidFill>
                            <a:srgbClr val="000099"/>
                          </a:solidFill>
                        </a:rPr>
                        <a:t> </a:t>
                      </a:r>
                      <a:r>
                        <a:rPr lang="vi-VN" sz="1800" b="1" dirty="0" smtClean="0">
                          <a:solidFill>
                            <a:srgbClr val="000099"/>
                          </a:solidFill>
                        </a:rPr>
                        <a:t>giữa ngày giá rét dữ dội.</a:t>
                      </a:r>
                      <a:endParaRPr lang="en-US" sz="1800" b="1" dirty="0" smtClean="0">
                        <a:solidFill>
                          <a:srgbClr val="000099"/>
                        </a:solidFill>
                      </a:endParaRPr>
                    </a:p>
                    <a:p>
                      <a:pPr>
                        <a:buFontTx/>
                        <a:buChar char="-"/>
                      </a:pPr>
                      <a:r>
                        <a:rPr lang="en-US" sz="1800" b="1" dirty="0" smtClean="0">
                          <a:solidFill>
                            <a:srgbClr val="000099"/>
                          </a:solidFill>
                        </a:rPr>
                        <a:t> </a:t>
                      </a:r>
                      <a:r>
                        <a:rPr lang="en-US" sz="1800" b="1" dirty="0" err="1" smtClean="0">
                          <a:solidFill>
                            <a:srgbClr val="000099"/>
                          </a:solidFill>
                        </a:rPr>
                        <a:t>Mặc</a:t>
                      </a:r>
                      <a:r>
                        <a:rPr lang="en-US" sz="1800" b="1" dirty="0" smtClean="0">
                          <a:solidFill>
                            <a:srgbClr val="000099"/>
                          </a:solidFill>
                        </a:rPr>
                        <a:t> </a:t>
                      </a:r>
                      <a:r>
                        <a:rPr lang="en-US" sz="1800" b="1" dirty="0" err="1" smtClean="0">
                          <a:solidFill>
                            <a:srgbClr val="000099"/>
                          </a:solidFill>
                        </a:rPr>
                        <a:t>chiếc</a:t>
                      </a:r>
                      <a:r>
                        <a:rPr lang="en-US" sz="1800" b="1" dirty="0" smtClean="0">
                          <a:solidFill>
                            <a:srgbClr val="000099"/>
                          </a:solidFill>
                        </a:rPr>
                        <a:t> </a:t>
                      </a:r>
                      <a:r>
                        <a:rPr lang="en-US" sz="1800" b="1" dirty="0" err="1" smtClean="0">
                          <a:solidFill>
                            <a:srgbClr val="000099"/>
                          </a:solidFill>
                        </a:rPr>
                        <a:t>tạp</a:t>
                      </a:r>
                      <a:r>
                        <a:rPr lang="en-US" sz="1800" b="1" dirty="0" smtClean="0">
                          <a:solidFill>
                            <a:srgbClr val="000099"/>
                          </a:solidFill>
                        </a:rPr>
                        <a:t> </a:t>
                      </a:r>
                      <a:r>
                        <a:rPr lang="en-US" sz="1800" b="1" dirty="0" err="1" smtClean="0">
                          <a:solidFill>
                            <a:srgbClr val="000099"/>
                          </a:solidFill>
                        </a:rPr>
                        <a:t>dề</a:t>
                      </a:r>
                      <a:r>
                        <a:rPr lang="en-US" sz="1800" b="1" dirty="0" smtClean="0">
                          <a:solidFill>
                            <a:srgbClr val="000099"/>
                          </a:solidFill>
                        </a:rPr>
                        <a:t> </a:t>
                      </a:r>
                      <a:r>
                        <a:rPr lang="en-US" sz="1800" b="1" dirty="0" err="1" smtClean="0">
                          <a:solidFill>
                            <a:srgbClr val="000099"/>
                          </a:solidFill>
                        </a:rPr>
                        <a:t>cũ</a:t>
                      </a:r>
                      <a:r>
                        <a:rPr lang="en-US" sz="1800" b="1" dirty="0" smtClean="0">
                          <a:solidFill>
                            <a:srgbClr val="000099"/>
                          </a:solidFill>
                        </a:rPr>
                        <a:t> </a:t>
                      </a:r>
                      <a:r>
                        <a:rPr lang="en-US" sz="1800" b="1" dirty="0" err="1" smtClean="0">
                          <a:solidFill>
                            <a:srgbClr val="000099"/>
                          </a:solidFill>
                        </a:rPr>
                        <a:t>kĩ</a:t>
                      </a:r>
                      <a:r>
                        <a:rPr lang="en-US" sz="1800" b="1" dirty="0" smtClean="0">
                          <a:solidFill>
                            <a:srgbClr val="000099"/>
                          </a:solidFill>
                        </a:rPr>
                        <a:t>.</a:t>
                      </a:r>
                    </a:p>
                    <a:p>
                      <a:pPr>
                        <a:buFontTx/>
                        <a:buChar char="-"/>
                      </a:pPr>
                      <a:r>
                        <a:rPr lang="en-US" sz="1800" b="1" dirty="0" smtClean="0">
                          <a:solidFill>
                            <a:srgbClr val="000099"/>
                          </a:solidFill>
                        </a:rPr>
                        <a:t> </a:t>
                      </a:r>
                      <a:r>
                        <a:rPr lang="en-US" sz="1800" b="1" dirty="0" err="1" smtClean="0">
                          <a:solidFill>
                            <a:srgbClr val="000099"/>
                          </a:solidFill>
                        </a:rPr>
                        <a:t>Bụng</a:t>
                      </a:r>
                      <a:r>
                        <a:rPr lang="en-US" sz="1800" b="1" dirty="0" smtClean="0">
                          <a:solidFill>
                            <a:srgbClr val="000099"/>
                          </a:solidFill>
                        </a:rPr>
                        <a:t> </a:t>
                      </a:r>
                      <a:r>
                        <a:rPr lang="en-US" sz="1800" b="1" dirty="0" err="1" smtClean="0">
                          <a:solidFill>
                            <a:srgbClr val="000099"/>
                          </a:solidFill>
                        </a:rPr>
                        <a:t>đói</a:t>
                      </a:r>
                      <a:r>
                        <a:rPr lang="en-US" sz="1800" b="1" dirty="0" smtClean="0">
                          <a:solidFill>
                            <a:srgbClr val="000099"/>
                          </a:solidFill>
                        </a:rPr>
                        <a:t>, </a:t>
                      </a:r>
                      <a:r>
                        <a:rPr lang="en-US" sz="1800" b="1" dirty="0" err="1" smtClean="0">
                          <a:solidFill>
                            <a:srgbClr val="000099"/>
                          </a:solidFill>
                        </a:rPr>
                        <a:t>rét</a:t>
                      </a:r>
                      <a:endParaRPr lang="en-US" sz="1800" b="1" dirty="0" smtClean="0">
                        <a:solidFill>
                          <a:srgbClr val="000099"/>
                        </a:solidFill>
                      </a:endParaRPr>
                    </a:p>
                    <a:p>
                      <a:pPr>
                        <a:buFontTx/>
                        <a:buChar char="-"/>
                      </a:pPr>
                      <a:r>
                        <a:rPr lang="en-US" sz="1800" b="1" dirty="0" smtClean="0">
                          <a:solidFill>
                            <a:srgbClr val="000099"/>
                          </a:solidFill>
                        </a:rPr>
                        <a:t> </a:t>
                      </a:r>
                      <a:r>
                        <a:rPr lang="en-US" sz="1800" b="1" dirty="0" err="1" smtClean="0">
                          <a:solidFill>
                            <a:srgbClr val="000099"/>
                          </a:solidFill>
                        </a:rPr>
                        <a:t>Bông</a:t>
                      </a:r>
                      <a:r>
                        <a:rPr lang="en-US" sz="1800" b="1" dirty="0" smtClean="0">
                          <a:solidFill>
                            <a:srgbClr val="000099"/>
                          </a:solidFill>
                        </a:rPr>
                        <a:t> </a:t>
                      </a:r>
                      <a:r>
                        <a:rPr lang="en-US" sz="1800" b="1" dirty="0" err="1" smtClean="0">
                          <a:solidFill>
                            <a:srgbClr val="000099"/>
                          </a:solidFill>
                        </a:rPr>
                        <a:t>tuyết</a:t>
                      </a:r>
                      <a:r>
                        <a:rPr lang="en-US" sz="1800" b="1" dirty="0" smtClean="0">
                          <a:solidFill>
                            <a:srgbClr val="000099"/>
                          </a:solidFill>
                        </a:rPr>
                        <a:t> </a:t>
                      </a:r>
                      <a:r>
                        <a:rPr lang="en-US" sz="1800" b="1" dirty="0" err="1" smtClean="0">
                          <a:solidFill>
                            <a:srgbClr val="000099"/>
                          </a:solidFill>
                        </a:rPr>
                        <a:t>bám</a:t>
                      </a:r>
                      <a:r>
                        <a:rPr lang="en-US" sz="1800" b="1" dirty="0" smtClean="0">
                          <a:solidFill>
                            <a:srgbClr val="000099"/>
                          </a:solidFill>
                        </a:rPr>
                        <a:t> </a:t>
                      </a:r>
                      <a:r>
                        <a:rPr lang="en-US" sz="1800" b="1" dirty="0" err="1" smtClean="0">
                          <a:solidFill>
                            <a:srgbClr val="000099"/>
                          </a:solidFill>
                        </a:rPr>
                        <a:t>đầy</a:t>
                      </a:r>
                      <a:r>
                        <a:rPr lang="en-US" sz="1800" b="1" dirty="0" smtClean="0">
                          <a:solidFill>
                            <a:srgbClr val="000099"/>
                          </a:solidFill>
                        </a:rPr>
                        <a:t> </a:t>
                      </a:r>
                      <a:r>
                        <a:rPr lang="en-US" sz="1800" b="1" dirty="0" err="1" smtClean="0">
                          <a:solidFill>
                            <a:srgbClr val="000099"/>
                          </a:solidFill>
                        </a:rPr>
                        <a:t>trên</a:t>
                      </a:r>
                      <a:r>
                        <a:rPr lang="en-US" sz="1800" b="1" dirty="0" smtClean="0">
                          <a:solidFill>
                            <a:srgbClr val="000099"/>
                          </a:solidFill>
                        </a:rPr>
                        <a:t> </a:t>
                      </a:r>
                      <a:r>
                        <a:rPr lang="en-US" sz="1800" b="1" dirty="0" err="1" smtClean="0">
                          <a:solidFill>
                            <a:srgbClr val="000099"/>
                          </a:solidFill>
                        </a:rPr>
                        <a:t>mái</a:t>
                      </a:r>
                      <a:r>
                        <a:rPr lang="en-US" sz="1800" b="1" dirty="0" smtClean="0">
                          <a:solidFill>
                            <a:srgbClr val="000099"/>
                          </a:solidFill>
                        </a:rPr>
                        <a:t> </a:t>
                      </a:r>
                      <a:r>
                        <a:rPr lang="en-US" sz="1800" b="1" dirty="0" err="1" smtClean="0">
                          <a:solidFill>
                            <a:srgbClr val="000099"/>
                          </a:solidFill>
                        </a:rPr>
                        <a:t>tóc</a:t>
                      </a:r>
                      <a:r>
                        <a:rPr lang="en-US" sz="1800" b="1" dirty="0" smtClean="0">
                          <a:solidFill>
                            <a:srgbClr val="000099"/>
                          </a:solidFill>
                        </a:rPr>
                        <a:t> </a:t>
                      </a:r>
                      <a:r>
                        <a:rPr lang="en-US" sz="1800" b="1" dirty="0" err="1" smtClean="0">
                          <a:solidFill>
                            <a:srgbClr val="000099"/>
                          </a:solidFill>
                        </a:rPr>
                        <a:t>dài</a:t>
                      </a:r>
                      <a:r>
                        <a:rPr lang="en-US" sz="1800" b="1" dirty="0" smtClean="0">
                          <a:solidFill>
                            <a:srgbClr val="000099"/>
                          </a:solidFill>
                        </a:rPr>
                        <a:t> </a:t>
                      </a:r>
                      <a:r>
                        <a:rPr lang="vi-VN" sz="1800" b="1" dirty="0" smtClean="0">
                          <a:solidFill>
                            <a:srgbClr val="000099"/>
                          </a:solidFill>
                        </a:rPr>
                        <a:t>..</a:t>
                      </a:r>
                      <a:r>
                        <a:rPr lang="en-US" sz="1800" b="1" dirty="0" smtClean="0">
                          <a:solidFill>
                            <a:srgbClr val="000099"/>
                          </a:solidFill>
                        </a:rPr>
                        <a:t>.</a:t>
                      </a:r>
                    </a:p>
                    <a:p>
                      <a:pPr>
                        <a:buFontTx/>
                        <a:buChar char="-"/>
                      </a:pPr>
                      <a:r>
                        <a:rPr lang="en-US" sz="1800" b="1" dirty="0" smtClean="0">
                          <a:solidFill>
                            <a:srgbClr val="000099"/>
                          </a:solidFill>
                        </a:rPr>
                        <a:t> </a:t>
                      </a:r>
                      <a:r>
                        <a:rPr lang="en-US" sz="1800" b="1" dirty="0" err="1" smtClean="0">
                          <a:solidFill>
                            <a:srgbClr val="000099"/>
                          </a:solidFill>
                        </a:rPr>
                        <a:t>Ngồi</a:t>
                      </a:r>
                      <a:r>
                        <a:rPr lang="en-US" sz="1800" b="1" dirty="0" smtClean="0">
                          <a:solidFill>
                            <a:srgbClr val="000099"/>
                          </a:solidFill>
                        </a:rPr>
                        <a:t> </a:t>
                      </a:r>
                      <a:r>
                        <a:rPr lang="en-US" sz="1800" b="1" dirty="0" err="1" smtClean="0">
                          <a:solidFill>
                            <a:srgbClr val="000099"/>
                          </a:solidFill>
                        </a:rPr>
                        <a:t>nép</a:t>
                      </a:r>
                      <a:r>
                        <a:rPr lang="en-US" sz="1800" b="1" dirty="0" smtClean="0">
                          <a:solidFill>
                            <a:srgbClr val="000099"/>
                          </a:solidFill>
                        </a:rPr>
                        <a:t> </a:t>
                      </a:r>
                      <a:r>
                        <a:rPr lang="en-US" sz="1800" b="1" dirty="0" err="1" smtClean="0">
                          <a:solidFill>
                            <a:srgbClr val="000099"/>
                          </a:solidFill>
                        </a:rPr>
                        <a:t>trong</a:t>
                      </a:r>
                      <a:r>
                        <a:rPr lang="en-US" sz="1800" b="1" dirty="0" smtClean="0">
                          <a:solidFill>
                            <a:srgbClr val="000099"/>
                          </a:solidFill>
                        </a:rPr>
                        <a:t> </a:t>
                      </a:r>
                      <a:r>
                        <a:rPr lang="en-US" sz="1800" b="1" dirty="0" err="1" smtClean="0">
                          <a:solidFill>
                            <a:srgbClr val="000099"/>
                          </a:solidFill>
                        </a:rPr>
                        <a:t>góc</a:t>
                      </a:r>
                      <a:r>
                        <a:rPr lang="en-US" sz="1800" b="1" dirty="0" smtClean="0">
                          <a:solidFill>
                            <a:srgbClr val="000099"/>
                          </a:solidFill>
                        </a:rPr>
                        <a:t> </a:t>
                      </a:r>
                      <a:r>
                        <a:rPr lang="en-US" sz="1800" b="1" dirty="0" err="1" smtClean="0">
                          <a:solidFill>
                            <a:srgbClr val="000099"/>
                          </a:solidFill>
                        </a:rPr>
                        <a:t>tường</a:t>
                      </a:r>
                      <a:r>
                        <a:rPr lang="en-US" sz="1800" b="1" dirty="0" smtClean="0">
                          <a:solidFill>
                            <a:srgbClr val="000099"/>
                          </a:solidFill>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000099"/>
                          </a:solidFill>
                          <a:effectLst/>
                        </a:rPr>
                        <a:t>- </a:t>
                      </a:r>
                      <a:r>
                        <a:rPr lang="en-US" sz="1800" b="1" dirty="0" err="1" smtClean="0">
                          <a:solidFill>
                            <a:srgbClr val="000099"/>
                          </a:solidFill>
                          <a:effectLst/>
                        </a:rPr>
                        <a:t>Đôi</a:t>
                      </a:r>
                      <a:r>
                        <a:rPr lang="en-US" sz="1800" b="1" baseline="0" dirty="0" smtClean="0">
                          <a:solidFill>
                            <a:srgbClr val="000099"/>
                          </a:solidFill>
                          <a:effectLst/>
                        </a:rPr>
                        <a:t> </a:t>
                      </a:r>
                      <a:r>
                        <a:rPr lang="en-US" sz="1800" b="1" baseline="0" dirty="0" err="1" smtClean="0">
                          <a:solidFill>
                            <a:srgbClr val="000099"/>
                          </a:solidFill>
                          <a:effectLst/>
                        </a:rPr>
                        <a:t>tay</a:t>
                      </a:r>
                      <a:r>
                        <a:rPr lang="en-US" sz="1800" b="1" baseline="0" dirty="0" smtClean="0">
                          <a:solidFill>
                            <a:srgbClr val="000099"/>
                          </a:solidFill>
                          <a:effectLst/>
                        </a:rPr>
                        <a:t> </a:t>
                      </a:r>
                      <a:r>
                        <a:rPr lang="en-US" sz="1800" b="1" baseline="0" dirty="0" err="1" smtClean="0">
                          <a:solidFill>
                            <a:srgbClr val="000099"/>
                          </a:solidFill>
                          <a:effectLst/>
                        </a:rPr>
                        <a:t>cứng</a:t>
                      </a:r>
                      <a:r>
                        <a:rPr lang="en-US" sz="1800" b="1" baseline="0" dirty="0" smtClean="0">
                          <a:solidFill>
                            <a:srgbClr val="000099"/>
                          </a:solidFill>
                          <a:effectLst/>
                        </a:rPr>
                        <a:t> </a:t>
                      </a:r>
                      <a:r>
                        <a:rPr lang="en-US" sz="1800" b="1" baseline="0" dirty="0" err="1" smtClean="0">
                          <a:solidFill>
                            <a:srgbClr val="000099"/>
                          </a:solidFill>
                          <a:effectLst/>
                        </a:rPr>
                        <a:t>đờ</a:t>
                      </a:r>
                      <a:r>
                        <a:rPr lang="en-US" sz="1800" b="1" baseline="0" dirty="0" smtClean="0">
                          <a:solidFill>
                            <a:srgbClr val="000099"/>
                          </a:solidFill>
                          <a:effectLst/>
                        </a:rPr>
                        <a:t> </a:t>
                      </a:r>
                      <a:r>
                        <a:rPr lang="en-US" sz="1800" b="1" baseline="0" dirty="0" err="1" smtClean="0">
                          <a:solidFill>
                            <a:srgbClr val="000099"/>
                          </a:solidFill>
                          <a:effectLst/>
                        </a:rPr>
                        <a:t>ra.</a:t>
                      </a:r>
                      <a:endParaRPr lang="vi-VN" sz="1800" b="1" dirty="0" smtClean="0">
                        <a:solidFill>
                          <a:srgbClr val="000099"/>
                        </a:solidFill>
                      </a:endParaRPr>
                    </a:p>
                    <a:p>
                      <a:pPr marL="0" marR="0">
                        <a:lnSpc>
                          <a:spcPct val="107000"/>
                        </a:lnSpc>
                        <a:spcBef>
                          <a:spcPts val="0"/>
                        </a:spcBef>
                        <a:spcAft>
                          <a:spcPts val="0"/>
                        </a:spcAft>
                      </a:pPr>
                      <a:endParaRPr lang="en-US" sz="800" dirty="0">
                        <a:effectLst/>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000" dirty="0">
                          <a:effectLst/>
                        </a:rPr>
                        <a:t> </a:t>
                      </a:r>
                      <a:r>
                        <a:rPr lang="vi-VN" sz="1800" b="1" dirty="0" smtClean="0">
                          <a:solidFill>
                            <a:srgbClr val="FF0000"/>
                          </a:solidFill>
                        </a:rPr>
                        <a:t>=&gt; Cô bé </a:t>
                      </a:r>
                      <a:r>
                        <a:rPr lang="en-US" sz="1800" b="1" dirty="0" err="1" smtClean="0">
                          <a:solidFill>
                            <a:srgbClr val="FF0000"/>
                          </a:solidFill>
                        </a:rPr>
                        <a:t>rất</a:t>
                      </a:r>
                      <a:r>
                        <a:rPr lang="en-US" sz="1800" b="1" dirty="0" smtClean="0">
                          <a:solidFill>
                            <a:srgbClr val="FF0000"/>
                          </a:solidFill>
                        </a:rPr>
                        <a:t> </a:t>
                      </a:r>
                      <a:r>
                        <a:rPr lang="en-US" sz="1800" b="1" dirty="0" err="1" smtClean="0">
                          <a:solidFill>
                            <a:srgbClr val="FF0000"/>
                          </a:solidFill>
                        </a:rPr>
                        <a:t>đáng</a:t>
                      </a:r>
                      <a:r>
                        <a:rPr lang="en-US" sz="1800" b="1" dirty="0" smtClean="0">
                          <a:solidFill>
                            <a:srgbClr val="FF0000"/>
                          </a:solidFill>
                        </a:rPr>
                        <a:t> </a:t>
                      </a:r>
                      <a:r>
                        <a:rPr lang="en-US" sz="1800" b="1" dirty="0" err="1" smtClean="0">
                          <a:solidFill>
                            <a:srgbClr val="FF0000"/>
                          </a:solidFill>
                        </a:rPr>
                        <a:t>thương</a:t>
                      </a:r>
                      <a:r>
                        <a:rPr lang="en-US" sz="1800" b="1" dirty="0" smtClean="0">
                          <a:solidFill>
                            <a:srgbClr val="FF0000"/>
                          </a:solidFill>
                        </a:rPr>
                        <a:t>, </a:t>
                      </a:r>
                      <a:r>
                        <a:rPr lang="vi-VN" sz="1800" b="1" dirty="0" smtClean="0">
                          <a:solidFill>
                            <a:srgbClr val="FF0000"/>
                          </a:solidFill>
                        </a:rPr>
                        <a:t> nghèo khổ, đói rét,</a:t>
                      </a:r>
                      <a:r>
                        <a:rPr lang="en-US" sz="1800" b="1" dirty="0" smtClean="0">
                          <a:solidFill>
                            <a:srgbClr val="FF0000"/>
                          </a:solidFill>
                        </a:rPr>
                        <a:t> </a:t>
                      </a:r>
                      <a:r>
                        <a:rPr lang="en-US" sz="1800" b="1" dirty="0" err="1" smtClean="0">
                          <a:solidFill>
                            <a:srgbClr val="FF0000"/>
                          </a:solidFill>
                        </a:rPr>
                        <a:t>phải</a:t>
                      </a:r>
                      <a:r>
                        <a:rPr lang="en-US" sz="1800" b="1" dirty="0" smtClean="0">
                          <a:solidFill>
                            <a:srgbClr val="FF0000"/>
                          </a:solidFill>
                        </a:rPr>
                        <a:t> </a:t>
                      </a:r>
                      <a:r>
                        <a:rPr lang="en-US" sz="1800" b="1" dirty="0" err="1" smtClean="0">
                          <a:solidFill>
                            <a:srgbClr val="FF0000"/>
                          </a:solidFill>
                        </a:rPr>
                        <a:t>ra</a:t>
                      </a:r>
                      <a:r>
                        <a:rPr lang="en-US" sz="1800" b="1" dirty="0" smtClean="0">
                          <a:solidFill>
                            <a:srgbClr val="FF0000"/>
                          </a:solidFill>
                        </a:rPr>
                        <a:t> </a:t>
                      </a:r>
                      <a:r>
                        <a:rPr lang="en-US" sz="1800" b="1" dirty="0" err="1" smtClean="0">
                          <a:solidFill>
                            <a:srgbClr val="FF0000"/>
                          </a:solidFill>
                        </a:rPr>
                        <a:t>đường</a:t>
                      </a:r>
                      <a:r>
                        <a:rPr lang="en-US" sz="1800" b="1" dirty="0" smtClean="0">
                          <a:solidFill>
                            <a:srgbClr val="FF0000"/>
                          </a:solidFill>
                        </a:rPr>
                        <a:t> </a:t>
                      </a:r>
                      <a:r>
                        <a:rPr lang="en-US" sz="1800" b="1" dirty="0" err="1" smtClean="0">
                          <a:solidFill>
                            <a:srgbClr val="FF0000"/>
                          </a:solidFill>
                        </a:rPr>
                        <a:t>để</a:t>
                      </a:r>
                      <a:r>
                        <a:rPr lang="en-US" sz="1800" b="1" dirty="0" smtClean="0">
                          <a:solidFill>
                            <a:srgbClr val="FF0000"/>
                          </a:solidFill>
                        </a:rPr>
                        <a:t> </a:t>
                      </a:r>
                      <a:r>
                        <a:rPr lang="en-US" sz="1800" b="1" dirty="0" err="1" smtClean="0">
                          <a:solidFill>
                            <a:srgbClr val="FF0000"/>
                          </a:solidFill>
                        </a:rPr>
                        <a:t>mưu</a:t>
                      </a:r>
                      <a:r>
                        <a:rPr lang="en-US" sz="1800" b="1" dirty="0" smtClean="0">
                          <a:solidFill>
                            <a:srgbClr val="FF0000"/>
                          </a:solidFill>
                        </a:rPr>
                        <a:t> </a:t>
                      </a:r>
                      <a:r>
                        <a:rPr lang="en-US" sz="1800" b="1" dirty="0" err="1" smtClean="0">
                          <a:solidFill>
                            <a:srgbClr val="FF0000"/>
                          </a:solidFill>
                        </a:rPr>
                        <a:t>sinh</a:t>
                      </a:r>
                      <a:r>
                        <a:rPr lang="en-US" sz="1800" b="1" dirty="0" smtClean="0">
                          <a:solidFill>
                            <a:srgbClr val="FF0000"/>
                          </a:solidFill>
                        </a:rPr>
                        <a:t>, </a:t>
                      </a:r>
                      <a:r>
                        <a:rPr lang="vi-VN" sz="1800" b="1" dirty="0" smtClean="0">
                          <a:solidFill>
                            <a:srgbClr val="FF0000"/>
                          </a:solidFill>
                        </a:rPr>
                        <a:t> không ai quan tâm, chăm sóc.</a:t>
                      </a:r>
                      <a:r>
                        <a:rPr lang="en-US" sz="1800" b="1" dirty="0" smtClean="0">
                          <a:solidFill>
                            <a:srgbClr val="FF0000"/>
                          </a:solidFill>
                        </a:rPr>
                        <a:t> </a:t>
                      </a:r>
                    </a:p>
                    <a:p>
                      <a:pPr marL="0" marR="0">
                        <a:lnSpc>
                          <a:spcPct val="107000"/>
                        </a:lnSpc>
                        <a:spcBef>
                          <a:spcPts val="0"/>
                        </a:spcBef>
                        <a:spcAft>
                          <a:spcPts val="0"/>
                        </a:spcAft>
                      </a:pPr>
                      <a:endParaRPr lang="en-US" sz="1800" b="1"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35177">
                <a:tc>
                  <a:txBody>
                    <a:bodyPr/>
                    <a:lstStyle/>
                    <a:p>
                      <a:pPr marL="0" marR="0" algn="l">
                        <a:lnSpc>
                          <a:spcPct val="107000"/>
                        </a:lnSpc>
                        <a:spcBef>
                          <a:spcPts val="0"/>
                        </a:spcBef>
                        <a:spcAft>
                          <a:spcPts val="0"/>
                        </a:spcAft>
                      </a:pPr>
                      <a:r>
                        <a:rPr lang="en-US" sz="1800" dirty="0" err="1">
                          <a:effectLst/>
                        </a:rPr>
                        <a:t>Nghệ</a:t>
                      </a:r>
                      <a:r>
                        <a:rPr lang="en-US" sz="1800" dirty="0">
                          <a:effectLst/>
                        </a:rPr>
                        <a:t> </a:t>
                      </a:r>
                      <a:r>
                        <a:rPr lang="en-US" sz="1800" dirty="0" err="1">
                          <a:effectLst/>
                        </a:rPr>
                        <a:t>thuật</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b="1" dirty="0" smtClean="0">
                          <a:solidFill>
                            <a:srgbClr val="000099"/>
                          </a:solidFill>
                          <a:effectLst/>
                        </a:rPr>
                        <a:t>-</a:t>
                      </a:r>
                      <a:r>
                        <a:rPr lang="en-US" sz="1800" b="1" baseline="0" dirty="0" smtClean="0">
                          <a:solidFill>
                            <a:srgbClr val="000099"/>
                          </a:solidFill>
                          <a:effectLst/>
                        </a:rPr>
                        <a:t>  </a:t>
                      </a:r>
                      <a:r>
                        <a:rPr lang="en-US" sz="1800" b="1" baseline="0" dirty="0" err="1" smtClean="0">
                          <a:solidFill>
                            <a:srgbClr val="000099"/>
                          </a:solidFill>
                          <a:effectLst/>
                        </a:rPr>
                        <a:t>Hoàn</a:t>
                      </a:r>
                      <a:r>
                        <a:rPr lang="en-US" sz="1800" b="1" baseline="0" dirty="0" smtClean="0">
                          <a:solidFill>
                            <a:srgbClr val="000099"/>
                          </a:solidFill>
                          <a:effectLst/>
                        </a:rPr>
                        <a:t> </a:t>
                      </a:r>
                      <a:r>
                        <a:rPr lang="en-US" sz="1800" b="1" baseline="0" dirty="0" err="1" smtClean="0">
                          <a:solidFill>
                            <a:srgbClr val="000099"/>
                          </a:solidFill>
                          <a:effectLst/>
                        </a:rPr>
                        <a:t>cảnh</a:t>
                      </a:r>
                      <a:r>
                        <a:rPr lang="en-US" sz="1800" b="1" baseline="0" dirty="0" smtClean="0">
                          <a:solidFill>
                            <a:srgbClr val="000099"/>
                          </a:solidFill>
                          <a:effectLst/>
                        </a:rPr>
                        <a:t> </a:t>
                      </a:r>
                      <a:r>
                        <a:rPr lang="en-US" sz="1800" b="1" baseline="0" dirty="0" err="1" smtClean="0">
                          <a:solidFill>
                            <a:srgbClr val="000099"/>
                          </a:solidFill>
                          <a:effectLst/>
                        </a:rPr>
                        <a:t>hiện</a:t>
                      </a:r>
                      <a:r>
                        <a:rPr lang="en-US" sz="1800" b="1" baseline="0" dirty="0" smtClean="0">
                          <a:solidFill>
                            <a:srgbClr val="000099"/>
                          </a:solidFill>
                          <a:effectLst/>
                        </a:rPr>
                        <a:t> </a:t>
                      </a:r>
                      <a:r>
                        <a:rPr lang="en-US" sz="1800" b="1" baseline="0" dirty="0" err="1" smtClean="0">
                          <a:solidFill>
                            <a:srgbClr val="000099"/>
                          </a:solidFill>
                          <a:effectLst/>
                        </a:rPr>
                        <a:t>tại</a:t>
                      </a:r>
                      <a:r>
                        <a:rPr lang="en-US" sz="1800" b="1" baseline="0" dirty="0" smtClean="0">
                          <a:solidFill>
                            <a:srgbClr val="000099"/>
                          </a:solidFill>
                          <a:effectLst/>
                        </a:rPr>
                        <a:t> </a:t>
                      </a:r>
                      <a:r>
                        <a:rPr lang="en-US" sz="1800" b="1" baseline="0" dirty="0" err="1" smtClean="0">
                          <a:solidFill>
                            <a:srgbClr val="000099"/>
                          </a:solidFill>
                          <a:effectLst/>
                        </a:rPr>
                        <a:t>với</a:t>
                      </a:r>
                      <a:r>
                        <a:rPr lang="en-US" sz="1800" b="1" baseline="0" dirty="0" smtClean="0">
                          <a:solidFill>
                            <a:srgbClr val="000099"/>
                          </a:solidFill>
                          <a:effectLst/>
                        </a:rPr>
                        <a:t> </a:t>
                      </a:r>
                      <a:r>
                        <a:rPr lang="en-US" sz="1800" b="1" baseline="0" dirty="0" err="1" smtClean="0">
                          <a:solidFill>
                            <a:srgbClr val="000099"/>
                          </a:solidFill>
                          <a:effectLst/>
                        </a:rPr>
                        <a:t>quá</a:t>
                      </a:r>
                      <a:r>
                        <a:rPr lang="en-US" sz="1800" b="1" baseline="0" dirty="0" smtClean="0">
                          <a:solidFill>
                            <a:srgbClr val="000099"/>
                          </a:solidFill>
                          <a:effectLst/>
                        </a:rPr>
                        <a:t> </a:t>
                      </a:r>
                      <a:r>
                        <a:rPr lang="en-US" sz="1800" b="1" baseline="0" dirty="0" err="1" smtClean="0">
                          <a:solidFill>
                            <a:srgbClr val="000099"/>
                          </a:solidFill>
                          <a:effectLst/>
                        </a:rPr>
                        <a:t>khứ</a:t>
                      </a:r>
                      <a:r>
                        <a:rPr lang="en-US" sz="1800" b="1" baseline="0" dirty="0" smtClean="0">
                          <a:solidFill>
                            <a:srgbClr val="000099"/>
                          </a:solidFill>
                          <a:effectLst/>
                        </a:rPr>
                        <a:t>.</a:t>
                      </a:r>
                    </a:p>
                    <a:p>
                      <a:pPr marL="0" marR="0">
                        <a:lnSpc>
                          <a:spcPct val="107000"/>
                        </a:lnSpc>
                        <a:spcBef>
                          <a:spcPts val="0"/>
                        </a:spcBef>
                        <a:spcAft>
                          <a:spcPts val="0"/>
                        </a:spcAft>
                      </a:pPr>
                      <a:r>
                        <a:rPr lang="en-US" sz="1800" b="1" baseline="0" dirty="0" smtClean="0">
                          <a:solidFill>
                            <a:srgbClr val="000099"/>
                          </a:solidFill>
                          <a:effectLst/>
                        </a:rPr>
                        <a:t>- </a:t>
                      </a:r>
                      <a:r>
                        <a:rPr lang="en-US" sz="1800" b="1" baseline="0" dirty="0" err="1" smtClean="0">
                          <a:solidFill>
                            <a:srgbClr val="000099"/>
                          </a:solidFill>
                          <a:effectLst/>
                        </a:rPr>
                        <a:t>Tình</a:t>
                      </a:r>
                      <a:r>
                        <a:rPr lang="en-US" sz="1800" b="1" baseline="0" dirty="0" smtClean="0">
                          <a:solidFill>
                            <a:srgbClr val="000099"/>
                          </a:solidFill>
                          <a:effectLst/>
                        </a:rPr>
                        <a:t> </a:t>
                      </a:r>
                      <a:r>
                        <a:rPr lang="en-US" sz="1800" b="1" baseline="0" dirty="0" err="1" smtClean="0">
                          <a:solidFill>
                            <a:srgbClr val="000099"/>
                          </a:solidFill>
                          <a:effectLst/>
                        </a:rPr>
                        <a:t>cảnh</a:t>
                      </a:r>
                      <a:r>
                        <a:rPr lang="en-US" sz="1800" b="1" baseline="0" dirty="0" smtClean="0">
                          <a:solidFill>
                            <a:srgbClr val="000099"/>
                          </a:solidFill>
                          <a:effectLst/>
                        </a:rPr>
                        <a:t> </a:t>
                      </a:r>
                      <a:r>
                        <a:rPr lang="en-US" sz="1800" b="1" baseline="0" dirty="0" err="1" smtClean="0">
                          <a:solidFill>
                            <a:srgbClr val="000099"/>
                          </a:solidFill>
                          <a:effectLst/>
                        </a:rPr>
                        <a:t>của</a:t>
                      </a:r>
                      <a:r>
                        <a:rPr lang="en-US" sz="1800" b="1" baseline="0" dirty="0" smtClean="0">
                          <a:solidFill>
                            <a:srgbClr val="000099"/>
                          </a:solidFill>
                          <a:effectLst/>
                        </a:rPr>
                        <a:t> </a:t>
                      </a:r>
                      <a:r>
                        <a:rPr lang="en-US" sz="1800" b="1" baseline="0" dirty="0" err="1" smtClean="0">
                          <a:solidFill>
                            <a:srgbClr val="000099"/>
                          </a:solidFill>
                          <a:effectLst/>
                        </a:rPr>
                        <a:t>em</a:t>
                      </a:r>
                      <a:r>
                        <a:rPr lang="en-US" sz="1800" b="1" baseline="0" dirty="0" smtClean="0">
                          <a:solidFill>
                            <a:srgbClr val="000099"/>
                          </a:solidFill>
                          <a:effectLst/>
                        </a:rPr>
                        <a:t> </a:t>
                      </a:r>
                      <a:r>
                        <a:rPr lang="en-US" sz="1800" b="1" baseline="0" dirty="0" err="1" smtClean="0">
                          <a:solidFill>
                            <a:srgbClr val="000099"/>
                          </a:solidFill>
                          <a:effectLst/>
                        </a:rPr>
                        <a:t>bé</a:t>
                      </a:r>
                      <a:r>
                        <a:rPr lang="en-US" sz="1800" b="1" baseline="0" dirty="0" smtClean="0">
                          <a:solidFill>
                            <a:srgbClr val="000099"/>
                          </a:solidFill>
                          <a:effectLst/>
                        </a:rPr>
                        <a:t> </a:t>
                      </a:r>
                      <a:r>
                        <a:rPr lang="en-US" sz="1800" b="1" baseline="0" dirty="0" err="1" smtClean="0">
                          <a:solidFill>
                            <a:srgbClr val="000099"/>
                          </a:solidFill>
                          <a:effectLst/>
                        </a:rPr>
                        <a:t>với</a:t>
                      </a:r>
                      <a:r>
                        <a:rPr lang="en-US" sz="1800" b="1" baseline="0" dirty="0" smtClean="0">
                          <a:solidFill>
                            <a:srgbClr val="000099"/>
                          </a:solidFill>
                          <a:effectLst/>
                        </a:rPr>
                        <a:t> </a:t>
                      </a:r>
                      <a:r>
                        <a:rPr lang="en-US" sz="1800" b="1" baseline="0" dirty="0" err="1" smtClean="0">
                          <a:solidFill>
                            <a:srgbClr val="000099"/>
                          </a:solidFill>
                          <a:effectLst/>
                        </a:rPr>
                        <a:t>cảnh</a:t>
                      </a:r>
                      <a:r>
                        <a:rPr lang="en-US" sz="1800" b="1" baseline="0" dirty="0" smtClean="0">
                          <a:solidFill>
                            <a:srgbClr val="000099"/>
                          </a:solidFill>
                          <a:effectLst/>
                        </a:rPr>
                        <a:t> </a:t>
                      </a:r>
                      <a:r>
                        <a:rPr lang="en-US" sz="1800" b="1" baseline="0" dirty="0" err="1" smtClean="0">
                          <a:solidFill>
                            <a:srgbClr val="000099"/>
                          </a:solidFill>
                          <a:effectLst/>
                        </a:rPr>
                        <a:t>phố</a:t>
                      </a:r>
                      <a:r>
                        <a:rPr lang="en-US" sz="1800" b="1" baseline="0" dirty="0" smtClean="0">
                          <a:solidFill>
                            <a:srgbClr val="000099"/>
                          </a:solidFill>
                          <a:effectLst/>
                        </a:rPr>
                        <a:t> </a:t>
                      </a:r>
                      <a:r>
                        <a:rPr lang="en-US" sz="1800" b="1" baseline="0" dirty="0" err="1" smtClean="0">
                          <a:solidFill>
                            <a:srgbClr val="000099"/>
                          </a:solidFill>
                          <a:effectLst/>
                        </a:rPr>
                        <a:t>xá</a:t>
                      </a:r>
                      <a:r>
                        <a:rPr lang="en-US" sz="1800" b="1" baseline="0" dirty="0" smtClean="0">
                          <a:solidFill>
                            <a:srgbClr val="000099"/>
                          </a:solidFill>
                          <a:effectLst/>
                        </a:rPr>
                        <a:t> </a:t>
                      </a:r>
                      <a:r>
                        <a:rPr lang="en-US" sz="1800" b="1" baseline="0" dirty="0" err="1" smtClean="0">
                          <a:solidFill>
                            <a:srgbClr val="000099"/>
                          </a:solidFill>
                          <a:effectLst/>
                        </a:rPr>
                        <a:t>trong</a:t>
                      </a:r>
                      <a:r>
                        <a:rPr lang="en-US" sz="1800" b="1" baseline="0" dirty="0" smtClean="0">
                          <a:solidFill>
                            <a:srgbClr val="000099"/>
                          </a:solidFill>
                          <a:effectLst/>
                        </a:rPr>
                        <a:t> </a:t>
                      </a:r>
                      <a:r>
                        <a:rPr lang="en-US" sz="1800" b="1" baseline="0" dirty="0" err="1" smtClean="0">
                          <a:solidFill>
                            <a:srgbClr val="000099"/>
                          </a:solidFill>
                          <a:effectLst/>
                        </a:rPr>
                        <a:t>đêm</a:t>
                      </a:r>
                      <a:r>
                        <a:rPr lang="en-US" sz="1800" b="1" baseline="0" dirty="0" smtClean="0">
                          <a:solidFill>
                            <a:srgbClr val="000099"/>
                          </a:solidFill>
                          <a:effectLst/>
                        </a:rPr>
                        <a:t> </a:t>
                      </a:r>
                      <a:r>
                        <a:rPr lang="en-US" sz="1800" b="1" baseline="0" dirty="0" err="1" smtClean="0">
                          <a:solidFill>
                            <a:srgbClr val="000099"/>
                          </a:solidFill>
                          <a:effectLst/>
                        </a:rPr>
                        <a:t>giao</a:t>
                      </a:r>
                      <a:r>
                        <a:rPr lang="en-US" sz="1800" b="1" baseline="0" dirty="0" smtClean="0">
                          <a:solidFill>
                            <a:srgbClr val="000099"/>
                          </a:solidFill>
                          <a:effectLst/>
                        </a:rPr>
                        <a:t> </a:t>
                      </a:r>
                      <a:r>
                        <a:rPr lang="en-US" sz="1800" b="1" baseline="0" dirty="0" err="1" smtClean="0">
                          <a:solidFill>
                            <a:srgbClr val="000099"/>
                          </a:solidFill>
                          <a:effectLst/>
                        </a:rPr>
                        <a:t>thừa</a:t>
                      </a:r>
                      <a:endParaRPr lang="en-US" sz="1800" b="1" dirty="0" smtClean="0">
                        <a:solidFill>
                          <a:srgbClr val="000099"/>
                        </a:solidFill>
                        <a:effectLst/>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US" sz="1000" dirty="0">
                          <a:effectLst/>
                        </a:rPr>
                        <a:t> </a:t>
                      </a:r>
                      <a:r>
                        <a:rPr lang="en-US" sz="1800" dirty="0" smtClean="0">
                          <a:solidFill>
                            <a:srgbClr val="FF0000"/>
                          </a:solidFill>
                          <a:effectLst/>
                        </a:rPr>
                        <a:t>=&gt; </a:t>
                      </a:r>
                      <a:r>
                        <a:rPr lang="en-US" sz="1800" b="1" dirty="0" err="1" smtClean="0">
                          <a:solidFill>
                            <a:srgbClr val="FF0000"/>
                          </a:solidFill>
                          <a:latin typeface="Times New Roman" panose="02020603050405020304" pitchFamily="18" charset="0"/>
                          <a:ea typeface="Calibri" panose="020F0502020204030204" pitchFamily="34" charset="0"/>
                        </a:rPr>
                        <a:t>làm</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nổi</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bật</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hoàn</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cảnh</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đáng</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thương</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của</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cô</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bé</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gợi</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niềm</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thương</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cảm</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cho</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người</a:t>
                      </a:r>
                      <a:r>
                        <a:rPr lang="en-US" sz="1800" b="1" dirty="0" smtClean="0">
                          <a:solidFill>
                            <a:srgbClr val="FF0000"/>
                          </a:solidFill>
                          <a:latin typeface="Times New Roman" panose="02020603050405020304" pitchFamily="18" charset="0"/>
                          <a:ea typeface="Calibri" panose="020F0502020204030204" pitchFamily="34" charset="0"/>
                        </a:rPr>
                        <a:t> </a:t>
                      </a:r>
                      <a:r>
                        <a:rPr lang="en-US" sz="1800" b="1" dirty="0" err="1" smtClean="0">
                          <a:solidFill>
                            <a:srgbClr val="FF0000"/>
                          </a:solidFill>
                          <a:latin typeface="Times New Roman" panose="02020603050405020304" pitchFamily="18" charset="0"/>
                          <a:ea typeface="Calibri" panose="020F0502020204030204" pitchFamily="34" charset="0"/>
                        </a:rPr>
                        <a:t>đọc</a:t>
                      </a:r>
                      <a:r>
                        <a:rPr lang="en-US" sz="1800" b="1" dirty="0" smtClean="0">
                          <a:solidFill>
                            <a:srgbClr val="FF0000"/>
                          </a:solidFill>
                          <a:latin typeface="Times New Roman" panose="02020603050405020304" pitchFamily="18" charset="0"/>
                          <a:ea typeface="Calibri" panose="020F0502020204030204" pitchFamily="34" charset="0"/>
                        </a:rPr>
                        <a:t>.</a:t>
                      </a:r>
                      <a:endParaRPr lang="en-US" sz="1800" b="1" dirty="0" smtClean="0">
                        <a:solidFill>
                          <a:srgbClr val="FF0000"/>
                        </a:solidFill>
                        <a:effectLst/>
                        <a:latin typeface="Times New Roman" panose="02020603050405020304" pitchFamily="18" charset="0"/>
                        <a:ea typeface="Calibri" panose="020F0502020204030204" pitchFamily="34" charset="0"/>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47751">
                <a:tc>
                  <a:txBody>
                    <a:bodyPr/>
                    <a:lstStyle/>
                    <a:p>
                      <a:pPr marL="0" marR="0" algn="l">
                        <a:lnSpc>
                          <a:spcPct val="107000"/>
                        </a:lnSpc>
                        <a:spcBef>
                          <a:spcPts val="0"/>
                        </a:spcBef>
                        <a:spcAft>
                          <a:spcPts val="0"/>
                        </a:spcAft>
                      </a:pPr>
                      <a:r>
                        <a:rPr lang="en-US" sz="1800" dirty="0" err="1">
                          <a:effectLst/>
                        </a:rPr>
                        <a:t>Cảm</a:t>
                      </a:r>
                      <a:r>
                        <a:rPr lang="en-US" sz="1800" dirty="0">
                          <a:effectLst/>
                        </a:rPr>
                        <a:t> </a:t>
                      </a:r>
                      <a:r>
                        <a:rPr lang="en-US" sz="1800" dirty="0" err="1">
                          <a:effectLst/>
                        </a:rPr>
                        <a:t>nhận</a:t>
                      </a:r>
                      <a:r>
                        <a:rPr lang="en-US" sz="1800" dirty="0">
                          <a:effectLst/>
                        </a:rPr>
                        <a:t> </a:t>
                      </a:r>
                      <a:r>
                        <a:rPr lang="en-US" sz="1800" dirty="0" err="1">
                          <a:effectLst/>
                        </a:rPr>
                        <a:t>về</a:t>
                      </a:r>
                      <a:r>
                        <a:rPr lang="en-US" sz="1800" dirty="0">
                          <a:effectLst/>
                        </a:rPr>
                        <a:t> </a:t>
                      </a:r>
                      <a:r>
                        <a:rPr lang="en-US" sz="1800" dirty="0" err="1">
                          <a:effectLst/>
                        </a:rPr>
                        <a:t>nhân</a:t>
                      </a:r>
                      <a:r>
                        <a:rPr lang="en-US" sz="1800" dirty="0">
                          <a:effectLst/>
                        </a:rPr>
                        <a:t> </a:t>
                      </a:r>
                      <a:r>
                        <a:rPr lang="en-US" sz="1800" dirty="0" err="1" smtClean="0">
                          <a:effectLst/>
                        </a:rPr>
                        <a:t>vật</a:t>
                      </a:r>
                      <a:r>
                        <a:rPr lang="en-US" sz="1800" dirty="0" smtClean="0">
                          <a:effectLst/>
                        </a:rPr>
                        <a:t> </a:t>
                      </a:r>
                      <a:r>
                        <a:rPr lang="en-US" sz="1800" dirty="0" err="1" smtClean="0">
                          <a:effectLst/>
                        </a:rPr>
                        <a:t>cô</a:t>
                      </a:r>
                      <a:r>
                        <a:rPr lang="en-US" sz="1800" baseline="0" dirty="0" smtClean="0">
                          <a:effectLst/>
                        </a:rPr>
                        <a:t> </a:t>
                      </a:r>
                      <a:r>
                        <a:rPr lang="en-US" sz="1800" baseline="0" dirty="0" err="1" smtClean="0">
                          <a:effectLst/>
                        </a:rPr>
                        <a:t>bé</a:t>
                      </a:r>
                      <a:r>
                        <a:rPr lang="en-US" sz="1800" baseline="0" dirty="0" smtClean="0">
                          <a:effectLst/>
                        </a:rPr>
                        <a:t> </a:t>
                      </a:r>
                      <a:r>
                        <a:rPr lang="en-US" sz="1800" baseline="0" dirty="0" err="1" smtClean="0">
                          <a:effectLst/>
                        </a:rPr>
                        <a:t>bán</a:t>
                      </a:r>
                      <a:r>
                        <a:rPr lang="en-US" sz="1800" baseline="0" dirty="0" smtClean="0">
                          <a:effectLst/>
                        </a:rPr>
                        <a:t> </a:t>
                      </a:r>
                      <a:r>
                        <a:rPr lang="en-US" sz="1800" baseline="0" dirty="0" err="1" smtClean="0">
                          <a:effectLst/>
                        </a:rPr>
                        <a:t>diêm</a:t>
                      </a:r>
                      <a:endParaRPr lang="en-US" sz="1800" dirty="0">
                        <a:effectLst/>
                        <a:latin typeface="Calibri"/>
                        <a:ea typeface="Calibri"/>
                        <a:cs typeface="Times New Roman"/>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000" b="1" dirty="0">
                          <a:effectLst/>
                        </a:rPr>
                        <a:t> </a:t>
                      </a:r>
                      <a:endParaRPr lang="en-US" sz="2000" b="1" dirty="0" smtClean="0">
                        <a:effectLst/>
                      </a:endParaRPr>
                    </a:p>
                    <a:p>
                      <a:pPr marL="0" marR="0" indent="0" algn="l" defTabSz="914400" rtl="0" eaLnBrk="1" fontAlgn="auto" latinLnBrk="0" hangingPunct="1">
                        <a:lnSpc>
                          <a:spcPct val="107000"/>
                        </a:lnSpc>
                        <a:spcBef>
                          <a:spcPts val="0"/>
                        </a:spcBef>
                        <a:spcAft>
                          <a:spcPts val="0"/>
                        </a:spcAft>
                        <a:buClrTx/>
                        <a:buSzTx/>
                        <a:buFontTx/>
                        <a:buNone/>
                        <a:tabLst/>
                        <a:defRPr/>
                      </a:pPr>
                      <a:r>
                        <a:rPr lang="en-US" sz="2000" b="1" dirty="0" smtClean="0">
                          <a:solidFill>
                            <a:srgbClr val="FF0000"/>
                          </a:solidFill>
                          <a:effectLst/>
                          <a:latin typeface="Times New Roman" panose="02020603050405020304" pitchFamily="18" charset="0"/>
                          <a:ea typeface="Calibri" panose="020F0502020204030204" pitchFamily="34" charset="0"/>
                        </a:rPr>
                        <a:t>-&gt;</a:t>
                      </a:r>
                      <a:r>
                        <a:rPr lang="en-US" sz="2000" b="1" dirty="0" err="1" smtClean="0">
                          <a:solidFill>
                            <a:srgbClr val="FF0000"/>
                          </a:solidFill>
                          <a:effectLst/>
                          <a:latin typeface="Times New Roman" panose="02020603050405020304" pitchFamily="18" charset="0"/>
                          <a:ea typeface="Calibri" panose="020F0502020204030204" pitchFamily="34" charset="0"/>
                        </a:rPr>
                        <a:t>Là</a:t>
                      </a:r>
                      <a:r>
                        <a:rPr lang="en-US" sz="2000" b="1" baseline="0" dirty="0" smtClean="0">
                          <a:solidFill>
                            <a:srgbClr val="FF0000"/>
                          </a:solidFill>
                          <a:effectLst/>
                          <a:latin typeface="Times New Roman" panose="02020603050405020304" pitchFamily="18" charset="0"/>
                          <a:ea typeface="Calibri" panose="020F0502020204030204" pitchFamily="34" charset="0"/>
                        </a:rPr>
                        <a:t> </a:t>
                      </a:r>
                      <a:r>
                        <a:rPr lang="en-US" sz="2000" b="1" baseline="0" dirty="0" err="1" smtClean="0">
                          <a:solidFill>
                            <a:srgbClr val="FF0000"/>
                          </a:solidFill>
                          <a:effectLst/>
                          <a:latin typeface="Times New Roman" panose="02020603050405020304" pitchFamily="18" charset="0"/>
                          <a:ea typeface="Calibri" panose="020F0502020204030204" pitchFamily="34" charset="0"/>
                        </a:rPr>
                        <a:t>c</a:t>
                      </a:r>
                      <a:r>
                        <a:rPr lang="en-US" sz="2000" b="1" dirty="0" err="1" smtClean="0">
                          <a:solidFill>
                            <a:srgbClr val="FF0000"/>
                          </a:solidFill>
                          <a:latin typeface="Times New Roman" panose="02020603050405020304" pitchFamily="18" charset="0"/>
                          <a:ea typeface="Calibri" panose="020F0502020204030204" pitchFamily="34" charset="0"/>
                        </a:rPr>
                        <a:t>ô</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bé</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rất</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đáng</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thương</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tội</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nghiệp</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cô</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đơn</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có</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số</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phận</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bất</a:t>
                      </a:r>
                      <a:r>
                        <a:rPr lang="en-US" sz="2000" b="1" baseline="0" dirty="0" smtClean="0">
                          <a:solidFill>
                            <a:srgbClr val="FF0000"/>
                          </a:solidFill>
                          <a:latin typeface="Times New Roman" panose="02020603050405020304" pitchFamily="18" charset="0"/>
                          <a:ea typeface="Calibri" panose="020F0502020204030204" pitchFamily="34" charset="0"/>
                        </a:rPr>
                        <a:t> </a:t>
                      </a:r>
                      <a:r>
                        <a:rPr lang="en-US" sz="2000" b="1" baseline="0" dirty="0" err="1" smtClean="0">
                          <a:solidFill>
                            <a:srgbClr val="FF0000"/>
                          </a:solidFill>
                          <a:latin typeface="Times New Roman" panose="02020603050405020304" pitchFamily="18" charset="0"/>
                          <a:ea typeface="Calibri" panose="020F0502020204030204" pitchFamily="34" charset="0"/>
                        </a:rPr>
                        <a:t>hạnh</a:t>
                      </a:r>
                      <a:r>
                        <a:rPr lang="en-US" sz="2000" b="1" baseline="0" dirty="0" smtClean="0">
                          <a:solidFill>
                            <a:srgbClr val="FF0000"/>
                          </a:solidFill>
                          <a:latin typeface="Times New Roman" panose="02020603050405020304" pitchFamily="18" charset="0"/>
                          <a:ea typeface="Calibri" panose="020F0502020204030204" pitchFamily="34" charset="0"/>
                        </a:rPr>
                        <a:t>.</a:t>
                      </a:r>
                      <a:endParaRPr lang="en-US" sz="2000" b="1" dirty="0" smtClean="0">
                        <a:solidFill>
                          <a:srgbClr val="FF0000"/>
                        </a:solidFill>
                        <a:effectLst/>
                        <a:latin typeface="Times New Roman" panose="02020603050405020304" pitchFamily="18" charset="0"/>
                        <a:ea typeface="Calibri" panose="020F0502020204030204" pitchFamily="34" charset="0"/>
                      </a:endParaRPr>
                    </a:p>
                  </a:txBody>
                  <a:tcPr marL="48560" marR="485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r>
            </a:tbl>
          </a:graphicData>
        </a:graphic>
      </p:graphicFrame>
      <p:sp>
        <p:nvSpPr>
          <p:cNvPr id="4" name="Rectangle 1"/>
          <p:cNvSpPr>
            <a:spLocks noChangeArrowheads="1"/>
          </p:cNvSpPr>
          <p:nvPr/>
        </p:nvSpPr>
        <p:spPr bwMode="auto">
          <a:xfrm>
            <a:off x="310662" y="-86618"/>
            <a:ext cx="81534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180975" algn="l"/>
              </a:tabLst>
            </a:pPr>
            <a:r>
              <a:rPr kumimoji="0" lang="en-US" sz="1600" b="1" i="0" u="none" strike="noStrike" cap="none" normalizeH="0" baseline="0" dirty="0" err="1" smtClean="0">
                <a:ln>
                  <a:noFill/>
                </a:ln>
                <a:solidFill>
                  <a:srgbClr val="FF0000"/>
                </a:solidFill>
                <a:effectLst/>
                <a:latin typeface="Calibri" pitchFamily="34" charset="0"/>
                <a:ea typeface="Calibri" pitchFamily="34" charset="0"/>
                <a:cs typeface="Times New Roman" pitchFamily="18" charset="0"/>
              </a:rPr>
              <a:t>Nhóm</a:t>
            </a: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THẢO</a:t>
            </a:r>
            <a:r>
              <a:rPr kumimoji="0" lang="en-US" sz="1600" b="1" i="0" u="none" strike="noStrike" cap="none" normalizeH="0" dirty="0" smtClean="0">
                <a:ln>
                  <a:noFill/>
                </a:ln>
                <a:solidFill>
                  <a:srgbClr val="FF0000"/>
                </a:solidFill>
                <a:effectLst/>
                <a:latin typeface="Calibri" pitchFamily="34" charset="0"/>
                <a:ea typeface="Calibri" pitchFamily="34" charset="0"/>
                <a:cs typeface="Times New Roman" pitchFamily="18" charset="0"/>
              </a:rPr>
              <a:t> LUẬN NHÓM 4 – 5 PHÚT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Đọc</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kĩ</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đoạn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đầu</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của</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văn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bản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Cô</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t>
            </a:r>
            <a:r>
              <a:rPr kumimoji="0" lang="en-US" sz="1600" b="1" i="0" u="none" strike="noStrike" cap="none" normalizeH="0" baseline="0" dirty="0" err="1" smtClean="0">
                <a:ln>
                  <a:noFill/>
                </a:ln>
                <a:solidFill>
                  <a:schemeClr val="tx1"/>
                </a:solidFill>
                <a:effectLst/>
                <a:latin typeface="Calibri"/>
                <a:ea typeface="Calibri" pitchFamily="34" charset="0"/>
                <a:cs typeface="Times New Roman" pitchFamily="18" charset="0"/>
              </a:rPr>
              <a:t>é</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t>
            </a:r>
            <a:r>
              <a:rPr kumimoji="0" lang="en-US" sz="1600" b="1" i="0" u="none" strike="noStrike" cap="none" normalizeH="0" baseline="0" dirty="0" err="1" smtClean="0">
                <a:ln>
                  <a:noFill/>
                </a:ln>
                <a:solidFill>
                  <a:schemeClr val="tx1"/>
                </a:solidFill>
                <a:effectLst/>
                <a:latin typeface="Calibri"/>
                <a:ea typeface="Calibri" pitchFamily="34" charset="0"/>
                <a:cs typeface="Times New Roman" pitchFamily="18" charset="0"/>
              </a:rPr>
              <a:t>á</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diêm</a:t>
            </a:r>
            <a:r>
              <a:rPr kumimoji="0" lang="en-US"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để</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ho</a:t>
            </a:r>
            <a:r>
              <a:rPr kumimoji="0" lang="en-US" sz="1600" b="1" i="0" u="none" strike="noStrike" cap="none" normalizeH="0" baseline="0" dirty="0" err="1" smtClean="0">
                <a:ln>
                  <a:noFill/>
                </a:ln>
                <a:solidFill>
                  <a:schemeClr val="tx1"/>
                </a:solidFill>
                <a:effectLst/>
                <a:latin typeface="Calibri"/>
                <a:ea typeface="Calibri" pitchFamily="34" charset="0"/>
                <a:cs typeface="Times New Roman" pitchFamily="18" charset="0"/>
              </a:rPr>
              <a:t>à</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th</a:t>
            </a:r>
            <a:r>
              <a:rPr kumimoji="0" lang="en-US" sz="1600" b="1" i="0" u="none" strike="noStrike" cap="none" normalizeH="0" baseline="0" dirty="0" err="1" smtClean="0">
                <a:ln>
                  <a:noFill/>
                </a:ln>
                <a:solidFill>
                  <a:schemeClr val="tx1"/>
                </a:solidFill>
                <a:effectLst/>
                <a:latin typeface="Calibri"/>
                <a:ea typeface="Calibri" pitchFamily="34" charset="0"/>
                <a:cs typeface="Times New Roman" pitchFamily="18" charset="0"/>
              </a:rPr>
              <a:t>à</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phiếu</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học</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tập</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sau</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 pos="180975" algn="l"/>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 Box 9"/>
          <p:cNvSpPr txBox="1">
            <a:spLocks noChangeArrowheads="1"/>
          </p:cNvSpPr>
          <p:nvPr/>
        </p:nvSpPr>
        <p:spPr bwMode="auto">
          <a:xfrm>
            <a:off x="1371600" y="1066799"/>
            <a:ext cx="4572000" cy="2062103"/>
          </a:xfrm>
          <a:prstGeom prst="rect">
            <a:avLst/>
          </a:prstGeom>
          <a:noFill/>
          <a:ln w="9525">
            <a:noFill/>
            <a:miter lim="800000"/>
            <a:headEnd/>
            <a:tailEnd/>
          </a:ln>
          <a:effectLst/>
        </p:spPr>
        <p:txBody>
          <a:bodyPr wrap="square">
            <a:spAutoFit/>
          </a:bodyPr>
          <a:lstStyle/>
          <a:p>
            <a:pPr>
              <a:spcBef>
                <a:spcPct val="50000"/>
              </a:spcBef>
            </a:pPr>
            <a:r>
              <a:rPr lang="en-US" sz="1600" b="1" dirty="0" smtClean="0">
                <a:solidFill>
                  <a:srgbClr val="000099"/>
                </a:solidFill>
                <a:latin typeface="Arial" charset="0"/>
              </a:rPr>
              <a:t>- </a:t>
            </a:r>
            <a:r>
              <a:rPr lang="en-US" sz="1600" b="1" dirty="0" err="1" smtClean="0">
                <a:solidFill>
                  <a:srgbClr val="000099"/>
                </a:solidFill>
                <a:latin typeface="Arial" charset="0"/>
              </a:rPr>
              <a:t>Mẹ</a:t>
            </a:r>
            <a:r>
              <a:rPr lang="vi-VN" sz="1600" b="1" u="none" dirty="0" smtClean="0">
                <a:solidFill>
                  <a:srgbClr val="000099"/>
                </a:solidFill>
                <a:latin typeface="Arial" charset="0"/>
              </a:rPr>
              <a:t> </a:t>
            </a:r>
            <a:r>
              <a:rPr lang="vi-VN" sz="1600" b="1" u="none" dirty="0">
                <a:solidFill>
                  <a:srgbClr val="000099"/>
                </a:solidFill>
                <a:latin typeface="Arial" charset="0"/>
              </a:rPr>
              <a:t>mất, </a:t>
            </a:r>
            <a:r>
              <a:rPr lang="en-US" sz="1600" b="1" dirty="0" err="1" smtClean="0">
                <a:solidFill>
                  <a:srgbClr val="000099"/>
                </a:solidFill>
                <a:latin typeface="Arial" charset="0"/>
              </a:rPr>
              <a:t>bà</a:t>
            </a:r>
            <a:r>
              <a:rPr lang="vi-VN" sz="1600" b="1" u="none" dirty="0" smtClean="0">
                <a:solidFill>
                  <a:srgbClr val="000099"/>
                </a:solidFill>
                <a:latin typeface="Arial" charset="0"/>
              </a:rPr>
              <a:t> </a:t>
            </a:r>
            <a:r>
              <a:rPr lang="vi-VN" sz="1600" b="1" u="none" dirty="0">
                <a:solidFill>
                  <a:srgbClr val="000099"/>
                </a:solidFill>
                <a:latin typeface="Arial" charset="0"/>
              </a:rPr>
              <a:t>mất, sống với người cha khó </a:t>
            </a:r>
            <a:r>
              <a:rPr lang="vi-VN" sz="1600" b="1" u="none" dirty="0" smtClean="0">
                <a:solidFill>
                  <a:srgbClr val="000099"/>
                </a:solidFill>
                <a:latin typeface="Arial" charset="0"/>
              </a:rPr>
              <a:t>tính</a:t>
            </a:r>
            <a:r>
              <a:rPr lang="en-US" sz="1600" b="1" u="none" dirty="0" smtClean="0">
                <a:solidFill>
                  <a:srgbClr val="000099"/>
                </a:solidFill>
                <a:latin typeface="Arial" charset="0"/>
              </a:rPr>
              <a:t>.</a:t>
            </a:r>
          </a:p>
          <a:p>
            <a:pPr>
              <a:spcBef>
                <a:spcPct val="50000"/>
              </a:spcBef>
            </a:pPr>
            <a:r>
              <a:rPr lang="en-US" sz="1600" b="1" dirty="0" smtClean="0">
                <a:solidFill>
                  <a:srgbClr val="000099"/>
                </a:solidFill>
                <a:latin typeface="Arial" charset="0"/>
              </a:rPr>
              <a:t>- </a:t>
            </a:r>
            <a:r>
              <a:rPr lang="vi-VN" sz="1600" b="1" dirty="0" smtClean="0">
                <a:solidFill>
                  <a:srgbClr val="000099"/>
                </a:solidFill>
                <a:latin typeface="Arial" charset="0"/>
              </a:rPr>
              <a:t>Chui rúc trong một xó tối tăm</a:t>
            </a:r>
            <a:r>
              <a:rPr lang="en-US" sz="1600" b="1" dirty="0" smtClean="0">
                <a:solidFill>
                  <a:srgbClr val="000099"/>
                </a:solidFill>
                <a:latin typeface="Arial" charset="0"/>
              </a:rPr>
              <a:t>.</a:t>
            </a:r>
          </a:p>
          <a:p>
            <a:pPr>
              <a:spcBef>
                <a:spcPct val="50000"/>
              </a:spcBef>
            </a:pPr>
            <a:r>
              <a:rPr lang="en-US" sz="1600" b="1" dirty="0" smtClean="0">
                <a:solidFill>
                  <a:srgbClr val="000099"/>
                </a:solidFill>
                <a:latin typeface="Arial" charset="0"/>
              </a:rPr>
              <a:t>- </a:t>
            </a:r>
            <a:r>
              <a:rPr lang="vi-VN" sz="1600" b="1" dirty="0" smtClean="0">
                <a:solidFill>
                  <a:srgbClr val="000099"/>
                </a:solidFill>
                <a:latin typeface="Arial" charset="0"/>
              </a:rPr>
              <a:t> Phải đi bán diêm trong đêm giao thừa</a:t>
            </a:r>
            <a:endParaRPr lang="en-US" sz="1600" b="1" dirty="0" smtClean="0">
              <a:solidFill>
                <a:srgbClr val="000099"/>
              </a:solidFill>
              <a:latin typeface="Arial" charset="0"/>
            </a:endParaRPr>
          </a:p>
          <a:p>
            <a:pPr marL="342900" indent="-342900">
              <a:spcBef>
                <a:spcPct val="50000"/>
              </a:spcBef>
              <a:buFontTx/>
              <a:buChar char="-"/>
            </a:pPr>
            <a:endParaRPr lang="en-US" sz="1600" b="1" dirty="0">
              <a:solidFill>
                <a:srgbClr val="000099"/>
              </a:solidFill>
              <a:latin typeface="Arial" charset="0"/>
            </a:endParaRPr>
          </a:p>
          <a:p>
            <a:pPr>
              <a:spcBef>
                <a:spcPct val="50000"/>
              </a:spcBef>
            </a:pPr>
            <a:endParaRPr lang="en-US" sz="1600" b="1" u="none" dirty="0">
              <a:solidFill>
                <a:srgbClr val="000099"/>
              </a:solidFill>
              <a:latin typeface="Arial" charset="0"/>
            </a:endParaRPr>
          </a:p>
        </p:txBody>
      </p:sp>
    </p:spTree>
    <p:extLst>
      <p:ext uri="{BB962C8B-B14F-4D97-AF65-F5344CB8AC3E}">
        <p14:creationId xmlns:p14="http://schemas.microsoft.com/office/powerpoint/2010/main" val="268054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7090"/>
            <a:ext cx="8229600" cy="800219"/>
          </a:xfrm>
          <a:prstGeom prst="rect">
            <a:avLst/>
          </a:prstGeom>
        </p:spPr>
        <p:txBody>
          <a:bodyPr wrap="square">
            <a:spAutoFit/>
          </a:bodyPr>
          <a:lstStyle/>
          <a:p>
            <a:r>
              <a:rPr lang="en-US" sz="2800" b="1" dirty="0" smtClean="0">
                <a:solidFill>
                  <a:srgbClr val="000099"/>
                </a:solidFill>
              </a:rPr>
              <a:t>III. </a:t>
            </a:r>
            <a:r>
              <a:rPr lang="en-US" sz="2800" b="1" dirty="0" err="1" smtClean="0">
                <a:solidFill>
                  <a:srgbClr val="000099"/>
                </a:solidFill>
              </a:rPr>
              <a:t>Luyện</a:t>
            </a:r>
            <a:r>
              <a:rPr lang="en-US" sz="2800" b="1" dirty="0" smtClean="0">
                <a:solidFill>
                  <a:srgbClr val="000099"/>
                </a:solidFill>
              </a:rPr>
              <a:t> </a:t>
            </a:r>
            <a:r>
              <a:rPr lang="en-US" sz="2800" b="1" dirty="0" err="1" smtClean="0">
                <a:solidFill>
                  <a:srgbClr val="000099"/>
                </a:solidFill>
              </a:rPr>
              <a:t>tập</a:t>
            </a:r>
            <a:r>
              <a:rPr lang="en-US" b="1" i="1" dirty="0" smtClean="0">
                <a:solidFill>
                  <a:srgbClr val="000099"/>
                </a:solidFill>
              </a:rPr>
              <a:t>:</a:t>
            </a:r>
          </a:p>
          <a:p>
            <a:r>
              <a:rPr lang="en-US" b="1" i="1" dirty="0" smtClean="0">
                <a:solidFill>
                  <a:srgbClr val="000099"/>
                </a:solidFill>
              </a:rPr>
              <a:t>	</a:t>
            </a:r>
            <a:endParaRPr lang="en-US" sz="2800" dirty="0">
              <a:solidFill>
                <a:srgbClr val="FF0000"/>
              </a:solidFill>
            </a:endParaRPr>
          </a:p>
        </p:txBody>
      </p:sp>
      <p:sp>
        <p:nvSpPr>
          <p:cNvPr id="3" name="Rectangle 2"/>
          <p:cNvSpPr/>
          <p:nvPr/>
        </p:nvSpPr>
        <p:spPr>
          <a:xfrm>
            <a:off x="762000" y="609600"/>
            <a:ext cx="7924800" cy="1200329"/>
          </a:xfrm>
          <a:prstGeom prst="rect">
            <a:avLst/>
          </a:prstGeom>
        </p:spPr>
        <p:txBody>
          <a:bodyPr wrap="square">
            <a:spAutoFit/>
          </a:bodyPr>
          <a:lstStyle/>
          <a:p>
            <a:r>
              <a:rPr lang="en-US" sz="2400" b="1" i="1" dirty="0" smtClean="0">
                <a:solidFill>
                  <a:srgbClr val="FF0000"/>
                </a:solidFill>
              </a:rPr>
              <a:t>	</a:t>
            </a:r>
            <a:r>
              <a:rPr lang="en-US" sz="2400" b="1" i="1" dirty="0" err="1" smtClean="0">
                <a:solidFill>
                  <a:srgbClr val="FF0000"/>
                </a:solidFill>
              </a:rPr>
              <a:t>Mỗi</a:t>
            </a:r>
            <a:r>
              <a:rPr lang="en-US" sz="2400" b="1" i="1" dirty="0" smtClean="0">
                <a:solidFill>
                  <a:srgbClr val="FF0000"/>
                </a:solidFill>
              </a:rPr>
              <a:t> </a:t>
            </a:r>
            <a:r>
              <a:rPr lang="en-US" sz="2400" b="1" i="1" dirty="0" err="1">
                <a:solidFill>
                  <a:srgbClr val="FF0000"/>
                </a:solidFill>
              </a:rPr>
              <a:t>học</a:t>
            </a:r>
            <a:r>
              <a:rPr lang="en-US" sz="2400" b="1" i="1" dirty="0">
                <a:solidFill>
                  <a:srgbClr val="FF0000"/>
                </a:solidFill>
              </a:rPr>
              <a:t> </a:t>
            </a:r>
            <a:r>
              <a:rPr lang="en-US" sz="2400" b="1" i="1" dirty="0" err="1">
                <a:solidFill>
                  <a:srgbClr val="FF0000"/>
                </a:solidFill>
              </a:rPr>
              <a:t>sinh</a:t>
            </a:r>
            <a:r>
              <a:rPr lang="en-US" sz="2400" b="1" i="1" dirty="0">
                <a:solidFill>
                  <a:srgbClr val="FF0000"/>
                </a:solidFill>
              </a:rPr>
              <a:t> </a:t>
            </a:r>
            <a:r>
              <a:rPr lang="en-US" sz="2400" b="1" i="1" dirty="0" err="1">
                <a:solidFill>
                  <a:srgbClr val="FF0000"/>
                </a:solidFill>
              </a:rPr>
              <a:t>cần</a:t>
            </a:r>
            <a:r>
              <a:rPr lang="en-US" sz="2400" b="1" i="1" dirty="0">
                <a:solidFill>
                  <a:srgbClr val="FF0000"/>
                </a:solidFill>
              </a:rPr>
              <a:t> </a:t>
            </a:r>
            <a:r>
              <a:rPr lang="en-US" sz="2400" b="1" i="1" dirty="0" err="1">
                <a:solidFill>
                  <a:srgbClr val="FF0000"/>
                </a:solidFill>
              </a:rPr>
              <a:t>có</a:t>
            </a:r>
            <a:r>
              <a:rPr lang="en-US" sz="2400" b="1" i="1" dirty="0">
                <a:solidFill>
                  <a:srgbClr val="FF0000"/>
                </a:solidFill>
              </a:rPr>
              <a:t> </a:t>
            </a:r>
            <a:r>
              <a:rPr lang="en-US" sz="2400" b="1" i="1" dirty="0" err="1">
                <a:solidFill>
                  <a:srgbClr val="FF0000"/>
                </a:solidFill>
              </a:rPr>
              <a:t>thái</a:t>
            </a:r>
            <a:r>
              <a:rPr lang="en-US" sz="2400" b="1" i="1" dirty="0">
                <a:solidFill>
                  <a:srgbClr val="FF0000"/>
                </a:solidFill>
              </a:rPr>
              <a:t> </a:t>
            </a:r>
            <a:r>
              <a:rPr lang="en-US" sz="2400" b="1" i="1" dirty="0" err="1">
                <a:solidFill>
                  <a:srgbClr val="FF0000"/>
                </a:solidFill>
              </a:rPr>
              <a:t>độ</a:t>
            </a:r>
            <a:r>
              <a:rPr lang="en-US" sz="2400" b="1" i="1" dirty="0">
                <a:solidFill>
                  <a:srgbClr val="FF0000"/>
                </a:solidFill>
              </a:rPr>
              <a:t> </a:t>
            </a:r>
            <a:r>
              <a:rPr lang="en-US" sz="2400" b="1" i="1" dirty="0" err="1">
                <a:solidFill>
                  <a:srgbClr val="FF0000"/>
                </a:solidFill>
              </a:rPr>
              <a:t>và</a:t>
            </a:r>
            <a:r>
              <a:rPr lang="en-US" sz="2400" b="1" i="1" dirty="0">
                <a:solidFill>
                  <a:srgbClr val="FF0000"/>
                </a:solidFill>
              </a:rPr>
              <a:t> </a:t>
            </a:r>
            <a:r>
              <a:rPr lang="en-US" sz="2400" b="1" i="1" dirty="0" err="1">
                <a:solidFill>
                  <a:srgbClr val="FF0000"/>
                </a:solidFill>
              </a:rPr>
              <a:t>thể</a:t>
            </a:r>
            <a:r>
              <a:rPr lang="en-US" sz="2400" b="1" i="1" dirty="0">
                <a:solidFill>
                  <a:srgbClr val="FF0000"/>
                </a:solidFill>
              </a:rPr>
              <a:t> </a:t>
            </a:r>
            <a:r>
              <a:rPr lang="en-US" sz="2400" b="1" i="1" dirty="0" err="1">
                <a:solidFill>
                  <a:srgbClr val="FF0000"/>
                </a:solidFill>
              </a:rPr>
              <a:t>hiện</a:t>
            </a:r>
            <a:r>
              <a:rPr lang="en-US" sz="2400" b="1" i="1" dirty="0">
                <a:solidFill>
                  <a:srgbClr val="FF0000"/>
                </a:solidFill>
              </a:rPr>
              <a:t> </a:t>
            </a:r>
            <a:r>
              <a:rPr lang="en-US" sz="2400" b="1" i="1" dirty="0" err="1">
                <a:solidFill>
                  <a:srgbClr val="FF0000"/>
                </a:solidFill>
              </a:rPr>
              <a:t>sự</a:t>
            </a:r>
            <a:r>
              <a:rPr lang="en-US" sz="2400" b="1" i="1" dirty="0">
                <a:solidFill>
                  <a:srgbClr val="FF0000"/>
                </a:solidFill>
              </a:rPr>
              <a:t> </a:t>
            </a:r>
            <a:r>
              <a:rPr lang="en-US" sz="2400" b="1" i="1" dirty="0" err="1">
                <a:solidFill>
                  <a:srgbClr val="FF0000"/>
                </a:solidFill>
              </a:rPr>
              <a:t>quan</a:t>
            </a:r>
            <a:r>
              <a:rPr lang="en-US" sz="2400" b="1" i="1" dirty="0">
                <a:solidFill>
                  <a:srgbClr val="FF0000"/>
                </a:solidFill>
              </a:rPr>
              <a:t> </a:t>
            </a:r>
            <a:r>
              <a:rPr lang="en-US" sz="2400" b="1" i="1" dirty="0" err="1">
                <a:solidFill>
                  <a:srgbClr val="FF0000"/>
                </a:solidFill>
              </a:rPr>
              <a:t>tâm</a:t>
            </a:r>
            <a:r>
              <a:rPr lang="en-US" sz="2400" b="1" i="1" dirty="0">
                <a:solidFill>
                  <a:srgbClr val="FF0000"/>
                </a:solidFill>
              </a:rPr>
              <a:t> </a:t>
            </a:r>
            <a:r>
              <a:rPr lang="en-US" sz="2400" b="1" i="1" dirty="0" err="1">
                <a:solidFill>
                  <a:srgbClr val="FF0000"/>
                </a:solidFill>
              </a:rPr>
              <a:t>như</a:t>
            </a:r>
            <a:r>
              <a:rPr lang="en-US" sz="2400" b="1" i="1" dirty="0">
                <a:solidFill>
                  <a:srgbClr val="FF0000"/>
                </a:solidFill>
              </a:rPr>
              <a:t> </a:t>
            </a:r>
            <a:r>
              <a:rPr lang="en-US" sz="2400" b="1" i="1" dirty="0" err="1">
                <a:solidFill>
                  <a:srgbClr val="FF0000"/>
                </a:solidFill>
              </a:rPr>
              <a:t>thế</a:t>
            </a:r>
            <a:r>
              <a:rPr lang="en-US" sz="2400" b="1" i="1" dirty="0">
                <a:solidFill>
                  <a:srgbClr val="FF0000"/>
                </a:solidFill>
              </a:rPr>
              <a:t> </a:t>
            </a:r>
            <a:r>
              <a:rPr lang="en-US" sz="2400" b="1" i="1" dirty="0" err="1">
                <a:solidFill>
                  <a:srgbClr val="FF0000"/>
                </a:solidFill>
              </a:rPr>
              <a:t>nào</a:t>
            </a:r>
            <a:r>
              <a:rPr lang="en-US" sz="2400" b="1" i="1" dirty="0">
                <a:solidFill>
                  <a:srgbClr val="FF0000"/>
                </a:solidFill>
              </a:rPr>
              <a:t> </a:t>
            </a:r>
            <a:r>
              <a:rPr lang="en-US" sz="2400" b="1" i="1" dirty="0" err="1">
                <a:solidFill>
                  <a:srgbClr val="FF0000"/>
                </a:solidFill>
              </a:rPr>
              <a:t>với</a:t>
            </a:r>
            <a:r>
              <a:rPr lang="en-US" sz="2400" b="1" i="1" dirty="0">
                <a:solidFill>
                  <a:srgbClr val="FF0000"/>
                </a:solidFill>
              </a:rPr>
              <a:t> </a:t>
            </a:r>
            <a:r>
              <a:rPr lang="en-US" sz="2400" b="1" i="1" dirty="0" err="1">
                <a:solidFill>
                  <a:srgbClr val="FF0000"/>
                </a:solidFill>
              </a:rPr>
              <a:t>những</a:t>
            </a:r>
            <a:r>
              <a:rPr lang="en-US" sz="2400" b="1" i="1" dirty="0">
                <a:solidFill>
                  <a:srgbClr val="FF0000"/>
                </a:solidFill>
              </a:rPr>
              <a:t> </a:t>
            </a:r>
            <a:r>
              <a:rPr lang="en-US" sz="2400" b="1" i="1" dirty="0" err="1">
                <a:solidFill>
                  <a:srgbClr val="FF0000"/>
                </a:solidFill>
              </a:rPr>
              <a:t>em</a:t>
            </a:r>
            <a:r>
              <a:rPr lang="en-US" sz="2400" b="1" i="1" dirty="0">
                <a:solidFill>
                  <a:srgbClr val="FF0000"/>
                </a:solidFill>
              </a:rPr>
              <a:t> </a:t>
            </a:r>
            <a:r>
              <a:rPr lang="en-US" sz="2400" b="1" i="1" dirty="0" err="1">
                <a:solidFill>
                  <a:srgbClr val="FF0000"/>
                </a:solidFill>
              </a:rPr>
              <a:t>nhỏ</a:t>
            </a:r>
            <a:r>
              <a:rPr lang="en-US" sz="2400" b="1" i="1" dirty="0">
                <a:solidFill>
                  <a:srgbClr val="FF0000"/>
                </a:solidFill>
              </a:rPr>
              <a:t> </a:t>
            </a:r>
            <a:r>
              <a:rPr lang="en-US" sz="2400" b="1" i="1" dirty="0" err="1">
                <a:solidFill>
                  <a:srgbClr val="FF0000"/>
                </a:solidFill>
              </a:rPr>
              <a:t>bất</a:t>
            </a:r>
            <a:r>
              <a:rPr lang="en-US" sz="2400" b="1" i="1" dirty="0">
                <a:solidFill>
                  <a:srgbClr val="FF0000"/>
                </a:solidFill>
              </a:rPr>
              <a:t> </a:t>
            </a:r>
            <a:r>
              <a:rPr lang="en-US" sz="2400" b="1" i="1" dirty="0" err="1">
                <a:solidFill>
                  <a:srgbClr val="FF0000"/>
                </a:solidFill>
              </a:rPr>
              <a:t>hạnh</a:t>
            </a:r>
            <a:r>
              <a:rPr lang="en-US" sz="2400" b="1" i="1" dirty="0">
                <a:solidFill>
                  <a:srgbClr val="FF0000"/>
                </a:solidFill>
              </a:rPr>
              <a:t>, </a:t>
            </a:r>
            <a:r>
              <a:rPr lang="en-US" sz="2400" b="1" i="1" dirty="0" err="1">
                <a:solidFill>
                  <a:srgbClr val="FF0000"/>
                </a:solidFill>
              </a:rPr>
              <a:t>gặp</a:t>
            </a:r>
            <a:r>
              <a:rPr lang="en-US" sz="2400" b="1" i="1" dirty="0">
                <a:solidFill>
                  <a:srgbClr val="FF0000"/>
                </a:solidFill>
              </a:rPr>
              <a:t> </a:t>
            </a:r>
            <a:r>
              <a:rPr lang="en-US" sz="2400" b="1" i="1" dirty="0" err="1">
                <a:solidFill>
                  <a:srgbClr val="FF0000"/>
                </a:solidFill>
              </a:rPr>
              <a:t>khó</a:t>
            </a:r>
            <a:r>
              <a:rPr lang="en-US" sz="2400" b="1" i="1" dirty="0">
                <a:solidFill>
                  <a:srgbClr val="FF0000"/>
                </a:solidFill>
              </a:rPr>
              <a:t> </a:t>
            </a:r>
            <a:r>
              <a:rPr lang="en-US" sz="2400" b="1" i="1" dirty="0" err="1">
                <a:solidFill>
                  <a:srgbClr val="FF0000"/>
                </a:solidFill>
              </a:rPr>
              <a:t>khăn</a:t>
            </a:r>
            <a:r>
              <a:rPr lang="en-US" sz="2400" b="1" i="1" dirty="0">
                <a:solidFill>
                  <a:srgbClr val="FF0000"/>
                </a:solidFill>
              </a:rPr>
              <a:t> </a:t>
            </a:r>
            <a:r>
              <a:rPr lang="en-US" sz="2400" b="1" i="1" dirty="0" err="1">
                <a:solidFill>
                  <a:srgbClr val="FF0000"/>
                </a:solidFill>
              </a:rPr>
              <a:t>trong</a:t>
            </a:r>
            <a:r>
              <a:rPr lang="en-US" sz="2400" b="1" i="1" dirty="0">
                <a:solidFill>
                  <a:srgbClr val="FF0000"/>
                </a:solidFill>
              </a:rPr>
              <a:t> </a:t>
            </a:r>
            <a:r>
              <a:rPr lang="en-US" sz="2400" b="1" i="1" dirty="0" err="1">
                <a:solidFill>
                  <a:srgbClr val="FF0000"/>
                </a:solidFill>
              </a:rPr>
              <a:t>cuộc</a:t>
            </a:r>
            <a:r>
              <a:rPr lang="en-US" sz="2400" b="1" i="1" dirty="0">
                <a:solidFill>
                  <a:srgbClr val="FF0000"/>
                </a:solidFill>
              </a:rPr>
              <a:t> </a:t>
            </a:r>
            <a:r>
              <a:rPr lang="en-US" sz="2400" b="1" i="1" dirty="0" err="1">
                <a:solidFill>
                  <a:srgbClr val="FF0000"/>
                </a:solidFill>
              </a:rPr>
              <a:t>sống</a:t>
            </a:r>
            <a:r>
              <a:rPr lang="en-US" sz="2400" b="1" i="1" dirty="0">
                <a:solidFill>
                  <a:srgbClr val="FF0000"/>
                </a:solidFill>
              </a:rPr>
              <a:t>?</a:t>
            </a:r>
            <a:endParaRPr lang="en-US" sz="2400" dirty="0">
              <a:solidFill>
                <a:srgbClr val="FF0000"/>
              </a:solidFill>
            </a:endParaRPr>
          </a:p>
        </p:txBody>
      </p:sp>
      <p:sp>
        <p:nvSpPr>
          <p:cNvPr id="4" name="Rectangle 3"/>
          <p:cNvSpPr/>
          <p:nvPr/>
        </p:nvSpPr>
        <p:spPr>
          <a:xfrm>
            <a:off x="381000" y="1905000"/>
            <a:ext cx="8686800" cy="954107"/>
          </a:xfrm>
          <a:prstGeom prst="rect">
            <a:avLst/>
          </a:prstGeom>
        </p:spPr>
        <p:txBody>
          <a:bodyPr wrap="square">
            <a:spAutoFit/>
          </a:bodyPr>
          <a:lstStyle/>
          <a:p>
            <a:r>
              <a:rPr lang="en-US" sz="2800" b="1" i="1" dirty="0" smtClean="0">
                <a:solidFill>
                  <a:srgbClr val="000099"/>
                </a:solidFill>
              </a:rPr>
              <a:t>- </a:t>
            </a:r>
            <a:r>
              <a:rPr lang="en-US" sz="2800" b="1" i="1" dirty="0" err="1" smtClean="0">
                <a:solidFill>
                  <a:srgbClr val="000099"/>
                </a:solidFill>
              </a:rPr>
              <a:t>Thái</a:t>
            </a:r>
            <a:r>
              <a:rPr lang="en-US" sz="2800" b="1" i="1" dirty="0" smtClean="0">
                <a:solidFill>
                  <a:srgbClr val="000099"/>
                </a:solidFill>
              </a:rPr>
              <a:t> </a:t>
            </a:r>
            <a:r>
              <a:rPr lang="en-US" sz="2800" b="1" i="1" dirty="0" err="1" smtClean="0">
                <a:solidFill>
                  <a:srgbClr val="000099"/>
                </a:solidFill>
              </a:rPr>
              <a:t>độ</a:t>
            </a:r>
            <a:r>
              <a:rPr lang="en-US" sz="2800" b="1" i="1" dirty="0" smtClean="0">
                <a:solidFill>
                  <a:srgbClr val="000099"/>
                </a:solidFill>
              </a:rPr>
              <a:t>: </a:t>
            </a:r>
            <a:r>
              <a:rPr lang="en-US" sz="2800" b="1" i="1" dirty="0" err="1" smtClean="0">
                <a:solidFill>
                  <a:srgbClr val="000099"/>
                </a:solidFill>
              </a:rPr>
              <a:t>Cảm</a:t>
            </a:r>
            <a:r>
              <a:rPr lang="en-US" sz="2800" b="1" i="1" dirty="0" smtClean="0">
                <a:solidFill>
                  <a:srgbClr val="000099"/>
                </a:solidFill>
              </a:rPr>
              <a:t> </a:t>
            </a:r>
            <a:r>
              <a:rPr lang="en-US" sz="2800" b="1" i="1" dirty="0" err="1" smtClean="0">
                <a:solidFill>
                  <a:srgbClr val="000099"/>
                </a:solidFill>
              </a:rPr>
              <a:t>thông</a:t>
            </a:r>
            <a:r>
              <a:rPr lang="en-US" sz="2800" b="1" i="1" dirty="0" smtClean="0">
                <a:solidFill>
                  <a:srgbClr val="000099"/>
                </a:solidFill>
              </a:rPr>
              <a:t>, </a:t>
            </a:r>
            <a:r>
              <a:rPr lang="en-US" sz="2800" b="1" i="1" dirty="0" err="1" smtClean="0">
                <a:solidFill>
                  <a:srgbClr val="000099"/>
                </a:solidFill>
              </a:rPr>
              <a:t>trân</a:t>
            </a:r>
            <a:r>
              <a:rPr lang="en-US" sz="2800" b="1" i="1" dirty="0" smtClean="0">
                <a:solidFill>
                  <a:srgbClr val="000099"/>
                </a:solidFill>
              </a:rPr>
              <a:t> </a:t>
            </a:r>
            <a:r>
              <a:rPr lang="en-US" sz="2800" b="1" i="1" dirty="0" err="1" smtClean="0">
                <a:solidFill>
                  <a:srgbClr val="000099"/>
                </a:solidFill>
              </a:rPr>
              <a:t>trọng</a:t>
            </a:r>
            <a:endParaRPr lang="en-US" sz="2800" b="1" i="1" dirty="0">
              <a:solidFill>
                <a:srgbClr val="000099"/>
              </a:solidFill>
            </a:endParaRPr>
          </a:p>
          <a:p>
            <a:r>
              <a:rPr lang="en-US" sz="2800" b="1" i="1" dirty="0" smtClean="0">
                <a:solidFill>
                  <a:srgbClr val="000099"/>
                </a:solidFill>
              </a:rPr>
              <a:t>- </a:t>
            </a:r>
            <a:r>
              <a:rPr lang="en-US" sz="2800" b="1" i="1" dirty="0" err="1" smtClean="0">
                <a:solidFill>
                  <a:srgbClr val="000099"/>
                </a:solidFill>
              </a:rPr>
              <a:t>Hành</a:t>
            </a:r>
            <a:r>
              <a:rPr lang="en-US" sz="2800" b="1" i="1" dirty="0" smtClean="0">
                <a:solidFill>
                  <a:srgbClr val="000099"/>
                </a:solidFill>
              </a:rPr>
              <a:t> </a:t>
            </a:r>
            <a:r>
              <a:rPr lang="en-US" sz="2800" b="1" i="1" dirty="0" err="1" smtClean="0">
                <a:solidFill>
                  <a:srgbClr val="000099"/>
                </a:solidFill>
              </a:rPr>
              <a:t>động</a:t>
            </a:r>
            <a:r>
              <a:rPr lang="en-US" sz="2800" b="1" i="1" dirty="0" smtClean="0">
                <a:solidFill>
                  <a:srgbClr val="000099"/>
                </a:solidFill>
              </a:rPr>
              <a:t>: </a:t>
            </a:r>
            <a:r>
              <a:rPr lang="en-US" sz="2800" b="1" i="1" dirty="0" err="1" smtClean="0">
                <a:solidFill>
                  <a:srgbClr val="000099"/>
                </a:solidFill>
              </a:rPr>
              <a:t>giúp</a:t>
            </a:r>
            <a:r>
              <a:rPr lang="en-US" sz="2800" b="1" i="1" dirty="0" smtClean="0">
                <a:solidFill>
                  <a:srgbClr val="000099"/>
                </a:solidFill>
              </a:rPr>
              <a:t> </a:t>
            </a:r>
            <a:r>
              <a:rPr lang="en-US" sz="2800" b="1" i="1" dirty="0" err="1" smtClean="0">
                <a:solidFill>
                  <a:srgbClr val="000099"/>
                </a:solidFill>
              </a:rPr>
              <a:t>đỡ</a:t>
            </a:r>
            <a:r>
              <a:rPr lang="en-US" sz="2800" b="1" i="1" dirty="0" smtClean="0">
                <a:solidFill>
                  <a:srgbClr val="000099"/>
                </a:solidFill>
              </a:rPr>
              <a:t>, </a:t>
            </a:r>
            <a:r>
              <a:rPr lang="en-US" sz="2800" b="1" i="1" dirty="0" err="1" smtClean="0">
                <a:solidFill>
                  <a:srgbClr val="000099"/>
                </a:solidFill>
              </a:rPr>
              <a:t>quan</a:t>
            </a:r>
            <a:r>
              <a:rPr lang="en-US" sz="2800" b="1" i="1" dirty="0" smtClean="0">
                <a:solidFill>
                  <a:srgbClr val="000099"/>
                </a:solidFill>
              </a:rPr>
              <a:t> </a:t>
            </a:r>
            <a:r>
              <a:rPr lang="en-US" sz="2800" b="1" i="1" dirty="0" err="1" smtClean="0">
                <a:solidFill>
                  <a:srgbClr val="000099"/>
                </a:solidFill>
              </a:rPr>
              <a:t>tâm</a:t>
            </a:r>
            <a:r>
              <a:rPr lang="en-US" sz="2800" b="1" i="1" dirty="0" smtClean="0">
                <a:solidFill>
                  <a:srgbClr val="000099"/>
                </a:solidFill>
              </a:rPr>
              <a:t>, </a:t>
            </a:r>
            <a:r>
              <a:rPr lang="en-US" sz="2800" b="1" i="1" dirty="0" err="1" smtClean="0">
                <a:solidFill>
                  <a:srgbClr val="000099"/>
                </a:solidFill>
              </a:rPr>
              <a:t>yêu</a:t>
            </a:r>
            <a:r>
              <a:rPr lang="en-US" sz="2800" b="1" i="1" dirty="0" smtClean="0">
                <a:solidFill>
                  <a:srgbClr val="000099"/>
                </a:solidFill>
              </a:rPr>
              <a:t> </a:t>
            </a:r>
            <a:r>
              <a:rPr lang="en-US" sz="2800" b="1" i="1" dirty="0" err="1" smtClean="0">
                <a:solidFill>
                  <a:srgbClr val="000099"/>
                </a:solidFill>
              </a:rPr>
              <a:t>thương</a:t>
            </a:r>
            <a:r>
              <a:rPr lang="en-US" sz="2800" b="1" i="1" dirty="0" smtClean="0">
                <a:solidFill>
                  <a:srgbClr val="000099"/>
                </a:solidFill>
              </a:rPr>
              <a:t>, chia </a:t>
            </a:r>
            <a:r>
              <a:rPr lang="en-US" sz="2800" b="1" i="1" dirty="0" err="1" smtClean="0">
                <a:solidFill>
                  <a:srgbClr val="000099"/>
                </a:solidFill>
              </a:rPr>
              <a:t>sẻ</a:t>
            </a:r>
            <a:r>
              <a:rPr lang="en-US" sz="2800" b="1" i="1" dirty="0" smtClean="0">
                <a:solidFill>
                  <a:srgbClr val="000099"/>
                </a:solidFill>
              </a:rPr>
              <a:t>,…. </a:t>
            </a:r>
            <a:endParaRPr lang="en-US" sz="2800" dirty="0">
              <a:solidFill>
                <a:srgbClr val="000099"/>
              </a:solidFill>
            </a:endParaRPr>
          </a:p>
        </p:txBody>
      </p:sp>
      <p:sp>
        <p:nvSpPr>
          <p:cNvPr id="5" name="Rectangle 4"/>
          <p:cNvSpPr/>
          <p:nvPr/>
        </p:nvSpPr>
        <p:spPr>
          <a:xfrm>
            <a:off x="228600" y="2933581"/>
            <a:ext cx="8229600" cy="800219"/>
          </a:xfrm>
          <a:prstGeom prst="rect">
            <a:avLst/>
          </a:prstGeom>
        </p:spPr>
        <p:txBody>
          <a:bodyPr wrap="square">
            <a:spAutoFit/>
          </a:bodyPr>
          <a:lstStyle/>
          <a:p>
            <a:r>
              <a:rPr lang="en-US" sz="2800" b="1" dirty="0" smtClean="0">
                <a:solidFill>
                  <a:srgbClr val="000099"/>
                </a:solidFill>
              </a:rPr>
              <a:t>VI. </a:t>
            </a:r>
            <a:r>
              <a:rPr lang="en-US" sz="2800" b="1" dirty="0" err="1" smtClean="0">
                <a:solidFill>
                  <a:srgbClr val="000099"/>
                </a:solidFill>
              </a:rPr>
              <a:t>Vận</a:t>
            </a:r>
            <a:r>
              <a:rPr lang="en-US" sz="2800" b="1" dirty="0" smtClean="0">
                <a:solidFill>
                  <a:srgbClr val="000099"/>
                </a:solidFill>
              </a:rPr>
              <a:t> </a:t>
            </a:r>
            <a:r>
              <a:rPr lang="en-US" sz="2800" b="1" dirty="0" err="1" smtClean="0">
                <a:solidFill>
                  <a:srgbClr val="000099"/>
                </a:solidFill>
              </a:rPr>
              <a:t>dụng</a:t>
            </a:r>
            <a:r>
              <a:rPr lang="en-US" b="1" i="1" dirty="0" smtClean="0">
                <a:solidFill>
                  <a:srgbClr val="000099"/>
                </a:solidFill>
              </a:rPr>
              <a:t>:</a:t>
            </a:r>
          </a:p>
          <a:p>
            <a:r>
              <a:rPr lang="en-US" b="1" i="1" dirty="0" smtClean="0">
                <a:solidFill>
                  <a:srgbClr val="000099"/>
                </a:solidFill>
              </a:rPr>
              <a:t>	</a:t>
            </a:r>
            <a:endParaRPr lang="en-US" sz="2800" dirty="0">
              <a:solidFill>
                <a:srgbClr val="FF0000"/>
              </a:solidFill>
            </a:endParaRPr>
          </a:p>
        </p:txBody>
      </p:sp>
      <p:sp>
        <p:nvSpPr>
          <p:cNvPr id="6" name="Rectangle 5"/>
          <p:cNvSpPr/>
          <p:nvPr/>
        </p:nvSpPr>
        <p:spPr>
          <a:xfrm>
            <a:off x="762000" y="3400649"/>
            <a:ext cx="7924800" cy="1384995"/>
          </a:xfrm>
          <a:prstGeom prst="rect">
            <a:avLst/>
          </a:prstGeom>
        </p:spPr>
        <p:txBody>
          <a:bodyPr wrap="square">
            <a:spAutoFit/>
          </a:bodyPr>
          <a:lstStyle/>
          <a:p>
            <a:r>
              <a:rPr lang="en-US" sz="2800" b="1" i="1" dirty="0" smtClean="0">
                <a:solidFill>
                  <a:srgbClr val="FF0000"/>
                </a:solidFill>
              </a:rPr>
              <a:t>	</a:t>
            </a:r>
            <a:r>
              <a:rPr lang="en-US" sz="2800" b="1" i="1" dirty="0" err="1" smtClean="0">
                <a:solidFill>
                  <a:srgbClr val="FF0000"/>
                </a:solidFill>
              </a:rPr>
              <a:t>Viết</a:t>
            </a:r>
            <a:r>
              <a:rPr lang="en-US" sz="2800" b="1" i="1" dirty="0" smtClean="0">
                <a:solidFill>
                  <a:srgbClr val="FF0000"/>
                </a:solidFill>
              </a:rPr>
              <a:t> </a:t>
            </a:r>
            <a:r>
              <a:rPr lang="en-US" sz="2800" b="1" i="1" dirty="0" err="1" smtClean="0">
                <a:solidFill>
                  <a:srgbClr val="FF0000"/>
                </a:solidFill>
              </a:rPr>
              <a:t>một</a:t>
            </a:r>
            <a:r>
              <a:rPr lang="en-US" sz="2800" b="1" i="1" dirty="0" smtClean="0">
                <a:solidFill>
                  <a:srgbClr val="FF0000"/>
                </a:solidFill>
              </a:rPr>
              <a:t> </a:t>
            </a:r>
            <a:r>
              <a:rPr lang="en-US" sz="2800" b="1" i="1" dirty="0" err="1" smtClean="0">
                <a:solidFill>
                  <a:srgbClr val="FF0000"/>
                </a:solidFill>
              </a:rPr>
              <a:t>đoạn</a:t>
            </a:r>
            <a:r>
              <a:rPr lang="en-US" sz="2800" b="1" i="1" dirty="0" smtClean="0">
                <a:solidFill>
                  <a:srgbClr val="FF0000"/>
                </a:solidFill>
              </a:rPr>
              <a:t> </a:t>
            </a:r>
            <a:r>
              <a:rPr lang="en-US" sz="2800" b="1" i="1" dirty="0" err="1" smtClean="0">
                <a:solidFill>
                  <a:srgbClr val="FF0000"/>
                </a:solidFill>
              </a:rPr>
              <a:t>văn</a:t>
            </a:r>
            <a:r>
              <a:rPr lang="en-US" sz="2800" b="1" i="1" dirty="0" smtClean="0">
                <a:solidFill>
                  <a:srgbClr val="FF0000"/>
                </a:solidFill>
              </a:rPr>
              <a:t> </a:t>
            </a:r>
            <a:r>
              <a:rPr lang="en-US" sz="2800" b="1" i="1" dirty="0" err="1" smtClean="0">
                <a:solidFill>
                  <a:srgbClr val="FF0000"/>
                </a:solidFill>
              </a:rPr>
              <a:t>khoảng</a:t>
            </a:r>
            <a:r>
              <a:rPr lang="en-US" sz="2800" b="1" i="1" dirty="0" smtClean="0">
                <a:solidFill>
                  <a:srgbClr val="FF0000"/>
                </a:solidFill>
              </a:rPr>
              <a:t> 6-7 </a:t>
            </a:r>
            <a:r>
              <a:rPr lang="en-US" sz="2800" b="1" i="1" dirty="0" err="1" smtClean="0">
                <a:solidFill>
                  <a:srgbClr val="FF0000"/>
                </a:solidFill>
              </a:rPr>
              <a:t>câu</a:t>
            </a:r>
            <a:r>
              <a:rPr lang="en-US" sz="2800" b="1" i="1" dirty="0" smtClean="0">
                <a:solidFill>
                  <a:srgbClr val="FF0000"/>
                </a:solidFill>
              </a:rPr>
              <a:t> </a:t>
            </a:r>
            <a:r>
              <a:rPr lang="en-US" sz="2800" b="1" i="1" dirty="0" err="1" smtClean="0">
                <a:solidFill>
                  <a:srgbClr val="FF0000"/>
                </a:solidFill>
              </a:rPr>
              <a:t>nêu</a:t>
            </a:r>
            <a:r>
              <a:rPr lang="en-US" sz="2800" b="1" i="1" dirty="0" smtClean="0">
                <a:solidFill>
                  <a:srgbClr val="FF0000"/>
                </a:solidFill>
              </a:rPr>
              <a:t> </a:t>
            </a:r>
            <a:r>
              <a:rPr lang="en-US" sz="2800" b="1" i="1" dirty="0" err="1" smtClean="0">
                <a:solidFill>
                  <a:srgbClr val="FF0000"/>
                </a:solidFill>
              </a:rPr>
              <a:t>cảm</a:t>
            </a:r>
            <a:r>
              <a:rPr lang="en-US" sz="2800" b="1" i="1" dirty="0" smtClean="0">
                <a:solidFill>
                  <a:srgbClr val="FF0000"/>
                </a:solidFill>
              </a:rPr>
              <a:t> </a:t>
            </a:r>
            <a:r>
              <a:rPr lang="en-US" sz="2800" b="1" i="1" dirty="0" err="1" smtClean="0">
                <a:solidFill>
                  <a:srgbClr val="FF0000"/>
                </a:solidFill>
              </a:rPr>
              <a:t>nhận</a:t>
            </a:r>
            <a:r>
              <a:rPr lang="en-US" sz="2800" b="1" i="1" dirty="0" smtClean="0">
                <a:solidFill>
                  <a:srgbClr val="FF0000"/>
                </a:solidFill>
              </a:rPr>
              <a:t> </a:t>
            </a:r>
            <a:r>
              <a:rPr lang="en-US" sz="2800" b="1" i="1" dirty="0" err="1" smtClean="0">
                <a:solidFill>
                  <a:srgbClr val="FF0000"/>
                </a:solidFill>
              </a:rPr>
              <a:t>của</a:t>
            </a:r>
            <a:r>
              <a:rPr lang="en-US" sz="2800" b="1" i="1" dirty="0" smtClean="0">
                <a:solidFill>
                  <a:srgbClr val="FF0000"/>
                </a:solidFill>
              </a:rPr>
              <a:t> </a:t>
            </a:r>
            <a:r>
              <a:rPr lang="en-US" sz="2800" b="1" i="1" dirty="0" err="1" smtClean="0">
                <a:solidFill>
                  <a:srgbClr val="FF0000"/>
                </a:solidFill>
              </a:rPr>
              <a:t>em</a:t>
            </a:r>
            <a:r>
              <a:rPr lang="en-US" sz="2800" b="1" i="1" dirty="0" smtClean="0">
                <a:solidFill>
                  <a:srgbClr val="FF0000"/>
                </a:solidFill>
              </a:rPr>
              <a:t> </a:t>
            </a:r>
            <a:r>
              <a:rPr lang="en-US" sz="2800" b="1" i="1" dirty="0" err="1" smtClean="0">
                <a:solidFill>
                  <a:srgbClr val="FF0000"/>
                </a:solidFill>
              </a:rPr>
              <a:t>về</a:t>
            </a:r>
            <a:r>
              <a:rPr lang="en-US" sz="2800" b="1" i="1" dirty="0" smtClean="0">
                <a:solidFill>
                  <a:srgbClr val="FF0000"/>
                </a:solidFill>
              </a:rPr>
              <a:t> </a:t>
            </a:r>
            <a:r>
              <a:rPr lang="en-US" sz="2800" b="1" i="1" dirty="0" err="1" smtClean="0">
                <a:solidFill>
                  <a:srgbClr val="FF0000"/>
                </a:solidFill>
              </a:rPr>
              <a:t>hình</a:t>
            </a:r>
            <a:r>
              <a:rPr lang="en-US" sz="2800" b="1" i="1" dirty="0" smtClean="0">
                <a:solidFill>
                  <a:srgbClr val="FF0000"/>
                </a:solidFill>
              </a:rPr>
              <a:t> </a:t>
            </a:r>
            <a:r>
              <a:rPr lang="en-US" sz="2800" b="1" i="1" dirty="0" err="1" smtClean="0">
                <a:solidFill>
                  <a:srgbClr val="FF0000"/>
                </a:solidFill>
              </a:rPr>
              <a:t>ảnh</a:t>
            </a:r>
            <a:r>
              <a:rPr lang="en-US" sz="2800" b="1" i="1" dirty="0" smtClean="0">
                <a:solidFill>
                  <a:srgbClr val="FF0000"/>
                </a:solidFill>
              </a:rPr>
              <a:t> </a:t>
            </a:r>
            <a:r>
              <a:rPr lang="en-US" sz="2800" b="1" i="1" dirty="0" err="1" smtClean="0">
                <a:solidFill>
                  <a:srgbClr val="FF0000"/>
                </a:solidFill>
              </a:rPr>
              <a:t>cô</a:t>
            </a:r>
            <a:r>
              <a:rPr lang="en-US" sz="2800" b="1" i="1" dirty="0" smtClean="0">
                <a:solidFill>
                  <a:srgbClr val="FF0000"/>
                </a:solidFill>
              </a:rPr>
              <a:t> </a:t>
            </a:r>
            <a:r>
              <a:rPr lang="en-US" sz="2800" b="1" i="1" dirty="0" err="1" smtClean="0">
                <a:solidFill>
                  <a:srgbClr val="FF0000"/>
                </a:solidFill>
              </a:rPr>
              <a:t>bé</a:t>
            </a:r>
            <a:r>
              <a:rPr lang="en-US" sz="2800" b="1" i="1" dirty="0" smtClean="0">
                <a:solidFill>
                  <a:srgbClr val="FF0000"/>
                </a:solidFill>
              </a:rPr>
              <a:t> </a:t>
            </a:r>
            <a:r>
              <a:rPr lang="en-US" sz="2800" b="1" i="1" dirty="0" err="1" smtClean="0">
                <a:solidFill>
                  <a:srgbClr val="FF0000"/>
                </a:solidFill>
              </a:rPr>
              <a:t>bán</a:t>
            </a:r>
            <a:r>
              <a:rPr lang="en-US" sz="2800" b="1" i="1" dirty="0" smtClean="0">
                <a:solidFill>
                  <a:srgbClr val="FF0000"/>
                </a:solidFill>
              </a:rPr>
              <a:t> </a:t>
            </a:r>
            <a:r>
              <a:rPr lang="en-US" sz="2800" b="1" i="1" dirty="0" err="1" smtClean="0">
                <a:solidFill>
                  <a:srgbClr val="FF0000"/>
                </a:solidFill>
              </a:rPr>
              <a:t>diêm</a:t>
            </a:r>
            <a:r>
              <a:rPr lang="en-US" sz="2800" b="1" i="1" dirty="0" smtClean="0">
                <a:solidFill>
                  <a:srgbClr val="FF0000"/>
                </a:solidFill>
              </a:rPr>
              <a:t> </a:t>
            </a:r>
            <a:r>
              <a:rPr lang="en-US" sz="2800" b="1" i="1" dirty="0" err="1" smtClean="0">
                <a:solidFill>
                  <a:srgbClr val="FF0000"/>
                </a:solidFill>
              </a:rPr>
              <a:t>trong</a:t>
            </a:r>
            <a:r>
              <a:rPr lang="en-US" sz="2800" b="1" i="1" dirty="0" smtClean="0">
                <a:solidFill>
                  <a:srgbClr val="FF0000"/>
                </a:solidFill>
              </a:rPr>
              <a:t> </a:t>
            </a:r>
            <a:r>
              <a:rPr lang="en-US" sz="2800" b="1" i="1" dirty="0" err="1" smtClean="0">
                <a:solidFill>
                  <a:srgbClr val="FF0000"/>
                </a:solidFill>
              </a:rPr>
              <a:t>đêm</a:t>
            </a:r>
            <a:r>
              <a:rPr lang="en-US" sz="2800" b="1" i="1" dirty="0" smtClean="0">
                <a:solidFill>
                  <a:srgbClr val="FF0000"/>
                </a:solidFill>
              </a:rPr>
              <a:t> </a:t>
            </a:r>
            <a:r>
              <a:rPr lang="en-US" sz="2800" b="1" i="1" dirty="0" err="1" smtClean="0">
                <a:solidFill>
                  <a:srgbClr val="FF0000"/>
                </a:solidFill>
              </a:rPr>
              <a:t>giao</a:t>
            </a:r>
            <a:r>
              <a:rPr lang="en-US" sz="2800" b="1" i="1" dirty="0" smtClean="0">
                <a:solidFill>
                  <a:srgbClr val="FF0000"/>
                </a:solidFill>
              </a:rPr>
              <a:t> </a:t>
            </a:r>
            <a:r>
              <a:rPr lang="en-US" sz="2800" b="1" i="1" dirty="0" err="1" smtClean="0">
                <a:solidFill>
                  <a:srgbClr val="FF0000"/>
                </a:solidFill>
              </a:rPr>
              <a:t>thừa</a:t>
            </a:r>
            <a:r>
              <a:rPr lang="en-US" sz="2800" b="1" i="1" dirty="0" smtClean="0">
                <a:solidFill>
                  <a:srgbClr val="FF0000"/>
                </a:solidFill>
              </a:rPr>
              <a:t> </a:t>
            </a:r>
            <a:r>
              <a:rPr lang="en-US" sz="2800" b="1" i="1" dirty="0" err="1" smtClean="0">
                <a:solidFill>
                  <a:srgbClr val="FF0000"/>
                </a:solidFill>
              </a:rPr>
              <a:t>hiện</a:t>
            </a:r>
            <a:r>
              <a:rPr lang="en-US" sz="2800" b="1" i="1" dirty="0" smtClean="0">
                <a:solidFill>
                  <a:srgbClr val="FF0000"/>
                </a:solidFill>
              </a:rPr>
              <a:t> </a:t>
            </a:r>
            <a:r>
              <a:rPr lang="en-US" sz="2800" b="1" i="1" dirty="0" err="1" smtClean="0">
                <a:solidFill>
                  <a:srgbClr val="FF0000"/>
                </a:solidFill>
              </a:rPr>
              <a:t>lên</a:t>
            </a:r>
            <a:r>
              <a:rPr lang="en-US" sz="2800" b="1" i="1" dirty="0" smtClean="0">
                <a:solidFill>
                  <a:srgbClr val="FF0000"/>
                </a:solidFill>
              </a:rPr>
              <a:t> qua </a:t>
            </a:r>
            <a:r>
              <a:rPr lang="en-US" sz="2800" b="1" i="1" dirty="0" err="1" smtClean="0">
                <a:solidFill>
                  <a:srgbClr val="FF0000"/>
                </a:solidFill>
              </a:rPr>
              <a:t>đoạn</a:t>
            </a:r>
            <a:r>
              <a:rPr lang="en-US" sz="2800" b="1" i="1" dirty="0" smtClean="0">
                <a:solidFill>
                  <a:srgbClr val="FF0000"/>
                </a:solidFill>
              </a:rPr>
              <a:t> </a:t>
            </a:r>
            <a:r>
              <a:rPr lang="en-US" sz="2800" b="1" i="1" dirty="0" err="1" smtClean="0">
                <a:solidFill>
                  <a:srgbClr val="FF0000"/>
                </a:solidFill>
              </a:rPr>
              <a:t>đầu</a:t>
            </a:r>
            <a:r>
              <a:rPr lang="en-US" sz="2800" b="1" i="1" dirty="0" smtClean="0">
                <a:solidFill>
                  <a:srgbClr val="FF0000"/>
                </a:solidFill>
              </a:rPr>
              <a:t> </a:t>
            </a:r>
            <a:r>
              <a:rPr lang="en-US" sz="2800" b="1" i="1" dirty="0" err="1" smtClean="0">
                <a:solidFill>
                  <a:srgbClr val="FF0000"/>
                </a:solidFill>
              </a:rPr>
              <a:t>của</a:t>
            </a:r>
            <a:r>
              <a:rPr lang="en-US" sz="2800" b="1" i="1" dirty="0" smtClean="0">
                <a:solidFill>
                  <a:srgbClr val="FF0000"/>
                </a:solidFill>
              </a:rPr>
              <a:t> </a:t>
            </a:r>
            <a:r>
              <a:rPr lang="en-US" sz="2800" b="1" i="1" dirty="0" err="1" smtClean="0">
                <a:solidFill>
                  <a:srgbClr val="FF0000"/>
                </a:solidFill>
              </a:rPr>
              <a:t>văn</a:t>
            </a:r>
            <a:r>
              <a:rPr lang="en-US" sz="2800" b="1" i="1" dirty="0" smtClean="0">
                <a:solidFill>
                  <a:srgbClr val="FF0000"/>
                </a:solidFill>
              </a:rPr>
              <a:t> </a:t>
            </a:r>
            <a:r>
              <a:rPr lang="en-US" sz="2800" b="1" i="1" dirty="0" err="1" smtClean="0">
                <a:solidFill>
                  <a:srgbClr val="FF0000"/>
                </a:solidFill>
              </a:rPr>
              <a:t>bản</a:t>
            </a:r>
            <a:r>
              <a:rPr lang="en-US" sz="2800" b="1" i="1" dirty="0" smtClean="0">
                <a:solidFill>
                  <a:srgbClr val="FF0000"/>
                </a:solidFill>
              </a:rPr>
              <a:t>.</a:t>
            </a:r>
            <a:endParaRPr lang="en-US" sz="2800" dirty="0">
              <a:solidFill>
                <a:srgbClr val="FF0000"/>
              </a:solidFill>
            </a:endParaRPr>
          </a:p>
        </p:txBody>
      </p:sp>
      <p:sp>
        <p:nvSpPr>
          <p:cNvPr id="7" name="Rectangle 6"/>
          <p:cNvSpPr/>
          <p:nvPr/>
        </p:nvSpPr>
        <p:spPr>
          <a:xfrm>
            <a:off x="228600" y="4762198"/>
            <a:ext cx="8686800" cy="1785104"/>
          </a:xfrm>
          <a:prstGeom prst="rect">
            <a:avLst/>
          </a:prstGeom>
        </p:spPr>
        <p:txBody>
          <a:bodyPr wrap="square">
            <a:spAutoFit/>
          </a:bodyPr>
          <a:lstStyle/>
          <a:p>
            <a:r>
              <a:rPr lang="en-US" sz="2200" b="1" i="1" dirty="0">
                <a:solidFill>
                  <a:srgbClr val="000099"/>
                </a:solidFill>
              </a:rPr>
              <a:t>- </a:t>
            </a:r>
            <a:r>
              <a:rPr lang="en-US" sz="2200" b="1" i="1" dirty="0" err="1">
                <a:solidFill>
                  <a:srgbClr val="000099"/>
                </a:solidFill>
              </a:rPr>
              <a:t>Một</a:t>
            </a:r>
            <a:r>
              <a:rPr lang="en-US" sz="2200" b="1" i="1" dirty="0">
                <a:solidFill>
                  <a:srgbClr val="000099"/>
                </a:solidFill>
              </a:rPr>
              <a:t> </a:t>
            </a:r>
            <a:r>
              <a:rPr lang="en-US" sz="2200" b="1" i="1" dirty="0" err="1">
                <a:solidFill>
                  <a:srgbClr val="000099"/>
                </a:solidFill>
              </a:rPr>
              <a:t>số</a:t>
            </a:r>
            <a:r>
              <a:rPr lang="en-US" sz="2200" b="1" i="1" dirty="0">
                <a:solidFill>
                  <a:srgbClr val="000099"/>
                </a:solidFill>
              </a:rPr>
              <a:t> </a:t>
            </a:r>
            <a:r>
              <a:rPr lang="en-US" sz="2200" b="1" i="1" dirty="0" err="1">
                <a:solidFill>
                  <a:srgbClr val="000099"/>
                </a:solidFill>
              </a:rPr>
              <a:t>gợi</a:t>
            </a:r>
            <a:r>
              <a:rPr lang="en-US" sz="2200" b="1" i="1" dirty="0">
                <a:solidFill>
                  <a:srgbClr val="000099"/>
                </a:solidFill>
              </a:rPr>
              <a:t> ý: </a:t>
            </a:r>
            <a:endParaRPr lang="en-US" sz="2200" b="1" dirty="0">
              <a:solidFill>
                <a:srgbClr val="000099"/>
              </a:solidFill>
            </a:endParaRPr>
          </a:p>
          <a:p>
            <a:r>
              <a:rPr lang="en-US" sz="2200" b="1" dirty="0">
                <a:solidFill>
                  <a:srgbClr val="000099"/>
                </a:solidFill>
              </a:rPr>
              <a:t>	+ </a:t>
            </a:r>
            <a:r>
              <a:rPr lang="en-US" sz="2200" b="1" dirty="0" err="1">
                <a:solidFill>
                  <a:srgbClr val="000099"/>
                </a:solidFill>
              </a:rPr>
              <a:t>Hình</a:t>
            </a:r>
            <a:r>
              <a:rPr lang="en-US" sz="2200" b="1" dirty="0">
                <a:solidFill>
                  <a:srgbClr val="000099"/>
                </a:solidFill>
              </a:rPr>
              <a:t> </a:t>
            </a:r>
            <a:r>
              <a:rPr lang="en-US" sz="2200" b="1" dirty="0" err="1">
                <a:solidFill>
                  <a:srgbClr val="000099"/>
                </a:solidFill>
              </a:rPr>
              <a:t>th</a:t>
            </a:r>
            <a:r>
              <a:rPr lang="vi-VN" sz="2200" b="1" dirty="0">
                <a:solidFill>
                  <a:srgbClr val="000099"/>
                </a:solidFill>
              </a:rPr>
              <a:t>ức</a:t>
            </a:r>
            <a:r>
              <a:rPr lang="en-US" sz="2200" b="1" dirty="0">
                <a:solidFill>
                  <a:srgbClr val="000099"/>
                </a:solidFill>
              </a:rPr>
              <a:t>:</a:t>
            </a:r>
            <a:r>
              <a:rPr lang="vi-VN" sz="2200" b="1" dirty="0">
                <a:solidFill>
                  <a:srgbClr val="000099"/>
                </a:solidFill>
              </a:rPr>
              <a:t> đoạn văn </a:t>
            </a:r>
            <a:r>
              <a:rPr lang="en-US" sz="2200" b="1" dirty="0" err="1">
                <a:solidFill>
                  <a:srgbClr val="000099"/>
                </a:solidFill>
              </a:rPr>
              <a:t>dài</a:t>
            </a:r>
            <a:r>
              <a:rPr lang="en-US" sz="2200" b="1" dirty="0">
                <a:solidFill>
                  <a:srgbClr val="000099"/>
                </a:solidFill>
              </a:rPr>
              <a:t> </a:t>
            </a:r>
            <a:r>
              <a:rPr lang="en-US" sz="2200" b="1" dirty="0" err="1">
                <a:solidFill>
                  <a:srgbClr val="000099"/>
                </a:solidFill>
              </a:rPr>
              <a:t>khoảng</a:t>
            </a:r>
            <a:r>
              <a:rPr lang="en-US" sz="2200" b="1" dirty="0">
                <a:solidFill>
                  <a:srgbClr val="000099"/>
                </a:solidFill>
              </a:rPr>
              <a:t> 6-7 </a:t>
            </a:r>
            <a:r>
              <a:rPr lang="en-US" sz="2200" b="1" dirty="0" err="1">
                <a:solidFill>
                  <a:srgbClr val="000099"/>
                </a:solidFill>
              </a:rPr>
              <a:t>câu</a:t>
            </a:r>
            <a:endParaRPr lang="en-US" sz="2200" b="1" dirty="0">
              <a:solidFill>
                <a:srgbClr val="000099"/>
              </a:solidFill>
            </a:endParaRPr>
          </a:p>
          <a:p>
            <a:r>
              <a:rPr lang="en-US" sz="2200" b="1" dirty="0">
                <a:solidFill>
                  <a:srgbClr val="000099"/>
                </a:solidFill>
              </a:rPr>
              <a:t>	+ </a:t>
            </a:r>
            <a:r>
              <a:rPr lang="en-US" sz="2200" b="1" dirty="0" err="1">
                <a:solidFill>
                  <a:srgbClr val="000099"/>
                </a:solidFill>
              </a:rPr>
              <a:t>Nội</a:t>
            </a:r>
            <a:r>
              <a:rPr lang="en-US" sz="2200" b="1" dirty="0">
                <a:solidFill>
                  <a:srgbClr val="000099"/>
                </a:solidFill>
              </a:rPr>
              <a:t> dung: </a:t>
            </a:r>
            <a:r>
              <a:rPr lang="en-US" sz="2200" b="1" dirty="0" err="1">
                <a:solidFill>
                  <a:srgbClr val="000099"/>
                </a:solidFill>
              </a:rPr>
              <a:t>Cảm</a:t>
            </a:r>
            <a:r>
              <a:rPr lang="en-US" sz="2200" b="1" dirty="0">
                <a:solidFill>
                  <a:srgbClr val="000099"/>
                </a:solidFill>
              </a:rPr>
              <a:t> </a:t>
            </a:r>
            <a:r>
              <a:rPr lang="en-US" sz="2200" b="1" dirty="0" err="1">
                <a:solidFill>
                  <a:srgbClr val="000099"/>
                </a:solidFill>
              </a:rPr>
              <a:t>nhận</a:t>
            </a:r>
            <a:r>
              <a:rPr lang="en-US" sz="2200" b="1" dirty="0">
                <a:solidFill>
                  <a:srgbClr val="000099"/>
                </a:solidFill>
              </a:rPr>
              <a:t> </a:t>
            </a:r>
            <a:r>
              <a:rPr lang="en-US" sz="2200" b="1" dirty="0" err="1">
                <a:solidFill>
                  <a:srgbClr val="000099"/>
                </a:solidFill>
              </a:rPr>
              <a:t>về</a:t>
            </a:r>
            <a:r>
              <a:rPr lang="en-US" sz="2200" b="1" dirty="0">
                <a:solidFill>
                  <a:srgbClr val="000099"/>
                </a:solidFill>
              </a:rPr>
              <a:t> </a:t>
            </a:r>
            <a:r>
              <a:rPr lang="en-US" sz="2200" b="1" dirty="0" err="1">
                <a:solidFill>
                  <a:srgbClr val="000099"/>
                </a:solidFill>
              </a:rPr>
              <a:t>nhân</a:t>
            </a:r>
            <a:r>
              <a:rPr lang="en-US" sz="2200" b="1" dirty="0">
                <a:solidFill>
                  <a:srgbClr val="000099"/>
                </a:solidFill>
              </a:rPr>
              <a:t> </a:t>
            </a:r>
            <a:r>
              <a:rPr lang="en-US" sz="2200" b="1" dirty="0" err="1">
                <a:solidFill>
                  <a:srgbClr val="000099"/>
                </a:solidFill>
              </a:rPr>
              <a:t>vật</a:t>
            </a:r>
            <a:r>
              <a:rPr lang="en-US" sz="2200" b="1" dirty="0">
                <a:solidFill>
                  <a:srgbClr val="000099"/>
                </a:solidFill>
              </a:rPr>
              <a:t> </a:t>
            </a:r>
            <a:r>
              <a:rPr lang="en-US" sz="2200" b="1" dirty="0" err="1">
                <a:solidFill>
                  <a:srgbClr val="000099"/>
                </a:solidFill>
              </a:rPr>
              <a:t>cô</a:t>
            </a:r>
            <a:r>
              <a:rPr lang="en-US" sz="2200" b="1" dirty="0">
                <a:solidFill>
                  <a:srgbClr val="000099"/>
                </a:solidFill>
              </a:rPr>
              <a:t> </a:t>
            </a:r>
            <a:r>
              <a:rPr lang="en-US" sz="2200" b="1" dirty="0" err="1">
                <a:solidFill>
                  <a:srgbClr val="000099"/>
                </a:solidFill>
              </a:rPr>
              <a:t>bé</a:t>
            </a:r>
            <a:r>
              <a:rPr lang="en-US" sz="2200" b="1" dirty="0">
                <a:solidFill>
                  <a:srgbClr val="000099"/>
                </a:solidFill>
              </a:rPr>
              <a:t> </a:t>
            </a:r>
            <a:r>
              <a:rPr lang="en-US" sz="2200" b="1" dirty="0" err="1">
                <a:solidFill>
                  <a:srgbClr val="000099"/>
                </a:solidFill>
              </a:rPr>
              <a:t>bán</a:t>
            </a:r>
            <a:r>
              <a:rPr lang="en-US" sz="2200" b="1" dirty="0">
                <a:solidFill>
                  <a:srgbClr val="000099"/>
                </a:solidFill>
              </a:rPr>
              <a:t> </a:t>
            </a:r>
            <a:r>
              <a:rPr lang="en-US" sz="2200" b="1" dirty="0" err="1">
                <a:solidFill>
                  <a:srgbClr val="000099"/>
                </a:solidFill>
              </a:rPr>
              <a:t>diêm</a:t>
            </a:r>
            <a:r>
              <a:rPr lang="en-US" sz="2200" b="1" dirty="0">
                <a:solidFill>
                  <a:srgbClr val="000099"/>
                </a:solidFill>
              </a:rPr>
              <a:t> qua </a:t>
            </a:r>
            <a:r>
              <a:rPr lang="en-US" sz="2200" b="1" dirty="0" err="1">
                <a:solidFill>
                  <a:srgbClr val="000099"/>
                </a:solidFill>
              </a:rPr>
              <a:t>ngoại</a:t>
            </a:r>
            <a:r>
              <a:rPr lang="en-US" sz="2200" b="1" dirty="0">
                <a:solidFill>
                  <a:srgbClr val="000099"/>
                </a:solidFill>
              </a:rPr>
              <a:t> </a:t>
            </a:r>
            <a:r>
              <a:rPr lang="en-US" sz="2200" b="1" dirty="0" err="1">
                <a:solidFill>
                  <a:srgbClr val="000099"/>
                </a:solidFill>
              </a:rPr>
              <a:t>hình</a:t>
            </a:r>
            <a:r>
              <a:rPr lang="en-US" sz="2200" b="1" dirty="0">
                <a:solidFill>
                  <a:srgbClr val="000099"/>
                </a:solidFill>
              </a:rPr>
              <a:t>, </a:t>
            </a:r>
            <a:r>
              <a:rPr lang="en-US" sz="2200" b="1" dirty="0" err="1">
                <a:solidFill>
                  <a:srgbClr val="000099"/>
                </a:solidFill>
              </a:rPr>
              <a:t>hành</a:t>
            </a:r>
            <a:r>
              <a:rPr lang="en-US" sz="2200" b="1" dirty="0">
                <a:solidFill>
                  <a:srgbClr val="000099"/>
                </a:solidFill>
              </a:rPr>
              <a:t> </a:t>
            </a:r>
            <a:r>
              <a:rPr lang="en-US" sz="2200" b="1" dirty="0" err="1">
                <a:solidFill>
                  <a:srgbClr val="000099"/>
                </a:solidFill>
              </a:rPr>
              <a:t>động</a:t>
            </a:r>
            <a:r>
              <a:rPr lang="en-US" sz="2200" b="1" dirty="0">
                <a:solidFill>
                  <a:srgbClr val="000099"/>
                </a:solidFill>
              </a:rPr>
              <a:t>, </a:t>
            </a:r>
            <a:r>
              <a:rPr lang="en-US" sz="2200" b="1" dirty="0" err="1">
                <a:solidFill>
                  <a:srgbClr val="000099"/>
                </a:solidFill>
              </a:rPr>
              <a:t>tình</a:t>
            </a:r>
            <a:r>
              <a:rPr lang="en-US" sz="2200" b="1" dirty="0">
                <a:solidFill>
                  <a:srgbClr val="000099"/>
                </a:solidFill>
              </a:rPr>
              <a:t> </a:t>
            </a:r>
            <a:r>
              <a:rPr lang="en-US" sz="2200" b="1" dirty="0" err="1">
                <a:solidFill>
                  <a:srgbClr val="000099"/>
                </a:solidFill>
              </a:rPr>
              <a:t>cảnh</a:t>
            </a:r>
            <a:r>
              <a:rPr lang="en-US" sz="2200" b="1" dirty="0">
                <a:solidFill>
                  <a:srgbClr val="000099"/>
                </a:solidFill>
              </a:rPr>
              <a:t> </a:t>
            </a:r>
            <a:r>
              <a:rPr lang="en-US" sz="2200" b="1" dirty="0" err="1">
                <a:solidFill>
                  <a:srgbClr val="000099"/>
                </a:solidFill>
              </a:rPr>
              <a:t>của</a:t>
            </a:r>
            <a:r>
              <a:rPr lang="en-US" sz="2200" b="1" dirty="0">
                <a:solidFill>
                  <a:srgbClr val="000099"/>
                </a:solidFill>
              </a:rPr>
              <a:t> </a:t>
            </a:r>
            <a:r>
              <a:rPr lang="en-US" sz="2200" b="1" dirty="0" err="1">
                <a:solidFill>
                  <a:srgbClr val="000099"/>
                </a:solidFill>
              </a:rPr>
              <a:t>cô</a:t>
            </a:r>
            <a:r>
              <a:rPr lang="en-US" sz="2200" b="1" dirty="0">
                <a:solidFill>
                  <a:srgbClr val="000099"/>
                </a:solidFill>
              </a:rPr>
              <a:t> </a:t>
            </a:r>
            <a:r>
              <a:rPr lang="en-US" sz="2200" b="1" dirty="0" err="1">
                <a:solidFill>
                  <a:srgbClr val="000099"/>
                </a:solidFill>
              </a:rPr>
              <a:t>bé</a:t>
            </a:r>
            <a:r>
              <a:rPr lang="en-US" sz="2200" b="1" dirty="0">
                <a:solidFill>
                  <a:srgbClr val="000099"/>
                </a:solidFill>
              </a:rPr>
              <a:t> </a:t>
            </a:r>
            <a:r>
              <a:rPr lang="en-US" sz="2200" b="1" dirty="0" err="1">
                <a:solidFill>
                  <a:srgbClr val="000099"/>
                </a:solidFill>
              </a:rPr>
              <a:t>trong</a:t>
            </a:r>
            <a:r>
              <a:rPr lang="en-US" sz="2200" b="1" dirty="0">
                <a:solidFill>
                  <a:srgbClr val="000099"/>
                </a:solidFill>
              </a:rPr>
              <a:t> </a:t>
            </a:r>
            <a:r>
              <a:rPr lang="en-US" sz="2200" b="1" dirty="0" err="1">
                <a:solidFill>
                  <a:srgbClr val="000099"/>
                </a:solidFill>
              </a:rPr>
              <a:t>đêm</a:t>
            </a:r>
            <a:r>
              <a:rPr lang="en-US" sz="2200" b="1" dirty="0">
                <a:solidFill>
                  <a:srgbClr val="000099"/>
                </a:solidFill>
              </a:rPr>
              <a:t> </a:t>
            </a:r>
            <a:r>
              <a:rPr lang="en-US" sz="2200" b="1" dirty="0" err="1">
                <a:solidFill>
                  <a:srgbClr val="000099"/>
                </a:solidFill>
              </a:rPr>
              <a:t>giao</a:t>
            </a:r>
            <a:r>
              <a:rPr lang="en-US" sz="2200" b="1" dirty="0">
                <a:solidFill>
                  <a:srgbClr val="000099"/>
                </a:solidFill>
              </a:rPr>
              <a:t> </a:t>
            </a:r>
            <a:r>
              <a:rPr lang="en-US" sz="2200" b="1" dirty="0" err="1">
                <a:solidFill>
                  <a:srgbClr val="000099"/>
                </a:solidFill>
              </a:rPr>
              <a:t>thừa</a:t>
            </a:r>
            <a:r>
              <a:rPr lang="en-US" sz="2200" b="1" dirty="0">
                <a:solidFill>
                  <a:srgbClr val="000099"/>
                </a:solidFill>
              </a:rPr>
              <a:t>.  </a:t>
            </a:r>
            <a:r>
              <a:rPr lang="en-US" sz="2200" b="1" dirty="0" err="1">
                <a:solidFill>
                  <a:srgbClr val="000099"/>
                </a:solidFill>
              </a:rPr>
              <a:t>Bày</a:t>
            </a:r>
            <a:r>
              <a:rPr lang="en-US" sz="2200" b="1" dirty="0">
                <a:solidFill>
                  <a:srgbClr val="000099"/>
                </a:solidFill>
              </a:rPr>
              <a:t> </a:t>
            </a:r>
            <a:r>
              <a:rPr lang="en-US" sz="2200" b="1" dirty="0" err="1">
                <a:solidFill>
                  <a:srgbClr val="000099"/>
                </a:solidFill>
              </a:rPr>
              <a:t>tỏ</a:t>
            </a:r>
            <a:r>
              <a:rPr lang="en-US" sz="2200" b="1" dirty="0">
                <a:solidFill>
                  <a:srgbClr val="000099"/>
                </a:solidFill>
              </a:rPr>
              <a:t> </a:t>
            </a:r>
            <a:r>
              <a:rPr lang="en-US" sz="2200" b="1" dirty="0" err="1">
                <a:solidFill>
                  <a:srgbClr val="000099"/>
                </a:solidFill>
              </a:rPr>
              <a:t>niềm</a:t>
            </a:r>
            <a:r>
              <a:rPr lang="en-US" sz="2200" b="1" dirty="0">
                <a:solidFill>
                  <a:srgbClr val="000099"/>
                </a:solidFill>
              </a:rPr>
              <a:t> </a:t>
            </a:r>
            <a:r>
              <a:rPr lang="en-US" sz="2200" b="1" dirty="0" err="1">
                <a:solidFill>
                  <a:srgbClr val="000099"/>
                </a:solidFill>
              </a:rPr>
              <a:t>thương</a:t>
            </a:r>
            <a:r>
              <a:rPr lang="en-US" sz="2200" b="1" dirty="0">
                <a:solidFill>
                  <a:srgbClr val="000099"/>
                </a:solidFill>
              </a:rPr>
              <a:t> </a:t>
            </a:r>
            <a:r>
              <a:rPr lang="en-US" sz="2200" b="1" dirty="0" err="1">
                <a:solidFill>
                  <a:srgbClr val="000099"/>
                </a:solidFill>
              </a:rPr>
              <a:t>cảm</a:t>
            </a:r>
            <a:r>
              <a:rPr lang="en-US" sz="2200" b="1" dirty="0">
                <a:solidFill>
                  <a:srgbClr val="000099"/>
                </a:solidFill>
              </a:rPr>
              <a:t> </a:t>
            </a:r>
            <a:r>
              <a:rPr lang="en-US" sz="2200" b="1" dirty="0" err="1">
                <a:solidFill>
                  <a:srgbClr val="000099"/>
                </a:solidFill>
              </a:rPr>
              <a:t>của</a:t>
            </a:r>
            <a:r>
              <a:rPr lang="en-US" sz="2200" b="1" dirty="0">
                <a:solidFill>
                  <a:srgbClr val="000099"/>
                </a:solidFill>
              </a:rPr>
              <a:t> </a:t>
            </a:r>
            <a:r>
              <a:rPr lang="en-US" sz="2200" b="1" dirty="0" err="1">
                <a:solidFill>
                  <a:srgbClr val="000099"/>
                </a:solidFill>
              </a:rPr>
              <a:t>em</a:t>
            </a:r>
            <a:r>
              <a:rPr lang="en-US" sz="2200" b="1" dirty="0">
                <a:solidFill>
                  <a:srgbClr val="000099"/>
                </a:solidFill>
              </a:rPr>
              <a:t> </a:t>
            </a:r>
            <a:r>
              <a:rPr lang="en-US" sz="2200" b="1" dirty="0" err="1">
                <a:solidFill>
                  <a:srgbClr val="000099"/>
                </a:solidFill>
              </a:rPr>
              <a:t>với</a:t>
            </a:r>
            <a:r>
              <a:rPr lang="en-US" sz="2200" b="1" dirty="0">
                <a:solidFill>
                  <a:srgbClr val="000099"/>
                </a:solidFill>
              </a:rPr>
              <a:t> </a:t>
            </a:r>
            <a:r>
              <a:rPr lang="en-US" sz="2200" b="1" dirty="0" err="1">
                <a:solidFill>
                  <a:srgbClr val="000099"/>
                </a:solidFill>
              </a:rPr>
              <a:t>cô</a:t>
            </a:r>
            <a:r>
              <a:rPr lang="en-US" sz="2200" b="1" dirty="0">
                <a:solidFill>
                  <a:srgbClr val="000099"/>
                </a:solidFill>
              </a:rPr>
              <a:t> </a:t>
            </a:r>
            <a:r>
              <a:rPr lang="en-US" sz="2200" b="1" dirty="0" err="1">
                <a:solidFill>
                  <a:srgbClr val="000099"/>
                </a:solidFill>
              </a:rPr>
              <a:t>bé</a:t>
            </a:r>
            <a:r>
              <a:rPr lang="en-US" sz="2200" b="1" dirty="0">
                <a:solidFill>
                  <a:srgbClr val="000099"/>
                </a:solidFill>
              </a:rPr>
              <a:t> </a:t>
            </a:r>
            <a:r>
              <a:rPr lang="en-US" sz="2200" b="1" dirty="0" err="1">
                <a:solidFill>
                  <a:srgbClr val="000099"/>
                </a:solidFill>
              </a:rPr>
              <a:t>bán</a:t>
            </a:r>
            <a:r>
              <a:rPr lang="en-US" sz="2200" b="1" dirty="0">
                <a:solidFill>
                  <a:srgbClr val="000099"/>
                </a:solidFill>
              </a:rPr>
              <a:t> </a:t>
            </a:r>
            <a:r>
              <a:rPr lang="en-US" sz="2200" b="1" dirty="0" err="1">
                <a:solidFill>
                  <a:srgbClr val="000099"/>
                </a:solidFill>
              </a:rPr>
              <a:t>diêm</a:t>
            </a:r>
            <a:r>
              <a:rPr lang="en-US" sz="2200" b="1" dirty="0">
                <a:solidFill>
                  <a:srgbClr val="000099"/>
                </a:solidFill>
              </a:rPr>
              <a:t>.</a:t>
            </a:r>
          </a:p>
        </p:txBody>
      </p:sp>
    </p:spTree>
    <p:extLst>
      <p:ext uri="{BB962C8B-B14F-4D97-AF65-F5344CB8AC3E}">
        <p14:creationId xmlns:p14="http://schemas.microsoft.com/office/powerpoint/2010/main" val="352847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020171">
            <a:off x="3124200" y="21336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56010">
            <a:off x="4629150" y="417195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338935">
            <a:off x="381000" y="61722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69464">
            <a:off x="2038350" y="3810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6"/>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311742">
            <a:off x="228600" y="259080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7"/>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613012">
            <a:off x="3733800" y="417195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584835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9"/>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387956">
            <a:off x="1352550" y="455295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187190">
            <a:off x="819150" y="99060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7" name="Picture 1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97092">
            <a:off x="5486400" y="1905000"/>
            <a:ext cx="990600"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8" name="Picture 1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832014">
            <a:off x="7289800" y="381000"/>
            <a:ext cx="7112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9" name="Picture 1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69464">
            <a:off x="1360489" y="314326"/>
            <a:ext cx="307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0" name="Picture 14"/>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70879">
            <a:off x="533400" y="1638300"/>
            <a:ext cx="26860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1" name="Picture 15"/>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227340">
            <a:off x="1697038" y="-228600"/>
            <a:ext cx="19812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2" name="Picture 1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209800"/>
            <a:ext cx="26860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3" name="Picture 1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439794">
            <a:off x="609600" y="342900"/>
            <a:ext cx="16764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4" name="Picture 1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628213">
            <a:off x="4038600" y="-76200"/>
            <a:ext cx="1066800"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5" name="Picture 1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331201" y="54102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6" name="Picture 20"/>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001000" y="5410200"/>
            <a:ext cx="152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7" name="Picture 2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5105400"/>
            <a:ext cx="15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8" name="Picture 22"/>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61722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9" name="Picture 23"/>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58674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0" name="Picture 24"/>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61722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1" name="Picture 2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60198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2" name="Picture 26"/>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61722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3" name="Picture 2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02601" y="59436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4" name="Picture 2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61722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5" name="Picture 2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6248400"/>
            <a:ext cx="20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6" name="Picture 3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398696" y="4778005"/>
            <a:ext cx="3164978" cy="1969299"/>
          </a:xfrm>
          <a:prstGeom prst="rect">
            <a:avLst/>
          </a:prstGeom>
          <a:solidFill>
            <a:srgbClr val="FF0000"/>
          </a:solidFill>
          <a:ln>
            <a:noFill/>
          </a:ln>
        </p:spPr>
      </p:pic>
      <p:pic>
        <p:nvPicPr>
          <p:cNvPr id="29727" name="Picture 3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1905000"/>
            <a:ext cx="1066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8" name="Picture 3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338935">
            <a:off x="4876800" y="2209800"/>
            <a:ext cx="2746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9" name="Rectangle 33"/>
          <p:cNvSpPr>
            <a:spLocks noChangeArrowheads="1"/>
          </p:cNvSpPr>
          <p:nvPr/>
        </p:nvSpPr>
        <p:spPr bwMode="auto">
          <a:xfrm>
            <a:off x="490827" y="401858"/>
            <a:ext cx="827217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eaLnBrk="1" hangingPunct="1"/>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Ngọn</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lửa</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nhân</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ái</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được</a:t>
            </a:r>
            <a:r>
              <a:rPr lang="en-US" altLang="en-US" sz="2400" b="1" i="1" dirty="0">
                <a:solidFill>
                  <a:srgbClr val="0000CC"/>
                </a:solidFill>
                <a:latin typeface="Times New Roman" pitchFamily="18" charset="0"/>
              </a:rPr>
              <a:t> </a:t>
            </a:r>
            <a:r>
              <a:rPr lang="en-US" altLang="en-US" sz="2400" b="1" i="1" dirty="0" err="1" smtClean="0">
                <a:solidFill>
                  <a:srgbClr val="0000CC"/>
                </a:solidFill>
                <a:latin typeface="Times New Roman" pitchFamily="18" charset="0"/>
              </a:rPr>
              <a:t>nhà</a:t>
            </a:r>
            <a:r>
              <a:rPr lang="en-US" altLang="en-US" sz="2400" b="1" i="1" dirty="0" smtClean="0">
                <a:solidFill>
                  <a:srgbClr val="0000CC"/>
                </a:solidFill>
                <a:latin typeface="Times New Roman" pitchFamily="18" charset="0"/>
              </a:rPr>
              <a:t> </a:t>
            </a:r>
            <a:r>
              <a:rPr lang="en-US" altLang="en-US" sz="2400" b="1" i="1" dirty="0" err="1" smtClean="0">
                <a:solidFill>
                  <a:srgbClr val="0000CC"/>
                </a:solidFill>
                <a:latin typeface="Times New Roman" pitchFamily="18" charset="0"/>
              </a:rPr>
              <a:t>văn</a:t>
            </a:r>
            <a:r>
              <a:rPr lang="en-US" altLang="en-US" sz="2400" b="1" i="1" dirty="0" smtClean="0">
                <a:solidFill>
                  <a:srgbClr val="0000CC"/>
                </a:solidFill>
                <a:latin typeface="Times New Roman" pitchFamily="18" charset="0"/>
              </a:rPr>
              <a:t> </a:t>
            </a:r>
            <a:r>
              <a:rPr lang="en-US" altLang="en-US" sz="2400" b="1" i="1" dirty="0" err="1">
                <a:solidFill>
                  <a:srgbClr val="0000CC"/>
                </a:solidFill>
                <a:latin typeface="Times New Roman" pitchFamily="18" charset="0"/>
              </a:rPr>
              <a:t>thắp</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sáng</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trong</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từng</a:t>
            </a:r>
            <a:r>
              <a:rPr lang="en-US" altLang="en-US" sz="2400" b="1" i="1" dirty="0">
                <a:solidFill>
                  <a:srgbClr val="0000CC"/>
                </a:solidFill>
                <a:latin typeface="Times New Roman" pitchFamily="18" charset="0"/>
              </a:rPr>
              <a:t> con </a:t>
            </a:r>
            <a:r>
              <a:rPr lang="en-US" altLang="en-US" sz="2400" b="1" i="1" dirty="0" err="1">
                <a:solidFill>
                  <a:srgbClr val="0000CC"/>
                </a:solidFill>
                <a:latin typeface="Times New Roman" pitchFamily="18" charset="0"/>
              </a:rPr>
              <a:t>chữ</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nét</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vẽ</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đã</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cháy</a:t>
            </a:r>
            <a:r>
              <a:rPr lang="en-US" altLang="en-US" sz="2400" b="1" i="1" dirty="0">
                <a:solidFill>
                  <a:srgbClr val="0000CC"/>
                </a:solidFill>
                <a:latin typeface="Times New Roman" pitchFamily="18" charset="0"/>
              </a:rPr>
              <a:t> qua </a:t>
            </a:r>
            <a:r>
              <a:rPr lang="en-US" altLang="en-US" sz="2400" b="1" i="1" dirty="0" err="1">
                <a:solidFill>
                  <a:srgbClr val="0000CC"/>
                </a:solidFill>
                <a:latin typeface="Times New Roman" pitchFamily="18" charset="0"/>
              </a:rPr>
              <a:t>nhiều</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năm</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tháng</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và</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sẽ</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còn</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cháy</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mãi</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Vì</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tình</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yêu</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thương</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thì</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không</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bao</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giờ</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cũ</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và</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không</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bao</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giờ</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thừa</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thãi</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trong</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một</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thế</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giới</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nhiều</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bạo</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lực</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và</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bất</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ổn</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như</a:t>
            </a:r>
            <a:r>
              <a:rPr lang="en-US" altLang="en-US" sz="2400" b="1" i="1" dirty="0">
                <a:solidFill>
                  <a:srgbClr val="0000CC"/>
                </a:solidFill>
                <a:latin typeface="Times New Roman" pitchFamily="18" charset="0"/>
              </a:rPr>
              <a:t> </a:t>
            </a:r>
            <a:r>
              <a:rPr lang="en-US" altLang="en-US" sz="2400" b="1" i="1" dirty="0" err="1">
                <a:solidFill>
                  <a:srgbClr val="0000CC"/>
                </a:solidFill>
                <a:latin typeface="Times New Roman" pitchFamily="18" charset="0"/>
              </a:rPr>
              <a:t>ngày</a:t>
            </a:r>
            <a:r>
              <a:rPr lang="en-US" altLang="en-US" sz="2400" b="1" i="1" dirty="0">
                <a:solidFill>
                  <a:srgbClr val="0000CC"/>
                </a:solidFill>
                <a:latin typeface="Times New Roman" pitchFamily="18" charset="0"/>
              </a:rPr>
              <a:t> nay.</a:t>
            </a:r>
          </a:p>
        </p:txBody>
      </p:sp>
      <p:sp>
        <p:nvSpPr>
          <p:cNvPr id="2" name="Rectangle 1"/>
          <p:cNvSpPr/>
          <p:nvPr/>
        </p:nvSpPr>
        <p:spPr>
          <a:xfrm>
            <a:off x="490827" y="2161309"/>
            <a:ext cx="8405034" cy="1200329"/>
          </a:xfrm>
          <a:prstGeom prst="rect">
            <a:avLst/>
          </a:prstGeom>
        </p:spPr>
        <p:txBody>
          <a:bodyPr wrap="square">
            <a:spAutoFit/>
          </a:bodyPr>
          <a:lstStyle/>
          <a:p>
            <a:r>
              <a:rPr lang="en-US" b="1" dirty="0" smtClean="0">
                <a:solidFill>
                  <a:srgbClr val="000099"/>
                </a:solidFill>
              </a:rPr>
              <a:t>	</a:t>
            </a:r>
            <a:r>
              <a:rPr lang="vi-VN" b="1" dirty="0" smtClean="0">
                <a:solidFill>
                  <a:srgbClr val="000099"/>
                </a:solidFill>
              </a:rPr>
              <a:t>Tình </a:t>
            </a:r>
            <a:r>
              <a:rPr lang="vi-VN" b="1" dirty="0">
                <a:solidFill>
                  <a:srgbClr val="000099"/>
                </a:solidFill>
              </a:rPr>
              <a:t>yêu thương là những điều nhẹ nhõm nhất trên đời, không chỉ mang lại cảm giác hạnh phúc cho người nhận mà người cho cũng cảm thấy thật thanh thản. Nơi đáng sống nhất chính là nơi có ngập tràn tình yêu thương.</a:t>
            </a:r>
            <a:endParaRPr lang="en-US" b="1" dirty="0">
              <a:solidFill>
                <a:srgbClr val="000099"/>
              </a:solidFill>
            </a:endParaRPr>
          </a:p>
        </p:txBody>
      </p:sp>
      <p:sp>
        <p:nvSpPr>
          <p:cNvPr id="3" name="Rectangle 2"/>
          <p:cNvSpPr/>
          <p:nvPr/>
        </p:nvSpPr>
        <p:spPr>
          <a:xfrm>
            <a:off x="504825" y="3387257"/>
            <a:ext cx="8201834" cy="1015663"/>
          </a:xfrm>
          <a:prstGeom prst="rect">
            <a:avLst/>
          </a:prstGeom>
        </p:spPr>
        <p:txBody>
          <a:bodyPr wrap="square">
            <a:spAutoFit/>
          </a:bodyPr>
          <a:lstStyle/>
          <a:p>
            <a:r>
              <a:rPr lang="en-US" sz="2000" b="1" dirty="0" smtClean="0">
                <a:solidFill>
                  <a:srgbClr val="000099"/>
                </a:solidFill>
              </a:rPr>
              <a:t>	</a:t>
            </a:r>
            <a:r>
              <a:rPr lang="vi-VN" sz="2000" b="1" dirty="0" smtClean="0">
                <a:solidFill>
                  <a:srgbClr val="000099"/>
                </a:solidFill>
              </a:rPr>
              <a:t>Tình </a:t>
            </a:r>
            <a:r>
              <a:rPr lang="vi-VN" sz="2000" b="1" dirty="0">
                <a:solidFill>
                  <a:srgbClr val="000099"/>
                </a:solidFill>
              </a:rPr>
              <a:t>yêu thương mang lại cho chúng ta ý nghĩa và niềm vui thật sự, hãy đối xử tốt với chính mình, với gia đình, bạn bè và những người bạn gặp trong đời.</a:t>
            </a:r>
            <a:endParaRPr lang="en-US" sz="2000" b="1" dirty="0">
              <a:solidFill>
                <a:srgbClr val="000099"/>
              </a:solidFill>
            </a:endParaRPr>
          </a:p>
        </p:txBody>
      </p:sp>
    </p:spTree>
    <p:extLst>
      <p:ext uri="{BB962C8B-B14F-4D97-AF65-F5344CB8AC3E}">
        <p14:creationId xmlns:p14="http://schemas.microsoft.com/office/powerpoint/2010/main" val="125802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 name="Title 1"/>
          <p:cNvSpPr txBox="1"/>
          <p:nvPr/>
        </p:nvSpPr>
        <p:spPr>
          <a:xfrm>
            <a:off x="228600" y="457200"/>
            <a:ext cx="8915400" cy="457200"/>
          </a:xfrm>
        </p:spPr>
        <p:txBody>
          <a:bodyPr rtlCol="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SG" sz="2800" b="1" dirty="0" err="1" smtClean="0">
                <a:solidFill>
                  <a:srgbClr val="000099"/>
                </a:solidFill>
                <a:latin typeface="Times New Roman" panose="02020603050405020304" pitchFamily="18" charset="0"/>
                <a:cs typeface="Times New Roman" panose="02020603050405020304" pitchFamily="18" charset="0"/>
              </a:rPr>
              <a:t>Một</a:t>
            </a:r>
            <a:r>
              <a:rPr lang="en-SG" sz="2800" b="1" dirty="0" smtClean="0">
                <a:solidFill>
                  <a:srgbClr val="000099"/>
                </a:solidFill>
                <a:latin typeface="Times New Roman" panose="02020603050405020304" pitchFamily="18" charset="0"/>
                <a:cs typeface="Times New Roman" panose="02020603050405020304" pitchFamily="18" charset="0"/>
              </a:rPr>
              <a:t> </a:t>
            </a:r>
            <a:r>
              <a:rPr lang="en-SG" sz="2800" b="1" dirty="0" err="1">
                <a:solidFill>
                  <a:srgbClr val="000099"/>
                </a:solidFill>
                <a:latin typeface="Times New Roman" panose="02020603050405020304" pitchFamily="18" charset="0"/>
                <a:cs typeface="Times New Roman" panose="02020603050405020304" pitchFamily="18" charset="0"/>
              </a:rPr>
              <a:t>số</a:t>
            </a:r>
            <a:r>
              <a:rPr lang="en-SG" sz="2800" b="1" dirty="0">
                <a:solidFill>
                  <a:srgbClr val="000099"/>
                </a:solidFill>
                <a:latin typeface="Times New Roman" panose="02020603050405020304" pitchFamily="18" charset="0"/>
                <a:cs typeface="Times New Roman" panose="02020603050405020304" pitchFamily="18" charset="0"/>
              </a:rPr>
              <a:t> </a:t>
            </a:r>
            <a:r>
              <a:rPr lang="en-SG" sz="2800" b="1" dirty="0" err="1">
                <a:solidFill>
                  <a:srgbClr val="000099"/>
                </a:solidFill>
                <a:latin typeface="Times New Roman" panose="02020603050405020304" pitchFamily="18" charset="0"/>
                <a:cs typeface="Times New Roman" panose="02020603050405020304" pitchFamily="18" charset="0"/>
              </a:rPr>
              <a:t>hình</a:t>
            </a:r>
            <a:r>
              <a:rPr lang="en-SG" sz="2800" b="1" dirty="0">
                <a:solidFill>
                  <a:srgbClr val="000099"/>
                </a:solidFill>
                <a:latin typeface="Times New Roman" panose="02020603050405020304" pitchFamily="18" charset="0"/>
                <a:cs typeface="Times New Roman" panose="02020603050405020304" pitchFamily="18" charset="0"/>
              </a:rPr>
              <a:t> </a:t>
            </a:r>
            <a:r>
              <a:rPr lang="en-SG" sz="2800" b="1" dirty="0" err="1" smtClean="0">
                <a:solidFill>
                  <a:srgbClr val="000099"/>
                </a:solidFill>
                <a:latin typeface="Times New Roman" panose="02020603050405020304" pitchFamily="18" charset="0"/>
                <a:cs typeface="Times New Roman" panose="02020603050405020304" pitchFamily="18" charset="0"/>
              </a:rPr>
              <a:t>ảnh</a:t>
            </a:r>
            <a:r>
              <a:rPr lang="en-SG" sz="2800" b="1" dirty="0" smtClean="0">
                <a:solidFill>
                  <a:srgbClr val="000099"/>
                </a:solidFill>
                <a:latin typeface="Times New Roman" panose="02020603050405020304" pitchFamily="18" charset="0"/>
                <a:cs typeface="Times New Roman" panose="02020603050405020304" pitchFamily="18" charset="0"/>
              </a:rPr>
              <a:t> </a:t>
            </a:r>
            <a:r>
              <a:rPr lang="en-SG" sz="2800" b="1" dirty="0" err="1">
                <a:solidFill>
                  <a:srgbClr val="000099"/>
                </a:solidFill>
                <a:latin typeface="Times New Roman" panose="02020603050405020304" pitchFamily="18" charset="0"/>
                <a:cs typeface="Times New Roman" panose="02020603050405020304" pitchFamily="18" charset="0"/>
              </a:rPr>
              <a:t>trẻ</a:t>
            </a:r>
            <a:r>
              <a:rPr lang="en-SG" sz="2800" b="1" dirty="0">
                <a:solidFill>
                  <a:srgbClr val="000099"/>
                </a:solidFill>
                <a:latin typeface="Times New Roman" panose="02020603050405020304" pitchFamily="18" charset="0"/>
                <a:cs typeface="Times New Roman" panose="02020603050405020304" pitchFamily="18" charset="0"/>
              </a:rPr>
              <a:t> </a:t>
            </a:r>
            <a:r>
              <a:rPr lang="en-SG" sz="2800" b="1" dirty="0" err="1">
                <a:solidFill>
                  <a:srgbClr val="000099"/>
                </a:solidFill>
                <a:latin typeface="Times New Roman" panose="02020603050405020304" pitchFamily="18" charset="0"/>
                <a:cs typeface="Times New Roman" panose="02020603050405020304" pitchFamily="18" charset="0"/>
              </a:rPr>
              <a:t>em</a:t>
            </a:r>
            <a:r>
              <a:rPr lang="en-SG" sz="2800" b="1" dirty="0">
                <a:solidFill>
                  <a:srgbClr val="000099"/>
                </a:solidFill>
                <a:latin typeface="Times New Roman" panose="02020603050405020304" pitchFamily="18" charset="0"/>
                <a:cs typeface="Times New Roman" panose="02020603050405020304" pitchFamily="18" charset="0"/>
              </a:rPr>
              <a:t> </a:t>
            </a:r>
            <a:r>
              <a:rPr lang="en-SG" sz="2800" b="1" dirty="0" err="1">
                <a:solidFill>
                  <a:srgbClr val="000099"/>
                </a:solidFill>
                <a:latin typeface="Times New Roman" panose="02020603050405020304" pitchFamily="18" charset="0"/>
                <a:cs typeface="Times New Roman" panose="02020603050405020304" pitchFamily="18" charset="0"/>
              </a:rPr>
              <a:t>lang</a:t>
            </a:r>
            <a:r>
              <a:rPr lang="en-SG" sz="2800" b="1" dirty="0">
                <a:solidFill>
                  <a:srgbClr val="000099"/>
                </a:solidFill>
                <a:latin typeface="Times New Roman" panose="02020603050405020304" pitchFamily="18" charset="0"/>
                <a:cs typeface="Times New Roman" panose="02020603050405020304" pitchFamily="18" charset="0"/>
              </a:rPr>
              <a:t> </a:t>
            </a:r>
            <a:r>
              <a:rPr lang="en-SG" sz="2800" b="1" dirty="0" err="1">
                <a:solidFill>
                  <a:srgbClr val="000099"/>
                </a:solidFill>
                <a:latin typeface="Times New Roman" panose="02020603050405020304" pitchFamily="18" charset="0"/>
                <a:cs typeface="Times New Roman" panose="02020603050405020304" pitchFamily="18" charset="0"/>
              </a:rPr>
              <a:t>thang</a:t>
            </a:r>
            <a:r>
              <a:rPr lang="en-SG" sz="2800" b="1" dirty="0">
                <a:solidFill>
                  <a:srgbClr val="000099"/>
                </a:solidFill>
                <a:latin typeface="Times New Roman" panose="02020603050405020304" pitchFamily="18" charset="0"/>
                <a:cs typeface="Times New Roman" panose="02020603050405020304" pitchFamily="18" charset="0"/>
              </a:rPr>
              <a:t> </a:t>
            </a:r>
            <a:r>
              <a:rPr lang="en-SG" sz="2800" b="1" dirty="0" smtClean="0">
                <a:solidFill>
                  <a:srgbClr val="000099"/>
                </a:solidFill>
                <a:latin typeface="Times New Roman" panose="02020603050405020304" pitchFamily="18" charset="0"/>
                <a:cs typeface="Times New Roman" panose="02020603050405020304" pitchFamily="18" charset="0"/>
              </a:rPr>
              <a:t>ở </a:t>
            </a:r>
            <a:r>
              <a:rPr lang="en-SG" sz="2800" b="1" dirty="0" err="1">
                <a:solidFill>
                  <a:srgbClr val="000099"/>
                </a:solidFill>
                <a:latin typeface="Times New Roman" panose="02020603050405020304" pitchFamily="18" charset="0"/>
                <a:cs typeface="Times New Roman" panose="02020603050405020304" pitchFamily="18" charset="0"/>
              </a:rPr>
              <a:t>Việt</a:t>
            </a:r>
            <a:r>
              <a:rPr lang="en-SG" sz="2800" b="1" dirty="0">
                <a:solidFill>
                  <a:srgbClr val="000099"/>
                </a:solidFill>
                <a:latin typeface="Times New Roman" panose="02020603050405020304" pitchFamily="18" charset="0"/>
                <a:cs typeface="Times New Roman" panose="02020603050405020304" pitchFamily="18" charset="0"/>
              </a:rPr>
              <a:t> Nam</a:t>
            </a:r>
            <a:endParaRPr lang="en-SG" sz="2800" b="1" dirty="0">
              <a:solidFill>
                <a:srgbClr val="000099"/>
              </a:solidFill>
            </a:endParaRPr>
          </a:p>
        </p:txBody>
      </p:sp>
      <p:pic>
        <p:nvPicPr>
          <p:cNvPr id="4" name="Picture 2" descr="C:\Users\Khaikv\Pictures\image001.jpg"/>
          <p:cNvPicPr>
            <a:picLocks noChangeAspect="1" noChangeArrowheads="1"/>
          </p:cNvPicPr>
          <p:nvPr/>
        </p:nvPicPr>
        <p:blipFill>
          <a:blip r:embed="rId3" cstate="print"/>
          <a:srcRect/>
          <a:stretch>
            <a:fillRect/>
          </a:stretch>
        </p:blipFill>
        <p:spPr bwMode="auto">
          <a:xfrm>
            <a:off x="457200" y="1066800"/>
            <a:ext cx="2133600" cy="2362200"/>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5" name="Picture 5" descr="trẻ em nghèo"/>
          <p:cNvPicPr>
            <a:picLocks noChangeAspect="1" noChangeArrowheads="1"/>
          </p:cNvPicPr>
          <p:nvPr/>
        </p:nvPicPr>
        <p:blipFill>
          <a:blip r:embed="rId4" cstate="print"/>
          <a:srcRect/>
          <a:stretch>
            <a:fillRect/>
          </a:stretch>
        </p:blipFill>
        <p:spPr bwMode="auto">
          <a:xfrm>
            <a:off x="2895600" y="1066800"/>
            <a:ext cx="2590800" cy="2367877"/>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6" name="Picture 6" descr="trẻ em 6"/>
          <p:cNvPicPr>
            <a:picLocks noChangeAspect="1" noChangeArrowheads="1"/>
          </p:cNvPicPr>
          <p:nvPr/>
        </p:nvPicPr>
        <p:blipFill>
          <a:blip r:embed="rId5" cstate="print"/>
          <a:srcRect/>
          <a:stretch>
            <a:fillRect/>
          </a:stretch>
        </p:blipFill>
        <p:spPr bwMode="auto">
          <a:xfrm>
            <a:off x="3276599" y="3727938"/>
            <a:ext cx="2514599" cy="2057400"/>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7" name="Picture 7" descr="trẻ em nghèo"/>
          <p:cNvPicPr>
            <a:picLocks noChangeAspect="1" noChangeArrowheads="1"/>
          </p:cNvPicPr>
          <p:nvPr/>
        </p:nvPicPr>
        <p:blipFill>
          <a:blip r:embed="rId6" cstate="print"/>
          <a:srcRect/>
          <a:stretch>
            <a:fillRect/>
          </a:stretch>
        </p:blipFill>
        <p:spPr bwMode="auto">
          <a:xfrm>
            <a:off x="6096000" y="3760177"/>
            <a:ext cx="2362200" cy="2028092"/>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8" name="Picture 8" descr="C:\Users\Khaikv\Pictures\Untitled-1.jpg"/>
          <p:cNvPicPr>
            <a:picLocks noChangeAspect="1" noChangeArrowheads="1"/>
          </p:cNvPicPr>
          <p:nvPr/>
        </p:nvPicPr>
        <p:blipFill>
          <a:blip r:embed="rId7" cstate="print"/>
          <a:srcRect/>
          <a:stretch>
            <a:fillRect/>
          </a:stretch>
        </p:blipFill>
        <p:spPr bwMode="auto">
          <a:xfrm>
            <a:off x="457201" y="3745523"/>
            <a:ext cx="2438399" cy="2057400"/>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9" name="Picture 2" descr="C:\Users\Khaikv\Pictures\T7-tre-em-ve-so-dao.jpg"/>
          <p:cNvPicPr>
            <a:picLocks noChangeAspect="1" noChangeArrowheads="1"/>
          </p:cNvPicPr>
          <p:nvPr/>
        </p:nvPicPr>
        <p:blipFill>
          <a:blip r:embed="rId8" cstate="print"/>
          <a:srcRect/>
          <a:stretch>
            <a:fillRect/>
          </a:stretch>
        </p:blipFill>
        <p:spPr bwMode="auto">
          <a:xfrm>
            <a:off x="5791199" y="1066800"/>
            <a:ext cx="2570019" cy="2362200"/>
          </a:xfrm>
          <a:prstGeom prst="rect">
            <a:avLst/>
          </a:prstGeom>
          <a:ln w="88900" cap="sq" cmpd="thickThin">
            <a:solidFill>
              <a:srgbClr val="000000"/>
            </a:solidFill>
            <a:prstDash val="solid"/>
            <a:miter lim="800000"/>
            <a:headEnd/>
            <a:tailEnd/>
          </a:ln>
          <a:effectLst>
            <a:innerShdw blurRad="76200">
              <a:srgbClr val="000000"/>
            </a:innerShdw>
          </a:effectLst>
        </p:spPr>
      </p:pic>
      <p:sp>
        <p:nvSpPr>
          <p:cNvPr id="10" name="Rectangle 9"/>
          <p:cNvSpPr/>
          <p:nvPr/>
        </p:nvSpPr>
        <p:spPr>
          <a:xfrm>
            <a:off x="2721116" y="0"/>
            <a:ext cx="3977306" cy="523220"/>
          </a:xfrm>
          <a:prstGeom prst="rect">
            <a:avLst/>
          </a:prstGeom>
          <a:noFill/>
        </p:spPr>
        <p:txBody>
          <a:bodyPr wrap="none">
            <a:spAutoFit/>
          </a:bodyPr>
          <a:lstStyle/>
          <a:p>
            <a:pPr algn="ctr" fontAlgn="auto">
              <a:spcBef>
                <a:spcPts val="0"/>
              </a:spcBef>
              <a:spcAft>
                <a:spcPts val="0"/>
              </a:spcAft>
              <a:defRPr/>
            </a:pPr>
            <a:r>
              <a:rPr lang="en-US" sz="2800" b="1" dirty="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HOẠT ĐỘNG </a:t>
            </a:r>
            <a:r>
              <a:rPr lang="en-US" sz="2800" b="1" dirty="0" smtClean="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MỞ ĐẦU</a:t>
            </a:r>
            <a:endParaRPr lang="en-US" sz="2800" b="1" dirty="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11" name="Rectangle 10"/>
          <p:cNvSpPr>
            <a:spLocks noChangeArrowheads="1"/>
          </p:cNvSpPr>
          <p:nvPr/>
        </p:nvSpPr>
        <p:spPr bwMode="auto">
          <a:xfrm>
            <a:off x="609600" y="5890736"/>
            <a:ext cx="7540335" cy="738664"/>
          </a:xfrm>
          <a:prstGeom prst="rect">
            <a:avLst/>
          </a:prstGeom>
          <a:solidFill>
            <a:schemeClr val="accent2">
              <a:lumMod val="40000"/>
              <a:lumOff val="60000"/>
            </a:schemeClr>
          </a:solidFill>
          <a:ln w="9525">
            <a:noFill/>
            <a:miter lim="800000"/>
            <a:headEnd/>
            <a:tailEnd/>
          </a:ln>
        </p:spPr>
        <p:txBody>
          <a:bodyPr wrap="square">
            <a:spAutoFit/>
          </a:bodyPr>
          <a:lstStyle/>
          <a:p>
            <a:pPr algn="just">
              <a:lnSpc>
                <a:spcPct val="150000"/>
              </a:lnSpc>
            </a:pP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Quan</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sát</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các</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bức</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tranh</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em</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có</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suy</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nghĩ</a:t>
            </a:r>
            <a:r>
              <a:rPr lang="en-US" sz="2800" b="1" dirty="0" smtClean="0">
                <a:solidFill>
                  <a:srgbClr val="000099"/>
                </a:solidFill>
                <a:latin typeface="Times New Roman" panose="02020603050405020304" pitchFamily="18" charset="0"/>
                <a:cs typeface="Times New Roman" panose="02020603050405020304" pitchFamily="18" charset="0"/>
              </a:rPr>
              <a:t> </a:t>
            </a:r>
            <a:r>
              <a:rPr lang="en-US" sz="2800" b="1" dirty="0" err="1" smtClean="0">
                <a:solidFill>
                  <a:srgbClr val="000099"/>
                </a:solidFill>
                <a:latin typeface="Times New Roman" panose="02020603050405020304" pitchFamily="18" charset="0"/>
                <a:cs typeface="Times New Roman" panose="02020603050405020304" pitchFamily="18" charset="0"/>
              </a:rPr>
              <a:t>gì</a:t>
            </a:r>
            <a:r>
              <a:rPr lang="en-US" sz="2800" b="1" dirty="0" smtClean="0">
                <a:solidFill>
                  <a:srgbClr val="000099"/>
                </a:solidFill>
                <a:latin typeface="Times New Roman" panose="02020603050405020304" pitchFamily="18" charset="0"/>
                <a:cs typeface="Times New Roman" panose="02020603050405020304" pitchFamily="18" charset="0"/>
              </a:rPr>
              <a:t>?</a:t>
            </a:r>
            <a:endParaRPr lang="en-US" sz="2800" b="1" dirty="0">
              <a:solidFill>
                <a:srgbClr val="0000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8018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par>
                                <p:cTn id="19" presetID="14" presetClass="entr" presetSubtype="1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par>
                                <p:cTn id="22" presetID="14" presetClass="entr" presetSubtype="1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6" name="Picture 3" descr="c9"/>
          <p:cNvPicPr>
            <a:picLocks noChangeAspect="1" noChangeArrowheads="1"/>
          </p:cNvPicPr>
          <p:nvPr/>
        </p:nvPicPr>
        <p:blipFill>
          <a:blip r:embed="rId2"/>
          <a:srcRect/>
          <a:stretch>
            <a:fillRect/>
          </a:stretch>
        </p:blipFill>
        <p:spPr bwMode="auto">
          <a:xfrm rot="-5400000">
            <a:off x="-1756569" y="3521869"/>
            <a:ext cx="5018088" cy="1504950"/>
          </a:xfrm>
          <a:prstGeom prst="rect">
            <a:avLst/>
          </a:prstGeom>
          <a:noFill/>
          <a:ln w="9525">
            <a:noFill/>
            <a:miter lim="800000"/>
            <a:headEnd/>
            <a:tailEnd/>
          </a:ln>
        </p:spPr>
      </p:pic>
      <p:pic>
        <p:nvPicPr>
          <p:cNvPr id="62467" name="Picture 4" descr="c9"/>
          <p:cNvPicPr>
            <a:picLocks noChangeAspect="1" noChangeArrowheads="1"/>
          </p:cNvPicPr>
          <p:nvPr/>
        </p:nvPicPr>
        <p:blipFill>
          <a:blip r:embed="rId2"/>
          <a:srcRect/>
          <a:stretch>
            <a:fillRect/>
          </a:stretch>
        </p:blipFill>
        <p:spPr bwMode="auto">
          <a:xfrm rot="16200000" flipV="1">
            <a:off x="5739805" y="3379193"/>
            <a:ext cx="5183188" cy="1625203"/>
          </a:xfrm>
          <a:prstGeom prst="rect">
            <a:avLst/>
          </a:prstGeom>
          <a:noFill/>
          <a:ln w="9525">
            <a:noFill/>
            <a:miter lim="800000"/>
            <a:headEnd/>
            <a:tailEnd/>
          </a:ln>
        </p:spPr>
      </p:pic>
      <p:pic>
        <p:nvPicPr>
          <p:cNvPr id="8" name="Picture 7"/>
          <p:cNvPicPr>
            <a:picLocks noChangeAspect="1"/>
          </p:cNvPicPr>
          <p:nvPr/>
        </p:nvPicPr>
        <p:blipFill>
          <a:blip r:embed="rId3"/>
          <a:stretch>
            <a:fillRect/>
          </a:stretch>
        </p:blipFill>
        <p:spPr>
          <a:xfrm>
            <a:off x="1815067" y="1941735"/>
            <a:ext cx="5703731" cy="4613611"/>
          </a:xfrm>
          <a:prstGeom prst="rect">
            <a:avLst/>
          </a:prstGeom>
        </p:spPr>
      </p:pic>
      <p:sp>
        <p:nvSpPr>
          <p:cNvPr id="7" name="Title 1">
            <a:extLst>
              <a:ext uri="{FF2B5EF4-FFF2-40B4-BE49-F238E27FC236}">
                <a16:creationId xmlns="" xmlns:a16="http://schemas.microsoft.com/office/drawing/2014/main" id="{E5C6A7B0-9CB4-4FCC-8D31-30BFFBA913F8}"/>
              </a:ext>
            </a:extLst>
          </p:cNvPr>
          <p:cNvSpPr txBox="1">
            <a:spLocks/>
          </p:cNvSpPr>
          <p:nvPr/>
        </p:nvSpPr>
        <p:spPr>
          <a:xfrm>
            <a:off x="472608" y="552110"/>
            <a:ext cx="8700701" cy="799420"/>
          </a:xfrm>
          <a:prstGeom prst="rect">
            <a:avLst/>
          </a:prstGeom>
        </p:spPr>
        <p:txBody>
          <a:bodyPr vert="horz" lIns="91440" tIns="45720" rIns="91440" bIns="45720" rtlCol="0"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FF0000"/>
                </a:solidFill>
                <a:latin typeface="Times New Roman" pitchFamily="18" charset="0"/>
                <a:cs typeface="Times New Roman" pitchFamily="18" charset="0"/>
              </a:rPr>
              <a:t>BÀI 3: YÊU THƯƠNG VÀ CHIA SẺ</a:t>
            </a:r>
            <a:br>
              <a:rPr lang="en-US" sz="2800" b="1" dirty="0" smtClean="0">
                <a:solidFill>
                  <a:srgbClr val="FF0000"/>
                </a:solidFill>
                <a:latin typeface="Times New Roman" pitchFamily="18" charset="0"/>
                <a:cs typeface="Times New Roman" pitchFamily="18" charset="0"/>
              </a:rPr>
            </a:br>
            <a:r>
              <a:rPr lang="en-US" sz="2800" b="1" dirty="0" smtClean="0">
                <a:solidFill>
                  <a:srgbClr val="000099"/>
                </a:solidFill>
                <a:latin typeface="Times New Roman" pitchFamily="18" charset="0"/>
                <a:cs typeface="Times New Roman" pitchFamily="18" charset="0"/>
              </a:rPr>
              <a:t>ĐỌC VĂN BẢN 1: CÔ BÉ BÁN DIÊM </a:t>
            </a:r>
            <a:r>
              <a:rPr lang="en-US" sz="2800" b="1" i="1" dirty="0" smtClean="0">
                <a:solidFill>
                  <a:srgbClr val="000099"/>
                </a:solidFill>
                <a:latin typeface="Times New Roman" pitchFamily="18" charset="0"/>
                <a:cs typeface="Times New Roman" pitchFamily="18" charset="0"/>
              </a:rPr>
              <a:t>(</a:t>
            </a:r>
            <a:r>
              <a:rPr lang="en-US" sz="2800" b="1" i="1" dirty="0" err="1" smtClean="0">
                <a:solidFill>
                  <a:srgbClr val="000099"/>
                </a:solidFill>
                <a:latin typeface="Times New Roman" pitchFamily="18" charset="0"/>
                <a:cs typeface="Times New Roman" pitchFamily="18" charset="0"/>
              </a:rPr>
              <a:t>Tiết</a:t>
            </a:r>
            <a:r>
              <a:rPr lang="en-US" sz="2800" b="1" i="1" dirty="0" smtClean="0">
                <a:solidFill>
                  <a:srgbClr val="000099"/>
                </a:solidFill>
                <a:latin typeface="Times New Roman" pitchFamily="18" charset="0"/>
                <a:cs typeface="Times New Roman" pitchFamily="18" charset="0"/>
              </a:rPr>
              <a:t> 1)</a:t>
            </a:r>
          </a:p>
          <a:p>
            <a:r>
              <a:rPr lang="en-US" sz="2800" b="1" dirty="0">
                <a:solidFill>
                  <a:srgbClr val="00B050"/>
                </a:solidFill>
                <a:latin typeface="Times New Roman" panose="02020603050405020304" pitchFamily="18" charset="0"/>
                <a:cs typeface="Times New Roman" panose="02020603050405020304" pitchFamily="18" charset="0"/>
              </a:rPr>
              <a:t>(An-</a:t>
            </a:r>
            <a:r>
              <a:rPr lang="en-US" sz="2800" b="1" dirty="0" err="1">
                <a:solidFill>
                  <a:srgbClr val="00B050"/>
                </a:solidFill>
                <a:latin typeface="Times New Roman" panose="02020603050405020304" pitchFamily="18" charset="0"/>
                <a:cs typeface="Times New Roman" panose="02020603050405020304" pitchFamily="18" charset="0"/>
              </a:rPr>
              <a:t>đéc</a:t>
            </a:r>
            <a:r>
              <a:rPr lang="en-US" sz="2800" b="1" dirty="0">
                <a:solidFill>
                  <a:srgbClr val="00B050"/>
                </a:solidFill>
                <a:latin typeface="Times New Roman" panose="02020603050405020304" pitchFamily="18" charset="0"/>
                <a:cs typeface="Times New Roman" panose="02020603050405020304" pitchFamily="18" charset="0"/>
              </a:rPr>
              <a:t>-</a:t>
            </a:r>
            <a:r>
              <a:rPr lang="en-US" sz="2800" b="1" dirty="0" err="1">
                <a:solidFill>
                  <a:srgbClr val="00B050"/>
                </a:solidFill>
                <a:latin typeface="Times New Roman" panose="02020603050405020304" pitchFamily="18" charset="0"/>
                <a:cs typeface="Times New Roman" panose="02020603050405020304" pitchFamily="18" charset="0"/>
              </a:rPr>
              <a:t>xen</a:t>
            </a:r>
            <a:r>
              <a:rPr lang="en-US" sz="2800" b="1" dirty="0" smtClean="0">
                <a:solidFill>
                  <a:srgbClr val="00B050"/>
                </a:solidFill>
                <a:latin typeface="Times New Roman" panose="02020603050405020304" pitchFamily="18" charset="0"/>
                <a:cs typeface="Times New Roman" panose="02020603050405020304" pitchFamily="18" charset="0"/>
              </a:rPr>
              <a:t>)</a:t>
            </a:r>
            <a:r>
              <a:rPr lang="en-US" sz="2800" b="1" i="1" dirty="0" smtClean="0">
                <a:solidFill>
                  <a:srgbClr val="000099"/>
                </a:solidFill>
                <a:latin typeface="Times New Roman" pitchFamily="18" charset="0"/>
                <a:cs typeface="Times New Roman" pitchFamily="18" charset="0"/>
              </a:rPr>
              <a:t> </a:t>
            </a:r>
            <a:endParaRPr lang="en-US" sz="2800" b="1" i="1" dirty="0">
              <a:solidFill>
                <a:srgbClr val="000099"/>
              </a:solidFill>
              <a:latin typeface="Times New Roman" pitchFamily="18" charset="0"/>
              <a:cs typeface="Times New Roman" pitchFamily="18" charset="0"/>
            </a:endParaRPr>
          </a:p>
        </p:txBody>
      </p:sp>
    </p:spTree>
    <p:extLst>
      <p:ext uri="{BB962C8B-B14F-4D97-AF65-F5344CB8AC3E}">
        <p14:creationId xmlns:p14="http://schemas.microsoft.com/office/powerpoint/2010/main" val="31761341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E5C6A7B0-9CB4-4FCC-8D31-30BFFBA913F8}"/>
              </a:ext>
            </a:extLst>
          </p:cNvPr>
          <p:cNvSpPr>
            <a:spLocks noGrp="1"/>
          </p:cNvSpPr>
          <p:nvPr>
            <p:ph type="title"/>
          </p:nvPr>
        </p:nvSpPr>
        <p:spPr>
          <a:xfrm>
            <a:off x="443299" y="152400"/>
            <a:ext cx="8700701" cy="799420"/>
          </a:xfrm>
        </p:spPr>
        <p:txBody>
          <a:bodyPr vert="horz" lIns="91440" tIns="45720" rIns="91440" bIns="45720" rtlCol="0" anchor="b">
            <a:noAutofit/>
          </a:bodyPr>
          <a:lstStyle/>
          <a:p>
            <a:r>
              <a:rPr lang="en-US" sz="2800" b="1" dirty="0" smtClean="0">
                <a:solidFill>
                  <a:srgbClr val="FF0000"/>
                </a:solidFill>
                <a:latin typeface="Times New Roman" pitchFamily="18" charset="0"/>
                <a:cs typeface="Times New Roman" pitchFamily="18" charset="0"/>
              </a:rPr>
              <a:t>BÀI 3: YÊU THƯƠNG VÀ CHIA SẺ</a:t>
            </a:r>
            <a:br>
              <a:rPr lang="en-US" sz="2800" b="1" dirty="0" smtClean="0">
                <a:solidFill>
                  <a:srgbClr val="FF0000"/>
                </a:solidFill>
                <a:latin typeface="Times New Roman" pitchFamily="18" charset="0"/>
                <a:cs typeface="Times New Roman" pitchFamily="18" charset="0"/>
              </a:rPr>
            </a:br>
            <a:r>
              <a:rPr lang="en-US" sz="2800" b="1" dirty="0" smtClean="0">
                <a:solidFill>
                  <a:srgbClr val="000099"/>
                </a:solidFill>
                <a:latin typeface="Times New Roman" pitchFamily="18" charset="0"/>
                <a:cs typeface="Times New Roman" pitchFamily="18" charset="0"/>
              </a:rPr>
              <a:t>ĐỌC VĂN BẢN 1: CÔ BÉ BÁN DIÊM </a:t>
            </a:r>
            <a:r>
              <a:rPr lang="en-US" sz="2800" b="1" i="1" dirty="0" smtClean="0">
                <a:solidFill>
                  <a:srgbClr val="000099"/>
                </a:solidFill>
                <a:latin typeface="Times New Roman" pitchFamily="18" charset="0"/>
                <a:cs typeface="Times New Roman" pitchFamily="18" charset="0"/>
              </a:rPr>
              <a:t>(2 </a:t>
            </a:r>
            <a:r>
              <a:rPr lang="en-US" sz="2800" b="1" i="1" dirty="0" err="1">
                <a:solidFill>
                  <a:srgbClr val="000099"/>
                </a:solidFill>
                <a:latin typeface="Times New Roman" pitchFamily="18" charset="0"/>
                <a:cs typeface="Times New Roman" pitchFamily="18" charset="0"/>
              </a:rPr>
              <a:t>t</a:t>
            </a:r>
            <a:r>
              <a:rPr lang="en-US" sz="2800" b="1" i="1" dirty="0" err="1" smtClean="0">
                <a:solidFill>
                  <a:srgbClr val="000099"/>
                </a:solidFill>
                <a:latin typeface="Times New Roman" pitchFamily="18" charset="0"/>
                <a:cs typeface="Times New Roman" pitchFamily="18" charset="0"/>
              </a:rPr>
              <a:t>iết</a:t>
            </a:r>
            <a:r>
              <a:rPr lang="en-US" sz="2800" b="1" i="1" dirty="0" smtClean="0">
                <a:solidFill>
                  <a:srgbClr val="000099"/>
                </a:solidFill>
                <a:latin typeface="Times New Roman" pitchFamily="18" charset="0"/>
                <a:cs typeface="Times New Roman" pitchFamily="18" charset="0"/>
              </a:rPr>
              <a:t>) </a:t>
            </a:r>
            <a:endParaRPr lang="en-US" sz="2800" b="1" i="1" dirty="0">
              <a:solidFill>
                <a:srgbClr val="000099"/>
              </a:solidFill>
              <a:latin typeface="Times New Roman" pitchFamily="18" charset="0"/>
              <a:cs typeface="Times New Roman" pitchFamily="18" charset="0"/>
            </a:endParaRPr>
          </a:p>
        </p:txBody>
      </p:sp>
      <p:graphicFrame>
        <p:nvGraphicFramePr>
          <p:cNvPr id="6" name="Content Placeholder 2">
            <a:extLst>
              <a:ext uri="{FF2B5EF4-FFF2-40B4-BE49-F238E27FC236}">
                <a16:creationId xmlns="" xmlns:a16="http://schemas.microsoft.com/office/drawing/2014/main" id="{5EF8D798-78C1-492D-AB88-7A4CCE6EBBFA}"/>
              </a:ext>
            </a:extLst>
          </p:cNvPr>
          <p:cNvGraphicFramePr>
            <a:graphicFrameLocks noGrp="1"/>
          </p:cNvGraphicFramePr>
          <p:nvPr>
            <p:ph idx="1"/>
            <p:extLst>
              <p:ext uri="{D42A27DB-BD31-4B8C-83A1-F6EECF244321}">
                <p14:modId xmlns:p14="http://schemas.microsoft.com/office/powerpoint/2010/main" val="675929102"/>
              </p:ext>
            </p:extLst>
          </p:nvPr>
        </p:nvGraphicFramePr>
        <p:xfrm>
          <a:off x="457200" y="1066800"/>
          <a:ext cx="7772400"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24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082ACE-B5F8-40C2-8812-B6CA4C5B28EE}"/>
              </a:ext>
            </a:extLst>
          </p:cNvPr>
          <p:cNvSpPr>
            <a:spLocks noGrp="1"/>
          </p:cNvSpPr>
          <p:nvPr>
            <p:ph type="title"/>
          </p:nvPr>
        </p:nvSpPr>
        <p:spPr/>
        <p:txBody>
          <a:bodyPr>
            <a:normAutofit/>
          </a:bodyPr>
          <a:lstStyle/>
          <a:p>
            <a:r>
              <a:rPr lang="en-US" sz="3600" b="1" dirty="0">
                <a:solidFill>
                  <a:srgbClr val="FF0000"/>
                </a:solidFill>
              </a:rPr>
              <a:t>I. </a:t>
            </a:r>
            <a:r>
              <a:rPr lang="en-US" sz="3600" b="1" dirty="0" err="1">
                <a:solidFill>
                  <a:srgbClr val="FF0000"/>
                </a:solidFill>
              </a:rPr>
              <a:t>Đọc</a:t>
            </a:r>
            <a:r>
              <a:rPr lang="en-US" sz="3600" b="1" dirty="0">
                <a:solidFill>
                  <a:srgbClr val="FF0000"/>
                </a:solidFill>
              </a:rPr>
              <a:t> </a:t>
            </a:r>
            <a:r>
              <a:rPr lang="en-US" sz="3600" b="1" dirty="0" err="1">
                <a:solidFill>
                  <a:srgbClr val="FF0000"/>
                </a:solidFill>
              </a:rPr>
              <a:t>văn</a:t>
            </a:r>
            <a:r>
              <a:rPr lang="en-US" sz="3600" b="1" dirty="0">
                <a:solidFill>
                  <a:srgbClr val="FF0000"/>
                </a:solidFill>
              </a:rPr>
              <a:t> </a:t>
            </a:r>
            <a:r>
              <a:rPr lang="en-US" sz="3600" b="1" dirty="0" err="1">
                <a:solidFill>
                  <a:srgbClr val="FF0000"/>
                </a:solidFill>
              </a:rPr>
              <a:t>bản</a:t>
            </a:r>
            <a:r>
              <a:rPr lang="en-US" sz="3600" b="1" dirty="0">
                <a:solidFill>
                  <a:srgbClr val="FF0000"/>
                </a:solidFill>
              </a:rPr>
              <a:t>, </a:t>
            </a:r>
            <a:r>
              <a:rPr lang="en-US" sz="3600" b="1" dirty="0" err="1">
                <a:solidFill>
                  <a:srgbClr val="FF0000"/>
                </a:solidFill>
              </a:rPr>
              <a:t>tìm</a:t>
            </a:r>
            <a:r>
              <a:rPr lang="en-US" sz="3600" b="1" dirty="0">
                <a:solidFill>
                  <a:srgbClr val="FF0000"/>
                </a:solidFill>
              </a:rPr>
              <a:t> </a:t>
            </a:r>
            <a:r>
              <a:rPr lang="en-US" sz="3600" b="1" dirty="0" err="1">
                <a:solidFill>
                  <a:srgbClr val="FF0000"/>
                </a:solidFill>
              </a:rPr>
              <a:t>hiểu</a:t>
            </a:r>
            <a:r>
              <a:rPr lang="en-US" sz="3600" b="1" dirty="0">
                <a:solidFill>
                  <a:srgbClr val="FF0000"/>
                </a:solidFill>
              </a:rPr>
              <a:t> </a:t>
            </a:r>
            <a:r>
              <a:rPr lang="en-US" sz="3600" b="1" dirty="0" err="1">
                <a:solidFill>
                  <a:srgbClr val="FF0000"/>
                </a:solidFill>
              </a:rPr>
              <a:t>chung</a:t>
            </a:r>
            <a:endParaRPr lang="en-US" sz="3600" b="1" dirty="0">
              <a:solidFill>
                <a:srgbClr val="FF0000"/>
              </a:solidFill>
            </a:endParaRPr>
          </a:p>
        </p:txBody>
      </p:sp>
      <p:sp>
        <p:nvSpPr>
          <p:cNvPr id="3" name="Content Placeholder 2">
            <a:extLst>
              <a:ext uri="{FF2B5EF4-FFF2-40B4-BE49-F238E27FC236}">
                <a16:creationId xmlns:a16="http://schemas.microsoft.com/office/drawing/2014/main" xmlns="" id="{28903BE5-2FDF-45F0-A2CE-8C50CC0AA408}"/>
              </a:ext>
            </a:extLst>
          </p:cNvPr>
          <p:cNvSpPr>
            <a:spLocks noGrp="1"/>
          </p:cNvSpPr>
          <p:nvPr>
            <p:ph idx="1"/>
          </p:nvPr>
        </p:nvSpPr>
        <p:spPr>
          <a:xfrm>
            <a:off x="628650" y="1371600"/>
            <a:ext cx="8134350" cy="4719638"/>
          </a:xfrm>
        </p:spPr>
        <p:txBody>
          <a:bodyPr/>
          <a:lstStyle/>
          <a:p>
            <a:pPr marL="514350" indent="-514350">
              <a:buAutoNum type="arabicPeriod"/>
            </a:pPr>
            <a:r>
              <a:rPr lang="en-US" b="1" dirty="0" err="1">
                <a:latin typeface="Times New Roman" pitchFamily="18" charset="0"/>
                <a:cs typeface="Times New Roman" pitchFamily="18" charset="0"/>
              </a:rPr>
              <a:t>Đọc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văn</a:t>
            </a: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bản</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a:p>
            <a:pPr marL="0" indent="0" algn="ctr">
              <a:buNone/>
            </a:pPr>
            <a:r>
              <a:rPr lang="en-US" b="1" i="1" dirty="0" err="1" smtClean="0">
                <a:solidFill>
                  <a:srgbClr val="000099"/>
                </a:solidFill>
                <a:latin typeface="Times New Roman" pitchFamily="18" charset="0"/>
                <a:cs typeface="Times New Roman" pitchFamily="18" charset="0"/>
              </a:rPr>
              <a:t>Hướng</a:t>
            </a:r>
            <a:r>
              <a:rPr lang="en-US" b="1" i="1" dirty="0" smtClean="0">
                <a:solidFill>
                  <a:srgbClr val="000099"/>
                </a:solidFill>
                <a:latin typeface="Times New Roman" pitchFamily="18" charset="0"/>
                <a:cs typeface="Times New Roman" pitchFamily="18" charset="0"/>
              </a:rPr>
              <a:t> </a:t>
            </a:r>
            <a:r>
              <a:rPr lang="en-US" b="1" i="1" dirty="0" err="1" smtClean="0">
                <a:solidFill>
                  <a:srgbClr val="000099"/>
                </a:solidFill>
                <a:latin typeface="Times New Roman" pitchFamily="18" charset="0"/>
                <a:cs typeface="Times New Roman" pitchFamily="18" charset="0"/>
              </a:rPr>
              <a:t>dẫn</a:t>
            </a:r>
            <a:r>
              <a:rPr lang="en-US" b="1" i="1" dirty="0" smtClean="0">
                <a:solidFill>
                  <a:srgbClr val="000099"/>
                </a:solidFill>
                <a:latin typeface="Times New Roman" pitchFamily="18" charset="0"/>
                <a:cs typeface="Times New Roman" pitchFamily="18" charset="0"/>
              </a:rPr>
              <a:t> </a:t>
            </a:r>
            <a:r>
              <a:rPr lang="en-US" b="1" i="1" dirty="0" err="1" smtClean="0">
                <a:solidFill>
                  <a:srgbClr val="000099"/>
                </a:solidFill>
                <a:latin typeface="Times New Roman" pitchFamily="18" charset="0"/>
                <a:cs typeface="Times New Roman" pitchFamily="18" charset="0"/>
              </a:rPr>
              <a:t>đọc</a:t>
            </a:r>
            <a:r>
              <a:rPr lang="en-US" b="1" i="1" dirty="0" smtClean="0">
                <a:solidFill>
                  <a:srgbClr val="000099"/>
                </a:solidFill>
                <a:latin typeface="Times New Roman" pitchFamily="18" charset="0"/>
                <a:cs typeface="Times New Roman" pitchFamily="18" charset="0"/>
              </a:rPr>
              <a:t>:</a:t>
            </a:r>
          </a:p>
          <a:p>
            <a:pPr>
              <a:buFontTx/>
              <a:buChar char="-"/>
            </a:pPr>
            <a:r>
              <a:rPr lang="en-US" altLang="en-US" b="1" dirty="0" err="1" smtClean="0">
                <a:solidFill>
                  <a:srgbClr val="000099"/>
                </a:solidFill>
                <a:latin typeface="Times New Roman" panose="02020603050405020304" pitchFamily="18" charset="0"/>
                <a:cs typeface="Times New Roman" panose="02020603050405020304" pitchFamily="18" charset="0"/>
              </a:rPr>
              <a:t>Đọc</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chậm</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rõ</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ràng</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chính</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xác</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giọng</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cảm</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thông</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phân</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biệt</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những</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cảnh</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thực</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và</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ảo</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trong</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và</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sau</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từng</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lần</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cô</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bé</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quẹt</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diêm</a:t>
            </a:r>
            <a:r>
              <a:rPr lang="en-US" altLang="en-US" b="1" dirty="0" smtClean="0">
                <a:solidFill>
                  <a:srgbClr val="000099"/>
                </a:solidFill>
                <a:latin typeface="Times New Roman" panose="02020603050405020304" pitchFamily="18" charset="0"/>
                <a:cs typeface="Times New Roman" panose="02020603050405020304" pitchFamily="18" charset="0"/>
              </a:rPr>
              <a:t>.</a:t>
            </a:r>
          </a:p>
          <a:p>
            <a:pPr>
              <a:buFontTx/>
              <a:buChar char="-"/>
            </a:pPr>
            <a:r>
              <a:rPr lang="en-US" altLang="en-US" b="1" dirty="0" err="1" smtClean="0">
                <a:solidFill>
                  <a:srgbClr val="000099"/>
                </a:solidFill>
                <a:latin typeface="Times New Roman" panose="02020603050405020304" pitchFamily="18" charset="0"/>
                <a:cs typeface="Times New Roman" panose="02020603050405020304" pitchFamily="18" charset="0"/>
              </a:rPr>
              <a:t>Chú</a:t>
            </a:r>
            <a:r>
              <a:rPr lang="en-US" altLang="en-US" b="1" dirty="0" smtClean="0">
                <a:solidFill>
                  <a:srgbClr val="000099"/>
                </a:solidFill>
                <a:latin typeface="Times New Roman" panose="02020603050405020304" pitchFamily="18" charset="0"/>
                <a:cs typeface="Times New Roman" panose="02020603050405020304" pitchFamily="18" charset="0"/>
              </a:rPr>
              <a:t> ý </a:t>
            </a:r>
            <a:r>
              <a:rPr lang="en-US" altLang="en-US" b="1" dirty="0" err="1" smtClean="0">
                <a:solidFill>
                  <a:srgbClr val="000099"/>
                </a:solidFill>
                <a:latin typeface="Times New Roman" panose="02020603050405020304" pitchFamily="18" charset="0"/>
                <a:cs typeface="Times New Roman" panose="02020603050405020304" pitchFamily="18" charset="0"/>
              </a:rPr>
              <a:t>các</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thẻ</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chỉ</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dẫn</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trong</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từng</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phần</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của</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văn</a:t>
            </a:r>
            <a:r>
              <a:rPr lang="en-US" altLang="en-US" b="1" dirty="0" smtClean="0">
                <a:solidFill>
                  <a:srgbClr val="000099"/>
                </a:solidFill>
                <a:latin typeface="Times New Roman" panose="02020603050405020304" pitchFamily="18" charset="0"/>
                <a:cs typeface="Times New Roman" panose="02020603050405020304" pitchFamily="18" charset="0"/>
              </a:rPr>
              <a:t> </a:t>
            </a:r>
            <a:r>
              <a:rPr lang="en-US" altLang="en-US" b="1" dirty="0" err="1" smtClean="0">
                <a:solidFill>
                  <a:srgbClr val="000099"/>
                </a:solidFill>
                <a:latin typeface="Times New Roman" panose="02020603050405020304" pitchFamily="18" charset="0"/>
                <a:cs typeface="Times New Roman" panose="02020603050405020304" pitchFamily="18" charset="0"/>
              </a:rPr>
              <a:t>bản</a:t>
            </a:r>
            <a:endParaRPr lang="en-US" altLang="en-US" b="1" dirty="0">
              <a:solidFill>
                <a:srgbClr val="000099"/>
              </a:solidFill>
              <a:latin typeface="Times New Roman" panose="02020603050405020304" pitchFamily="18" charset="0"/>
              <a:cs typeface="Times New Roman" panose="02020603050405020304" pitchFamily="18" charset="0"/>
            </a:endParaRPr>
          </a:p>
          <a:p>
            <a:pPr marL="0" indent="0" algn="ctr">
              <a:buNone/>
            </a:pPr>
            <a:endParaRPr lang="en-US" b="1" i="1" dirty="0">
              <a:solidFill>
                <a:srgbClr val="000099"/>
              </a:solidFill>
              <a:latin typeface="Times New Roman" pitchFamily="18" charset="0"/>
              <a:cs typeface="Times New Roman" pitchFamily="18" charset="0"/>
            </a:endParaRPr>
          </a:p>
          <a:p>
            <a:pPr marL="0" indent="0" algn="ctr">
              <a:buNone/>
            </a:pPr>
            <a:endParaRPr lang="en-US" b="1" i="1" dirty="0">
              <a:latin typeface="Times New Roman" pitchFamily="18" charset="0"/>
              <a:cs typeface="Times New Roman" pitchFamily="18" charset="0"/>
            </a:endParaRPr>
          </a:p>
          <a:p>
            <a:pPr marL="0" indent="0">
              <a:buNone/>
            </a:pPr>
            <a:endParaRPr lang="en-US" b="1" dirty="0">
              <a:latin typeface="Times New Roman" pitchFamily="18" charset="0"/>
              <a:cs typeface="Times New Roman" pitchFamily="18" charset="0"/>
            </a:endParaRPr>
          </a:p>
        </p:txBody>
      </p:sp>
      <p:pic>
        <p:nvPicPr>
          <p:cNvPr id="6" name="Picture 5" descr="A picture containing text&#10;&#10;Description automatically generated">
            <a:extLst>
              <a:ext uri="{FF2B5EF4-FFF2-40B4-BE49-F238E27FC236}">
                <a16:creationId xmlns:a16="http://schemas.microsoft.com/office/drawing/2014/main" xmlns="" id="{8DF558EB-67BB-44B7-BD47-E476BE38B1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223948">
            <a:off x="7732535" y="-323849"/>
            <a:ext cx="1357313" cy="1809750"/>
          </a:xfrm>
          <a:prstGeom prst="rect">
            <a:avLst/>
          </a:prstGeom>
        </p:spPr>
      </p:pic>
    </p:spTree>
    <p:extLst>
      <p:ext uri="{BB962C8B-B14F-4D97-AF65-F5344CB8AC3E}">
        <p14:creationId xmlns:p14="http://schemas.microsoft.com/office/powerpoint/2010/main" val="172572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E679D9B8-1263-48DA-8652-8021D28CEACD}"/>
              </a:ext>
            </a:extLst>
          </p:cNvPr>
          <p:cNvPicPr>
            <a:picLocks noChangeAspect="1"/>
          </p:cNvPicPr>
          <p:nvPr/>
        </p:nvPicPr>
        <p:blipFill rotWithShape="1">
          <a:blip r:embed="rId2"/>
          <a:srcRect l="34950" t="15352" r="36144" b="8870"/>
          <a:stretch/>
        </p:blipFill>
        <p:spPr>
          <a:xfrm>
            <a:off x="4761274" y="52488"/>
            <a:ext cx="3634782" cy="6753025"/>
          </a:xfrm>
          <a:prstGeom prst="rect">
            <a:avLst/>
          </a:prstGeom>
          <a:ln>
            <a:noFill/>
          </a:ln>
          <a:effectLst>
            <a:softEdge rad="112500"/>
          </a:effectLst>
        </p:spPr>
      </p:pic>
      <p:pic>
        <p:nvPicPr>
          <p:cNvPr id="11" name="Content Placeholder 10">
            <a:extLst>
              <a:ext uri="{FF2B5EF4-FFF2-40B4-BE49-F238E27FC236}">
                <a16:creationId xmlns:a16="http://schemas.microsoft.com/office/drawing/2014/main" xmlns="" id="{2B097C23-9896-4C83-A7B4-55935CA43806}"/>
              </a:ext>
            </a:extLst>
          </p:cNvPr>
          <p:cNvPicPr>
            <a:picLocks noGrp="1" noChangeAspect="1"/>
          </p:cNvPicPr>
          <p:nvPr>
            <p:ph idx="1"/>
          </p:nvPr>
        </p:nvPicPr>
        <p:blipFill rotWithShape="1">
          <a:blip r:embed="rId3"/>
          <a:srcRect l="35335" t="33477" r="35852" b="7644"/>
          <a:stretch/>
        </p:blipFill>
        <p:spPr>
          <a:xfrm>
            <a:off x="809464" y="52487"/>
            <a:ext cx="3762536" cy="6753025"/>
          </a:xfrm>
          <a:prstGeom prst="rect">
            <a:avLst/>
          </a:prstGeom>
          <a:ln>
            <a:noFill/>
          </a:ln>
          <a:effectLst>
            <a:softEdge rad="112500"/>
          </a:effectLst>
        </p:spPr>
      </p:pic>
    </p:spTree>
    <p:extLst>
      <p:ext uri="{BB962C8B-B14F-4D97-AF65-F5344CB8AC3E}">
        <p14:creationId xmlns:p14="http://schemas.microsoft.com/office/powerpoint/2010/main" val="4082007411"/>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A0B653FD-5277-46B3-A044-93A73ACE4FC5}"/>
              </a:ext>
            </a:extLst>
          </p:cNvPr>
          <p:cNvPicPr>
            <a:picLocks noChangeAspect="1"/>
          </p:cNvPicPr>
          <p:nvPr/>
        </p:nvPicPr>
        <p:blipFill rotWithShape="1">
          <a:blip r:embed="rId2"/>
          <a:srcRect l="35348" t="14032" r="35817" b="15630"/>
          <a:stretch/>
        </p:blipFill>
        <p:spPr>
          <a:xfrm>
            <a:off x="529192" y="71438"/>
            <a:ext cx="4117645" cy="6715125"/>
          </a:xfrm>
          <a:prstGeom prst="rect">
            <a:avLst/>
          </a:prstGeom>
          <a:ln>
            <a:noFill/>
          </a:ln>
          <a:effectLst>
            <a:softEdge rad="112500"/>
          </a:effectLst>
        </p:spPr>
      </p:pic>
      <p:pic>
        <p:nvPicPr>
          <p:cNvPr id="10" name="Picture 9">
            <a:extLst>
              <a:ext uri="{FF2B5EF4-FFF2-40B4-BE49-F238E27FC236}">
                <a16:creationId xmlns:a16="http://schemas.microsoft.com/office/drawing/2014/main" xmlns="" id="{11131CB9-153F-4806-A51E-E4E96D6EE61E}"/>
              </a:ext>
            </a:extLst>
          </p:cNvPr>
          <p:cNvPicPr>
            <a:picLocks noChangeAspect="1"/>
          </p:cNvPicPr>
          <p:nvPr/>
        </p:nvPicPr>
        <p:blipFill rotWithShape="1">
          <a:blip r:embed="rId3"/>
          <a:srcRect l="34843" t="25694" r="36486" b="5555"/>
          <a:stretch/>
        </p:blipFill>
        <p:spPr>
          <a:xfrm>
            <a:off x="4646837" y="95250"/>
            <a:ext cx="3765726" cy="6762750"/>
          </a:xfrm>
          <a:prstGeom prst="rect">
            <a:avLst/>
          </a:prstGeom>
          <a:ln>
            <a:noFill/>
          </a:ln>
          <a:effectLst>
            <a:softEdge rad="112500"/>
          </a:effectLst>
        </p:spPr>
      </p:pic>
    </p:spTree>
    <p:extLst>
      <p:ext uri="{BB962C8B-B14F-4D97-AF65-F5344CB8AC3E}">
        <p14:creationId xmlns:p14="http://schemas.microsoft.com/office/powerpoint/2010/main" val="2509191999"/>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xmlns="" id="{8CE0BB5E-F914-411C-BBDA-7F3345059F1F}"/>
              </a:ext>
            </a:extLst>
          </p:cNvPr>
          <p:cNvPicPr>
            <a:picLocks noGrp="1" noChangeAspect="1"/>
          </p:cNvPicPr>
          <p:nvPr>
            <p:ph idx="1"/>
          </p:nvPr>
        </p:nvPicPr>
        <p:blipFill rotWithShape="1">
          <a:blip r:embed="rId2"/>
          <a:srcRect l="35200" t="23696" r="35852" b="6611"/>
          <a:stretch/>
        </p:blipFill>
        <p:spPr>
          <a:xfrm>
            <a:off x="664369" y="-4571"/>
            <a:ext cx="4014788" cy="6862571"/>
          </a:xfrm>
        </p:spPr>
      </p:pic>
      <p:pic>
        <p:nvPicPr>
          <p:cNvPr id="7" name="Picture 6">
            <a:extLst>
              <a:ext uri="{FF2B5EF4-FFF2-40B4-BE49-F238E27FC236}">
                <a16:creationId xmlns:a16="http://schemas.microsoft.com/office/drawing/2014/main" xmlns="" id="{A4A9AA22-EAF5-4001-AA98-ACCFA8FFFB9A}"/>
              </a:ext>
            </a:extLst>
          </p:cNvPr>
          <p:cNvPicPr>
            <a:picLocks noChangeAspect="1"/>
          </p:cNvPicPr>
          <p:nvPr/>
        </p:nvPicPr>
        <p:blipFill rotWithShape="1">
          <a:blip r:embed="rId3"/>
          <a:srcRect l="34872" t="22184" r="36301" b="5872"/>
          <a:stretch/>
        </p:blipFill>
        <p:spPr>
          <a:xfrm>
            <a:off x="4679158" y="-4571"/>
            <a:ext cx="4286249" cy="6862571"/>
          </a:xfrm>
          <a:prstGeom prst="rect">
            <a:avLst/>
          </a:prstGeom>
        </p:spPr>
      </p:pic>
    </p:spTree>
    <p:extLst>
      <p:ext uri="{BB962C8B-B14F-4D97-AF65-F5344CB8AC3E}">
        <p14:creationId xmlns:p14="http://schemas.microsoft.com/office/powerpoint/2010/main" val="2180728130"/>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495</TotalTime>
  <Words>1024</Words>
  <Application>Microsoft Office PowerPoint</Application>
  <PresentationFormat>On-screen Show (4:3)</PresentationFormat>
  <Paragraphs>191</Paragraphs>
  <Slides>24</Slides>
  <Notes>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BÀI 3: YÊU THƯƠNG VÀ CHIA SẺ ĐỌC VĂN BẢN 1: CÔ BÉ BÁN DIÊM (2 tiết) </vt:lpstr>
      <vt:lpstr>I. Đọc văn bản, tìm hiểu chung</vt:lpstr>
      <vt:lpstr>PowerPoint Presentation</vt:lpstr>
      <vt:lpstr>PowerPoint Presentation</vt:lpstr>
      <vt:lpstr>PowerPoint Presentation</vt:lpstr>
      <vt:lpstr>I. Đọc văn bản, tìm hiểu chung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45</cp:revision>
  <dcterms:created xsi:type="dcterms:W3CDTF">2006-08-16T00:00:00Z</dcterms:created>
  <dcterms:modified xsi:type="dcterms:W3CDTF">2023-07-23T06:02:10Z</dcterms:modified>
</cp:coreProperties>
</file>