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2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1193-4B6C-4BE9-A88E-C4C7D5770AAA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93BC-0121-4016-8C8F-52737BBB58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7691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1193-4B6C-4BE9-A88E-C4C7D5770AAA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93BC-0121-4016-8C8F-52737BBB58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69961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1193-4B6C-4BE9-A88E-C4C7D5770AAA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93BC-0121-4016-8C8F-52737BBB58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13997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1193-4B6C-4BE9-A88E-C4C7D5770AAA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93BC-0121-4016-8C8F-52737BBB58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43598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1193-4B6C-4BE9-A88E-C4C7D5770AAA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93BC-0121-4016-8C8F-52737BBB58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58704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1193-4B6C-4BE9-A88E-C4C7D5770AAA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93BC-0121-4016-8C8F-52737BBB58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16739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1193-4B6C-4BE9-A88E-C4C7D5770AAA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93BC-0121-4016-8C8F-52737BBB58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0331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1193-4B6C-4BE9-A88E-C4C7D5770AAA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93BC-0121-4016-8C8F-52737BBB58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69033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1193-4B6C-4BE9-A88E-C4C7D5770AAA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93BC-0121-4016-8C8F-52737BBB58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91973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1193-4B6C-4BE9-A88E-C4C7D5770AAA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93BC-0121-4016-8C8F-52737BBB58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72820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1193-4B6C-4BE9-A88E-C4C7D5770AAA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93BC-0121-4016-8C8F-52737BBB58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56372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C1193-4B6C-4BE9-A88E-C4C7D5770AAA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793BC-0121-4016-8C8F-52737BBB58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2900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54818" y="672598"/>
            <a:ext cx="50853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I: TRÁI ĐẤT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1" y="1380484"/>
            <a:ext cx="8077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2 –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4000" b="1" i="1" dirty="0" err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ị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endParaRPr lang="en-US" sz="4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386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-4546" b="8511"/>
          <a:stretch>
            <a:fillRect/>
          </a:stretch>
        </p:blipFill>
        <p:spPr bwMode="auto">
          <a:xfrm>
            <a:off x="457200" y="-228601"/>
            <a:ext cx="5257800" cy="445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Rounded Rectangular Callout 2"/>
          <p:cNvSpPr/>
          <p:nvPr/>
        </p:nvSpPr>
        <p:spPr>
          <a:xfrm>
            <a:off x="5334000" y="381000"/>
            <a:ext cx="3810000" cy="1828800"/>
          </a:xfrm>
          <a:prstGeom prst="wedgeRoundRectCallout">
            <a:avLst>
              <a:gd name="adj1" fmla="val -44384"/>
              <a:gd name="adj2" fmla="val 66836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vĩ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tuyến?Vĩ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nhất.Xác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vĩ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53000" y="3207326"/>
            <a:ext cx="4572000" cy="166199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181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vĩ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vĩ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xích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en-US" sz="2800" b="1" baseline="300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/>
              <a:t> </a:t>
            </a:r>
          </a:p>
        </p:txBody>
      </p:sp>
      <p:sp>
        <p:nvSpPr>
          <p:cNvPr id="5" name="Down Arrow 4"/>
          <p:cNvSpPr/>
          <p:nvPr/>
        </p:nvSpPr>
        <p:spPr>
          <a:xfrm>
            <a:off x="6934200" y="2344737"/>
            <a:ext cx="1066800" cy="931863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5"/>
          <p:cNvSpPr/>
          <p:nvPr/>
        </p:nvSpPr>
        <p:spPr>
          <a:xfrm>
            <a:off x="-228600" y="4537364"/>
            <a:ext cx="3733800" cy="2701636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VT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VT Nam?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599549" y="5562600"/>
            <a:ext cx="978408" cy="48463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4774554" y="4869320"/>
            <a:ext cx="4064646" cy="8456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VT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xích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774554" y="5825560"/>
            <a:ext cx="4064646" cy="84568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VT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Nam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xích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3837709" y="703262"/>
            <a:ext cx="691757" cy="1524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173104" y="303152"/>
            <a:ext cx="11608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Xích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đạo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638300" y="83820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1752600" y="838200"/>
            <a:ext cx="133350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35191" y="401782"/>
            <a:ext cx="15953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Vĩ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1219200" y="2667002"/>
            <a:ext cx="1333500" cy="11429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1371600" y="3505200"/>
            <a:ext cx="1181100" cy="53312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21010" y="3348335"/>
            <a:ext cx="8994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Vĩ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9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7" grpId="0"/>
      <p:bldP spid="23" grpId="0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Punched Tape 6"/>
          <p:cNvSpPr/>
          <p:nvPr/>
        </p:nvSpPr>
        <p:spPr>
          <a:xfrm>
            <a:off x="2286000" y="1676400"/>
            <a:ext cx="4876800" cy="2272699"/>
          </a:xfrm>
          <a:prstGeom prst="flowChartPunchedTap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-Nam,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xích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6600" y="381000"/>
            <a:ext cx="21755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cố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611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50665817"/>
              </p:ext>
            </p:extLst>
          </p:nvPr>
        </p:nvGraphicFramePr>
        <p:xfrm>
          <a:off x="914400" y="949590"/>
          <a:ext cx="7543800" cy="57560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50292"/>
                <a:gridCol w="3793508"/>
              </a:tblGrid>
              <a:tr h="6177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A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B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590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1.Kinh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tuyến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2.Vĩ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tuyến</a:t>
                      </a:r>
                      <a:endParaRPr lang="en-US" sz="2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3.Vị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trí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Trái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Đất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hệ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mặt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trời</a:t>
                      </a:r>
                      <a:endParaRPr lang="en-US" sz="2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4.Bán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kính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Trái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Đất</a:t>
                      </a:r>
                      <a:endParaRPr lang="en-US" sz="2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5.Xích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đạo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Trái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Đất</a:t>
                      </a:r>
                      <a:endParaRPr lang="en-US" sz="2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6.Hình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dạng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Trái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Đất</a:t>
                      </a:r>
                      <a:endParaRPr lang="en-US" sz="2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a.Thứ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b.Là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đường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nối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liền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cực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Bắc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Nam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Trái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Đất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c.6370 km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d.Khối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cầu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elip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e.Là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vòng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tròn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vuông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góc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với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kinh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tuyến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f.40076 km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66800" y="297267"/>
            <a:ext cx="56144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CH:Nối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cột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sao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cho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phù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hợp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724400" y="2438400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200400" y="1905000"/>
            <a:ext cx="152400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895600" y="2362200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895600" y="2362200"/>
            <a:ext cx="1905000" cy="2362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4495800" y="1905000"/>
            <a:ext cx="304800" cy="914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114800" y="3886200"/>
            <a:ext cx="69965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191000" y="4343400"/>
            <a:ext cx="457200" cy="1752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4343400" y="4343400"/>
            <a:ext cx="381000" cy="533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405166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82" y="-5541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88585" y="851402"/>
            <a:ext cx="17668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Dặn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019300" y="1559288"/>
            <a:ext cx="4572000" cy="10668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819400" y="2840182"/>
            <a:ext cx="4419600" cy="838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cũ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505200" y="3886200"/>
            <a:ext cx="4191000" cy="9144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3:Tỉ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125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92" y="914809"/>
            <a:ext cx="6398923" cy="4161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5113" y="205002"/>
            <a:ext cx="79507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1.Vị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Trời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1642" y="5004341"/>
            <a:ext cx="54625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Hình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ảnh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các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hành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tinh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trong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Hệ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Mặt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Trời</a:t>
            </a:r>
            <a:endParaRPr lang="en-US" sz="2400" b="1" dirty="0"/>
          </a:p>
        </p:txBody>
      </p:sp>
      <p:sp>
        <p:nvSpPr>
          <p:cNvPr id="6" name="Up Arrow 5"/>
          <p:cNvSpPr/>
          <p:nvPr/>
        </p:nvSpPr>
        <p:spPr>
          <a:xfrm>
            <a:off x="1628486" y="2590800"/>
            <a:ext cx="228600" cy="809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 Arrow 10"/>
          <p:cNvSpPr/>
          <p:nvPr/>
        </p:nvSpPr>
        <p:spPr>
          <a:xfrm>
            <a:off x="2476500" y="2098683"/>
            <a:ext cx="228600" cy="809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Up Arrow 11"/>
          <p:cNvSpPr/>
          <p:nvPr/>
        </p:nvSpPr>
        <p:spPr>
          <a:xfrm>
            <a:off x="3288937" y="2307474"/>
            <a:ext cx="228600" cy="809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Up Arrow 12"/>
          <p:cNvSpPr/>
          <p:nvPr/>
        </p:nvSpPr>
        <p:spPr>
          <a:xfrm>
            <a:off x="4126164" y="1948878"/>
            <a:ext cx="228600" cy="809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Up Arrow 13"/>
          <p:cNvSpPr/>
          <p:nvPr/>
        </p:nvSpPr>
        <p:spPr>
          <a:xfrm>
            <a:off x="4814455" y="1584042"/>
            <a:ext cx="228600" cy="809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Up Arrow 14"/>
          <p:cNvSpPr/>
          <p:nvPr/>
        </p:nvSpPr>
        <p:spPr>
          <a:xfrm>
            <a:off x="5521036" y="1271500"/>
            <a:ext cx="228600" cy="809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451875" y="3580170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Sao Kim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8" name="Up Arrow 17"/>
          <p:cNvSpPr/>
          <p:nvPr/>
        </p:nvSpPr>
        <p:spPr>
          <a:xfrm>
            <a:off x="1098008" y="2821021"/>
            <a:ext cx="228600" cy="809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97705" y="3649696"/>
            <a:ext cx="10198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Sao </a:t>
            </a:r>
            <a:r>
              <a:rPr lang="en-US" b="1" dirty="0" err="1" smtClean="0">
                <a:solidFill>
                  <a:srgbClr val="FFFF00"/>
                </a:solidFill>
              </a:rPr>
              <a:t>thủy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1" name="Up Arrow 20"/>
          <p:cNvSpPr/>
          <p:nvPr/>
        </p:nvSpPr>
        <p:spPr>
          <a:xfrm>
            <a:off x="2105540" y="2393842"/>
            <a:ext cx="228600" cy="809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891296" y="3267725"/>
            <a:ext cx="909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FF00"/>
                </a:solidFill>
              </a:rPr>
              <a:t>Trái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đất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46004" y="2908483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Sao </a:t>
            </a:r>
            <a:r>
              <a:rPr lang="en-US" b="1" dirty="0" err="1" smtClean="0">
                <a:solidFill>
                  <a:srgbClr val="FFFF00"/>
                </a:solidFill>
              </a:rPr>
              <a:t>Hỏa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00535" y="3187408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Sao </a:t>
            </a:r>
            <a:r>
              <a:rPr lang="en-US" b="1" dirty="0" err="1" smtClean="0">
                <a:solidFill>
                  <a:srgbClr val="FFFF00"/>
                </a:solidFill>
              </a:rPr>
              <a:t>Mộc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716522" y="2821021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Sao </a:t>
            </a:r>
            <a:r>
              <a:rPr lang="en-US" b="1" dirty="0" err="1" smtClean="0">
                <a:solidFill>
                  <a:srgbClr val="FFFF00"/>
                </a:solidFill>
              </a:rPr>
              <a:t>Thổ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469988" y="2492140"/>
            <a:ext cx="1426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FF00"/>
                </a:solidFill>
              </a:rPr>
              <a:t>Thiên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Vương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470923" y="2122808"/>
            <a:ext cx="1210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FF00"/>
                </a:solidFill>
              </a:rPr>
              <a:t>Hải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Vương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7" name="Oval Callout 26"/>
          <p:cNvSpPr/>
          <p:nvPr/>
        </p:nvSpPr>
        <p:spPr>
          <a:xfrm>
            <a:off x="7010400" y="851332"/>
            <a:ext cx="2133600" cy="3720667"/>
          </a:xfrm>
          <a:prstGeom prst="wedgeEllipseCallout">
            <a:avLst>
              <a:gd name="adj1" fmla="val -64932"/>
              <a:gd name="adj2" fmla="val 162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098008" y="5606098"/>
            <a:ext cx="6293392" cy="109950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endParaRPr lang="en-US" sz="3600" dirty="0"/>
          </a:p>
        </p:txBody>
      </p:sp>
      <p:sp>
        <p:nvSpPr>
          <p:cNvPr id="9" name="Freeform 8"/>
          <p:cNvSpPr/>
          <p:nvPr/>
        </p:nvSpPr>
        <p:spPr>
          <a:xfrm>
            <a:off x="1953491" y="1939636"/>
            <a:ext cx="472363" cy="568037"/>
          </a:xfrm>
          <a:custGeom>
            <a:avLst/>
            <a:gdLst>
              <a:gd name="connsiteX0" fmla="*/ 166254 w 472363"/>
              <a:gd name="connsiteY0" fmla="*/ 0 h 568037"/>
              <a:gd name="connsiteX1" fmla="*/ 96982 w 472363"/>
              <a:gd name="connsiteY1" fmla="*/ 55419 h 568037"/>
              <a:gd name="connsiteX2" fmla="*/ 41564 w 472363"/>
              <a:gd name="connsiteY2" fmla="*/ 138546 h 568037"/>
              <a:gd name="connsiteX3" fmla="*/ 27709 w 472363"/>
              <a:gd name="connsiteY3" fmla="*/ 193964 h 568037"/>
              <a:gd name="connsiteX4" fmla="*/ 13854 w 472363"/>
              <a:gd name="connsiteY4" fmla="*/ 235528 h 568037"/>
              <a:gd name="connsiteX5" fmla="*/ 0 w 472363"/>
              <a:gd name="connsiteY5" fmla="*/ 318655 h 568037"/>
              <a:gd name="connsiteX6" fmla="*/ 41564 w 472363"/>
              <a:gd name="connsiteY6" fmla="*/ 512619 h 568037"/>
              <a:gd name="connsiteX7" fmla="*/ 55418 w 472363"/>
              <a:gd name="connsiteY7" fmla="*/ 554182 h 568037"/>
              <a:gd name="connsiteX8" fmla="*/ 96982 w 472363"/>
              <a:gd name="connsiteY8" fmla="*/ 568037 h 568037"/>
              <a:gd name="connsiteX9" fmla="*/ 346364 w 472363"/>
              <a:gd name="connsiteY9" fmla="*/ 540328 h 568037"/>
              <a:gd name="connsiteX10" fmla="*/ 387927 w 472363"/>
              <a:gd name="connsiteY10" fmla="*/ 512619 h 568037"/>
              <a:gd name="connsiteX11" fmla="*/ 457200 w 472363"/>
              <a:gd name="connsiteY11" fmla="*/ 443346 h 568037"/>
              <a:gd name="connsiteX12" fmla="*/ 457200 w 472363"/>
              <a:gd name="connsiteY12" fmla="*/ 235528 h 568037"/>
              <a:gd name="connsiteX13" fmla="*/ 443345 w 472363"/>
              <a:gd name="connsiteY13" fmla="*/ 152400 h 568037"/>
              <a:gd name="connsiteX14" fmla="*/ 401782 w 472363"/>
              <a:gd name="connsiteY14" fmla="*/ 110837 h 568037"/>
              <a:gd name="connsiteX15" fmla="*/ 374073 w 472363"/>
              <a:gd name="connsiteY15" fmla="*/ 69273 h 568037"/>
              <a:gd name="connsiteX16" fmla="*/ 318654 w 472363"/>
              <a:gd name="connsiteY16" fmla="*/ 55419 h 568037"/>
              <a:gd name="connsiteX17" fmla="*/ 235527 w 472363"/>
              <a:gd name="connsiteY17" fmla="*/ 27709 h 568037"/>
              <a:gd name="connsiteX18" fmla="*/ 96982 w 472363"/>
              <a:gd name="connsiteY18" fmla="*/ 13855 h 568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72363" h="568037">
                <a:moveTo>
                  <a:pt x="166254" y="0"/>
                </a:moveTo>
                <a:cubicBezTo>
                  <a:pt x="143163" y="18473"/>
                  <a:pt x="116764" y="33439"/>
                  <a:pt x="96982" y="55419"/>
                </a:cubicBezTo>
                <a:cubicBezTo>
                  <a:pt x="74704" y="80172"/>
                  <a:pt x="41564" y="138546"/>
                  <a:pt x="41564" y="138546"/>
                </a:cubicBezTo>
                <a:cubicBezTo>
                  <a:pt x="36946" y="157019"/>
                  <a:pt x="32940" y="175655"/>
                  <a:pt x="27709" y="193964"/>
                </a:cubicBezTo>
                <a:cubicBezTo>
                  <a:pt x="23697" y="208006"/>
                  <a:pt x="17022" y="221272"/>
                  <a:pt x="13854" y="235528"/>
                </a:cubicBezTo>
                <a:cubicBezTo>
                  <a:pt x="7760" y="262950"/>
                  <a:pt x="4618" y="290946"/>
                  <a:pt x="0" y="318655"/>
                </a:cubicBezTo>
                <a:cubicBezTo>
                  <a:pt x="20644" y="525106"/>
                  <a:pt x="-9010" y="394615"/>
                  <a:pt x="41564" y="512619"/>
                </a:cubicBezTo>
                <a:cubicBezTo>
                  <a:pt x="47317" y="526042"/>
                  <a:pt x="45092" y="543856"/>
                  <a:pt x="55418" y="554182"/>
                </a:cubicBezTo>
                <a:cubicBezTo>
                  <a:pt x="65745" y="564509"/>
                  <a:pt x="83127" y="563419"/>
                  <a:pt x="96982" y="568037"/>
                </a:cubicBezTo>
                <a:cubicBezTo>
                  <a:pt x="122931" y="566307"/>
                  <a:pt x="280258" y="573381"/>
                  <a:pt x="346364" y="540328"/>
                </a:cubicBezTo>
                <a:cubicBezTo>
                  <a:pt x="361257" y="532882"/>
                  <a:pt x="375396" y="523584"/>
                  <a:pt x="387927" y="512619"/>
                </a:cubicBezTo>
                <a:cubicBezTo>
                  <a:pt x="412503" y="491115"/>
                  <a:pt x="457200" y="443346"/>
                  <a:pt x="457200" y="443346"/>
                </a:cubicBezTo>
                <a:cubicBezTo>
                  <a:pt x="478891" y="334885"/>
                  <a:pt x="475889" y="385043"/>
                  <a:pt x="457200" y="235528"/>
                </a:cubicBezTo>
                <a:cubicBezTo>
                  <a:pt x="453716" y="207653"/>
                  <a:pt x="454754" y="178070"/>
                  <a:pt x="443345" y="152400"/>
                </a:cubicBezTo>
                <a:cubicBezTo>
                  <a:pt x="435388" y="134496"/>
                  <a:pt x="414325" y="125889"/>
                  <a:pt x="401782" y="110837"/>
                </a:cubicBezTo>
                <a:cubicBezTo>
                  <a:pt x="391122" y="98045"/>
                  <a:pt x="387928" y="78509"/>
                  <a:pt x="374073" y="69273"/>
                </a:cubicBezTo>
                <a:cubicBezTo>
                  <a:pt x="358229" y="58711"/>
                  <a:pt x="336892" y="60891"/>
                  <a:pt x="318654" y="55419"/>
                </a:cubicBezTo>
                <a:cubicBezTo>
                  <a:pt x="290678" y="47026"/>
                  <a:pt x="264590" y="30615"/>
                  <a:pt x="235527" y="27709"/>
                </a:cubicBezTo>
                <a:lnTo>
                  <a:pt x="96982" y="13855"/>
                </a:ln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69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18" grpId="0" animBg="1"/>
      <p:bldP spid="17" grpId="0"/>
      <p:bldP spid="21" grpId="0" animBg="1"/>
      <p:bldP spid="20" grpId="0"/>
      <p:bldP spid="22" grpId="0"/>
      <p:bldP spid="23" grpId="0"/>
      <p:bldP spid="24" grpId="0"/>
      <p:bldP spid="26" grpId="0"/>
      <p:bldP spid="27" grpId="0" animBg="1"/>
      <p:bldP spid="30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23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loud 2"/>
          <p:cNvSpPr/>
          <p:nvPr/>
        </p:nvSpPr>
        <p:spPr>
          <a:xfrm>
            <a:off x="4267200" y="-457200"/>
            <a:ext cx="4876800" cy="3048000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?Ý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7-Point Star 5"/>
          <p:cNvSpPr/>
          <p:nvPr/>
        </p:nvSpPr>
        <p:spPr>
          <a:xfrm>
            <a:off x="4953000" y="2611582"/>
            <a:ext cx="4953000" cy="4322618"/>
          </a:xfrm>
          <a:prstGeom prst="star7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tồn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7398327" y="2268682"/>
            <a:ext cx="609600" cy="68580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8839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330276"/>
            <a:ext cx="746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2.Hình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39" y="1295400"/>
            <a:ext cx="4433888" cy="3321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loud 2"/>
          <p:cNvSpPr/>
          <p:nvPr/>
        </p:nvSpPr>
        <p:spPr>
          <a:xfrm>
            <a:off x="5029200" y="915051"/>
            <a:ext cx="3733800" cy="2361549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chụp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cầu,theo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7239000" y="3200400"/>
            <a:ext cx="685800" cy="68580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xplosion 1 5"/>
          <p:cNvSpPr/>
          <p:nvPr/>
        </p:nvSpPr>
        <p:spPr>
          <a:xfrm>
            <a:off x="5638800" y="3543300"/>
            <a:ext cx="3505200" cy="3162300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8948" y="4808850"/>
            <a:ext cx="43392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chụp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tinh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256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71600"/>
            <a:ext cx="43434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9600" y="500390"/>
            <a:ext cx="50839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2:Kích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Vertical Scroll 3"/>
          <p:cNvSpPr/>
          <p:nvPr/>
        </p:nvSpPr>
        <p:spPr>
          <a:xfrm>
            <a:off x="5562600" y="862445"/>
            <a:ext cx="2924417" cy="2819400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H2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xích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6-Point Star 4"/>
          <p:cNvSpPr/>
          <p:nvPr/>
        </p:nvSpPr>
        <p:spPr>
          <a:xfrm>
            <a:off x="4800600" y="3962400"/>
            <a:ext cx="3728534" cy="2667000"/>
          </a:xfrm>
          <a:prstGeom prst="star6">
            <a:avLst>
              <a:gd name="adj" fmla="val 34562"/>
              <a:gd name="hf" fmla="val 11547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xích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40.076 km</a:t>
            </a:r>
          </a:p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6.370 km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urved Left Arrow 5"/>
          <p:cNvSpPr/>
          <p:nvPr/>
        </p:nvSpPr>
        <p:spPr>
          <a:xfrm>
            <a:off x="8163374" y="3200400"/>
            <a:ext cx="731520" cy="1216152"/>
          </a:xfrm>
          <a:prstGeom prst="curved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4516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81000"/>
            <a:ext cx="60794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3.Hệ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vĩ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09" y="1496291"/>
            <a:ext cx="46482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ounded Rectangular Callout 6"/>
          <p:cNvSpPr/>
          <p:nvPr/>
        </p:nvSpPr>
        <p:spPr>
          <a:xfrm>
            <a:off x="2355273" y="1020664"/>
            <a:ext cx="1401410" cy="612648"/>
          </a:xfrm>
          <a:prstGeom prst="wedgeRoundRectCallout">
            <a:avLst>
              <a:gd name="adj1" fmla="val 1766"/>
              <a:gd name="adj2" fmla="val 100944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Bắc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1028700" y="5486400"/>
            <a:ext cx="1447800" cy="612648"/>
          </a:xfrm>
          <a:prstGeom prst="wedgeRoundRectCallout">
            <a:avLst>
              <a:gd name="adj1" fmla="val -17802"/>
              <a:gd name="adj2" fmla="val -102584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Nam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Flowchart: Punched Tape 8"/>
          <p:cNvSpPr/>
          <p:nvPr/>
        </p:nvSpPr>
        <p:spPr>
          <a:xfrm>
            <a:off x="5181599" y="637432"/>
            <a:ext cx="3865418" cy="2361092"/>
          </a:xfrm>
          <a:prstGeom prst="flowChartPunchedTap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Cloud 10"/>
          <p:cNvSpPr/>
          <p:nvPr/>
        </p:nvSpPr>
        <p:spPr>
          <a:xfrm>
            <a:off x="4454236" y="3200400"/>
            <a:ext cx="5299364" cy="2286000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–Nam 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gì?Độ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Snip Diagonal Corner Rectangle 12"/>
          <p:cNvSpPr/>
          <p:nvPr/>
        </p:nvSpPr>
        <p:spPr>
          <a:xfrm>
            <a:off x="4551217" y="5529072"/>
            <a:ext cx="3747655" cy="1139952"/>
          </a:xfrm>
          <a:prstGeom prst="snip2DiagRect">
            <a:avLst>
              <a:gd name="adj1" fmla="val 40909"/>
              <a:gd name="adj2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125681" y="2008909"/>
            <a:ext cx="1350819" cy="103909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38200" y="1633312"/>
            <a:ext cx="1242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tuyến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1482436" y="2008909"/>
            <a:ext cx="1551709" cy="317269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Curved Left Arrow 26"/>
          <p:cNvSpPr/>
          <p:nvPr/>
        </p:nvSpPr>
        <p:spPr>
          <a:xfrm>
            <a:off x="8393082" y="5334693"/>
            <a:ext cx="731520" cy="8351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1171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3" grpId="0" animBg="1"/>
      <p:bldP spid="17" grpId="0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4343400" y="152399"/>
            <a:ext cx="4405745" cy="2897981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tuyến?Xác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KTgốc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2861" y="1066800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6" name="TextBox 3085"/>
          <p:cNvSpPr txBox="1"/>
          <p:nvPr/>
        </p:nvSpPr>
        <p:spPr>
          <a:xfrm>
            <a:off x="5939454" y="3043535"/>
            <a:ext cx="26196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360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KT</a:t>
            </a:r>
          </a:p>
        </p:txBody>
      </p:sp>
      <p:sp>
        <p:nvSpPr>
          <p:cNvPr id="3087" name="TextBox 3086"/>
          <p:cNvSpPr txBox="1"/>
          <p:nvPr/>
        </p:nvSpPr>
        <p:spPr>
          <a:xfrm>
            <a:off x="5401562" y="4142371"/>
            <a:ext cx="358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 KTG 0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đài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Grin-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uýt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ngoại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Đôn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9" name="Right Arrow 3088"/>
          <p:cNvSpPr/>
          <p:nvPr/>
        </p:nvSpPr>
        <p:spPr>
          <a:xfrm>
            <a:off x="5043055" y="3032051"/>
            <a:ext cx="723069" cy="484632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ight Arrow 49"/>
          <p:cNvSpPr/>
          <p:nvPr/>
        </p:nvSpPr>
        <p:spPr>
          <a:xfrm>
            <a:off x="4678493" y="4142371"/>
            <a:ext cx="723069" cy="48463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057400"/>
            <a:ext cx="3429000" cy="389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4" name="Straight Connector 53"/>
          <p:cNvCxnSpPr/>
          <p:nvPr/>
        </p:nvCxnSpPr>
        <p:spPr>
          <a:xfrm flipH="1">
            <a:off x="2362200" y="2057400"/>
            <a:ext cx="57150" cy="389163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1295400" y="1601389"/>
            <a:ext cx="1066800" cy="14306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40751" y="5949037"/>
            <a:ext cx="4902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tuyến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rc 4"/>
          <p:cNvSpPr/>
          <p:nvPr/>
        </p:nvSpPr>
        <p:spPr>
          <a:xfrm>
            <a:off x="609600" y="3242408"/>
            <a:ext cx="914400" cy="1710592"/>
          </a:xfrm>
          <a:prstGeom prst="arc">
            <a:avLst>
              <a:gd name="adj1" fmla="val 6894661"/>
              <a:gd name="adj2" fmla="val 14938179"/>
            </a:avLst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51171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/>
      <p:bldP spid="3086" grpId="0"/>
      <p:bldP spid="3087" grpId="0"/>
      <p:bldP spid="3089" grpId="0" animBg="1"/>
      <p:bldP spid="5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99" y="0"/>
            <a:ext cx="5181599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loud 1"/>
          <p:cNvSpPr/>
          <p:nvPr/>
        </p:nvSpPr>
        <p:spPr>
          <a:xfrm>
            <a:off x="152401" y="3581400"/>
            <a:ext cx="2743200" cy="3124200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?KT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KTG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KT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nào?Xác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KT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KT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3" name="Right Arrow 2"/>
          <p:cNvSpPr/>
          <p:nvPr/>
        </p:nvSpPr>
        <p:spPr>
          <a:xfrm>
            <a:off x="3276600" y="4405884"/>
            <a:ext cx="978408" cy="14752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Process 3"/>
          <p:cNvSpPr/>
          <p:nvPr/>
        </p:nvSpPr>
        <p:spPr>
          <a:xfrm>
            <a:off x="5105400" y="2514600"/>
            <a:ext cx="3810000" cy="1891284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KT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KT 180</a:t>
            </a:r>
            <a:r>
              <a:rPr lang="en-US" sz="24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chia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Tây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4724400" y="4741926"/>
            <a:ext cx="3124200" cy="803148"/>
          </a:xfrm>
          <a:prstGeom prst="flowChart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KTG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KT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Flowchart: Process 6"/>
          <p:cNvSpPr/>
          <p:nvPr/>
        </p:nvSpPr>
        <p:spPr>
          <a:xfrm>
            <a:off x="4717473" y="5791200"/>
            <a:ext cx="3124200" cy="803148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KTG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KT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Tây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419601" y="742950"/>
            <a:ext cx="1752599" cy="952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5077691" y="819149"/>
            <a:ext cx="1562100" cy="1371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102927" y="512117"/>
            <a:ext cx="24432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Đông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990599" y="1504949"/>
            <a:ext cx="1295402" cy="685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1004454" y="1295400"/>
            <a:ext cx="1731818" cy="7424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096" name="TextBox 4095"/>
          <p:cNvSpPr txBox="1"/>
          <p:nvPr/>
        </p:nvSpPr>
        <p:spPr>
          <a:xfrm>
            <a:off x="152401" y="973142"/>
            <a:ext cx="1142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Tây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1080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  <p:bldP spid="19" grpId="0"/>
      <p:bldP spid="409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64" y="242455"/>
            <a:ext cx="6553200" cy="4868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6-Point Star 1"/>
          <p:cNvSpPr/>
          <p:nvPr/>
        </p:nvSpPr>
        <p:spPr>
          <a:xfrm>
            <a:off x="6248400" y="0"/>
            <a:ext cx="2615045" cy="5562600"/>
          </a:xfrm>
          <a:prstGeom prst="star6">
            <a:avLst>
              <a:gd name="adj" fmla="val 36444"/>
              <a:gd name="hf" fmla="val 11547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urved Left Arrow 2"/>
          <p:cNvSpPr/>
          <p:nvPr/>
        </p:nvSpPr>
        <p:spPr>
          <a:xfrm>
            <a:off x="7864186" y="4648200"/>
            <a:ext cx="1307523" cy="1905000"/>
          </a:xfrm>
          <a:prstGeom prst="curvedLef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124200" y="5548745"/>
            <a:ext cx="40386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vĩ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tuyến</a:t>
            </a:r>
            <a:endPara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990600" y="1371600"/>
            <a:ext cx="304800" cy="1143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990600" y="1371600"/>
            <a:ext cx="762000" cy="65462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25582" y="916862"/>
            <a:ext cx="1427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Vĩ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tuyến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1856509" y="2535382"/>
            <a:ext cx="173421" cy="193963"/>
          </a:xfrm>
          <a:custGeom>
            <a:avLst/>
            <a:gdLst>
              <a:gd name="connsiteX0" fmla="*/ 0 w 173421"/>
              <a:gd name="connsiteY0" fmla="*/ 0 h 193963"/>
              <a:gd name="connsiteX1" fmla="*/ 166255 w 173421"/>
              <a:gd name="connsiteY1" fmla="*/ 193963 h 193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3421" h="193963">
                <a:moveTo>
                  <a:pt x="0" y="0"/>
                </a:moveTo>
                <a:cubicBezTo>
                  <a:pt x="226084" y="18840"/>
                  <a:pt x="166255" y="-41756"/>
                  <a:pt x="166255" y="193963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6671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1" grpId="0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551</Words>
  <Application>Microsoft Office PowerPoint</Application>
  <PresentationFormat>On-screen Show (4:3)</PresentationFormat>
  <Paragraphs>80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Laptop88</dc:creator>
  <cp:lastModifiedBy>Thuy An</cp:lastModifiedBy>
  <cp:revision>47</cp:revision>
  <dcterms:created xsi:type="dcterms:W3CDTF">2015-08-05T16:21:41Z</dcterms:created>
  <dcterms:modified xsi:type="dcterms:W3CDTF">2018-07-11T20:07:33Z</dcterms:modified>
</cp:coreProperties>
</file>