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6" r:id="rId2"/>
    <p:sldId id="303" r:id="rId3"/>
    <p:sldId id="261" r:id="rId4"/>
    <p:sldId id="279" r:id="rId5"/>
    <p:sldId id="309" r:id="rId6"/>
    <p:sldId id="264" r:id="rId7"/>
    <p:sldId id="265" r:id="rId8"/>
    <p:sldId id="268" r:id="rId9"/>
    <p:sldId id="282" r:id="rId10"/>
    <p:sldId id="299" r:id="rId11"/>
    <p:sldId id="311" r:id="rId12"/>
    <p:sldId id="302" r:id="rId13"/>
    <p:sldId id="308" r:id="rId14"/>
    <p:sldId id="276" r:id="rId15"/>
    <p:sldId id="297" r:id="rId16"/>
    <p:sldId id="275" r:id="rId17"/>
  </p:sldIdLst>
  <p:sldSz cx="9144000" cy="6858000" type="screen4x3"/>
  <p:notesSz cx="6858000" cy="9144000"/>
  <p:custDataLst>
    <p:tags r:id="rId19"/>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EFBA"/>
    <a:srgbClr val="CCFF99"/>
    <a:srgbClr val="003300"/>
    <a:srgbClr val="0000CC"/>
    <a:srgbClr val="008000"/>
    <a:srgbClr val="3EB28B"/>
    <a:srgbClr val="6600CC"/>
    <a:srgbClr val="6600FF"/>
    <a:srgbClr val="CCFF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43" autoAdjust="0"/>
    <p:restoredTop sz="93460" autoAdjust="0"/>
  </p:normalViewPr>
  <p:slideViewPr>
    <p:cSldViewPr>
      <p:cViewPr varScale="1">
        <p:scale>
          <a:sx n="70" d="100"/>
          <a:sy n="70" d="100"/>
        </p:scale>
        <p:origin x="1332"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endParaRPr lang="vi-VN"/>
          </a:p>
        </p:txBody>
      </p:sp>
      <p:sp>
        <p:nvSpPr>
          <p:cNvPr id="4710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vi-VN"/>
          </a:p>
        </p:txBody>
      </p:sp>
      <p:sp>
        <p:nvSpPr>
          <p:cNvPr id="471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710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vi-VN" smtClean="0"/>
              <a:t>Click to edit Master text styles</a:t>
            </a:r>
          </a:p>
          <a:p>
            <a:pPr lvl="1"/>
            <a:r>
              <a:rPr lang="vi-VN" smtClean="0"/>
              <a:t>Second level</a:t>
            </a:r>
          </a:p>
          <a:p>
            <a:pPr lvl="2"/>
            <a:r>
              <a:rPr lang="vi-VN" smtClean="0"/>
              <a:t>Third level</a:t>
            </a:r>
          </a:p>
          <a:p>
            <a:pPr lvl="3"/>
            <a:r>
              <a:rPr lang="vi-VN" smtClean="0"/>
              <a:t>Fourth level</a:t>
            </a:r>
          </a:p>
          <a:p>
            <a:pPr lvl="4"/>
            <a:r>
              <a:rPr lang="vi-VN" smtClean="0"/>
              <a:t>Fifth level</a:t>
            </a:r>
          </a:p>
        </p:txBody>
      </p:sp>
      <p:sp>
        <p:nvSpPr>
          <p:cNvPr id="4711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vi-VN"/>
          </a:p>
        </p:txBody>
      </p:sp>
      <p:sp>
        <p:nvSpPr>
          <p:cNvPr id="4711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AAF3CF38-3C3E-48D1-B14C-D5D9BF61565C}" type="slidenum">
              <a:rPr lang="vi-VN"/>
              <a:pPr/>
              <a:t>‹#›</a:t>
            </a:fld>
            <a:endParaRPr lang="vi-VN"/>
          </a:p>
        </p:txBody>
      </p:sp>
    </p:spTree>
    <p:extLst>
      <p:ext uri="{BB962C8B-B14F-4D97-AF65-F5344CB8AC3E}">
        <p14:creationId xmlns:p14="http://schemas.microsoft.com/office/powerpoint/2010/main" val="167800318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0735A8-798D-4DBD-AEFF-01FCA7180809}" type="slidenum">
              <a:rPr lang="vi-VN"/>
              <a:pPr/>
              <a:t>15</a:t>
            </a:fld>
            <a:endParaRPr lang="vi-VN"/>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r>
              <a:rPr lang="en-US"/>
              <a:t>Dặn dò</a:t>
            </a:r>
          </a:p>
        </p:txBody>
      </p:sp>
    </p:spTree>
    <p:extLst>
      <p:ext uri="{BB962C8B-B14F-4D97-AF65-F5344CB8AC3E}">
        <p14:creationId xmlns:p14="http://schemas.microsoft.com/office/powerpoint/2010/main" val="2736024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7DE1056-701E-48DA-94F2-488FEE4B5B2C}"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3EE544F-DCE4-4DB6-A3FB-5AE9AF42C6D1}"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721D5CA-14B5-47E2-8642-C4D75E42F294}"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CFDF286C-1C17-4161-88E6-35DF93407A5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1B94FA8-AC7F-4344-836C-44A78098D535}"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32EE4EC-CF5D-4975-B64B-D8CCC1D24E21}"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C958DBE-125B-4002-B9A7-13E6DDDCA85A}"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A5948AC-0CBC-468B-8A49-1A376ABF6A8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A5989AEC-C23E-4B94-9B69-197403C4B73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D48DD554-21AA-4666-8D78-57E025FF3299}"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026A573-776D-4755-A138-8B4967374694}"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46844E5-015A-4965-BB58-BDCFBD5627A1}"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616B638A-E5DA-424B-8B1B-BEF5ED5EF0B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7897;i%20gi&#7843;ng/Dong%20ho%20dem%20nguoc%20-%20mau4_final/countdown_4.1_EXE.exe" TargetMode="External"/><Relationship Id="rId2" Type="http://schemas.openxmlformats.org/officeDocument/2006/relationships/hyperlink" Target="../clip/Series%20and%20Parellel%20Circuits%20(1)_cut.mp4" TargetMode="External"/><Relationship Id="rId1" Type="http://schemas.openxmlformats.org/officeDocument/2006/relationships/slideLayout" Target="../slideLayouts/slideLayout12.xml"/><Relationship Id="rId4" Type="http://schemas.openxmlformats.org/officeDocument/2006/relationships/hyperlink" Target="../clip/Intro%20to%20Parallel%20Circuits_cut.mp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gif"/></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slide" Target="slide1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slide" Target="slide16.xml"/><Relationship Id="rId5" Type="http://schemas.openxmlformats.org/officeDocument/2006/relationships/slide" Target="slide14.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wmf"/><Relationship Id="rId1" Type="http://schemas.openxmlformats.org/officeDocument/2006/relationships/slideLayout" Target="../slideLayouts/slideLayout2.xml"/><Relationship Id="rId4" Type="http://schemas.openxmlformats.org/officeDocument/2006/relationships/hyperlink" Target="../clip/Electric%20%20circuit-%20mix.mp4"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6.jpeg"/><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luu%20du%20lieu/Donghodemnguoc/countdown_4c/countdown_mau4c_2.ex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hyperlink" Target="../clip/Circuit%20Diagram%20(1)_cut.mp4"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3.png"/><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Text Box 5"/>
          <p:cNvSpPr txBox="1">
            <a:spLocks noChangeArrowheads="1"/>
          </p:cNvSpPr>
          <p:nvPr/>
        </p:nvSpPr>
        <p:spPr bwMode="auto">
          <a:xfrm>
            <a:off x="685800" y="2971800"/>
            <a:ext cx="3124200" cy="366713"/>
          </a:xfrm>
          <a:prstGeom prst="rect">
            <a:avLst/>
          </a:prstGeom>
          <a:noFill/>
          <a:ln w="9525">
            <a:noFill/>
            <a:miter lim="800000"/>
            <a:headEnd/>
            <a:tailEnd/>
          </a:ln>
          <a:effectLst/>
        </p:spPr>
        <p:txBody>
          <a:bodyPr>
            <a:spAutoFit/>
          </a:bodyPr>
          <a:lstStyle/>
          <a:p>
            <a:pPr>
              <a:spcBef>
                <a:spcPct val="50000"/>
              </a:spcBef>
            </a:pPr>
            <a:endParaRPr lang="vi-VN">
              <a:latin typeface="Tahoma" pitchFamily="34" charset="0"/>
            </a:endParaRPr>
          </a:p>
        </p:txBody>
      </p:sp>
      <p:sp>
        <p:nvSpPr>
          <p:cNvPr id="49159" name="Text Box 7" descr="Blue tissue paper"/>
          <p:cNvSpPr txBox="1">
            <a:spLocks noChangeArrowheads="1"/>
          </p:cNvSpPr>
          <p:nvPr/>
        </p:nvSpPr>
        <p:spPr bwMode="auto">
          <a:xfrm>
            <a:off x="4648200" y="1981200"/>
            <a:ext cx="3733800" cy="457200"/>
          </a:xfrm>
          <a:prstGeom prst="rect">
            <a:avLst/>
          </a:prstGeom>
          <a:blipFill dpi="0" rotWithShape="1">
            <a:blip r:embed="rId2" cstate="print"/>
            <a:srcRect/>
            <a:tile tx="0" ty="0" sx="100000" sy="100000" flip="none" algn="tl"/>
          </a:blipFill>
          <a:ln w="9525">
            <a:noFill/>
            <a:miter lim="800000"/>
            <a:headEnd/>
            <a:tailEnd/>
          </a:ln>
          <a:effectLst/>
          <a:scene3d>
            <a:camera prst="legacyObliqueTopRight"/>
            <a:lightRig rig="legacyFlat3" dir="b"/>
          </a:scene3d>
          <a:sp3d extrusionH="430200" prstMaterial="legacyMatte">
            <a:bevelT w="13500" h="13500" prst="angle"/>
            <a:bevelB w="13500" h="13500" prst="angle"/>
            <a:extrusionClr>
              <a:srgbClr val="CCECFF"/>
            </a:extrusionClr>
          </a:sp3d>
        </p:spPr>
        <p:txBody>
          <a:bodyPr wrap="square">
            <a:spAutoFit/>
            <a:flatTx/>
          </a:bodyPr>
          <a:lstStyle/>
          <a:p>
            <a:pPr>
              <a:spcBef>
                <a:spcPct val="50000"/>
              </a:spcBef>
            </a:pPr>
            <a:r>
              <a:rPr lang="en-US" sz="2400" b="1" dirty="0">
                <a:solidFill>
                  <a:srgbClr val="003300"/>
                </a:solidFill>
                <a:latin typeface="Tahoma" pitchFamily="34" charset="0"/>
              </a:rPr>
              <a:t>II. </a:t>
            </a:r>
            <a:r>
              <a:rPr lang="en-US" sz="2400" b="1" dirty="0" smtClean="0">
                <a:solidFill>
                  <a:srgbClr val="003300"/>
                </a:solidFill>
                <a:latin typeface="Tahoma" pitchFamily="34" charset="0"/>
              </a:rPr>
              <a:t>CHIỀU DÒNG ĐIỆN</a:t>
            </a:r>
            <a:endParaRPr lang="vi-VN" sz="2400" b="1" dirty="0">
              <a:solidFill>
                <a:srgbClr val="003300"/>
              </a:solidFill>
              <a:latin typeface="Tahoma" pitchFamily="34" charset="0"/>
            </a:endParaRPr>
          </a:p>
        </p:txBody>
      </p:sp>
      <p:sp>
        <p:nvSpPr>
          <p:cNvPr id="49160" name="Text Box 8" descr="Blue tissue paper"/>
          <p:cNvSpPr txBox="1">
            <a:spLocks noChangeArrowheads="1"/>
          </p:cNvSpPr>
          <p:nvPr/>
        </p:nvSpPr>
        <p:spPr bwMode="auto">
          <a:xfrm>
            <a:off x="457200" y="1981200"/>
            <a:ext cx="3505200" cy="461665"/>
          </a:xfrm>
          <a:prstGeom prst="rect">
            <a:avLst/>
          </a:prstGeom>
          <a:blipFill dpi="0" rotWithShape="1">
            <a:blip r:embed="rId2" cstate="print"/>
            <a:srcRect/>
            <a:tile tx="0" ty="0" sx="100000" sy="100000" flip="none" algn="tl"/>
          </a:blipFill>
          <a:ln w="9525">
            <a:noFill/>
            <a:miter lim="800000"/>
            <a:headEnd/>
            <a:tailEnd/>
          </a:ln>
          <a:effectLst/>
          <a:scene3d>
            <a:camera prst="legacyObliqueTopRight"/>
            <a:lightRig rig="legacyFlat3" dir="b"/>
          </a:scene3d>
          <a:sp3d extrusionH="430200" prstMaterial="legacyMatte">
            <a:bevelT w="13500" h="13500" prst="angle"/>
            <a:bevelB w="13500" h="13500" prst="angle"/>
            <a:extrusionClr>
              <a:srgbClr val="CCECFF"/>
            </a:extrusionClr>
          </a:sp3d>
        </p:spPr>
        <p:txBody>
          <a:bodyPr wrap="square">
            <a:spAutoFit/>
            <a:flatTx/>
          </a:bodyPr>
          <a:lstStyle/>
          <a:p>
            <a:pPr>
              <a:spcBef>
                <a:spcPct val="50000"/>
              </a:spcBef>
            </a:pPr>
            <a:r>
              <a:rPr lang="en-US" sz="2400" b="1" dirty="0">
                <a:solidFill>
                  <a:srgbClr val="003300"/>
                </a:solidFill>
                <a:latin typeface="Tahoma" pitchFamily="34" charset="0"/>
              </a:rPr>
              <a:t>I. </a:t>
            </a:r>
            <a:r>
              <a:rPr lang="en-US" sz="2400" b="1" dirty="0" smtClean="0">
                <a:solidFill>
                  <a:srgbClr val="003300"/>
                </a:solidFill>
                <a:latin typeface="Tahoma" pitchFamily="34" charset="0"/>
              </a:rPr>
              <a:t>SƠ ĐỒ MẠCH ĐIỆN</a:t>
            </a:r>
            <a:endParaRPr lang="vi-VN" sz="2400" b="1" dirty="0">
              <a:solidFill>
                <a:srgbClr val="003300"/>
              </a:solidFill>
              <a:latin typeface="Tahoma" pitchFamily="34" charset="0"/>
            </a:endParaRPr>
          </a:p>
        </p:txBody>
      </p:sp>
      <p:sp>
        <p:nvSpPr>
          <p:cNvPr id="49161" name="Text Box 9" descr="Blue tissue paper"/>
          <p:cNvSpPr txBox="1">
            <a:spLocks noChangeArrowheads="1"/>
          </p:cNvSpPr>
          <p:nvPr/>
        </p:nvSpPr>
        <p:spPr bwMode="auto">
          <a:xfrm>
            <a:off x="2514600" y="3124200"/>
            <a:ext cx="3200400" cy="457200"/>
          </a:xfrm>
          <a:prstGeom prst="rect">
            <a:avLst/>
          </a:prstGeom>
          <a:blipFill dpi="0" rotWithShape="1">
            <a:blip r:embed="rId2" cstate="print"/>
            <a:srcRect/>
            <a:tile tx="0" ty="0" sx="100000" sy="100000" flip="none" algn="tl"/>
          </a:blipFill>
          <a:ln w="9525">
            <a:noFill/>
            <a:miter lim="800000"/>
            <a:headEnd/>
            <a:tailEnd/>
          </a:ln>
          <a:effectLst/>
          <a:scene3d>
            <a:camera prst="legacyObliqueTopRight"/>
            <a:lightRig rig="legacyFlat3" dir="b"/>
          </a:scene3d>
          <a:sp3d extrusionH="430200" prstMaterial="legacyMatte">
            <a:bevelT w="13500" h="13500" prst="angle"/>
            <a:bevelB w="13500" h="13500" prst="angle"/>
            <a:extrusionClr>
              <a:srgbClr val="CCECFF"/>
            </a:extrusionClr>
          </a:sp3d>
        </p:spPr>
        <p:txBody>
          <a:bodyPr>
            <a:spAutoFit/>
            <a:flatTx/>
          </a:bodyPr>
          <a:lstStyle/>
          <a:p>
            <a:pPr>
              <a:spcBef>
                <a:spcPct val="50000"/>
              </a:spcBef>
            </a:pPr>
            <a:r>
              <a:rPr lang="en-US" sz="2400" b="1" dirty="0">
                <a:solidFill>
                  <a:srgbClr val="003300"/>
                </a:solidFill>
                <a:latin typeface="Tahoma" pitchFamily="34" charset="0"/>
              </a:rPr>
              <a:t>III. </a:t>
            </a:r>
            <a:r>
              <a:rPr lang="en-US" sz="2400" b="1" dirty="0" smtClean="0">
                <a:solidFill>
                  <a:srgbClr val="003300"/>
                </a:solidFill>
                <a:latin typeface="Tahoma" pitchFamily="34" charset="0"/>
              </a:rPr>
              <a:t>VẬN DỤNG</a:t>
            </a:r>
            <a:endParaRPr lang="vi-VN" sz="2400" b="1" dirty="0">
              <a:solidFill>
                <a:srgbClr val="003300"/>
              </a:solidFill>
              <a:latin typeface="Tahoma" pitchFamily="34" charset="0"/>
            </a:endParaRPr>
          </a:p>
        </p:txBody>
      </p:sp>
      <p:sp>
        <p:nvSpPr>
          <p:cNvPr id="7" name="WordArt 2"/>
          <p:cNvSpPr>
            <a:spLocks noChangeArrowheads="1" noChangeShapeType="1" noTextEdit="1"/>
          </p:cNvSpPr>
          <p:nvPr/>
        </p:nvSpPr>
        <p:spPr bwMode="auto">
          <a:xfrm>
            <a:off x="0" y="0"/>
            <a:ext cx="9144000" cy="1295400"/>
          </a:xfrm>
          <a:prstGeom prst="rect">
            <a:avLst/>
          </a:prstGeom>
          <a:gradFill flip="none" rotWithShape="1">
            <a:gsLst>
              <a:gs pos="0">
                <a:srgbClr val="92D050"/>
              </a:gs>
              <a:gs pos="41000">
                <a:srgbClr val="AFEFBA"/>
              </a:gs>
              <a:gs pos="100000">
                <a:srgbClr val="D1C39F"/>
              </a:gs>
            </a:gsLst>
            <a:lin ang="2700000" scaled="1"/>
            <a:tileRect/>
          </a:gradFill>
          <a:ln>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3000000" scaled="0"/>
            </a:gradFill>
          </a:ln>
        </p:spPr>
        <p:txBody>
          <a:bodyPr wrap="none" fromWordArt="1">
            <a:prstTxWarp prst="textPlain">
              <a:avLst>
                <a:gd name="adj" fmla="val 50000"/>
              </a:avLst>
            </a:prstTxWarp>
          </a:bodyPr>
          <a:lstStyle/>
          <a:p>
            <a:pPr algn="ctr"/>
            <a:r>
              <a:rPr lang="vi-VN" sz="3600" b="1" kern="10" dirty="0" smtClean="0">
                <a:ln w="9525">
                  <a:solidFill>
                    <a:srgbClr val="000000"/>
                  </a:solidFill>
                  <a:round/>
                  <a:headEnd/>
                  <a:tailEnd/>
                </a:ln>
                <a:solidFill>
                  <a:srgbClr val="003300"/>
                </a:solidFill>
                <a:latin typeface="Times New Roman"/>
                <a:cs typeface="Times New Roman"/>
              </a:rPr>
              <a:t>SƠ </a:t>
            </a:r>
            <a:r>
              <a:rPr lang="vi-VN" sz="3600" b="1" kern="10" dirty="0">
                <a:ln w="9525">
                  <a:solidFill>
                    <a:srgbClr val="000000"/>
                  </a:solidFill>
                  <a:round/>
                  <a:headEnd/>
                  <a:tailEnd/>
                </a:ln>
                <a:solidFill>
                  <a:srgbClr val="003300"/>
                </a:solidFill>
                <a:latin typeface="Times New Roman"/>
                <a:cs typeface="Times New Roman"/>
              </a:rPr>
              <a:t>ĐỒ MẠCH ĐIỆN - CHIỀU DÒNG ĐIỆN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49160"/>
                                        </p:tgtEl>
                                        <p:attrNameLst>
                                          <p:attrName>style.visibility</p:attrName>
                                        </p:attrNameLst>
                                      </p:cBhvr>
                                      <p:to>
                                        <p:strVal val="visible"/>
                                      </p:to>
                                    </p:set>
                                    <p:animEffect transition="in" filter="barn(inHorizontal)">
                                      <p:cBhvr>
                                        <p:cTn id="7" dur="500"/>
                                        <p:tgtEl>
                                          <p:spTgt spid="4916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9159"/>
                                        </p:tgtEl>
                                        <p:attrNameLst>
                                          <p:attrName>style.visibility</p:attrName>
                                        </p:attrNameLst>
                                      </p:cBhvr>
                                      <p:to>
                                        <p:strVal val="visible"/>
                                      </p:to>
                                    </p:set>
                                    <p:animEffect transition="in" filter="diamond(in)">
                                      <p:cBhvr>
                                        <p:cTn id="12" dur="500"/>
                                        <p:tgtEl>
                                          <p:spTgt spid="4915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9161"/>
                                        </p:tgtEl>
                                        <p:attrNameLst>
                                          <p:attrName>style.visibility</p:attrName>
                                        </p:attrNameLst>
                                      </p:cBhvr>
                                      <p:to>
                                        <p:strVal val="visible"/>
                                      </p:to>
                                    </p:set>
                                    <p:animEffect transition="in" filter="box(in)">
                                      <p:cBhvr>
                                        <p:cTn id="17" dur="500"/>
                                        <p:tgtEl>
                                          <p:spTgt spid="49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9" grpId="0" animBg="1"/>
      <p:bldP spid="49160" grpId="0" animBg="1"/>
      <p:bldP spid="4916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5" name="Group 3"/>
          <p:cNvGrpSpPr>
            <a:grpSpLocks/>
          </p:cNvGrpSpPr>
          <p:nvPr/>
        </p:nvGrpSpPr>
        <p:grpSpPr bwMode="auto">
          <a:xfrm>
            <a:off x="533400" y="4648200"/>
            <a:ext cx="2300288" cy="1397000"/>
            <a:chOff x="336" y="2928"/>
            <a:chExt cx="1449" cy="880"/>
          </a:xfrm>
        </p:grpSpPr>
        <p:grpSp>
          <p:nvGrpSpPr>
            <p:cNvPr id="54276" name="Group 4"/>
            <p:cNvGrpSpPr>
              <a:grpSpLocks/>
            </p:cNvGrpSpPr>
            <p:nvPr/>
          </p:nvGrpSpPr>
          <p:grpSpPr bwMode="auto">
            <a:xfrm>
              <a:off x="912" y="2928"/>
              <a:ext cx="624" cy="288"/>
              <a:chOff x="2684" y="3796"/>
              <a:chExt cx="624" cy="288"/>
            </a:xfrm>
          </p:grpSpPr>
          <p:sp>
            <p:nvSpPr>
              <p:cNvPr id="54277" name="Line 5"/>
              <p:cNvSpPr>
                <a:spLocks noChangeShapeType="1"/>
              </p:cNvSpPr>
              <p:nvPr/>
            </p:nvSpPr>
            <p:spPr bwMode="auto">
              <a:xfrm>
                <a:off x="2784" y="3840"/>
                <a:ext cx="48" cy="0"/>
              </a:xfrm>
              <a:prstGeom prst="line">
                <a:avLst/>
              </a:prstGeom>
              <a:noFill/>
              <a:ln w="57150">
                <a:solidFill>
                  <a:srgbClr val="800080"/>
                </a:solidFill>
                <a:round/>
                <a:headEnd/>
                <a:tailEnd/>
              </a:ln>
              <a:effectLst/>
            </p:spPr>
            <p:txBody>
              <a:bodyPr/>
              <a:lstStyle/>
              <a:p>
                <a:endParaRPr lang="vi-VN"/>
              </a:p>
            </p:txBody>
          </p:sp>
          <p:sp>
            <p:nvSpPr>
              <p:cNvPr id="54278" name="Line 6"/>
              <p:cNvSpPr>
                <a:spLocks noChangeShapeType="1"/>
              </p:cNvSpPr>
              <p:nvPr/>
            </p:nvSpPr>
            <p:spPr bwMode="auto">
              <a:xfrm>
                <a:off x="2832" y="3840"/>
                <a:ext cx="48" cy="0"/>
              </a:xfrm>
              <a:prstGeom prst="line">
                <a:avLst/>
              </a:prstGeom>
              <a:noFill/>
              <a:ln w="57150">
                <a:solidFill>
                  <a:srgbClr val="800080"/>
                </a:solidFill>
                <a:round/>
                <a:headEnd/>
                <a:tailEnd/>
              </a:ln>
              <a:effectLst/>
            </p:spPr>
            <p:txBody>
              <a:bodyPr/>
              <a:lstStyle/>
              <a:p>
                <a:endParaRPr lang="vi-VN"/>
              </a:p>
            </p:txBody>
          </p:sp>
          <p:grpSp>
            <p:nvGrpSpPr>
              <p:cNvPr id="54279" name="Group 7"/>
              <p:cNvGrpSpPr>
                <a:grpSpLocks/>
              </p:cNvGrpSpPr>
              <p:nvPr/>
            </p:nvGrpSpPr>
            <p:grpSpPr bwMode="auto">
              <a:xfrm>
                <a:off x="2684" y="3796"/>
                <a:ext cx="624" cy="288"/>
                <a:chOff x="2688" y="3792"/>
                <a:chExt cx="624" cy="288"/>
              </a:xfrm>
            </p:grpSpPr>
            <p:sp>
              <p:nvSpPr>
                <p:cNvPr id="54280" name="Line 8"/>
                <p:cNvSpPr>
                  <a:spLocks noChangeShapeType="1"/>
                </p:cNvSpPr>
                <p:nvPr/>
              </p:nvSpPr>
              <p:spPr bwMode="auto">
                <a:xfrm>
                  <a:off x="2688" y="3936"/>
                  <a:ext cx="240" cy="0"/>
                </a:xfrm>
                <a:prstGeom prst="line">
                  <a:avLst/>
                </a:prstGeom>
                <a:noFill/>
                <a:ln w="57150">
                  <a:solidFill>
                    <a:srgbClr val="800080"/>
                  </a:solidFill>
                  <a:round/>
                  <a:headEnd/>
                  <a:tailEnd/>
                </a:ln>
                <a:effectLst/>
              </p:spPr>
              <p:txBody>
                <a:bodyPr/>
                <a:lstStyle/>
                <a:p>
                  <a:endParaRPr lang="vi-VN"/>
                </a:p>
              </p:txBody>
            </p:sp>
            <p:grpSp>
              <p:nvGrpSpPr>
                <p:cNvPr id="54281" name="Group 9"/>
                <p:cNvGrpSpPr>
                  <a:grpSpLocks/>
                </p:cNvGrpSpPr>
                <p:nvPr/>
              </p:nvGrpSpPr>
              <p:grpSpPr bwMode="auto">
                <a:xfrm>
                  <a:off x="2832" y="3792"/>
                  <a:ext cx="480" cy="288"/>
                  <a:chOff x="2832" y="3792"/>
                  <a:chExt cx="480" cy="288"/>
                </a:xfrm>
              </p:grpSpPr>
              <p:sp>
                <p:nvSpPr>
                  <p:cNvPr id="54282" name="Line 10"/>
                  <p:cNvSpPr>
                    <a:spLocks noChangeShapeType="1"/>
                  </p:cNvSpPr>
                  <p:nvPr/>
                </p:nvSpPr>
                <p:spPr bwMode="auto">
                  <a:xfrm>
                    <a:off x="2928" y="3792"/>
                    <a:ext cx="0" cy="288"/>
                  </a:xfrm>
                  <a:prstGeom prst="line">
                    <a:avLst/>
                  </a:prstGeom>
                  <a:noFill/>
                  <a:ln w="57150">
                    <a:solidFill>
                      <a:srgbClr val="800080"/>
                    </a:solidFill>
                    <a:round/>
                    <a:headEnd/>
                    <a:tailEnd/>
                  </a:ln>
                  <a:effectLst/>
                </p:spPr>
                <p:txBody>
                  <a:bodyPr/>
                  <a:lstStyle/>
                  <a:p>
                    <a:endParaRPr lang="vi-VN"/>
                  </a:p>
                </p:txBody>
              </p:sp>
              <p:sp>
                <p:nvSpPr>
                  <p:cNvPr id="54283" name="Line 11"/>
                  <p:cNvSpPr>
                    <a:spLocks noChangeShapeType="1"/>
                  </p:cNvSpPr>
                  <p:nvPr/>
                </p:nvSpPr>
                <p:spPr bwMode="auto">
                  <a:xfrm>
                    <a:off x="3024" y="3936"/>
                    <a:ext cx="288" cy="0"/>
                  </a:xfrm>
                  <a:prstGeom prst="line">
                    <a:avLst/>
                  </a:prstGeom>
                  <a:noFill/>
                  <a:ln w="57150">
                    <a:solidFill>
                      <a:srgbClr val="800080"/>
                    </a:solidFill>
                    <a:round/>
                    <a:headEnd/>
                    <a:tailEnd/>
                  </a:ln>
                  <a:effectLst/>
                </p:spPr>
                <p:txBody>
                  <a:bodyPr/>
                  <a:lstStyle/>
                  <a:p>
                    <a:endParaRPr lang="vi-VN"/>
                  </a:p>
                </p:txBody>
              </p:sp>
              <p:sp>
                <p:nvSpPr>
                  <p:cNvPr id="54284" name="Line 12"/>
                  <p:cNvSpPr>
                    <a:spLocks noChangeShapeType="1"/>
                  </p:cNvSpPr>
                  <p:nvPr/>
                </p:nvSpPr>
                <p:spPr bwMode="auto">
                  <a:xfrm>
                    <a:off x="2832" y="3792"/>
                    <a:ext cx="0" cy="96"/>
                  </a:xfrm>
                  <a:prstGeom prst="line">
                    <a:avLst/>
                  </a:prstGeom>
                  <a:noFill/>
                  <a:ln w="57150">
                    <a:solidFill>
                      <a:srgbClr val="800080"/>
                    </a:solidFill>
                    <a:round/>
                    <a:headEnd/>
                    <a:tailEnd/>
                  </a:ln>
                  <a:effectLst/>
                </p:spPr>
                <p:txBody>
                  <a:bodyPr/>
                  <a:lstStyle/>
                  <a:p>
                    <a:endParaRPr lang="vi-VN"/>
                  </a:p>
                </p:txBody>
              </p:sp>
              <p:sp>
                <p:nvSpPr>
                  <p:cNvPr id="54285" name="Line 13"/>
                  <p:cNvSpPr>
                    <a:spLocks noChangeShapeType="1"/>
                  </p:cNvSpPr>
                  <p:nvPr/>
                </p:nvSpPr>
                <p:spPr bwMode="auto">
                  <a:xfrm>
                    <a:off x="3120" y="3840"/>
                    <a:ext cx="96" cy="0"/>
                  </a:xfrm>
                  <a:prstGeom prst="line">
                    <a:avLst/>
                  </a:prstGeom>
                  <a:noFill/>
                  <a:ln w="57150">
                    <a:solidFill>
                      <a:srgbClr val="800080"/>
                    </a:solidFill>
                    <a:round/>
                    <a:headEnd/>
                    <a:tailEnd/>
                  </a:ln>
                  <a:effectLst/>
                </p:spPr>
                <p:txBody>
                  <a:bodyPr/>
                  <a:lstStyle/>
                  <a:p>
                    <a:endParaRPr lang="vi-VN"/>
                  </a:p>
                </p:txBody>
              </p:sp>
              <p:sp>
                <p:nvSpPr>
                  <p:cNvPr id="54286" name="Line 14"/>
                  <p:cNvSpPr>
                    <a:spLocks noChangeShapeType="1"/>
                  </p:cNvSpPr>
                  <p:nvPr/>
                </p:nvSpPr>
                <p:spPr bwMode="auto">
                  <a:xfrm flipH="1">
                    <a:off x="3024" y="3840"/>
                    <a:ext cx="0" cy="192"/>
                  </a:xfrm>
                  <a:prstGeom prst="line">
                    <a:avLst/>
                  </a:prstGeom>
                  <a:noFill/>
                  <a:ln w="57150">
                    <a:solidFill>
                      <a:srgbClr val="800080"/>
                    </a:solidFill>
                    <a:round/>
                    <a:headEnd/>
                    <a:tailEnd/>
                  </a:ln>
                  <a:effectLst/>
                </p:spPr>
                <p:txBody>
                  <a:bodyPr/>
                  <a:lstStyle/>
                  <a:p>
                    <a:endParaRPr lang="vi-VN"/>
                  </a:p>
                </p:txBody>
              </p:sp>
            </p:grpSp>
          </p:grpSp>
        </p:grpSp>
        <p:grpSp>
          <p:nvGrpSpPr>
            <p:cNvPr id="54287" name="Group 15"/>
            <p:cNvGrpSpPr>
              <a:grpSpLocks/>
            </p:cNvGrpSpPr>
            <p:nvPr/>
          </p:nvGrpSpPr>
          <p:grpSpPr bwMode="auto">
            <a:xfrm>
              <a:off x="624" y="3552"/>
              <a:ext cx="672" cy="256"/>
              <a:chOff x="1920" y="3072"/>
              <a:chExt cx="720" cy="288"/>
            </a:xfrm>
          </p:grpSpPr>
          <p:sp>
            <p:nvSpPr>
              <p:cNvPr id="54288" name="Line 16"/>
              <p:cNvSpPr>
                <a:spLocks noChangeShapeType="1"/>
              </p:cNvSpPr>
              <p:nvPr/>
            </p:nvSpPr>
            <p:spPr bwMode="auto">
              <a:xfrm flipV="1">
                <a:off x="2448" y="3216"/>
                <a:ext cx="192" cy="0"/>
              </a:xfrm>
              <a:prstGeom prst="line">
                <a:avLst/>
              </a:prstGeom>
              <a:noFill/>
              <a:ln w="57150">
                <a:solidFill>
                  <a:srgbClr val="800080"/>
                </a:solidFill>
                <a:round/>
                <a:headEnd/>
                <a:tailEnd/>
              </a:ln>
              <a:effectLst/>
            </p:spPr>
            <p:txBody>
              <a:bodyPr/>
              <a:lstStyle/>
              <a:p>
                <a:endParaRPr lang="vi-VN"/>
              </a:p>
            </p:txBody>
          </p:sp>
          <p:sp>
            <p:nvSpPr>
              <p:cNvPr id="54289" name="Line 17"/>
              <p:cNvSpPr>
                <a:spLocks noChangeShapeType="1"/>
              </p:cNvSpPr>
              <p:nvPr/>
            </p:nvSpPr>
            <p:spPr bwMode="auto">
              <a:xfrm>
                <a:off x="1920" y="3216"/>
                <a:ext cx="240" cy="0"/>
              </a:xfrm>
              <a:prstGeom prst="line">
                <a:avLst/>
              </a:prstGeom>
              <a:noFill/>
              <a:ln w="57150">
                <a:solidFill>
                  <a:srgbClr val="800080"/>
                </a:solidFill>
                <a:round/>
                <a:headEnd/>
                <a:tailEnd/>
              </a:ln>
              <a:effectLst/>
            </p:spPr>
            <p:txBody>
              <a:bodyPr/>
              <a:lstStyle/>
              <a:p>
                <a:endParaRPr lang="vi-VN"/>
              </a:p>
            </p:txBody>
          </p:sp>
          <p:sp>
            <p:nvSpPr>
              <p:cNvPr id="54290" name="Oval 18"/>
              <p:cNvSpPr>
                <a:spLocks noChangeArrowheads="1"/>
              </p:cNvSpPr>
              <p:nvPr/>
            </p:nvSpPr>
            <p:spPr bwMode="auto">
              <a:xfrm>
                <a:off x="2160" y="3072"/>
                <a:ext cx="288" cy="288"/>
              </a:xfrm>
              <a:prstGeom prst="ellipse">
                <a:avLst/>
              </a:prstGeom>
              <a:noFill/>
              <a:ln w="57150">
                <a:solidFill>
                  <a:srgbClr val="800080"/>
                </a:solidFill>
                <a:round/>
                <a:headEnd/>
                <a:tailEnd/>
              </a:ln>
              <a:effectLst/>
            </p:spPr>
            <p:txBody>
              <a:bodyPr wrap="none" anchor="ctr"/>
              <a:lstStyle/>
              <a:p>
                <a:endParaRPr lang="vi-VN"/>
              </a:p>
            </p:txBody>
          </p:sp>
          <p:sp>
            <p:nvSpPr>
              <p:cNvPr id="54291" name="Line 19"/>
              <p:cNvSpPr>
                <a:spLocks noChangeShapeType="1"/>
              </p:cNvSpPr>
              <p:nvPr/>
            </p:nvSpPr>
            <p:spPr bwMode="auto">
              <a:xfrm flipH="1">
                <a:off x="2208" y="3120"/>
                <a:ext cx="192" cy="192"/>
              </a:xfrm>
              <a:prstGeom prst="line">
                <a:avLst/>
              </a:prstGeom>
              <a:noFill/>
              <a:ln w="57150">
                <a:solidFill>
                  <a:srgbClr val="800080"/>
                </a:solidFill>
                <a:round/>
                <a:headEnd/>
                <a:tailEnd/>
              </a:ln>
              <a:effectLst/>
            </p:spPr>
            <p:txBody>
              <a:bodyPr/>
              <a:lstStyle/>
              <a:p>
                <a:endParaRPr lang="vi-VN"/>
              </a:p>
            </p:txBody>
          </p:sp>
          <p:sp>
            <p:nvSpPr>
              <p:cNvPr id="54292" name="Line 20"/>
              <p:cNvSpPr>
                <a:spLocks noChangeShapeType="1"/>
              </p:cNvSpPr>
              <p:nvPr/>
            </p:nvSpPr>
            <p:spPr bwMode="auto">
              <a:xfrm>
                <a:off x="2208" y="3120"/>
                <a:ext cx="192" cy="192"/>
              </a:xfrm>
              <a:prstGeom prst="line">
                <a:avLst/>
              </a:prstGeom>
              <a:noFill/>
              <a:ln w="57150">
                <a:solidFill>
                  <a:srgbClr val="800080"/>
                </a:solidFill>
                <a:round/>
                <a:headEnd/>
                <a:tailEnd/>
              </a:ln>
              <a:effectLst/>
            </p:spPr>
            <p:txBody>
              <a:bodyPr/>
              <a:lstStyle/>
              <a:p>
                <a:endParaRPr lang="vi-VN"/>
              </a:p>
            </p:txBody>
          </p:sp>
        </p:grpSp>
        <p:grpSp>
          <p:nvGrpSpPr>
            <p:cNvPr id="54293" name="Group 21"/>
            <p:cNvGrpSpPr>
              <a:grpSpLocks/>
            </p:cNvGrpSpPr>
            <p:nvPr/>
          </p:nvGrpSpPr>
          <p:grpSpPr bwMode="auto">
            <a:xfrm>
              <a:off x="336" y="2928"/>
              <a:ext cx="768" cy="327"/>
              <a:chOff x="3792" y="3969"/>
              <a:chExt cx="768" cy="327"/>
            </a:xfrm>
          </p:grpSpPr>
          <p:sp>
            <p:nvSpPr>
              <p:cNvPr id="54294" name="Line 22"/>
              <p:cNvSpPr>
                <a:spLocks noChangeShapeType="1"/>
              </p:cNvSpPr>
              <p:nvPr/>
            </p:nvSpPr>
            <p:spPr bwMode="auto">
              <a:xfrm>
                <a:off x="3792" y="4113"/>
                <a:ext cx="288" cy="0"/>
              </a:xfrm>
              <a:prstGeom prst="line">
                <a:avLst/>
              </a:prstGeom>
              <a:noFill/>
              <a:ln w="57150">
                <a:solidFill>
                  <a:srgbClr val="800080"/>
                </a:solidFill>
                <a:round/>
                <a:headEnd/>
                <a:tailEnd/>
              </a:ln>
              <a:effectLst/>
            </p:spPr>
            <p:txBody>
              <a:bodyPr/>
              <a:lstStyle/>
              <a:p>
                <a:endParaRPr lang="vi-VN"/>
              </a:p>
            </p:txBody>
          </p:sp>
          <p:grpSp>
            <p:nvGrpSpPr>
              <p:cNvPr id="54295" name="Group 23"/>
              <p:cNvGrpSpPr>
                <a:grpSpLocks/>
              </p:cNvGrpSpPr>
              <p:nvPr/>
            </p:nvGrpSpPr>
            <p:grpSpPr bwMode="auto">
              <a:xfrm>
                <a:off x="3792" y="3969"/>
                <a:ext cx="768" cy="327"/>
                <a:chOff x="3504" y="3120"/>
                <a:chExt cx="768" cy="327"/>
              </a:xfrm>
            </p:grpSpPr>
            <p:sp>
              <p:nvSpPr>
                <p:cNvPr id="54296" name="Line 24"/>
                <p:cNvSpPr>
                  <a:spLocks noChangeShapeType="1"/>
                </p:cNvSpPr>
                <p:nvPr/>
              </p:nvSpPr>
              <p:spPr bwMode="auto">
                <a:xfrm>
                  <a:off x="3936" y="3264"/>
                  <a:ext cx="336" cy="0"/>
                </a:xfrm>
                <a:prstGeom prst="line">
                  <a:avLst/>
                </a:prstGeom>
                <a:noFill/>
                <a:ln w="57150">
                  <a:solidFill>
                    <a:srgbClr val="800080"/>
                  </a:solidFill>
                  <a:round/>
                  <a:headEnd/>
                  <a:tailEnd/>
                </a:ln>
                <a:effectLst/>
              </p:spPr>
              <p:txBody>
                <a:bodyPr/>
                <a:lstStyle/>
                <a:p>
                  <a:endParaRPr lang="vi-VN"/>
                </a:p>
              </p:txBody>
            </p:sp>
            <p:sp>
              <p:nvSpPr>
                <p:cNvPr id="54297" name="Text Box 25"/>
                <p:cNvSpPr txBox="1">
                  <a:spLocks noChangeArrowheads="1"/>
                </p:cNvSpPr>
                <p:nvPr/>
              </p:nvSpPr>
              <p:spPr bwMode="auto">
                <a:xfrm>
                  <a:off x="3504" y="3120"/>
                  <a:ext cx="720" cy="327"/>
                </a:xfrm>
                <a:prstGeom prst="rect">
                  <a:avLst/>
                </a:prstGeom>
                <a:noFill/>
                <a:ln w="57150">
                  <a:noFill/>
                  <a:miter lim="800000"/>
                  <a:headEnd/>
                  <a:tailEnd/>
                </a:ln>
                <a:effectLst/>
              </p:spPr>
              <p:txBody>
                <a:bodyPr>
                  <a:spAutoFit/>
                </a:bodyPr>
                <a:lstStyle/>
                <a:p>
                  <a:pPr>
                    <a:spcBef>
                      <a:spcPct val="50000"/>
                    </a:spcBef>
                  </a:pPr>
                  <a:endParaRPr lang="vi-VN" sz="2800">
                    <a:solidFill>
                      <a:srgbClr val="800080"/>
                    </a:solidFill>
                    <a:latin typeface="Times New Roman" pitchFamily="18" charset="0"/>
                  </a:endParaRPr>
                </a:p>
              </p:txBody>
            </p:sp>
            <p:sp>
              <p:nvSpPr>
                <p:cNvPr id="54298" name="Oval 26"/>
                <p:cNvSpPr>
                  <a:spLocks noChangeArrowheads="1"/>
                </p:cNvSpPr>
                <p:nvPr/>
              </p:nvSpPr>
              <p:spPr bwMode="auto">
                <a:xfrm>
                  <a:off x="3744" y="3232"/>
                  <a:ext cx="48" cy="48"/>
                </a:xfrm>
                <a:prstGeom prst="ellipse">
                  <a:avLst/>
                </a:prstGeom>
                <a:solidFill>
                  <a:schemeClr val="tx1"/>
                </a:solidFill>
                <a:ln w="57150">
                  <a:solidFill>
                    <a:srgbClr val="800080"/>
                  </a:solidFill>
                  <a:round/>
                  <a:headEnd/>
                  <a:tailEnd/>
                </a:ln>
                <a:effectLst/>
              </p:spPr>
              <p:txBody>
                <a:bodyPr wrap="none" anchor="ctr"/>
                <a:lstStyle/>
                <a:p>
                  <a:pPr algn="ctr"/>
                  <a:endParaRPr lang="vi-VN" sz="2800">
                    <a:solidFill>
                      <a:srgbClr val="800080"/>
                    </a:solidFill>
                    <a:latin typeface="Times New Roman" pitchFamily="18" charset="0"/>
                  </a:endParaRPr>
                </a:p>
              </p:txBody>
            </p:sp>
            <p:sp>
              <p:nvSpPr>
                <p:cNvPr id="54299" name="Oval 27"/>
                <p:cNvSpPr>
                  <a:spLocks noChangeArrowheads="1"/>
                </p:cNvSpPr>
                <p:nvPr/>
              </p:nvSpPr>
              <p:spPr bwMode="auto">
                <a:xfrm>
                  <a:off x="3888" y="3232"/>
                  <a:ext cx="48" cy="48"/>
                </a:xfrm>
                <a:prstGeom prst="ellipse">
                  <a:avLst/>
                </a:prstGeom>
                <a:solidFill>
                  <a:schemeClr val="tx1"/>
                </a:solidFill>
                <a:ln w="57150">
                  <a:solidFill>
                    <a:srgbClr val="800080"/>
                  </a:solidFill>
                  <a:round/>
                  <a:headEnd/>
                  <a:tailEnd/>
                </a:ln>
                <a:effectLst/>
              </p:spPr>
              <p:txBody>
                <a:bodyPr wrap="none" anchor="ctr"/>
                <a:lstStyle/>
                <a:p>
                  <a:pPr algn="ctr"/>
                  <a:endParaRPr lang="vi-VN" sz="2800">
                    <a:solidFill>
                      <a:srgbClr val="800080"/>
                    </a:solidFill>
                    <a:latin typeface="Times New Roman" pitchFamily="18" charset="0"/>
                  </a:endParaRPr>
                </a:p>
              </p:txBody>
            </p:sp>
            <p:sp>
              <p:nvSpPr>
                <p:cNvPr id="54300" name="Line 28"/>
                <p:cNvSpPr>
                  <a:spLocks noChangeShapeType="1"/>
                </p:cNvSpPr>
                <p:nvPr/>
              </p:nvSpPr>
              <p:spPr bwMode="auto">
                <a:xfrm flipV="1">
                  <a:off x="3776" y="3224"/>
                  <a:ext cx="144" cy="8"/>
                </a:xfrm>
                <a:prstGeom prst="line">
                  <a:avLst/>
                </a:prstGeom>
                <a:noFill/>
                <a:ln w="57150">
                  <a:solidFill>
                    <a:srgbClr val="800080"/>
                  </a:solidFill>
                  <a:round/>
                  <a:headEnd/>
                  <a:tailEnd/>
                </a:ln>
                <a:effectLst/>
              </p:spPr>
              <p:txBody>
                <a:bodyPr/>
                <a:lstStyle/>
                <a:p>
                  <a:endParaRPr lang="vi-VN"/>
                </a:p>
              </p:txBody>
            </p:sp>
          </p:grpSp>
        </p:grpSp>
        <p:sp>
          <p:nvSpPr>
            <p:cNvPr id="54301" name="Line 29"/>
            <p:cNvSpPr>
              <a:spLocks noChangeShapeType="1"/>
            </p:cNvSpPr>
            <p:nvPr/>
          </p:nvSpPr>
          <p:spPr bwMode="auto">
            <a:xfrm flipV="1">
              <a:off x="336" y="3063"/>
              <a:ext cx="0" cy="624"/>
            </a:xfrm>
            <a:prstGeom prst="line">
              <a:avLst/>
            </a:prstGeom>
            <a:noFill/>
            <a:ln w="57150">
              <a:solidFill>
                <a:srgbClr val="800080"/>
              </a:solidFill>
              <a:round/>
              <a:headEnd/>
              <a:tailEnd/>
            </a:ln>
            <a:effectLst/>
          </p:spPr>
          <p:txBody>
            <a:bodyPr/>
            <a:lstStyle/>
            <a:p>
              <a:endParaRPr lang="vi-VN"/>
            </a:p>
          </p:txBody>
        </p:sp>
        <p:sp>
          <p:nvSpPr>
            <p:cNvPr id="54302" name="Line 30"/>
            <p:cNvSpPr>
              <a:spLocks noChangeShapeType="1"/>
            </p:cNvSpPr>
            <p:nvPr/>
          </p:nvSpPr>
          <p:spPr bwMode="auto">
            <a:xfrm flipH="1">
              <a:off x="336" y="3072"/>
              <a:ext cx="192" cy="0"/>
            </a:xfrm>
            <a:prstGeom prst="line">
              <a:avLst/>
            </a:prstGeom>
            <a:noFill/>
            <a:ln w="57150">
              <a:solidFill>
                <a:srgbClr val="800080"/>
              </a:solidFill>
              <a:round/>
              <a:headEnd/>
              <a:tailEnd/>
            </a:ln>
            <a:effectLst/>
          </p:spPr>
          <p:txBody>
            <a:bodyPr/>
            <a:lstStyle/>
            <a:p>
              <a:endParaRPr lang="vi-VN"/>
            </a:p>
          </p:txBody>
        </p:sp>
        <p:sp>
          <p:nvSpPr>
            <p:cNvPr id="54303" name="Line 31"/>
            <p:cNvSpPr>
              <a:spLocks noChangeShapeType="1"/>
            </p:cNvSpPr>
            <p:nvPr/>
          </p:nvSpPr>
          <p:spPr bwMode="auto">
            <a:xfrm>
              <a:off x="1305" y="3072"/>
              <a:ext cx="480" cy="0"/>
            </a:xfrm>
            <a:prstGeom prst="line">
              <a:avLst/>
            </a:prstGeom>
            <a:noFill/>
            <a:ln w="57150">
              <a:solidFill>
                <a:srgbClr val="800080"/>
              </a:solidFill>
              <a:round/>
              <a:headEnd/>
              <a:tailEnd/>
            </a:ln>
            <a:effectLst/>
          </p:spPr>
          <p:txBody>
            <a:bodyPr/>
            <a:lstStyle/>
            <a:p>
              <a:endParaRPr lang="vi-VN"/>
            </a:p>
          </p:txBody>
        </p:sp>
        <p:sp>
          <p:nvSpPr>
            <p:cNvPr id="54304" name="Line 32"/>
            <p:cNvSpPr>
              <a:spLocks noChangeShapeType="1"/>
            </p:cNvSpPr>
            <p:nvPr/>
          </p:nvSpPr>
          <p:spPr bwMode="auto">
            <a:xfrm flipV="1">
              <a:off x="1776" y="3063"/>
              <a:ext cx="0" cy="624"/>
            </a:xfrm>
            <a:prstGeom prst="line">
              <a:avLst/>
            </a:prstGeom>
            <a:noFill/>
            <a:ln w="57150">
              <a:solidFill>
                <a:srgbClr val="800080"/>
              </a:solidFill>
              <a:round/>
              <a:headEnd/>
              <a:tailEnd/>
            </a:ln>
            <a:effectLst/>
          </p:spPr>
          <p:txBody>
            <a:bodyPr/>
            <a:lstStyle/>
            <a:p>
              <a:endParaRPr lang="vi-VN"/>
            </a:p>
          </p:txBody>
        </p:sp>
        <p:sp>
          <p:nvSpPr>
            <p:cNvPr id="54305" name="Line 33"/>
            <p:cNvSpPr>
              <a:spLocks noChangeShapeType="1"/>
            </p:cNvSpPr>
            <p:nvPr/>
          </p:nvSpPr>
          <p:spPr bwMode="auto">
            <a:xfrm flipH="1">
              <a:off x="1287" y="3681"/>
              <a:ext cx="480" cy="0"/>
            </a:xfrm>
            <a:prstGeom prst="line">
              <a:avLst/>
            </a:prstGeom>
            <a:noFill/>
            <a:ln w="57150">
              <a:solidFill>
                <a:srgbClr val="800080"/>
              </a:solidFill>
              <a:round/>
              <a:headEnd/>
              <a:tailEnd/>
            </a:ln>
            <a:effectLst/>
          </p:spPr>
          <p:txBody>
            <a:bodyPr/>
            <a:lstStyle/>
            <a:p>
              <a:endParaRPr lang="vi-VN"/>
            </a:p>
          </p:txBody>
        </p:sp>
        <p:sp>
          <p:nvSpPr>
            <p:cNvPr id="54306" name="Line 34"/>
            <p:cNvSpPr>
              <a:spLocks noChangeShapeType="1"/>
            </p:cNvSpPr>
            <p:nvPr/>
          </p:nvSpPr>
          <p:spPr bwMode="auto">
            <a:xfrm>
              <a:off x="336" y="3678"/>
              <a:ext cx="336" cy="0"/>
            </a:xfrm>
            <a:prstGeom prst="line">
              <a:avLst/>
            </a:prstGeom>
            <a:noFill/>
            <a:ln w="57150">
              <a:solidFill>
                <a:srgbClr val="800080"/>
              </a:solidFill>
              <a:round/>
              <a:headEnd/>
              <a:tailEnd/>
            </a:ln>
            <a:effectLst/>
          </p:spPr>
          <p:txBody>
            <a:bodyPr/>
            <a:lstStyle/>
            <a:p>
              <a:endParaRPr lang="vi-VN"/>
            </a:p>
          </p:txBody>
        </p:sp>
      </p:grpSp>
      <p:sp>
        <p:nvSpPr>
          <p:cNvPr id="54307" name="Text Box 35"/>
          <p:cNvSpPr txBox="1">
            <a:spLocks noChangeArrowheads="1"/>
          </p:cNvSpPr>
          <p:nvPr/>
        </p:nvSpPr>
        <p:spPr bwMode="auto">
          <a:xfrm>
            <a:off x="914400" y="4433888"/>
            <a:ext cx="381000" cy="366712"/>
          </a:xfrm>
          <a:prstGeom prst="rect">
            <a:avLst/>
          </a:prstGeom>
          <a:noFill/>
          <a:ln w="57150">
            <a:noFill/>
            <a:miter lim="800000"/>
            <a:headEnd/>
            <a:tailEnd/>
          </a:ln>
          <a:effectLst/>
        </p:spPr>
        <p:txBody>
          <a:bodyPr>
            <a:spAutoFit/>
          </a:bodyPr>
          <a:lstStyle/>
          <a:p>
            <a:pPr eaLnBrk="1" hangingPunct="1">
              <a:spcBef>
                <a:spcPct val="50000"/>
              </a:spcBef>
            </a:pPr>
            <a:r>
              <a:rPr lang="en-US" b="1">
                <a:solidFill>
                  <a:srgbClr val="800080"/>
                </a:solidFill>
              </a:rPr>
              <a:t>K</a:t>
            </a:r>
          </a:p>
        </p:txBody>
      </p:sp>
      <p:grpSp>
        <p:nvGrpSpPr>
          <p:cNvPr id="54308" name="Group 36"/>
          <p:cNvGrpSpPr>
            <a:grpSpLocks/>
          </p:cNvGrpSpPr>
          <p:nvPr/>
        </p:nvGrpSpPr>
        <p:grpSpPr bwMode="auto">
          <a:xfrm>
            <a:off x="3429000" y="4648200"/>
            <a:ext cx="2300288" cy="1457325"/>
            <a:chOff x="2142" y="2946"/>
            <a:chExt cx="1449" cy="918"/>
          </a:xfrm>
        </p:grpSpPr>
        <p:grpSp>
          <p:nvGrpSpPr>
            <p:cNvPr id="54309" name="Group 37"/>
            <p:cNvGrpSpPr>
              <a:grpSpLocks/>
            </p:cNvGrpSpPr>
            <p:nvPr/>
          </p:nvGrpSpPr>
          <p:grpSpPr bwMode="auto">
            <a:xfrm>
              <a:off x="2142" y="2946"/>
              <a:ext cx="1449" cy="918"/>
              <a:chOff x="2055" y="2946"/>
              <a:chExt cx="1449" cy="918"/>
            </a:xfrm>
          </p:grpSpPr>
          <p:grpSp>
            <p:nvGrpSpPr>
              <p:cNvPr id="54310" name="Group 38"/>
              <p:cNvGrpSpPr>
                <a:grpSpLocks/>
              </p:cNvGrpSpPr>
              <p:nvPr/>
            </p:nvGrpSpPr>
            <p:grpSpPr bwMode="auto">
              <a:xfrm>
                <a:off x="2880" y="3534"/>
                <a:ext cx="624" cy="288"/>
                <a:chOff x="2684" y="3796"/>
                <a:chExt cx="624" cy="288"/>
              </a:xfrm>
            </p:grpSpPr>
            <p:sp>
              <p:nvSpPr>
                <p:cNvPr id="54311" name="Line 39"/>
                <p:cNvSpPr>
                  <a:spLocks noChangeShapeType="1"/>
                </p:cNvSpPr>
                <p:nvPr/>
              </p:nvSpPr>
              <p:spPr bwMode="auto">
                <a:xfrm>
                  <a:off x="2784" y="3840"/>
                  <a:ext cx="48" cy="0"/>
                </a:xfrm>
                <a:prstGeom prst="line">
                  <a:avLst/>
                </a:prstGeom>
                <a:noFill/>
                <a:ln w="57150">
                  <a:solidFill>
                    <a:srgbClr val="0000CC"/>
                  </a:solidFill>
                  <a:round/>
                  <a:headEnd/>
                  <a:tailEnd/>
                </a:ln>
                <a:effectLst/>
              </p:spPr>
              <p:txBody>
                <a:bodyPr/>
                <a:lstStyle/>
                <a:p>
                  <a:endParaRPr lang="vi-VN"/>
                </a:p>
              </p:txBody>
            </p:sp>
            <p:sp>
              <p:nvSpPr>
                <p:cNvPr id="54312" name="Line 40"/>
                <p:cNvSpPr>
                  <a:spLocks noChangeShapeType="1"/>
                </p:cNvSpPr>
                <p:nvPr/>
              </p:nvSpPr>
              <p:spPr bwMode="auto">
                <a:xfrm>
                  <a:off x="2832" y="3840"/>
                  <a:ext cx="48" cy="0"/>
                </a:xfrm>
                <a:prstGeom prst="line">
                  <a:avLst/>
                </a:prstGeom>
                <a:noFill/>
                <a:ln w="57150">
                  <a:solidFill>
                    <a:srgbClr val="0000CC"/>
                  </a:solidFill>
                  <a:round/>
                  <a:headEnd/>
                  <a:tailEnd/>
                </a:ln>
                <a:effectLst/>
              </p:spPr>
              <p:txBody>
                <a:bodyPr/>
                <a:lstStyle/>
                <a:p>
                  <a:endParaRPr lang="vi-VN"/>
                </a:p>
              </p:txBody>
            </p:sp>
            <p:grpSp>
              <p:nvGrpSpPr>
                <p:cNvPr id="54313" name="Group 41"/>
                <p:cNvGrpSpPr>
                  <a:grpSpLocks/>
                </p:cNvGrpSpPr>
                <p:nvPr/>
              </p:nvGrpSpPr>
              <p:grpSpPr bwMode="auto">
                <a:xfrm>
                  <a:off x="2684" y="3796"/>
                  <a:ext cx="624" cy="288"/>
                  <a:chOff x="2688" y="3792"/>
                  <a:chExt cx="624" cy="288"/>
                </a:xfrm>
              </p:grpSpPr>
              <p:sp>
                <p:nvSpPr>
                  <p:cNvPr id="54314" name="Line 42"/>
                  <p:cNvSpPr>
                    <a:spLocks noChangeShapeType="1"/>
                  </p:cNvSpPr>
                  <p:nvPr/>
                </p:nvSpPr>
                <p:spPr bwMode="auto">
                  <a:xfrm>
                    <a:off x="2688" y="3936"/>
                    <a:ext cx="240" cy="0"/>
                  </a:xfrm>
                  <a:prstGeom prst="line">
                    <a:avLst/>
                  </a:prstGeom>
                  <a:noFill/>
                  <a:ln w="57150">
                    <a:solidFill>
                      <a:srgbClr val="0000CC"/>
                    </a:solidFill>
                    <a:round/>
                    <a:headEnd/>
                    <a:tailEnd/>
                  </a:ln>
                  <a:effectLst/>
                </p:spPr>
                <p:txBody>
                  <a:bodyPr/>
                  <a:lstStyle/>
                  <a:p>
                    <a:endParaRPr lang="vi-VN"/>
                  </a:p>
                </p:txBody>
              </p:sp>
              <p:grpSp>
                <p:nvGrpSpPr>
                  <p:cNvPr id="54315" name="Group 43"/>
                  <p:cNvGrpSpPr>
                    <a:grpSpLocks/>
                  </p:cNvGrpSpPr>
                  <p:nvPr/>
                </p:nvGrpSpPr>
                <p:grpSpPr bwMode="auto">
                  <a:xfrm>
                    <a:off x="2832" y="3792"/>
                    <a:ext cx="480" cy="288"/>
                    <a:chOff x="2832" y="3792"/>
                    <a:chExt cx="480" cy="288"/>
                  </a:xfrm>
                </p:grpSpPr>
                <p:sp>
                  <p:nvSpPr>
                    <p:cNvPr id="54316" name="Line 44"/>
                    <p:cNvSpPr>
                      <a:spLocks noChangeShapeType="1"/>
                    </p:cNvSpPr>
                    <p:nvPr/>
                  </p:nvSpPr>
                  <p:spPr bwMode="auto">
                    <a:xfrm>
                      <a:off x="2928" y="3792"/>
                      <a:ext cx="0" cy="288"/>
                    </a:xfrm>
                    <a:prstGeom prst="line">
                      <a:avLst/>
                    </a:prstGeom>
                    <a:noFill/>
                    <a:ln w="57150">
                      <a:solidFill>
                        <a:srgbClr val="0000CC"/>
                      </a:solidFill>
                      <a:round/>
                      <a:headEnd/>
                      <a:tailEnd/>
                    </a:ln>
                    <a:effectLst/>
                  </p:spPr>
                  <p:txBody>
                    <a:bodyPr/>
                    <a:lstStyle/>
                    <a:p>
                      <a:endParaRPr lang="vi-VN"/>
                    </a:p>
                  </p:txBody>
                </p:sp>
                <p:sp>
                  <p:nvSpPr>
                    <p:cNvPr id="54317" name="Line 45"/>
                    <p:cNvSpPr>
                      <a:spLocks noChangeShapeType="1"/>
                    </p:cNvSpPr>
                    <p:nvPr/>
                  </p:nvSpPr>
                  <p:spPr bwMode="auto">
                    <a:xfrm>
                      <a:off x="3024" y="3936"/>
                      <a:ext cx="288" cy="0"/>
                    </a:xfrm>
                    <a:prstGeom prst="line">
                      <a:avLst/>
                    </a:prstGeom>
                    <a:noFill/>
                    <a:ln w="57150">
                      <a:solidFill>
                        <a:srgbClr val="0000CC"/>
                      </a:solidFill>
                      <a:round/>
                      <a:headEnd/>
                      <a:tailEnd/>
                    </a:ln>
                    <a:effectLst/>
                  </p:spPr>
                  <p:txBody>
                    <a:bodyPr/>
                    <a:lstStyle/>
                    <a:p>
                      <a:endParaRPr lang="vi-VN"/>
                    </a:p>
                  </p:txBody>
                </p:sp>
                <p:sp>
                  <p:nvSpPr>
                    <p:cNvPr id="54318" name="Line 46"/>
                    <p:cNvSpPr>
                      <a:spLocks noChangeShapeType="1"/>
                    </p:cNvSpPr>
                    <p:nvPr/>
                  </p:nvSpPr>
                  <p:spPr bwMode="auto">
                    <a:xfrm>
                      <a:off x="2832" y="3792"/>
                      <a:ext cx="0" cy="96"/>
                    </a:xfrm>
                    <a:prstGeom prst="line">
                      <a:avLst/>
                    </a:prstGeom>
                    <a:noFill/>
                    <a:ln w="57150">
                      <a:solidFill>
                        <a:srgbClr val="0000CC"/>
                      </a:solidFill>
                      <a:round/>
                      <a:headEnd/>
                      <a:tailEnd/>
                    </a:ln>
                    <a:effectLst/>
                  </p:spPr>
                  <p:txBody>
                    <a:bodyPr/>
                    <a:lstStyle/>
                    <a:p>
                      <a:endParaRPr lang="vi-VN"/>
                    </a:p>
                  </p:txBody>
                </p:sp>
                <p:sp>
                  <p:nvSpPr>
                    <p:cNvPr id="54319" name="Line 47"/>
                    <p:cNvSpPr>
                      <a:spLocks noChangeShapeType="1"/>
                    </p:cNvSpPr>
                    <p:nvPr/>
                  </p:nvSpPr>
                  <p:spPr bwMode="auto">
                    <a:xfrm>
                      <a:off x="3120" y="3840"/>
                      <a:ext cx="96" cy="0"/>
                    </a:xfrm>
                    <a:prstGeom prst="line">
                      <a:avLst/>
                    </a:prstGeom>
                    <a:noFill/>
                    <a:ln w="57150">
                      <a:solidFill>
                        <a:srgbClr val="0000CC"/>
                      </a:solidFill>
                      <a:round/>
                      <a:headEnd/>
                      <a:tailEnd/>
                    </a:ln>
                    <a:effectLst/>
                  </p:spPr>
                  <p:txBody>
                    <a:bodyPr/>
                    <a:lstStyle/>
                    <a:p>
                      <a:endParaRPr lang="vi-VN"/>
                    </a:p>
                  </p:txBody>
                </p:sp>
                <p:sp>
                  <p:nvSpPr>
                    <p:cNvPr id="54320" name="Line 48"/>
                    <p:cNvSpPr>
                      <a:spLocks noChangeShapeType="1"/>
                    </p:cNvSpPr>
                    <p:nvPr/>
                  </p:nvSpPr>
                  <p:spPr bwMode="auto">
                    <a:xfrm flipH="1">
                      <a:off x="3024" y="3840"/>
                      <a:ext cx="0" cy="192"/>
                    </a:xfrm>
                    <a:prstGeom prst="line">
                      <a:avLst/>
                    </a:prstGeom>
                    <a:noFill/>
                    <a:ln w="57150">
                      <a:solidFill>
                        <a:srgbClr val="0000CC"/>
                      </a:solidFill>
                      <a:round/>
                      <a:headEnd/>
                      <a:tailEnd/>
                    </a:ln>
                    <a:effectLst/>
                  </p:spPr>
                  <p:txBody>
                    <a:bodyPr/>
                    <a:lstStyle/>
                    <a:p>
                      <a:endParaRPr lang="vi-VN"/>
                    </a:p>
                  </p:txBody>
                </p:sp>
              </p:grpSp>
            </p:grpSp>
          </p:grpSp>
          <p:grpSp>
            <p:nvGrpSpPr>
              <p:cNvPr id="54321" name="Group 49"/>
              <p:cNvGrpSpPr>
                <a:grpSpLocks/>
              </p:cNvGrpSpPr>
              <p:nvPr/>
            </p:nvGrpSpPr>
            <p:grpSpPr bwMode="auto">
              <a:xfrm>
                <a:off x="2448" y="2946"/>
                <a:ext cx="672" cy="256"/>
                <a:chOff x="1920" y="3072"/>
                <a:chExt cx="720" cy="288"/>
              </a:xfrm>
            </p:grpSpPr>
            <p:sp>
              <p:nvSpPr>
                <p:cNvPr id="54322" name="Line 50"/>
                <p:cNvSpPr>
                  <a:spLocks noChangeShapeType="1"/>
                </p:cNvSpPr>
                <p:nvPr/>
              </p:nvSpPr>
              <p:spPr bwMode="auto">
                <a:xfrm flipV="1">
                  <a:off x="2448" y="3216"/>
                  <a:ext cx="192" cy="0"/>
                </a:xfrm>
                <a:prstGeom prst="line">
                  <a:avLst/>
                </a:prstGeom>
                <a:noFill/>
                <a:ln w="57150">
                  <a:solidFill>
                    <a:srgbClr val="0000CC"/>
                  </a:solidFill>
                  <a:round/>
                  <a:headEnd/>
                  <a:tailEnd/>
                </a:ln>
                <a:effectLst/>
              </p:spPr>
              <p:txBody>
                <a:bodyPr/>
                <a:lstStyle/>
                <a:p>
                  <a:endParaRPr lang="vi-VN"/>
                </a:p>
              </p:txBody>
            </p:sp>
            <p:sp>
              <p:nvSpPr>
                <p:cNvPr id="54323" name="Line 51"/>
                <p:cNvSpPr>
                  <a:spLocks noChangeShapeType="1"/>
                </p:cNvSpPr>
                <p:nvPr/>
              </p:nvSpPr>
              <p:spPr bwMode="auto">
                <a:xfrm>
                  <a:off x="1920" y="3216"/>
                  <a:ext cx="240" cy="0"/>
                </a:xfrm>
                <a:prstGeom prst="line">
                  <a:avLst/>
                </a:prstGeom>
                <a:noFill/>
                <a:ln w="57150">
                  <a:solidFill>
                    <a:srgbClr val="0000CC"/>
                  </a:solidFill>
                  <a:round/>
                  <a:headEnd/>
                  <a:tailEnd/>
                </a:ln>
                <a:effectLst/>
              </p:spPr>
              <p:txBody>
                <a:bodyPr/>
                <a:lstStyle/>
                <a:p>
                  <a:endParaRPr lang="vi-VN"/>
                </a:p>
              </p:txBody>
            </p:sp>
            <p:sp>
              <p:nvSpPr>
                <p:cNvPr id="54324" name="Oval 52"/>
                <p:cNvSpPr>
                  <a:spLocks noChangeArrowheads="1"/>
                </p:cNvSpPr>
                <p:nvPr/>
              </p:nvSpPr>
              <p:spPr bwMode="auto">
                <a:xfrm>
                  <a:off x="2160" y="3072"/>
                  <a:ext cx="288" cy="288"/>
                </a:xfrm>
                <a:prstGeom prst="ellipse">
                  <a:avLst/>
                </a:prstGeom>
                <a:noFill/>
                <a:ln w="57150">
                  <a:solidFill>
                    <a:srgbClr val="0000CC"/>
                  </a:solidFill>
                  <a:round/>
                  <a:headEnd/>
                  <a:tailEnd/>
                </a:ln>
                <a:effectLst/>
              </p:spPr>
              <p:txBody>
                <a:bodyPr wrap="none" anchor="ctr"/>
                <a:lstStyle/>
                <a:p>
                  <a:endParaRPr lang="vi-VN"/>
                </a:p>
              </p:txBody>
            </p:sp>
            <p:sp>
              <p:nvSpPr>
                <p:cNvPr id="54325" name="Line 53"/>
                <p:cNvSpPr>
                  <a:spLocks noChangeShapeType="1"/>
                </p:cNvSpPr>
                <p:nvPr/>
              </p:nvSpPr>
              <p:spPr bwMode="auto">
                <a:xfrm flipH="1">
                  <a:off x="2208" y="3120"/>
                  <a:ext cx="192" cy="192"/>
                </a:xfrm>
                <a:prstGeom prst="line">
                  <a:avLst/>
                </a:prstGeom>
                <a:noFill/>
                <a:ln w="57150">
                  <a:solidFill>
                    <a:srgbClr val="0000CC"/>
                  </a:solidFill>
                  <a:round/>
                  <a:headEnd/>
                  <a:tailEnd/>
                </a:ln>
                <a:effectLst/>
              </p:spPr>
              <p:txBody>
                <a:bodyPr/>
                <a:lstStyle/>
                <a:p>
                  <a:endParaRPr lang="vi-VN"/>
                </a:p>
              </p:txBody>
            </p:sp>
            <p:sp>
              <p:nvSpPr>
                <p:cNvPr id="54326" name="Line 54"/>
                <p:cNvSpPr>
                  <a:spLocks noChangeShapeType="1"/>
                </p:cNvSpPr>
                <p:nvPr/>
              </p:nvSpPr>
              <p:spPr bwMode="auto">
                <a:xfrm>
                  <a:off x="2208" y="3120"/>
                  <a:ext cx="192" cy="192"/>
                </a:xfrm>
                <a:prstGeom prst="line">
                  <a:avLst/>
                </a:prstGeom>
                <a:noFill/>
                <a:ln w="57150">
                  <a:solidFill>
                    <a:srgbClr val="0000CC"/>
                  </a:solidFill>
                  <a:round/>
                  <a:headEnd/>
                  <a:tailEnd/>
                </a:ln>
                <a:effectLst/>
              </p:spPr>
              <p:txBody>
                <a:bodyPr/>
                <a:lstStyle/>
                <a:p>
                  <a:endParaRPr lang="vi-VN"/>
                </a:p>
              </p:txBody>
            </p:sp>
          </p:grpSp>
          <p:grpSp>
            <p:nvGrpSpPr>
              <p:cNvPr id="54327" name="Group 55"/>
              <p:cNvGrpSpPr>
                <a:grpSpLocks/>
              </p:cNvGrpSpPr>
              <p:nvPr/>
            </p:nvGrpSpPr>
            <p:grpSpPr bwMode="auto">
              <a:xfrm>
                <a:off x="2160" y="3537"/>
                <a:ext cx="768" cy="327"/>
                <a:chOff x="3792" y="3969"/>
                <a:chExt cx="768" cy="327"/>
              </a:xfrm>
            </p:grpSpPr>
            <p:sp>
              <p:nvSpPr>
                <p:cNvPr id="54328" name="Line 56"/>
                <p:cNvSpPr>
                  <a:spLocks noChangeShapeType="1"/>
                </p:cNvSpPr>
                <p:nvPr/>
              </p:nvSpPr>
              <p:spPr bwMode="auto">
                <a:xfrm>
                  <a:off x="3792" y="4113"/>
                  <a:ext cx="288" cy="0"/>
                </a:xfrm>
                <a:prstGeom prst="line">
                  <a:avLst/>
                </a:prstGeom>
                <a:noFill/>
                <a:ln w="57150">
                  <a:solidFill>
                    <a:srgbClr val="0000CC"/>
                  </a:solidFill>
                  <a:round/>
                  <a:headEnd/>
                  <a:tailEnd/>
                </a:ln>
                <a:effectLst/>
              </p:spPr>
              <p:txBody>
                <a:bodyPr/>
                <a:lstStyle/>
                <a:p>
                  <a:endParaRPr lang="vi-VN"/>
                </a:p>
              </p:txBody>
            </p:sp>
            <p:grpSp>
              <p:nvGrpSpPr>
                <p:cNvPr id="54329" name="Group 57"/>
                <p:cNvGrpSpPr>
                  <a:grpSpLocks/>
                </p:cNvGrpSpPr>
                <p:nvPr/>
              </p:nvGrpSpPr>
              <p:grpSpPr bwMode="auto">
                <a:xfrm>
                  <a:off x="3792" y="3969"/>
                  <a:ext cx="768" cy="327"/>
                  <a:chOff x="3504" y="3120"/>
                  <a:chExt cx="768" cy="327"/>
                </a:xfrm>
              </p:grpSpPr>
              <p:sp>
                <p:nvSpPr>
                  <p:cNvPr id="54330" name="Line 58"/>
                  <p:cNvSpPr>
                    <a:spLocks noChangeShapeType="1"/>
                  </p:cNvSpPr>
                  <p:nvPr/>
                </p:nvSpPr>
                <p:spPr bwMode="auto">
                  <a:xfrm>
                    <a:off x="3936" y="3264"/>
                    <a:ext cx="336" cy="0"/>
                  </a:xfrm>
                  <a:prstGeom prst="line">
                    <a:avLst/>
                  </a:prstGeom>
                  <a:noFill/>
                  <a:ln w="57150">
                    <a:solidFill>
                      <a:srgbClr val="0000CC"/>
                    </a:solidFill>
                    <a:round/>
                    <a:headEnd/>
                    <a:tailEnd/>
                  </a:ln>
                  <a:effectLst/>
                </p:spPr>
                <p:txBody>
                  <a:bodyPr/>
                  <a:lstStyle/>
                  <a:p>
                    <a:endParaRPr lang="vi-VN"/>
                  </a:p>
                </p:txBody>
              </p:sp>
              <p:sp>
                <p:nvSpPr>
                  <p:cNvPr id="54331" name="Text Box 59"/>
                  <p:cNvSpPr txBox="1">
                    <a:spLocks noChangeArrowheads="1"/>
                  </p:cNvSpPr>
                  <p:nvPr/>
                </p:nvSpPr>
                <p:spPr bwMode="auto">
                  <a:xfrm>
                    <a:off x="3504" y="3120"/>
                    <a:ext cx="720" cy="327"/>
                  </a:xfrm>
                  <a:prstGeom prst="rect">
                    <a:avLst/>
                  </a:prstGeom>
                  <a:noFill/>
                  <a:ln w="57150">
                    <a:noFill/>
                    <a:miter lim="800000"/>
                    <a:headEnd/>
                    <a:tailEnd/>
                  </a:ln>
                  <a:effectLst/>
                </p:spPr>
                <p:txBody>
                  <a:bodyPr>
                    <a:spAutoFit/>
                  </a:bodyPr>
                  <a:lstStyle/>
                  <a:p>
                    <a:pPr>
                      <a:spcBef>
                        <a:spcPct val="50000"/>
                      </a:spcBef>
                    </a:pPr>
                    <a:endParaRPr lang="vi-VN" sz="2800">
                      <a:latin typeface="Times New Roman" pitchFamily="18" charset="0"/>
                    </a:endParaRPr>
                  </a:p>
                </p:txBody>
              </p:sp>
              <p:sp>
                <p:nvSpPr>
                  <p:cNvPr id="54332" name="Oval 60"/>
                  <p:cNvSpPr>
                    <a:spLocks noChangeArrowheads="1"/>
                  </p:cNvSpPr>
                  <p:nvPr/>
                </p:nvSpPr>
                <p:spPr bwMode="auto">
                  <a:xfrm>
                    <a:off x="3744" y="3232"/>
                    <a:ext cx="48" cy="48"/>
                  </a:xfrm>
                  <a:prstGeom prst="ellipse">
                    <a:avLst/>
                  </a:prstGeom>
                  <a:solidFill>
                    <a:schemeClr val="tx1"/>
                  </a:solidFill>
                  <a:ln w="57150">
                    <a:solidFill>
                      <a:srgbClr val="0000CC"/>
                    </a:solidFill>
                    <a:round/>
                    <a:headEnd/>
                    <a:tailEnd/>
                  </a:ln>
                  <a:effectLst/>
                </p:spPr>
                <p:txBody>
                  <a:bodyPr wrap="none" anchor="ctr"/>
                  <a:lstStyle/>
                  <a:p>
                    <a:pPr algn="ctr"/>
                    <a:endParaRPr lang="vi-VN" sz="2800">
                      <a:latin typeface="Times New Roman" pitchFamily="18" charset="0"/>
                    </a:endParaRPr>
                  </a:p>
                </p:txBody>
              </p:sp>
              <p:sp>
                <p:nvSpPr>
                  <p:cNvPr id="54333" name="Oval 61"/>
                  <p:cNvSpPr>
                    <a:spLocks noChangeArrowheads="1"/>
                  </p:cNvSpPr>
                  <p:nvPr/>
                </p:nvSpPr>
                <p:spPr bwMode="auto">
                  <a:xfrm>
                    <a:off x="3888" y="3232"/>
                    <a:ext cx="48" cy="48"/>
                  </a:xfrm>
                  <a:prstGeom prst="ellipse">
                    <a:avLst/>
                  </a:prstGeom>
                  <a:solidFill>
                    <a:schemeClr val="tx1"/>
                  </a:solidFill>
                  <a:ln w="57150">
                    <a:solidFill>
                      <a:srgbClr val="0000CC"/>
                    </a:solidFill>
                    <a:round/>
                    <a:headEnd/>
                    <a:tailEnd/>
                  </a:ln>
                  <a:effectLst/>
                </p:spPr>
                <p:txBody>
                  <a:bodyPr wrap="none" anchor="ctr"/>
                  <a:lstStyle/>
                  <a:p>
                    <a:pPr algn="ctr"/>
                    <a:endParaRPr lang="vi-VN" sz="2800">
                      <a:latin typeface="Times New Roman" pitchFamily="18" charset="0"/>
                    </a:endParaRPr>
                  </a:p>
                </p:txBody>
              </p:sp>
              <p:sp>
                <p:nvSpPr>
                  <p:cNvPr id="54334" name="Line 62"/>
                  <p:cNvSpPr>
                    <a:spLocks noChangeShapeType="1"/>
                  </p:cNvSpPr>
                  <p:nvPr/>
                </p:nvSpPr>
                <p:spPr bwMode="auto">
                  <a:xfrm flipV="1">
                    <a:off x="3776" y="3224"/>
                    <a:ext cx="144" cy="8"/>
                  </a:xfrm>
                  <a:prstGeom prst="line">
                    <a:avLst/>
                  </a:prstGeom>
                  <a:noFill/>
                  <a:ln w="57150">
                    <a:solidFill>
                      <a:srgbClr val="0000CC"/>
                    </a:solidFill>
                    <a:round/>
                    <a:headEnd/>
                    <a:tailEnd/>
                  </a:ln>
                  <a:effectLst/>
                </p:spPr>
                <p:txBody>
                  <a:bodyPr/>
                  <a:lstStyle/>
                  <a:p>
                    <a:endParaRPr lang="vi-VN"/>
                  </a:p>
                </p:txBody>
              </p:sp>
            </p:grpSp>
          </p:grpSp>
          <p:sp>
            <p:nvSpPr>
              <p:cNvPr id="54335" name="Line 63"/>
              <p:cNvSpPr>
                <a:spLocks noChangeShapeType="1"/>
              </p:cNvSpPr>
              <p:nvPr/>
            </p:nvSpPr>
            <p:spPr bwMode="auto">
              <a:xfrm flipV="1">
                <a:off x="2055" y="3063"/>
                <a:ext cx="0" cy="624"/>
              </a:xfrm>
              <a:prstGeom prst="line">
                <a:avLst/>
              </a:prstGeom>
              <a:noFill/>
              <a:ln w="57150">
                <a:solidFill>
                  <a:srgbClr val="0000CC"/>
                </a:solidFill>
                <a:round/>
                <a:headEnd/>
                <a:tailEnd/>
              </a:ln>
              <a:effectLst/>
            </p:spPr>
            <p:txBody>
              <a:bodyPr/>
              <a:lstStyle/>
              <a:p>
                <a:endParaRPr lang="vi-VN"/>
              </a:p>
            </p:txBody>
          </p:sp>
          <p:sp>
            <p:nvSpPr>
              <p:cNvPr id="54336" name="Line 64"/>
              <p:cNvSpPr>
                <a:spLocks noChangeShapeType="1"/>
              </p:cNvSpPr>
              <p:nvPr/>
            </p:nvSpPr>
            <p:spPr bwMode="auto">
              <a:xfrm flipH="1">
                <a:off x="2055" y="3072"/>
                <a:ext cx="192" cy="0"/>
              </a:xfrm>
              <a:prstGeom prst="line">
                <a:avLst/>
              </a:prstGeom>
              <a:noFill/>
              <a:ln w="57150">
                <a:solidFill>
                  <a:srgbClr val="0000CC"/>
                </a:solidFill>
                <a:round/>
                <a:headEnd/>
                <a:tailEnd/>
              </a:ln>
              <a:effectLst/>
            </p:spPr>
            <p:txBody>
              <a:bodyPr/>
              <a:lstStyle/>
              <a:p>
                <a:endParaRPr lang="vi-VN"/>
              </a:p>
            </p:txBody>
          </p:sp>
          <p:sp>
            <p:nvSpPr>
              <p:cNvPr id="54337" name="Line 65"/>
              <p:cNvSpPr>
                <a:spLocks noChangeShapeType="1"/>
              </p:cNvSpPr>
              <p:nvPr/>
            </p:nvSpPr>
            <p:spPr bwMode="auto">
              <a:xfrm>
                <a:off x="3024" y="3072"/>
                <a:ext cx="480" cy="0"/>
              </a:xfrm>
              <a:prstGeom prst="line">
                <a:avLst/>
              </a:prstGeom>
              <a:noFill/>
              <a:ln w="57150">
                <a:solidFill>
                  <a:srgbClr val="0000CC"/>
                </a:solidFill>
                <a:round/>
                <a:headEnd/>
                <a:tailEnd/>
              </a:ln>
              <a:effectLst/>
            </p:spPr>
            <p:txBody>
              <a:bodyPr/>
              <a:lstStyle/>
              <a:p>
                <a:endParaRPr lang="vi-VN"/>
              </a:p>
            </p:txBody>
          </p:sp>
          <p:sp>
            <p:nvSpPr>
              <p:cNvPr id="54338" name="Line 66"/>
              <p:cNvSpPr>
                <a:spLocks noChangeShapeType="1"/>
              </p:cNvSpPr>
              <p:nvPr/>
            </p:nvSpPr>
            <p:spPr bwMode="auto">
              <a:xfrm flipV="1">
                <a:off x="3495" y="3063"/>
                <a:ext cx="0" cy="624"/>
              </a:xfrm>
              <a:prstGeom prst="line">
                <a:avLst/>
              </a:prstGeom>
              <a:noFill/>
              <a:ln w="57150">
                <a:solidFill>
                  <a:srgbClr val="0000CC"/>
                </a:solidFill>
                <a:round/>
                <a:headEnd/>
                <a:tailEnd/>
              </a:ln>
              <a:effectLst/>
            </p:spPr>
            <p:txBody>
              <a:bodyPr/>
              <a:lstStyle/>
              <a:p>
                <a:endParaRPr lang="vi-VN"/>
              </a:p>
            </p:txBody>
          </p:sp>
          <p:sp>
            <p:nvSpPr>
              <p:cNvPr id="54339" name="Line 67"/>
              <p:cNvSpPr>
                <a:spLocks noChangeShapeType="1"/>
              </p:cNvSpPr>
              <p:nvPr/>
            </p:nvSpPr>
            <p:spPr bwMode="auto">
              <a:xfrm flipH="1">
                <a:off x="2160" y="3072"/>
                <a:ext cx="480" cy="0"/>
              </a:xfrm>
              <a:prstGeom prst="line">
                <a:avLst/>
              </a:prstGeom>
              <a:noFill/>
              <a:ln w="57150">
                <a:solidFill>
                  <a:srgbClr val="0000CC"/>
                </a:solidFill>
                <a:round/>
                <a:headEnd/>
                <a:tailEnd/>
              </a:ln>
              <a:effectLst/>
            </p:spPr>
            <p:txBody>
              <a:bodyPr/>
              <a:lstStyle/>
              <a:p>
                <a:endParaRPr lang="vi-VN"/>
              </a:p>
            </p:txBody>
          </p:sp>
          <p:sp>
            <p:nvSpPr>
              <p:cNvPr id="54340" name="Line 68"/>
              <p:cNvSpPr>
                <a:spLocks noChangeShapeType="1"/>
              </p:cNvSpPr>
              <p:nvPr/>
            </p:nvSpPr>
            <p:spPr bwMode="auto">
              <a:xfrm>
                <a:off x="2055" y="3678"/>
                <a:ext cx="336" cy="0"/>
              </a:xfrm>
              <a:prstGeom prst="line">
                <a:avLst/>
              </a:prstGeom>
              <a:noFill/>
              <a:ln w="57150">
                <a:solidFill>
                  <a:srgbClr val="0000CC"/>
                </a:solidFill>
                <a:round/>
                <a:headEnd/>
                <a:tailEnd/>
              </a:ln>
              <a:effectLst/>
            </p:spPr>
            <p:txBody>
              <a:bodyPr/>
              <a:lstStyle/>
              <a:p>
                <a:endParaRPr lang="vi-VN"/>
              </a:p>
            </p:txBody>
          </p:sp>
        </p:grpSp>
        <p:sp>
          <p:nvSpPr>
            <p:cNvPr id="54341" name="Text Box 69"/>
            <p:cNvSpPr txBox="1">
              <a:spLocks noChangeArrowheads="1"/>
            </p:cNvSpPr>
            <p:nvPr/>
          </p:nvSpPr>
          <p:spPr bwMode="auto">
            <a:xfrm>
              <a:off x="2496" y="3417"/>
              <a:ext cx="240" cy="231"/>
            </a:xfrm>
            <a:prstGeom prst="rect">
              <a:avLst/>
            </a:prstGeom>
            <a:noFill/>
            <a:ln w="57150">
              <a:noFill/>
              <a:miter lim="800000"/>
              <a:headEnd/>
              <a:tailEnd/>
            </a:ln>
            <a:effectLst/>
          </p:spPr>
          <p:txBody>
            <a:bodyPr>
              <a:spAutoFit/>
            </a:bodyPr>
            <a:lstStyle/>
            <a:p>
              <a:pPr eaLnBrk="1" hangingPunct="1">
                <a:spcBef>
                  <a:spcPct val="50000"/>
                </a:spcBef>
              </a:pPr>
              <a:r>
                <a:rPr lang="en-US" b="1">
                  <a:solidFill>
                    <a:srgbClr val="0066FF"/>
                  </a:solidFill>
                </a:rPr>
                <a:t>K</a:t>
              </a:r>
            </a:p>
          </p:txBody>
        </p:sp>
      </p:grpSp>
      <p:sp>
        <p:nvSpPr>
          <p:cNvPr id="54374" name="Rectangle 102"/>
          <p:cNvSpPr>
            <a:spLocks noChangeArrowheads="1"/>
          </p:cNvSpPr>
          <p:nvPr/>
        </p:nvSpPr>
        <p:spPr bwMode="auto">
          <a:xfrm>
            <a:off x="381000" y="1844675"/>
            <a:ext cx="8534400" cy="822325"/>
          </a:xfrm>
          <a:prstGeom prst="rect">
            <a:avLst/>
          </a:prstGeom>
          <a:noFill/>
          <a:ln w="9525">
            <a:noFill/>
            <a:miter lim="800000"/>
            <a:headEnd/>
            <a:tailEnd/>
          </a:ln>
          <a:effectLst/>
        </p:spPr>
        <p:txBody>
          <a:bodyPr>
            <a:spAutoFit/>
          </a:bodyPr>
          <a:lstStyle/>
          <a:p>
            <a:pPr>
              <a:spcBef>
                <a:spcPct val="50000"/>
              </a:spcBef>
            </a:pPr>
            <a:r>
              <a:rPr lang="en-US" sz="2400" b="1">
                <a:solidFill>
                  <a:srgbClr val="FF0000"/>
                </a:solidFill>
                <a:latin typeface="Times New Roman" pitchFamily="18" charset="0"/>
              </a:rPr>
              <a:t>C5:</a:t>
            </a:r>
            <a:r>
              <a:rPr lang="en-US" sz="2400" b="1">
                <a:solidFill>
                  <a:srgbClr val="0000CC"/>
                </a:solidFill>
                <a:latin typeface="Times New Roman" pitchFamily="18" charset="0"/>
              </a:rPr>
              <a:t> Hãy dùng mũi tên như trong sơ đồ hình 21.1a để biểu diễn chiều dòng điện trong các sơ đồ mạch điện hình 21.1 b, c, d. </a:t>
            </a:r>
          </a:p>
        </p:txBody>
      </p:sp>
      <p:sp>
        <p:nvSpPr>
          <p:cNvPr id="54375" name="Text Box 103"/>
          <p:cNvSpPr txBox="1">
            <a:spLocks noChangeArrowheads="1"/>
          </p:cNvSpPr>
          <p:nvPr/>
        </p:nvSpPr>
        <p:spPr bwMode="auto">
          <a:xfrm>
            <a:off x="1295400" y="6096000"/>
            <a:ext cx="762000" cy="457200"/>
          </a:xfrm>
          <a:prstGeom prst="rect">
            <a:avLst/>
          </a:prstGeom>
          <a:noFill/>
          <a:ln w="9525">
            <a:noFill/>
            <a:miter lim="800000"/>
            <a:headEnd/>
            <a:tailEnd/>
          </a:ln>
          <a:effectLst/>
        </p:spPr>
        <p:txBody>
          <a:bodyPr>
            <a:spAutoFit/>
          </a:bodyPr>
          <a:lstStyle/>
          <a:p>
            <a:pPr eaLnBrk="1" hangingPunct="1">
              <a:spcBef>
                <a:spcPct val="50000"/>
              </a:spcBef>
            </a:pPr>
            <a:r>
              <a:rPr lang="en-US" sz="2400" b="1">
                <a:solidFill>
                  <a:srgbClr val="800080"/>
                </a:solidFill>
                <a:latin typeface="Times New Roman" pitchFamily="18" charset="0"/>
              </a:rPr>
              <a:t>b)</a:t>
            </a:r>
          </a:p>
        </p:txBody>
      </p:sp>
      <p:sp>
        <p:nvSpPr>
          <p:cNvPr id="54376" name="Text Box 104"/>
          <p:cNvSpPr txBox="1">
            <a:spLocks noChangeArrowheads="1"/>
          </p:cNvSpPr>
          <p:nvPr/>
        </p:nvSpPr>
        <p:spPr bwMode="auto">
          <a:xfrm>
            <a:off x="4191000" y="6096000"/>
            <a:ext cx="533400" cy="457200"/>
          </a:xfrm>
          <a:prstGeom prst="rect">
            <a:avLst/>
          </a:prstGeom>
          <a:noFill/>
          <a:ln w="9525">
            <a:noFill/>
            <a:miter lim="800000"/>
            <a:headEnd/>
            <a:tailEnd/>
          </a:ln>
          <a:effectLst/>
        </p:spPr>
        <p:txBody>
          <a:bodyPr>
            <a:spAutoFit/>
          </a:bodyPr>
          <a:lstStyle/>
          <a:p>
            <a:pPr eaLnBrk="1" hangingPunct="1">
              <a:spcBef>
                <a:spcPct val="50000"/>
              </a:spcBef>
            </a:pPr>
            <a:r>
              <a:rPr lang="en-US" sz="2400" b="1">
                <a:solidFill>
                  <a:srgbClr val="0000CC"/>
                </a:solidFill>
                <a:latin typeface="Times New Roman" pitchFamily="18" charset="0"/>
              </a:rPr>
              <a:t>c)</a:t>
            </a:r>
          </a:p>
        </p:txBody>
      </p:sp>
      <p:sp>
        <p:nvSpPr>
          <p:cNvPr id="54377" name="Text Box 105"/>
          <p:cNvSpPr txBox="1">
            <a:spLocks noChangeArrowheads="1"/>
          </p:cNvSpPr>
          <p:nvPr/>
        </p:nvSpPr>
        <p:spPr bwMode="auto">
          <a:xfrm>
            <a:off x="7162800" y="6019800"/>
            <a:ext cx="457200" cy="457200"/>
          </a:xfrm>
          <a:prstGeom prst="rect">
            <a:avLst/>
          </a:prstGeom>
          <a:noFill/>
          <a:ln w="9525">
            <a:noFill/>
            <a:miter lim="800000"/>
            <a:headEnd/>
            <a:tailEnd/>
          </a:ln>
          <a:effectLst/>
        </p:spPr>
        <p:txBody>
          <a:bodyPr>
            <a:spAutoFit/>
          </a:bodyPr>
          <a:lstStyle/>
          <a:p>
            <a:pPr eaLnBrk="1" hangingPunct="1">
              <a:spcBef>
                <a:spcPct val="50000"/>
              </a:spcBef>
            </a:pPr>
            <a:r>
              <a:rPr lang="en-US" sz="2400" b="1">
                <a:solidFill>
                  <a:srgbClr val="FF0000"/>
                </a:solidFill>
                <a:latin typeface="Times New Roman" pitchFamily="18" charset="0"/>
              </a:rPr>
              <a:t>d)</a:t>
            </a:r>
          </a:p>
        </p:txBody>
      </p:sp>
      <p:sp>
        <p:nvSpPr>
          <p:cNvPr id="54378" name="Text Box 106"/>
          <p:cNvSpPr txBox="1">
            <a:spLocks noChangeArrowheads="1"/>
          </p:cNvSpPr>
          <p:nvPr/>
        </p:nvSpPr>
        <p:spPr bwMode="auto">
          <a:xfrm>
            <a:off x="4343400" y="3886200"/>
            <a:ext cx="457200" cy="457200"/>
          </a:xfrm>
          <a:prstGeom prst="rect">
            <a:avLst/>
          </a:prstGeom>
          <a:noFill/>
          <a:ln w="9525">
            <a:noFill/>
            <a:miter lim="800000"/>
            <a:headEnd/>
            <a:tailEnd/>
          </a:ln>
          <a:effectLst/>
        </p:spPr>
        <p:txBody>
          <a:bodyPr>
            <a:spAutoFit/>
          </a:bodyPr>
          <a:lstStyle/>
          <a:p>
            <a:pPr eaLnBrk="1" hangingPunct="1">
              <a:spcBef>
                <a:spcPct val="50000"/>
              </a:spcBef>
            </a:pPr>
            <a:r>
              <a:rPr lang="en-US" sz="2400" b="1">
                <a:latin typeface="Times New Roman" pitchFamily="18" charset="0"/>
              </a:rPr>
              <a:t>a)</a:t>
            </a:r>
          </a:p>
        </p:txBody>
      </p:sp>
      <p:grpSp>
        <p:nvGrpSpPr>
          <p:cNvPr id="54379" name="Group 107"/>
          <p:cNvGrpSpPr>
            <a:grpSpLocks/>
          </p:cNvGrpSpPr>
          <p:nvPr/>
        </p:nvGrpSpPr>
        <p:grpSpPr bwMode="auto">
          <a:xfrm flipH="1">
            <a:off x="3948113" y="2667000"/>
            <a:ext cx="990600" cy="457200"/>
            <a:chOff x="2684" y="3796"/>
            <a:chExt cx="624" cy="288"/>
          </a:xfrm>
        </p:grpSpPr>
        <p:sp>
          <p:nvSpPr>
            <p:cNvPr id="54380" name="Line 108"/>
            <p:cNvSpPr>
              <a:spLocks noChangeShapeType="1"/>
            </p:cNvSpPr>
            <p:nvPr/>
          </p:nvSpPr>
          <p:spPr bwMode="auto">
            <a:xfrm>
              <a:off x="2784" y="3840"/>
              <a:ext cx="48" cy="0"/>
            </a:xfrm>
            <a:prstGeom prst="line">
              <a:avLst/>
            </a:prstGeom>
            <a:noFill/>
            <a:ln w="38100">
              <a:solidFill>
                <a:schemeClr val="tx1"/>
              </a:solidFill>
              <a:round/>
              <a:headEnd/>
              <a:tailEnd/>
            </a:ln>
            <a:effectLst/>
          </p:spPr>
          <p:txBody>
            <a:bodyPr/>
            <a:lstStyle/>
            <a:p>
              <a:endParaRPr lang="vi-VN"/>
            </a:p>
          </p:txBody>
        </p:sp>
        <p:sp>
          <p:nvSpPr>
            <p:cNvPr id="54381" name="Line 109"/>
            <p:cNvSpPr>
              <a:spLocks noChangeShapeType="1"/>
            </p:cNvSpPr>
            <p:nvPr/>
          </p:nvSpPr>
          <p:spPr bwMode="auto">
            <a:xfrm>
              <a:off x="2832" y="3840"/>
              <a:ext cx="48" cy="0"/>
            </a:xfrm>
            <a:prstGeom prst="line">
              <a:avLst/>
            </a:prstGeom>
            <a:noFill/>
            <a:ln w="38100">
              <a:solidFill>
                <a:schemeClr val="tx1"/>
              </a:solidFill>
              <a:round/>
              <a:headEnd/>
              <a:tailEnd/>
            </a:ln>
            <a:effectLst/>
          </p:spPr>
          <p:txBody>
            <a:bodyPr/>
            <a:lstStyle/>
            <a:p>
              <a:endParaRPr lang="vi-VN"/>
            </a:p>
          </p:txBody>
        </p:sp>
        <p:grpSp>
          <p:nvGrpSpPr>
            <p:cNvPr id="54382" name="Group 110"/>
            <p:cNvGrpSpPr>
              <a:grpSpLocks/>
            </p:cNvGrpSpPr>
            <p:nvPr/>
          </p:nvGrpSpPr>
          <p:grpSpPr bwMode="auto">
            <a:xfrm>
              <a:off x="2684" y="3796"/>
              <a:ext cx="624" cy="288"/>
              <a:chOff x="2688" y="3792"/>
              <a:chExt cx="624" cy="288"/>
            </a:xfrm>
          </p:grpSpPr>
          <p:sp>
            <p:nvSpPr>
              <p:cNvPr id="54383" name="Line 111"/>
              <p:cNvSpPr>
                <a:spLocks noChangeShapeType="1"/>
              </p:cNvSpPr>
              <p:nvPr/>
            </p:nvSpPr>
            <p:spPr bwMode="auto">
              <a:xfrm>
                <a:off x="2688" y="3936"/>
                <a:ext cx="240" cy="0"/>
              </a:xfrm>
              <a:prstGeom prst="line">
                <a:avLst/>
              </a:prstGeom>
              <a:noFill/>
              <a:ln w="38100">
                <a:solidFill>
                  <a:schemeClr val="tx1"/>
                </a:solidFill>
                <a:round/>
                <a:headEnd/>
                <a:tailEnd/>
              </a:ln>
              <a:effectLst/>
            </p:spPr>
            <p:txBody>
              <a:bodyPr/>
              <a:lstStyle/>
              <a:p>
                <a:endParaRPr lang="vi-VN"/>
              </a:p>
            </p:txBody>
          </p:sp>
          <p:grpSp>
            <p:nvGrpSpPr>
              <p:cNvPr id="54384" name="Group 112"/>
              <p:cNvGrpSpPr>
                <a:grpSpLocks/>
              </p:cNvGrpSpPr>
              <p:nvPr/>
            </p:nvGrpSpPr>
            <p:grpSpPr bwMode="auto">
              <a:xfrm>
                <a:off x="2832" y="3792"/>
                <a:ext cx="480" cy="288"/>
                <a:chOff x="2832" y="3792"/>
                <a:chExt cx="480" cy="288"/>
              </a:xfrm>
            </p:grpSpPr>
            <p:sp>
              <p:nvSpPr>
                <p:cNvPr id="54385" name="Line 113"/>
                <p:cNvSpPr>
                  <a:spLocks noChangeShapeType="1"/>
                </p:cNvSpPr>
                <p:nvPr/>
              </p:nvSpPr>
              <p:spPr bwMode="auto">
                <a:xfrm>
                  <a:off x="2928" y="3792"/>
                  <a:ext cx="0" cy="288"/>
                </a:xfrm>
                <a:prstGeom prst="line">
                  <a:avLst/>
                </a:prstGeom>
                <a:noFill/>
                <a:ln w="38100">
                  <a:solidFill>
                    <a:schemeClr val="tx1"/>
                  </a:solidFill>
                  <a:round/>
                  <a:headEnd/>
                  <a:tailEnd/>
                </a:ln>
                <a:effectLst/>
              </p:spPr>
              <p:txBody>
                <a:bodyPr/>
                <a:lstStyle/>
                <a:p>
                  <a:endParaRPr lang="vi-VN"/>
                </a:p>
              </p:txBody>
            </p:sp>
            <p:sp>
              <p:nvSpPr>
                <p:cNvPr id="54386" name="Line 114"/>
                <p:cNvSpPr>
                  <a:spLocks noChangeShapeType="1"/>
                </p:cNvSpPr>
                <p:nvPr/>
              </p:nvSpPr>
              <p:spPr bwMode="auto">
                <a:xfrm>
                  <a:off x="3024" y="3936"/>
                  <a:ext cx="288" cy="0"/>
                </a:xfrm>
                <a:prstGeom prst="line">
                  <a:avLst/>
                </a:prstGeom>
                <a:noFill/>
                <a:ln w="38100">
                  <a:solidFill>
                    <a:schemeClr val="tx1"/>
                  </a:solidFill>
                  <a:round/>
                  <a:headEnd/>
                  <a:tailEnd/>
                </a:ln>
                <a:effectLst/>
              </p:spPr>
              <p:txBody>
                <a:bodyPr/>
                <a:lstStyle/>
                <a:p>
                  <a:endParaRPr lang="vi-VN"/>
                </a:p>
              </p:txBody>
            </p:sp>
            <p:sp>
              <p:nvSpPr>
                <p:cNvPr id="54387" name="Line 115"/>
                <p:cNvSpPr>
                  <a:spLocks noChangeShapeType="1"/>
                </p:cNvSpPr>
                <p:nvPr/>
              </p:nvSpPr>
              <p:spPr bwMode="auto">
                <a:xfrm>
                  <a:off x="2832" y="3792"/>
                  <a:ext cx="0" cy="96"/>
                </a:xfrm>
                <a:prstGeom prst="line">
                  <a:avLst/>
                </a:prstGeom>
                <a:noFill/>
                <a:ln w="38100">
                  <a:solidFill>
                    <a:schemeClr val="tx1"/>
                  </a:solidFill>
                  <a:round/>
                  <a:headEnd/>
                  <a:tailEnd/>
                </a:ln>
                <a:effectLst/>
              </p:spPr>
              <p:txBody>
                <a:bodyPr/>
                <a:lstStyle/>
                <a:p>
                  <a:endParaRPr lang="vi-VN"/>
                </a:p>
              </p:txBody>
            </p:sp>
            <p:sp>
              <p:nvSpPr>
                <p:cNvPr id="54388" name="Line 116"/>
                <p:cNvSpPr>
                  <a:spLocks noChangeShapeType="1"/>
                </p:cNvSpPr>
                <p:nvPr/>
              </p:nvSpPr>
              <p:spPr bwMode="auto">
                <a:xfrm>
                  <a:off x="3120" y="3840"/>
                  <a:ext cx="96" cy="0"/>
                </a:xfrm>
                <a:prstGeom prst="line">
                  <a:avLst/>
                </a:prstGeom>
                <a:noFill/>
                <a:ln w="38100">
                  <a:solidFill>
                    <a:schemeClr val="tx1"/>
                  </a:solidFill>
                  <a:round/>
                  <a:headEnd/>
                  <a:tailEnd/>
                </a:ln>
                <a:effectLst/>
              </p:spPr>
              <p:txBody>
                <a:bodyPr/>
                <a:lstStyle/>
                <a:p>
                  <a:endParaRPr lang="vi-VN"/>
                </a:p>
              </p:txBody>
            </p:sp>
            <p:sp>
              <p:nvSpPr>
                <p:cNvPr id="54389" name="Line 117"/>
                <p:cNvSpPr>
                  <a:spLocks noChangeShapeType="1"/>
                </p:cNvSpPr>
                <p:nvPr/>
              </p:nvSpPr>
              <p:spPr bwMode="auto">
                <a:xfrm flipH="1">
                  <a:off x="3024" y="3840"/>
                  <a:ext cx="0" cy="192"/>
                </a:xfrm>
                <a:prstGeom prst="line">
                  <a:avLst/>
                </a:prstGeom>
                <a:noFill/>
                <a:ln w="38100">
                  <a:solidFill>
                    <a:schemeClr val="tx1"/>
                  </a:solidFill>
                  <a:round/>
                  <a:headEnd/>
                  <a:tailEnd/>
                </a:ln>
                <a:effectLst/>
              </p:spPr>
              <p:txBody>
                <a:bodyPr/>
                <a:lstStyle/>
                <a:p>
                  <a:endParaRPr lang="vi-VN"/>
                </a:p>
              </p:txBody>
            </p:sp>
          </p:grpSp>
        </p:grpSp>
      </p:grpSp>
      <p:grpSp>
        <p:nvGrpSpPr>
          <p:cNvPr id="54390" name="Group 118"/>
          <p:cNvGrpSpPr>
            <a:grpSpLocks/>
          </p:cNvGrpSpPr>
          <p:nvPr/>
        </p:nvGrpSpPr>
        <p:grpSpPr bwMode="auto">
          <a:xfrm>
            <a:off x="4648200" y="3657600"/>
            <a:ext cx="1066800" cy="406400"/>
            <a:chOff x="1920" y="3072"/>
            <a:chExt cx="720" cy="288"/>
          </a:xfrm>
        </p:grpSpPr>
        <p:sp>
          <p:nvSpPr>
            <p:cNvPr id="54391" name="Line 119"/>
            <p:cNvSpPr>
              <a:spLocks noChangeShapeType="1"/>
            </p:cNvSpPr>
            <p:nvPr/>
          </p:nvSpPr>
          <p:spPr bwMode="auto">
            <a:xfrm flipV="1">
              <a:off x="2448" y="3216"/>
              <a:ext cx="192" cy="0"/>
            </a:xfrm>
            <a:prstGeom prst="line">
              <a:avLst/>
            </a:prstGeom>
            <a:noFill/>
            <a:ln w="38100">
              <a:solidFill>
                <a:schemeClr val="tx1"/>
              </a:solidFill>
              <a:round/>
              <a:headEnd/>
              <a:tailEnd/>
            </a:ln>
            <a:effectLst/>
          </p:spPr>
          <p:txBody>
            <a:bodyPr/>
            <a:lstStyle/>
            <a:p>
              <a:endParaRPr lang="vi-VN"/>
            </a:p>
          </p:txBody>
        </p:sp>
        <p:sp>
          <p:nvSpPr>
            <p:cNvPr id="54392" name="Line 120"/>
            <p:cNvSpPr>
              <a:spLocks noChangeShapeType="1"/>
            </p:cNvSpPr>
            <p:nvPr/>
          </p:nvSpPr>
          <p:spPr bwMode="auto">
            <a:xfrm>
              <a:off x="1920" y="3216"/>
              <a:ext cx="240" cy="0"/>
            </a:xfrm>
            <a:prstGeom prst="line">
              <a:avLst/>
            </a:prstGeom>
            <a:noFill/>
            <a:ln w="38100">
              <a:solidFill>
                <a:schemeClr val="tx1"/>
              </a:solidFill>
              <a:round/>
              <a:headEnd/>
              <a:tailEnd/>
            </a:ln>
            <a:effectLst/>
          </p:spPr>
          <p:txBody>
            <a:bodyPr/>
            <a:lstStyle/>
            <a:p>
              <a:endParaRPr lang="vi-VN"/>
            </a:p>
          </p:txBody>
        </p:sp>
        <p:sp>
          <p:nvSpPr>
            <p:cNvPr id="54393" name="Oval 121"/>
            <p:cNvSpPr>
              <a:spLocks noChangeArrowheads="1"/>
            </p:cNvSpPr>
            <p:nvPr/>
          </p:nvSpPr>
          <p:spPr bwMode="auto">
            <a:xfrm>
              <a:off x="2160" y="3072"/>
              <a:ext cx="288" cy="288"/>
            </a:xfrm>
            <a:prstGeom prst="ellipse">
              <a:avLst/>
            </a:prstGeom>
            <a:noFill/>
            <a:ln w="38100">
              <a:solidFill>
                <a:schemeClr val="tx1"/>
              </a:solidFill>
              <a:round/>
              <a:headEnd/>
              <a:tailEnd/>
            </a:ln>
            <a:effectLst/>
          </p:spPr>
          <p:txBody>
            <a:bodyPr wrap="none" anchor="ctr"/>
            <a:lstStyle/>
            <a:p>
              <a:endParaRPr lang="vi-VN"/>
            </a:p>
          </p:txBody>
        </p:sp>
        <p:sp>
          <p:nvSpPr>
            <p:cNvPr id="54394" name="Line 122"/>
            <p:cNvSpPr>
              <a:spLocks noChangeShapeType="1"/>
            </p:cNvSpPr>
            <p:nvPr/>
          </p:nvSpPr>
          <p:spPr bwMode="auto">
            <a:xfrm flipH="1">
              <a:off x="2208" y="3120"/>
              <a:ext cx="192" cy="192"/>
            </a:xfrm>
            <a:prstGeom prst="line">
              <a:avLst/>
            </a:prstGeom>
            <a:noFill/>
            <a:ln w="38100">
              <a:solidFill>
                <a:schemeClr val="tx1"/>
              </a:solidFill>
              <a:round/>
              <a:headEnd/>
              <a:tailEnd/>
            </a:ln>
            <a:effectLst/>
          </p:spPr>
          <p:txBody>
            <a:bodyPr/>
            <a:lstStyle/>
            <a:p>
              <a:endParaRPr lang="vi-VN"/>
            </a:p>
          </p:txBody>
        </p:sp>
        <p:sp>
          <p:nvSpPr>
            <p:cNvPr id="54395" name="Line 123"/>
            <p:cNvSpPr>
              <a:spLocks noChangeShapeType="1"/>
            </p:cNvSpPr>
            <p:nvPr/>
          </p:nvSpPr>
          <p:spPr bwMode="auto">
            <a:xfrm>
              <a:off x="2208" y="3120"/>
              <a:ext cx="192" cy="192"/>
            </a:xfrm>
            <a:prstGeom prst="line">
              <a:avLst/>
            </a:prstGeom>
            <a:noFill/>
            <a:ln w="38100">
              <a:solidFill>
                <a:schemeClr val="tx1"/>
              </a:solidFill>
              <a:round/>
              <a:headEnd/>
              <a:tailEnd/>
            </a:ln>
            <a:effectLst/>
          </p:spPr>
          <p:txBody>
            <a:bodyPr/>
            <a:lstStyle/>
            <a:p>
              <a:endParaRPr lang="vi-VN"/>
            </a:p>
          </p:txBody>
        </p:sp>
      </p:grpSp>
      <p:grpSp>
        <p:nvGrpSpPr>
          <p:cNvPr id="54396" name="Group 124"/>
          <p:cNvGrpSpPr>
            <a:grpSpLocks/>
          </p:cNvGrpSpPr>
          <p:nvPr/>
        </p:nvGrpSpPr>
        <p:grpSpPr bwMode="auto">
          <a:xfrm>
            <a:off x="3414713" y="3638550"/>
            <a:ext cx="1219200" cy="519113"/>
            <a:chOff x="3792" y="3969"/>
            <a:chExt cx="768" cy="327"/>
          </a:xfrm>
        </p:grpSpPr>
        <p:sp>
          <p:nvSpPr>
            <p:cNvPr id="54397" name="Line 125"/>
            <p:cNvSpPr>
              <a:spLocks noChangeShapeType="1"/>
            </p:cNvSpPr>
            <p:nvPr/>
          </p:nvSpPr>
          <p:spPr bwMode="auto">
            <a:xfrm>
              <a:off x="3792" y="4113"/>
              <a:ext cx="288" cy="0"/>
            </a:xfrm>
            <a:prstGeom prst="line">
              <a:avLst/>
            </a:prstGeom>
            <a:noFill/>
            <a:ln w="38100">
              <a:solidFill>
                <a:schemeClr val="tx1"/>
              </a:solidFill>
              <a:round/>
              <a:headEnd/>
              <a:tailEnd/>
            </a:ln>
            <a:effectLst/>
          </p:spPr>
          <p:txBody>
            <a:bodyPr/>
            <a:lstStyle/>
            <a:p>
              <a:endParaRPr lang="vi-VN"/>
            </a:p>
          </p:txBody>
        </p:sp>
        <p:grpSp>
          <p:nvGrpSpPr>
            <p:cNvPr id="54398" name="Group 126"/>
            <p:cNvGrpSpPr>
              <a:grpSpLocks/>
            </p:cNvGrpSpPr>
            <p:nvPr/>
          </p:nvGrpSpPr>
          <p:grpSpPr bwMode="auto">
            <a:xfrm>
              <a:off x="3792" y="3969"/>
              <a:ext cx="768" cy="327"/>
              <a:chOff x="3504" y="3120"/>
              <a:chExt cx="768" cy="327"/>
            </a:xfrm>
          </p:grpSpPr>
          <p:sp>
            <p:nvSpPr>
              <p:cNvPr id="54399" name="Line 127"/>
              <p:cNvSpPr>
                <a:spLocks noChangeShapeType="1"/>
              </p:cNvSpPr>
              <p:nvPr/>
            </p:nvSpPr>
            <p:spPr bwMode="auto">
              <a:xfrm>
                <a:off x="3936" y="3264"/>
                <a:ext cx="336" cy="0"/>
              </a:xfrm>
              <a:prstGeom prst="line">
                <a:avLst/>
              </a:prstGeom>
              <a:noFill/>
              <a:ln w="38100">
                <a:solidFill>
                  <a:schemeClr val="tx1"/>
                </a:solidFill>
                <a:round/>
                <a:headEnd/>
                <a:tailEnd/>
              </a:ln>
              <a:effectLst/>
            </p:spPr>
            <p:txBody>
              <a:bodyPr/>
              <a:lstStyle/>
              <a:p>
                <a:endParaRPr lang="vi-VN"/>
              </a:p>
            </p:txBody>
          </p:sp>
          <p:sp>
            <p:nvSpPr>
              <p:cNvPr id="54400" name="Text Box 128"/>
              <p:cNvSpPr txBox="1">
                <a:spLocks noChangeArrowheads="1"/>
              </p:cNvSpPr>
              <p:nvPr/>
            </p:nvSpPr>
            <p:spPr bwMode="auto">
              <a:xfrm>
                <a:off x="3504" y="3120"/>
                <a:ext cx="720" cy="327"/>
              </a:xfrm>
              <a:prstGeom prst="rect">
                <a:avLst/>
              </a:prstGeom>
              <a:noFill/>
              <a:ln w="38100">
                <a:noFill/>
                <a:miter lim="800000"/>
                <a:headEnd/>
                <a:tailEnd/>
              </a:ln>
              <a:effectLst/>
            </p:spPr>
            <p:txBody>
              <a:bodyPr>
                <a:spAutoFit/>
              </a:bodyPr>
              <a:lstStyle/>
              <a:p>
                <a:pPr>
                  <a:spcBef>
                    <a:spcPct val="50000"/>
                  </a:spcBef>
                </a:pPr>
                <a:endParaRPr lang="vi-VN" sz="2800">
                  <a:latin typeface="Times New Roman" pitchFamily="18" charset="0"/>
                </a:endParaRPr>
              </a:p>
            </p:txBody>
          </p:sp>
          <p:sp>
            <p:nvSpPr>
              <p:cNvPr id="54401" name="Oval 129"/>
              <p:cNvSpPr>
                <a:spLocks noChangeArrowheads="1"/>
              </p:cNvSpPr>
              <p:nvPr/>
            </p:nvSpPr>
            <p:spPr bwMode="auto">
              <a:xfrm>
                <a:off x="3744" y="3232"/>
                <a:ext cx="48" cy="48"/>
              </a:xfrm>
              <a:prstGeom prst="ellipse">
                <a:avLst/>
              </a:prstGeom>
              <a:solidFill>
                <a:schemeClr val="tx1"/>
              </a:solidFill>
              <a:ln w="38100">
                <a:solidFill>
                  <a:schemeClr val="tx1"/>
                </a:solidFill>
                <a:round/>
                <a:headEnd/>
                <a:tailEnd/>
              </a:ln>
              <a:effectLst/>
            </p:spPr>
            <p:txBody>
              <a:bodyPr wrap="none" anchor="ctr"/>
              <a:lstStyle/>
              <a:p>
                <a:pPr algn="ctr"/>
                <a:endParaRPr lang="vi-VN" sz="2800">
                  <a:latin typeface="Times New Roman" pitchFamily="18" charset="0"/>
                </a:endParaRPr>
              </a:p>
            </p:txBody>
          </p:sp>
          <p:sp>
            <p:nvSpPr>
              <p:cNvPr id="54402" name="Oval 130"/>
              <p:cNvSpPr>
                <a:spLocks noChangeArrowheads="1"/>
              </p:cNvSpPr>
              <p:nvPr/>
            </p:nvSpPr>
            <p:spPr bwMode="auto">
              <a:xfrm>
                <a:off x="3888" y="3232"/>
                <a:ext cx="48" cy="48"/>
              </a:xfrm>
              <a:prstGeom prst="ellipse">
                <a:avLst/>
              </a:prstGeom>
              <a:solidFill>
                <a:schemeClr val="tx1"/>
              </a:solidFill>
              <a:ln w="38100">
                <a:solidFill>
                  <a:schemeClr val="tx1"/>
                </a:solidFill>
                <a:round/>
                <a:headEnd/>
                <a:tailEnd/>
              </a:ln>
              <a:effectLst/>
            </p:spPr>
            <p:txBody>
              <a:bodyPr wrap="none" anchor="ctr"/>
              <a:lstStyle/>
              <a:p>
                <a:pPr algn="ctr"/>
                <a:endParaRPr lang="vi-VN" sz="2800">
                  <a:latin typeface="Times New Roman" pitchFamily="18" charset="0"/>
                </a:endParaRPr>
              </a:p>
            </p:txBody>
          </p:sp>
          <p:sp>
            <p:nvSpPr>
              <p:cNvPr id="54403" name="Line 131"/>
              <p:cNvSpPr>
                <a:spLocks noChangeShapeType="1"/>
              </p:cNvSpPr>
              <p:nvPr/>
            </p:nvSpPr>
            <p:spPr bwMode="auto">
              <a:xfrm flipV="1">
                <a:off x="3776" y="3224"/>
                <a:ext cx="144" cy="8"/>
              </a:xfrm>
              <a:prstGeom prst="line">
                <a:avLst/>
              </a:prstGeom>
              <a:noFill/>
              <a:ln w="38100">
                <a:solidFill>
                  <a:schemeClr val="tx1"/>
                </a:solidFill>
                <a:round/>
                <a:headEnd/>
                <a:tailEnd/>
              </a:ln>
              <a:effectLst/>
            </p:spPr>
            <p:txBody>
              <a:bodyPr/>
              <a:lstStyle/>
              <a:p>
                <a:endParaRPr lang="vi-VN"/>
              </a:p>
            </p:txBody>
          </p:sp>
        </p:grpSp>
      </p:grpSp>
      <p:sp>
        <p:nvSpPr>
          <p:cNvPr id="54404" name="Line 132"/>
          <p:cNvSpPr>
            <a:spLocks noChangeShapeType="1"/>
          </p:cNvSpPr>
          <p:nvPr/>
        </p:nvSpPr>
        <p:spPr bwMode="auto">
          <a:xfrm flipV="1">
            <a:off x="3414713" y="2881313"/>
            <a:ext cx="0" cy="990600"/>
          </a:xfrm>
          <a:prstGeom prst="line">
            <a:avLst/>
          </a:prstGeom>
          <a:noFill/>
          <a:ln w="38100">
            <a:solidFill>
              <a:schemeClr val="tx1"/>
            </a:solidFill>
            <a:round/>
            <a:headEnd/>
            <a:tailEnd/>
          </a:ln>
          <a:effectLst/>
        </p:spPr>
        <p:txBody>
          <a:bodyPr/>
          <a:lstStyle/>
          <a:p>
            <a:endParaRPr lang="vi-VN"/>
          </a:p>
        </p:txBody>
      </p:sp>
      <p:sp>
        <p:nvSpPr>
          <p:cNvPr id="54405" name="Line 133"/>
          <p:cNvSpPr>
            <a:spLocks noChangeShapeType="1"/>
          </p:cNvSpPr>
          <p:nvPr/>
        </p:nvSpPr>
        <p:spPr bwMode="auto">
          <a:xfrm flipH="1">
            <a:off x="3414713" y="2895600"/>
            <a:ext cx="609600" cy="0"/>
          </a:xfrm>
          <a:prstGeom prst="line">
            <a:avLst/>
          </a:prstGeom>
          <a:noFill/>
          <a:ln w="38100">
            <a:solidFill>
              <a:schemeClr val="tx1"/>
            </a:solidFill>
            <a:round/>
            <a:headEnd/>
            <a:tailEnd/>
          </a:ln>
          <a:effectLst/>
        </p:spPr>
        <p:txBody>
          <a:bodyPr/>
          <a:lstStyle/>
          <a:p>
            <a:endParaRPr lang="vi-VN"/>
          </a:p>
        </p:txBody>
      </p:sp>
      <p:sp>
        <p:nvSpPr>
          <p:cNvPr id="54406" name="Line 134"/>
          <p:cNvSpPr>
            <a:spLocks noChangeShapeType="1"/>
          </p:cNvSpPr>
          <p:nvPr/>
        </p:nvSpPr>
        <p:spPr bwMode="auto">
          <a:xfrm>
            <a:off x="4953000" y="2895600"/>
            <a:ext cx="762000" cy="0"/>
          </a:xfrm>
          <a:prstGeom prst="line">
            <a:avLst/>
          </a:prstGeom>
          <a:noFill/>
          <a:ln w="38100">
            <a:solidFill>
              <a:schemeClr val="tx1"/>
            </a:solidFill>
            <a:round/>
            <a:headEnd/>
            <a:tailEnd/>
          </a:ln>
          <a:effectLst/>
        </p:spPr>
        <p:txBody>
          <a:bodyPr/>
          <a:lstStyle/>
          <a:p>
            <a:endParaRPr lang="vi-VN"/>
          </a:p>
        </p:txBody>
      </p:sp>
      <p:sp>
        <p:nvSpPr>
          <p:cNvPr id="54407" name="Line 135"/>
          <p:cNvSpPr>
            <a:spLocks noChangeShapeType="1"/>
          </p:cNvSpPr>
          <p:nvPr/>
        </p:nvSpPr>
        <p:spPr bwMode="auto">
          <a:xfrm flipV="1">
            <a:off x="5700713" y="2895600"/>
            <a:ext cx="0" cy="990600"/>
          </a:xfrm>
          <a:prstGeom prst="line">
            <a:avLst/>
          </a:prstGeom>
          <a:noFill/>
          <a:ln w="38100">
            <a:solidFill>
              <a:schemeClr val="tx1"/>
            </a:solidFill>
            <a:round/>
            <a:headEnd/>
            <a:tailEnd/>
          </a:ln>
          <a:effectLst/>
        </p:spPr>
        <p:txBody>
          <a:bodyPr/>
          <a:lstStyle/>
          <a:p>
            <a:endParaRPr lang="vi-VN"/>
          </a:p>
        </p:txBody>
      </p:sp>
      <p:sp>
        <p:nvSpPr>
          <p:cNvPr id="54408" name="Line 136"/>
          <p:cNvSpPr>
            <a:spLocks noChangeShapeType="1"/>
          </p:cNvSpPr>
          <p:nvPr/>
        </p:nvSpPr>
        <p:spPr bwMode="auto">
          <a:xfrm flipH="1">
            <a:off x="4419600" y="3873500"/>
            <a:ext cx="304800" cy="0"/>
          </a:xfrm>
          <a:prstGeom prst="line">
            <a:avLst/>
          </a:prstGeom>
          <a:noFill/>
          <a:ln w="38100">
            <a:solidFill>
              <a:srgbClr val="FF3300"/>
            </a:solidFill>
            <a:round/>
            <a:headEnd/>
            <a:tailEnd type="triangle" w="med" len="med"/>
          </a:ln>
          <a:effectLst/>
        </p:spPr>
        <p:txBody>
          <a:bodyPr/>
          <a:lstStyle/>
          <a:p>
            <a:endParaRPr lang="vi-VN"/>
          </a:p>
        </p:txBody>
      </p:sp>
      <p:sp>
        <p:nvSpPr>
          <p:cNvPr id="54409" name="Line 137"/>
          <p:cNvSpPr>
            <a:spLocks noChangeShapeType="1"/>
          </p:cNvSpPr>
          <p:nvPr/>
        </p:nvSpPr>
        <p:spPr bwMode="auto">
          <a:xfrm rot="16200000" flipH="1">
            <a:off x="5548313" y="3352800"/>
            <a:ext cx="304800" cy="0"/>
          </a:xfrm>
          <a:prstGeom prst="line">
            <a:avLst/>
          </a:prstGeom>
          <a:noFill/>
          <a:ln w="38100">
            <a:solidFill>
              <a:srgbClr val="FF3300"/>
            </a:solidFill>
            <a:round/>
            <a:headEnd/>
            <a:tailEnd type="triangle" w="med" len="med"/>
          </a:ln>
          <a:effectLst/>
        </p:spPr>
        <p:txBody>
          <a:bodyPr/>
          <a:lstStyle/>
          <a:p>
            <a:endParaRPr lang="vi-VN"/>
          </a:p>
        </p:txBody>
      </p:sp>
      <p:sp>
        <p:nvSpPr>
          <p:cNvPr id="54410" name="Line 138"/>
          <p:cNvSpPr>
            <a:spLocks noChangeShapeType="1"/>
          </p:cNvSpPr>
          <p:nvPr/>
        </p:nvSpPr>
        <p:spPr bwMode="auto">
          <a:xfrm>
            <a:off x="4938713" y="2895600"/>
            <a:ext cx="304800" cy="0"/>
          </a:xfrm>
          <a:prstGeom prst="line">
            <a:avLst/>
          </a:prstGeom>
          <a:noFill/>
          <a:ln w="38100">
            <a:solidFill>
              <a:srgbClr val="FF3300"/>
            </a:solidFill>
            <a:round/>
            <a:headEnd/>
            <a:tailEnd type="triangle" w="med" len="med"/>
          </a:ln>
          <a:effectLst/>
        </p:spPr>
        <p:txBody>
          <a:bodyPr/>
          <a:lstStyle/>
          <a:p>
            <a:endParaRPr lang="vi-VN"/>
          </a:p>
        </p:txBody>
      </p:sp>
      <p:sp>
        <p:nvSpPr>
          <p:cNvPr id="54411" name="Line 139"/>
          <p:cNvSpPr>
            <a:spLocks noChangeShapeType="1"/>
          </p:cNvSpPr>
          <p:nvPr/>
        </p:nvSpPr>
        <p:spPr bwMode="auto">
          <a:xfrm rot="5400000" flipH="1" flipV="1">
            <a:off x="3262313" y="3352800"/>
            <a:ext cx="304800" cy="0"/>
          </a:xfrm>
          <a:prstGeom prst="line">
            <a:avLst/>
          </a:prstGeom>
          <a:noFill/>
          <a:ln w="38100">
            <a:solidFill>
              <a:srgbClr val="FF3300"/>
            </a:solidFill>
            <a:round/>
            <a:headEnd/>
            <a:tailEnd type="triangle" w="med" len="med"/>
          </a:ln>
          <a:effectLst/>
        </p:spPr>
        <p:txBody>
          <a:bodyPr/>
          <a:lstStyle/>
          <a:p>
            <a:endParaRPr lang="vi-VN"/>
          </a:p>
        </p:txBody>
      </p:sp>
      <p:sp>
        <p:nvSpPr>
          <p:cNvPr id="54412" name="Line 140"/>
          <p:cNvSpPr>
            <a:spLocks noChangeShapeType="1"/>
          </p:cNvSpPr>
          <p:nvPr/>
        </p:nvSpPr>
        <p:spPr bwMode="auto">
          <a:xfrm flipH="1">
            <a:off x="1371600" y="4876800"/>
            <a:ext cx="304800" cy="0"/>
          </a:xfrm>
          <a:prstGeom prst="line">
            <a:avLst/>
          </a:prstGeom>
          <a:noFill/>
          <a:ln w="57150">
            <a:solidFill>
              <a:srgbClr val="FF0000"/>
            </a:solidFill>
            <a:round/>
            <a:headEnd/>
            <a:tailEnd type="triangle" w="med" len="med"/>
          </a:ln>
          <a:effectLst/>
        </p:spPr>
        <p:txBody>
          <a:bodyPr/>
          <a:lstStyle/>
          <a:p>
            <a:endParaRPr lang="vi-VN"/>
          </a:p>
        </p:txBody>
      </p:sp>
      <p:sp>
        <p:nvSpPr>
          <p:cNvPr id="54413" name="Line 141"/>
          <p:cNvSpPr>
            <a:spLocks noChangeShapeType="1"/>
          </p:cNvSpPr>
          <p:nvPr/>
        </p:nvSpPr>
        <p:spPr bwMode="auto">
          <a:xfrm rot="16200000" flipH="1">
            <a:off x="381000" y="5334000"/>
            <a:ext cx="304800" cy="0"/>
          </a:xfrm>
          <a:prstGeom prst="line">
            <a:avLst/>
          </a:prstGeom>
          <a:noFill/>
          <a:ln w="57150">
            <a:solidFill>
              <a:srgbClr val="FF0000"/>
            </a:solidFill>
            <a:round/>
            <a:headEnd/>
            <a:tailEnd type="triangle" w="med" len="med"/>
          </a:ln>
          <a:effectLst/>
        </p:spPr>
        <p:txBody>
          <a:bodyPr/>
          <a:lstStyle/>
          <a:p>
            <a:endParaRPr lang="vi-VN"/>
          </a:p>
        </p:txBody>
      </p:sp>
      <p:sp>
        <p:nvSpPr>
          <p:cNvPr id="54414" name="Line 142"/>
          <p:cNvSpPr>
            <a:spLocks noChangeShapeType="1"/>
          </p:cNvSpPr>
          <p:nvPr/>
        </p:nvSpPr>
        <p:spPr bwMode="auto">
          <a:xfrm>
            <a:off x="2057400" y="5838825"/>
            <a:ext cx="304800" cy="0"/>
          </a:xfrm>
          <a:prstGeom prst="line">
            <a:avLst/>
          </a:prstGeom>
          <a:noFill/>
          <a:ln w="57150">
            <a:solidFill>
              <a:srgbClr val="FF0000"/>
            </a:solidFill>
            <a:round/>
            <a:headEnd/>
            <a:tailEnd type="triangle" w="med" len="med"/>
          </a:ln>
          <a:effectLst/>
        </p:spPr>
        <p:txBody>
          <a:bodyPr/>
          <a:lstStyle/>
          <a:p>
            <a:endParaRPr lang="vi-VN"/>
          </a:p>
        </p:txBody>
      </p:sp>
      <p:sp>
        <p:nvSpPr>
          <p:cNvPr id="54415" name="Line 143"/>
          <p:cNvSpPr>
            <a:spLocks noChangeShapeType="1"/>
          </p:cNvSpPr>
          <p:nvPr/>
        </p:nvSpPr>
        <p:spPr bwMode="auto">
          <a:xfrm rot="5400000" flipH="1" flipV="1">
            <a:off x="2667000" y="5257800"/>
            <a:ext cx="304800" cy="0"/>
          </a:xfrm>
          <a:prstGeom prst="line">
            <a:avLst/>
          </a:prstGeom>
          <a:noFill/>
          <a:ln w="57150">
            <a:solidFill>
              <a:srgbClr val="FF0000"/>
            </a:solidFill>
            <a:round/>
            <a:headEnd/>
            <a:tailEnd type="triangle" w="med" len="med"/>
          </a:ln>
          <a:effectLst/>
        </p:spPr>
        <p:txBody>
          <a:bodyPr/>
          <a:lstStyle/>
          <a:p>
            <a:endParaRPr lang="vi-VN"/>
          </a:p>
        </p:txBody>
      </p:sp>
      <p:sp>
        <p:nvSpPr>
          <p:cNvPr id="54416" name="Line 144"/>
          <p:cNvSpPr>
            <a:spLocks noChangeShapeType="1"/>
          </p:cNvSpPr>
          <p:nvPr/>
        </p:nvSpPr>
        <p:spPr bwMode="auto">
          <a:xfrm flipH="1">
            <a:off x="4495800" y="5816600"/>
            <a:ext cx="304800" cy="0"/>
          </a:xfrm>
          <a:prstGeom prst="line">
            <a:avLst/>
          </a:prstGeom>
          <a:noFill/>
          <a:ln w="57150">
            <a:solidFill>
              <a:srgbClr val="FF0000"/>
            </a:solidFill>
            <a:round/>
            <a:headEnd/>
            <a:tailEnd type="triangle" w="med" len="med"/>
          </a:ln>
          <a:effectLst/>
        </p:spPr>
        <p:txBody>
          <a:bodyPr/>
          <a:lstStyle/>
          <a:p>
            <a:endParaRPr lang="vi-VN"/>
          </a:p>
        </p:txBody>
      </p:sp>
      <p:sp>
        <p:nvSpPr>
          <p:cNvPr id="54417" name="Line 145"/>
          <p:cNvSpPr>
            <a:spLocks noChangeShapeType="1"/>
          </p:cNvSpPr>
          <p:nvPr/>
        </p:nvSpPr>
        <p:spPr bwMode="auto">
          <a:xfrm rot="16200000" flipH="1">
            <a:off x="5562600" y="5334000"/>
            <a:ext cx="304800" cy="0"/>
          </a:xfrm>
          <a:prstGeom prst="line">
            <a:avLst/>
          </a:prstGeom>
          <a:noFill/>
          <a:ln w="57150">
            <a:solidFill>
              <a:srgbClr val="FF0000"/>
            </a:solidFill>
            <a:round/>
            <a:headEnd/>
            <a:tailEnd type="triangle" w="med" len="med"/>
          </a:ln>
          <a:effectLst/>
        </p:spPr>
        <p:txBody>
          <a:bodyPr/>
          <a:lstStyle/>
          <a:p>
            <a:endParaRPr lang="vi-VN"/>
          </a:p>
        </p:txBody>
      </p:sp>
      <p:sp>
        <p:nvSpPr>
          <p:cNvPr id="54418" name="Line 146"/>
          <p:cNvSpPr>
            <a:spLocks noChangeShapeType="1"/>
          </p:cNvSpPr>
          <p:nvPr/>
        </p:nvSpPr>
        <p:spPr bwMode="auto">
          <a:xfrm>
            <a:off x="3924300" y="4838700"/>
            <a:ext cx="304800" cy="0"/>
          </a:xfrm>
          <a:prstGeom prst="line">
            <a:avLst/>
          </a:prstGeom>
          <a:noFill/>
          <a:ln w="57150">
            <a:solidFill>
              <a:srgbClr val="FF0000"/>
            </a:solidFill>
            <a:round/>
            <a:headEnd/>
            <a:tailEnd type="triangle" w="med" len="med"/>
          </a:ln>
          <a:effectLst/>
        </p:spPr>
        <p:txBody>
          <a:bodyPr/>
          <a:lstStyle/>
          <a:p>
            <a:endParaRPr lang="vi-VN"/>
          </a:p>
        </p:txBody>
      </p:sp>
      <p:sp>
        <p:nvSpPr>
          <p:cNvPr id="54419" name="Line 147"/>
          <p:cNvSpPr>
            <a:spLocks noChangeShapeType="1"/>
          </p:cNvSpPr>
          <p:nvPr/>
        </p:nvSpPr>
        <p:spPr bwMode="auto">
          <a:xfrm rot="5400000" flipH="1" flipV="1">
            <a:off x="3276600" y="5257800"/>
            <a:ext cx="304800" cy="0"/>
          </a:xfrm>
          <a:prstGeom prst="line">
            <a:avLst/>
          </a:prstGeom>
          <a:noFill/>
          <a:ln w="57150">
            <a:solidFill>
              <a:srgbClr val="FF0000"/>
            </a:solidFill>
            <a:round/>
            <a:headEnd/>
            <a:tailEnd type="triangle" w="med" len="med"/>
          </a:ln>
          <a:effectLst/>
        </p:spPr>
        <p:txBody>
          <a:bodyPr/>
          <a:lstStyle/>
          <a:p>
            <a:endParaRPr lang="vi-VN"/>
          </a:p>
        </p:txBody>
      </p:sp>
      <p:sp>
        <p:nvSpPr>
          <p:cNvPr id="54428" name="Text Box 156"/>
          <p:cNvSpPr txBox="1">
            <a:spLocks noChangeArrowheads="1"/>
          </p:cNvSpPr>
          <p:nvPr/>
        </p:nvSpPr>
        <p:spPr bwMode="auto">
          <a:xfrm>
            <a:off x="3784600" y="3454400"/>
            <a:ext cx="381000" cy="366713"/>
          </a:xfrm>
          <a:prstGeom prst="rect">
            <a:avLst/>
          </a:prstGeom>
          <a:noFill/>
          <a:ln w="9525">
            <a:noFill/>
            <a:miter lim="800000"/>
            <a:headEnd/>
            <a:tailEnd/>
          </a:ln>
          <a:effectLst/>
        </p:spPr>
        <p:txBody>
          <a:bodyPr>
            <a:spAutoFit/>
          </a:bodyPr>
          <a:lstStyle/>
          <a:p>
            <a:pPr eaLnBrk="1" hangingPunct="1">
              <a:spcBef>
                <a:spcPct val="50000"/>
              </a:spcBef>
            </a:pPr>
            <a:r>
              <a:rPr lang="en-US" b="1"/>
              <a:t>K</a:t>
            </a:r>
          </a:p>
        </p:txBody>
      </p:sp>
      <p:sp>
        <p:nvSpPr>
          <p:cNvPr id="54429" name="Text Box 157"/>
          <p:cNvSpPr txBox="1">
            <a:spLocks noChangeArrowheads="1"/>
          </p:cNvSpPr>
          <p:nvPr/>
        </p:nvSpPr>
        <p:spPr bwMode="auto">
          <a:xfrm>
            <a:off x="0" y="1295400"/>
            <a:ext cx="4419600" cy="523220"/>
          </a:xfrm>
          <a:prstGeom prst="rect">
            <a:avLst/>
          </a:prstGeom>
          <a:noFill/>
          <a:ln w="9525">
            <a:noFill/>
            <a:miter lim="800000"/>
            <a:headEnd/>
            <a:tailEnd/>
          </a:ln>
          <a:effectLst/>
        </p:spPr>
        <p:txBody>
          <a:bodyPr wrap="square">
            <a:spAutoFit/>
          </a:bodyPr>
          <a:lstStyle/>
          <a:p>
            <a:pPr>
              <a:spcBef>
                <a:spcPct val="50000"/>
              </a:spcBef>
            </a:pPr>
            <a:r>
              <a:rPr lang="en-US" sz="2800" b="1" dirty="0" smtClean="0">
                <a:solidFill>
                  <a:srgbClr val="003300"/>
                </a:solidFill>
              </a:rPr>
              <a:t>II. CHIỀU DÒNG ĐIỆN</a:t>
            </a:r>
            <a:endParaRPr lang="vi-VN" sz="2800" b="1" dirty="0">
              <a:solidFill>
                <a:srgbClr val="003300"/>
              </a:solidFill>
            </a:endParaRPr>
          </a:p>
        </p:txBody>
      </p:sp>
      <p:sp>
        <p:nvSpPr>
          <p:cNvPr id="54430" name="Text Box 158"/>
          <p:cNvSpPr txBox="1">
            <a:spLocks noChangeArrowheads="1"/>
          </p:cNvSpPr>
          <p:nvPr/>
        </p:nvSpPr>
        <p:spPr bwMode="auto">
          <a:xfrm>
            <a:off x="457200" y="457200"/>
            <a:ext cx="8229600" cy="488950"/>
          </a:xfrm>
          <a:prstGeom prst="rect">
            <a:avLst/>
          </a:prstGeom>
          <a:noFill/>
          <a:ln w="9525">
            <a:noFill/>
            <a:miter lim="800000"/>
            <a:headEnd/>
            <a:tailEnd/>
          </a:ln>
          <a:effectLst/>
        </p:spPr>
        <p:txBody>
          <a:bodyPr>
            <a:spAutoFit/>
          </a:bodyPr>
          <a:lstStyle/>
          <a:p>
            <a:pPr eaLnBrk="1" hangingPunct="1">
              <a:spcBef>
                <a:spcPct val="50000"/>
              </a:spcBef>
            </a:pPr>
            <a:endParaRPr lang="vi-VN" sz="2600">
              <a:solidFill>
                <a:schemeClr val="accent2"/>
              </a:solidFill>
              <a:latin typeface="Times New Roman" pitchFamily="18" charset="0"/>
            </a:endParaRPr>
          </a:p>
        </p:txBody>
      </p:sp>
      <p:sp>
        <p:nvSpPr>
          <p:cNvPr id="156" name="AutoShape 6"/>
          <p:cNvSpPr>
            <a:spLocks noChangeArrowheads="1"/>
          </p:cNvSpPr>
          <p:nvPr/>
        </p:nvSpPr>
        <p:spPr bwMode="auto">
          <a:xfrm>
            <a:off x="0" y="0"/>
            <a:ext cx="9144000" cy="914400"/>
          </a:xfrm>
          <a:prstGeom prst="horizontalScroll">
            <a:avLst>
              <a:gd name="adj" fmla="val 12500"/>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50000" t="50000" r="50000" b="50000"/>
            </a:path>
            <a:tileRect/>
          </a:gradFill>
          <a:ln w="9525">
            <a:solidFill>
              <a:schemeClr val="tx1"/>
            </a:solidFill>
            <a:round/>
            <a:headEnd/>
            <a:tailEnd/>
          </a:ln>
          <a:effectLst/>
        </p:spPr>
        <p:txBody>
          <a:bodyPr wrap="none" anchor="ctr"/>
          <a:lstStyle/>
          <a:p>
            <a:pPr algn="ctr">
              <a:spcBef>
                <a:spcPts val="0"/>
              </a:spcBef>
            </a:pPr>
            <a:r>
              <a:rPr lang="vi-VN" sz="2800" b="1" dirty="0" smtClean="0">
                <a:solidFill>
                  <a:srgbClr val="0000CC"/>
                </a:solidFill>
              </a:rPr>
              <a:t>SƠ ĐỒ MẠCH ĐIỆN – CHIỀU DÒNG ĐIỆN</a:t>
            </a:r>
            <a:endParaRPr lang="vi-VN" sz="2800" b="1" dirty="0">
              <a:solidFill>
                <a:srgbClr val="0000CC"/>
              </a:solidFill>
            </a:endParaRPr>
          </a:p>
        </p:txBody>
      </p:sp>
      <p:sp>
        <p:nvSpPr>
          <p:cNvPr id="157" name="Text Box 83"/>
          <p:cNvSpPr txBox="1">
            <a:spLocks noChangeArrowheads="1"/>
          </p:cNvSpPr>
          <p:nvPr/>
        </p:nvSpPr>
        <p:spPr bwMode="auto">
          <a:xfrm>
            <a:off x="0" y="914400"/>
            <a:ext cx="4038600" cy="461665"/>
          </a:xfrm>
          <a:prstGeom prst="rect">
            <a:avLst/>
          </a:prstGeom>
          <a:noFill/>
          <a:ln w="9525">
            <a:noFill/>
            <a:miter lim="800000"/>
            <a:headEnd/>
            <a:tailEnd/>
          </a:ln>
          <a:effectLst/>
        </p:spPr>
        <p:txBody>
          <a:bodyPr>
            <a:spAutoFit/>
          </a:bodyPr>
          <a:lstStyle/>
          <a:p>
            <a:pPr>
              <a:spcBef>
                <a:spcPct val="50000"/>
              </a:spcBef>
            </a:pPr>
            <a:r>
              <a:rPr lang="vi-VN" sz="2400" b="1" dirty="0" smtClean="0">
                <a:solidFill>
                  <a:srgbClr val="003300"/>
                </a:solidFill>
              </a:rPr>
              <a:t>I. SƠ ĐỒ MẠCH ĐIỆN</a:t>
            </a:r>
            <a:endParaRPr lang="vi-VN" sz="2400" b="1" dirty="0">
              <a:solidFill>
                <a:srgbClr val="003300"/>
              </a:solidFill>
            </a:endParaRPr>
          </a:p>
        </p:txBody>
      </p:sp>
      <p:grpSp>
        <p:nvGrpSpPr>
          <p:cNvPr id="158" name="Group 35"/>
          <p:cNvGrpSpPr>
            <a:grpSpLocks/>
          </p:cNvGrpSpPr>
          <p:nvPr/>
        </p:nvGrpSpPr>
        <p:grpSpPr bwMode="auto">
          <a:xfrm>
            <a:off x="6019800" y="4419600"/>
            <a:ext cx="2743200" cy="1600200"/>
            <a:chOff x="3072" y="1008"/>
            <a:chExt cx="2256" cy="1296"/>
          </a:xfrm>
        </p:grpSpPr>
        <p:sp>
          <p:nvSpPr>
            <p:cNvPr id="160" name="Line 7"/>
            <p:cNvSpPr>
              <a:spLocks noChangeShapeType="1"/>
            </p:cNvSpPr>
            <p:nvPr/>
          </p:nvSpPr>
          <p:spPr bwMode="auto">
            <a:xfrm>
              <a:off x="3840" y="1173"/>
              <a:ext cx="0" cy="331"/>
            </a:xfrm>
            <a:prstGeom prst="line">
              <a:avLst/>
            </a:prstGeom>
            <a:noFill/>
            <a:ln w="38100">
              <a:solidFill>
                <a:schemeClr val="tx1"/>
              </a:solidFill>
              <a:round/>
              <a:headEnd/>
              <a:tailEnd/>
            </a:ln>
            <a:effectLst/>
          </p:spPr>
          <p:txBody>
            <a:bodyPr/>
            <a:lstStyle/>
            <a:p>
              <a:endParaRPr lang="vi-VN"/>
            </a:p>
          </p:txBody>
        </p:sp>
        <p:sp>
          <p:nvSpPr>
            <p:cNvPr id="161" name="Line 8"/>
            <p:cNvSpPr>
              <a:spLocks noChangeShapeType="1"/>
            </p:cNvSpPr>
            <p:nvPr/>
          </p:nvSpPr>
          <p:spPr bwMode="auto">
            <a:xfrm>
              <a:off x="3960" y="1235"/>
              <a:ext cx="0" cy="207"/>
            </a:xfrm>
            <a:prstGeom prst="line">
              <a:avLst/>
            </a:prstGeom>
            <a:noFill/>
            <a:ln w="38100">
              <a:solidFill>
                <a:schemeClr val="tx1"/>
              </a:solidFill>
              <a:round/>
              <a:headEnd/>
              <a:tailEnd/>
            </a:ln>
            <a:effectLst/>
          </p:spPr>
          <p:txBody>
            <a:bodyPr/>
            <a:lstStyle/>
            <a:p>
              <a:endParaRPr lang="vi-VN"/>
            </a:p>
          </p:txBody>
        </p:sp>
        <p:sp>
          <p:nvSpPr>
            <p:cNvPr id="162" name="Freeform 9"/>
            <p:cNvSpPr>
              <a:spLocks/>
            </p:cNvSpPr>
            <p:nvPr/>
          </p:nvSpPr>
          <p:spPr bwMode="auto">
            <a:xfrm>
              <a:off x="3072" y="1344"/>
              <a:ext cx="2256" cy="827"/>
            </a:xfrm>
            <a:custGeom>
              <a:avLst/>
              <a:gdLst/>
              <a:ahLst/>
              <a:cxnLst>
                <a:cxn ang="0">
                  <a:pos x="480" y="0"/>
                </a:cxn>
                <a:cxn ang="0">
                  <a:pos x="0" y="0"/>
                </a:cxn>
                <a:cxn ang="0">
                  <a:pos x="0" y="960"/>
                </a:cxn>
                <a:cxn ang="0">
                  <a:pos x="1968" y="960"/>
                </a:cxn>
                <a:cxn ang="0">
                  <a:pos x="1968" y="0"/>
                </a:cxn>
                <a:cxn ang="0">
                  <a:pos x="1488" y="0"/>
                </a:cxn>
              </a:cxnLst>
              <a:rect l="0" t="0" r="r" b="b"/>
              <a:pathLst>
                <a:path w="1968" h="960">
                  <a:moveTo>
                    <a:pt x="480" y="0"/>
                  </a:moveTo>
                  <a:lnTo>
                    <a:pt x="0" y="0"/>
                  </a:lnTo>
                  <a:lnTo>
                    <a:pt x="0" y="960"/>
                  </a:lnTo>
                  <a:lnTo>
                    <a:pt x="1968" y="960"/>
                  </a:lnTo>
                  <a:lnTo>
                    <a:pt x="1968" y="0"/>
                  </a:lnTo>
                  <a:lnTo>
                    <a:pt x="1488" y="0"/>
                  </a:lnTo>
                </a:path>
              </a:pathLst>
            </a:custGeom>
            <a:noFill/>
            <a:ln w="38100" cmpd="sng">
              <a:solidFill>
                <a:schemeClr val="tx1"/>
              </a:solidFill>
              <a:round/>
              <a:headEnd/>
              <a:tailEnd type="oval" w="med" len="med"/>
            </a:ln>
            <a:effectLst/>
          </p:spPr>
          <p:txBody>
            <a:bodyPr/>
            <a:lstStyle/>
            <a:p>
              <a:endParaRPr lang="vi-VN"/>
            </a:p>
          </p:txBody>
        </p:sp>
        <p:sp>
          <p:nvSpPr>
            <p:cNvPr id="163" name="Freeform 10"/>
            <p:cNvSpPr>
              <a:spLocks/>
            </p:cNvSpPr>
            <p:nvPr/>
          </p:nvSpPr>
          <p:spPr bwMode="auto">
            <a:xfrm>
              <a:off x="3936" y="1200"/>
              <a:ext cx="896" cy="131"/>
            </a:xfrm>
            <a:custGeom>
              <a:avLst/>
              <a:gdLst/>
              <a:ahLst/>
              <a:cxnLst>
                <a:cxn ang="0">
                  <a:pos x="0" y="131"/>
                </a:cxn>
                <a:cxn ang="0">
                  <a:pos x="624" y="131"/>
                </a:cxn>
                <a:cxn ang="0">
                  <a:pos x="896" y="0"/>
                </a:cxn>
              </a:cxnLst>
              <a:rect l="0" t="0" r="r" b="b"/>
              <a:pathLst>
                <a:path w="896" h="131">
                  <a:moveTo>
                    <a:pt x="0" y="131"/>
                  </a:moveTo>
                  <a:lnTo>
                    <a:pt x="624" y="131"/>
                  </a:lnTo>
                  <a:lnTo>
                    <a:pt x="896" y="0"/>
                  </a:lnTo>
                </a:path>
              </a:pathLst>
            </a:custGeom>
            <a:noFill/>
            <a:ln w="38100" cmpd="sng">
              <a:solidFill>
                <a:schemeClr val="tx1"/>
              </a:solidFill>
              <a:round/>
              <a:headEnd/>
              <a:tailEnd/>
            </a:ln>
            <a:effectLst/>
          </p:spPr>
          <p:txBody>
            <a:bodyPr/>
            <a:lstStyle/>
            <a:p>
              <a:endParaRPr lang="vi-VN"/>
            </a:p>
          </p:txBody>
        </p:sp>
        <p:sp>
          <p:nvSpPr>
            <p:cNvPr id="164" name="Oval 11"/>
            <p:cNvSpPr>
              <a:spLocks noChangeArrowheads="1"/>
            </p:cNvSpPr>
            <p:nvPr/>
          </p:nvSpPr>
          <p:spPr bwMode="auto">
            <a:xfrm>
              <a:off x="4560" y="1318"/>
              <a:ext cx="48" cy="42"/>
            </a:xfrm>
            <a:prstGeom prst="ellipse">
              <a:avLst/>
            </a:prstGeom>
            <a:solidFill>
              <a:schemeClr val="tx1"/>
            </a:solidFill>
            <a:ln w="9525">
              <a:solidFill>
                <a:schemeClr val="tx1"/>
              </a:solidFill>
              <a:round/>
              <a:headEnd/>
              <a:tailEnd/>
            </a:ln>
            <a:effectLst/>
          </p:spPr>
          <p:txBody>
            <a:bodyPr wrap="none" anchor="ctr"/>
            <a:lstStyle/>
            <a:p>
              <a:endParaRPr lang="vi-VN"/>
            </a:p>
          </p:txBody>
        </p:sp>
        <p:sp>
          <p:nvSpPr>
            <p:cNvPr id="165" name="AutoShape 12"/>
            <p:cNvSpPr>
              <a:spLocks noChangeArrowheads="1"/>
            </p:cNvSpPr>
            <p:nvPr/>
          </p:nvSpPr>
          <p:spPr bwMode="auto">
            <a:xfrm>
              <a:off x="4224" y="2014"/>
              <a:ext cx="336" cy="290"/>
            </a:xfrm>
            <a:prstGeom prst="flowChartSummingJunction">
              <a:avLst/>
            </a:prstGeom>
            <a:solidFill>
              <a:srgbClr val="FFFFFF"/>
            </a:solidFill>
            <a:ln w="38100">
              <a:solidFill>
                <a:schemeClr val="tx1"/>
              </a:solidFill>
              <a:round/>
              <a:headEnd/>
              <a:tailEnd/>
            </a:ln>
            <a:effectLst/>
          </p:spPr>
          <p:txBody>
            <a:bodyPr wrap="none" anchor="ctr"/>
            <a:lstStyle/>
            <a:p>
              <a:endParaRPr lang="vi-VN"/>
            </a:p>
          </p:txBody>
        </p:sp>
        <p:sp>
          <p:nvSpPr>
            <p:cNvPr id="166" name="Text Box 13"/>
            <p:cNvSpPr txBox="1">
              <a:spLocks noChangeArrowheads="1"/>
            </p:cNvSpPr>
            <p:nvPr/>
          </p:nvSpPr>
          <p:spPr bwMode="auto">
            <a:xfrm>
              <a:off x="3984" y="1008"/>
              <a:ext cx="288" cy="365"/>
            </a:xfrm>
            <a:prstGeom prst="rect">
              <a:avLst/>
            </a:prstGeom>
            <a:noFill/>
            <a:ln w="9525">
              <a:noFill/>
              <a:miter lim="800000"/>
              <a:headEnd/>
              <a:tailEnd/>
            </a:ln>
            <a:effectLst/>
          </p:spPr>
          <p:txBody>
            <a:bodyPr>
              <a:spAutoFit/>
            </a:bodyPr>
            <a:lstStyle/>
            <a:p>
              <a:pPr>
                <a:spcBef>
                  <a:spcPct val="50000"/>
                </a:spcBef>
              </a:pPr>
              <a:r>
                <a:rPr lang="en-US" sz="3200">
                  <a:solidFill>
                    <a:srgbClr val="0000CC"/>
                  </a:solidFill>
                </a:rPr>
                <a:t>-</a:t>
              </a:r>
              <a:endParaRPr lang="vi-VN" sz="3200">
                <a:solidFill>
                  <a:srgbClr val="0000CC"/>
                </a:solidFill>
              </a:endParaRPr>
            </a:p>
          </p:txBody>
        </p:sp>
        <p:sp>
          <p:nvSpPr>
            <p:cNvPr id="167" name="Text Box 14"/>
            <p:cNvSpPr txBox="1">
              <a:spLocks noChangeArrowheads="1"/>
            </p:cNvSpPr>
            <p:nvPr/>
          </p:nvSpPr>
          <p:spPr bwMode="auto">
            <a:xfrm>
              <a:off x="3360" y="1008"/>
              <a:ext cx="288" cy="327"/>
            </a:xfrm>
            <a:prstGeom prst="rect">
              <a:avLst/>
            </a:prstGeom>
            <a:noFill/>
            <a:ln w="9525">
              <a:noFill/>
              <a:miter lim="800000"/>
              <a:headEnd/>
              <a:tailEnd/>
            </a:ln>
            <a:effectLst/>
          </p:spPr>
          <p:txBody>
            <a:bodyPr>
              <a:spAutoFit/>
            </a:bodyPr>
            <a:lstStyle/>
            <a:p>
              <a:pPr>
                <a:spcBef>
                  <a:spcPct val="50000"/>
                </a:spcBef>
              </a:pPr>
              <a:r>
                <a:rPr lang="en-US" sz="2800">
                  <a:solidFill>
                    <a:srgbClr val="FF0000"/>
                  </a:solidFill>
                </a:rPr>
                <a:t>+</a:t>
              </a:r>
              <a:endParaRPr lang="vi-VN" sz="2800">
                <a:solidFill>
                  <a:srgbClr val="FF0000"/>
                </a:solidFill>
              </a:endParaRPr>
            </a:p>
          </p:txBody>
        </p:sp>
        <p:sp>
          <p:nvSpPr>
            <p:cNvPr id="168" name="Line 33"/>
            <p:cNvSpPr>
              <a:spLocks noChangeShapeType="1"/>
            </p:cNvSpPr>
            <p:nvPr/>
          </p:nvSpPr>
          <p:spPr bwMode="auto">
            <a:xfrm>
              <a:off x="3616" y="1181"/>
              <a:ext cx="0" cy="331"/>
            </a:xfrm>
            <a:prstGeom prst="line">
              <a:avLst/>
            </a:prstGeom>
            <a:noFill/>
            <a:ln w="38100">
              <a:solidFill>
                <a:schemeClr val="tx1"/>
              </a:solidFill>
              <a:round/>
              <a:headEnd/>
              <a:tailEnd/>
            </a:ln>
            <a:effectLst/>
          </p:spPr>
          <p:txBody>
            <a:bodyPr/>
            <a:lstStyle/>
            <a:p>
              <a:endParaRPr lang="vi-VN"/>
            </a:p>
          </p:txBody>
        </p:sp>
        <p:sp>
          <p:nvSpPr>
            <p:cNvPr id="169" name="Line 34"/>
            <p:cNvSpPr>
              <a:spLocks noChangeShapeType="1"/>
            </p:cNvSpPr>
            <p:nvPr/>
          </p:nvSpPr>
          <p:spPr bwMode="auto">
            <a:xfrm>
              <a:off x="3736" y="1243"/>
              <a:ext cx="0" cy="207"/>
            </a:xfrm>
            <a:prstGeom prst="line">
              <a:avLst/>
            </a:prstGeom>
            <a:noFill/>
            <a:ln w="38100">
              <a:solidFill>
                <a:schemeClr val="tx1"/>
              </a:solidFill>
              <a:round/>
              <a:headEnd/>
              <a:tailEnd/>
            </a:ln>
            <a:effectLst/>
          </p:spPr>
          <p:txBody>
            <a:bodyPr/>
            <a:lstStyle/>
            <a:p>
              <a:endParaRPr lang="vi-VN"/>
            </a:p>
          </p:txBody>
        </p:sp>
      </p:grpSp>
      <p:sp>
        <p:nvSpPr>
          <p:cNvPr id="132" name="Text Box 157"/>
          <p:cNvSpPr txBox="1">
            <a:spLocks noChangeArrowheads="1"/>
          </p:cNvSpPr>
          <p:nvPr/>
        </p:nvSpPr>
        <p:spPr bwMode="auto">
          <a:xfrm>
            <a:off x="6705600" y="3352800"/>
            <a:ext cx="2209800" cy="1200329"/>
          </a:xfrm>
          <a:prstGeom prst="rect">
            <a:avLst/>
          </a:prstGeom>
          <a:solidFill>
            <a:srgbClr val="CCFF99"/>
          </a:solidFill>
          <a:ln w="9525">
            <a:noFill/>
            <a:miter lim="800000"/>
            <a:headEnd/>
            <a:tailEnd/>
          </a:ln>
          <a:effectLst/>
        </p:spPr>
        <p:txBody>
          <a:bodyPr wrap="square">
            <a:spAutoFit/>
          </a:bodyPr>
          <a:lstStyle/>
          <a:p>
            <a:pPr>
              <a:spcBef>
                <a:spcPct val="50000"/>
              </a:spcBef>
            </a:pPr>
            <a:r>
              <a:rPr lang="en-US" sz="2400" b="1" dirty="0" err="1" smtClean="0">
                <a:solidFill>
                  <a:srgbClr val="003300"/>
                </a:solidFill>
              </a:rPr>
              <a:t>Mạch</a:t>
            </a:r>
            <a:r>
              <a:rPr lang="en-US" sz="2400" b="1" dirty="0" smtClean="0">
                <a:solidFill>
                  <a:srgbClr val="003300"/>
                </a:solidFill>
              </a:rPr>
              <a:t> </a:t>
            </a:r>
            <a:r>
              <a:rPr lang="en-US" sz="2400" b="1" dirty="0" err="1" smtClean="0">
                <a:solidFill>
                  <a:srgbClr val="003300"/>
                </a:solidFill>
              </a:rPr>
              <a:t>hở</a:t>
            </a:r>
            <a:r>
              <a:rPr lang="en-US" sz="2400" b="1" dirty="0" smtClean="0">
                <a:solidFill>
                  <a:srgbClr val="003300"/>
                </a:solidFill>
              </a:rPr>
              <a:t> </a:t>
            </a:r>
            <a:r>
              <a:rPr lang="en-US" sz="2400" b="1" dirty="0" err="1" smtClean="0">
                <a:solidFill>
                  <a:srgbClr val="003300"/>
                </a:solidFill>
              </a:rPr>
              <a:t>nên</a:t>
            </a:r>
            <a:r>
              <a:rPr lang="en-US" sz="2400" b="1" dirty="0" smtClean="0">
                <a:solidFill>
                  <a:srgbClr val="003300"/>
                </a:solidFill>
              </a:rPr>
              <a:t> </a:t>
            </a:r>
            <a:r>
              <a:rPr lang="en-US" sz="2400" b="1" dirty="0" err="1" smtClean="0">
                <a:solidFill>
                  <a:srgbClr val="003300"/>
                </a:solidFill>
              </a:rPr>
              <a:t>không</a:t>
            </a:r>
            <a:r>
              <a:rPr lang="en-US" sz="2400" b="1" dirty="0" smtClean="0">
                <a:solidFill>
                  <a:srgbClr val="003300"/>
                </a:solidFill>
              </a:rPr>
              <a:t> </a:t>
            </a:r>
            <a:r>
              <a:rPr lang="en-US" sz="2400" b="1" dirty="0" err="1" smtClean="0">
                <a:solidFill>
                  <a:srgbClr val="003300"/>
                </a:solidFill>
              </a:rPr>
              <a:t>có</a:t>
            </a:r>
            <a:r>
              <a:rPr lang="en-US" sz="2400" b="1" dirty="0" smtClean="0">
                <a:solidFill>
                  <a:srgbClr val="003300"/>
                </a:solidFill>
              </a:rPr>
              <a:t> </a:t>
            </a:r>
            <a:r>
              <a:rPr lang="en-US" sz="2400" b="1" dirty="0" err="1" smtClean="0">
                <a:solidFill>
                  <a:srgbClr val="003300"/>
                </a:solidFill>
              </a:rPr>
              <a:t>dòng</a:t>
            </a:r>
            <a:r>
              <a:rPr lang="en-US" sz="2400" b="1" dirty="0" smtClean="0">
                <a:solidFill>
                  <a:srgbClr val="003300"/>
                </a:solidFill>
              </a:rPr>
              <a:t> </a:t>
            </a:r>
            <a:r>
              <a:rPr lang="en-US" sz="2400" b="1" dirty="0" err="1" smtClean="0">
                <a:solidFill>
                  <a:srgbClr val="003300"/>
                </a:solidFill>
              </a:rPr>
              <a:t>điện</a:t>
            </a:r>
            <a:r>
              <a:rPr lang="en-US" sz="2400" b="1" dirty="0" smtClean="0">
                <a:solidFill>
                  <a:srgbClr val="003300"/>
                </a:solidFill>
              </a:rPr>
              <a:t>. </a:t>
            </a:r>
            <a:endParaRPr lang="vi-VN" sz="2400" b="1" dirty="0">
              <a:solidFill>
                <a:srgbClr val="00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iterate type="lt">
                                    <p:tmPct val="5000"/>
                                  </p:iterate>
                                  <p:childTnLst>
                                    <p:set>
                                      <p:cBhvr>
                                        <p:cTn id="6" dur="1" fill="hold">
                                          <p:stCondLst>
                                            <p:cond delay="0"/>
                                          </p:stCondLst>
                                        </p:cTn>
                                        <p:tgtEl>
                                          <p:spTgt spid="54375"/>
                                        </p:tgtEl>
                                        <p:attrNameLst>
                                          <p:attrName>style.visibility</p:attrName>
                                        </p:attrNameLst>
                                      </p:cBhvr>
                                      <p:to>
                                        <p:strVal val="visible"/>
                                      </p:to>
                                    </p:set>
                                    <p:anim calcmode="lin" valueType="num">
                                      <p:cBhvr>
                                        <p:cTn id="7" dur="1000" fill="hold"/>
                                        <p:tgtEl>
                                          <p:spTgt spid="54375"/>
                                        </p:tgtEl>
                                        <p:attrNameLst>
                                          <p:attrName>ppt_w</p:attrName>
                                        </p:attrNameLst>
                                      </p:cBhvr>
                                      <p:tavLst>
                                        <p:tav tm="0">
                                          <p:val>
                                            <p:fltVal val="0"/>
                                          </p:val>
                                        </p:tav>
                                        <p:tav tm="100000">
                                          <p:val>
                                            <p:strVal val="#ppt_w"/>
                                          </p:val>
                                        </p:tav>
                                      </p:tavLst>
                                    </p:anim>
                                    <p:anim calcmode="lin" valueType="num">
                                      <p:cBhvr>
                                        <p:cTn id="8" dur="1000" fill="hold"/>
                                        <p:tgtEl>
                                          <p:spTgt spid="54375"/>
                                        </p:tgtEl>
                                        <p:attrNameLst>
                                          <p:attrName>ppt_h</p:attrName>
                                        </p:attrNameLst>
                                      </p:cBhvr>
                                      <p:tavLst>
                                        <p:tav tm="0">
                                          <p:val>
                                            <p:fltVal val="0"/>
                                          </p:val>
                                        </p:tav>
                                        <p:tav tm="100000">
                                          <p:val>
                                            <p:strVal val="#ppt_h"/>
                                          </p:val>
                                        </p:tav>
                                      </p:tavLst>
                                    </p:anim>
                                    <p:anim calcmode="lin" valueType="num">
                                      <p:cBhvr>
                                        <p:cTn id="9" dur="1000" fill="hold"/>
                                        <p:tgtEl>
                                          <p:spTgt spid="54375"/>
                                        </p:tgtEl>
                                        <p:attrNameLst>
                                          <p:attrName>style.rotation</p:attrName>
                                        </p:attrNameLst>
                                      </p:cBhvr>
                                      <p:tavLst>
                                        <p:tav tm="0">
                                          <p:val>
                                            <p:fltVal val="90"/>
                                          </p:val>
                                        </p:tav>
                                        <p:tav tm="100000">
                                          <p:val>
                                            <p:fltVal val="0"/>
                                          </p:val>
                                        </p:tav>
                                      </p:tavLst>
                                    </p:anim>
                                    <p:animEffect transition="in" filter="fade">
                                      <p:cBhvr>
                                        <p:cTn id="10" dur="1000"/>
                                        <p:tgtEl>
                                          <p:spTgt spid="54375"/>
                                        </p:tgtEl>
                                      </p:cBhvr>
                                    </p:animEffect>
                                  </p:childTnLst>
                                </p:cTn>
                              </p:par>
                              <p:par>
                                <p:cTn id="11" presetID="31" presetClass="entr" presetSubtype="0" fill="hold" grpId="0" nodeType="withEffect">
                                  <p:stCondLst>
                                    <p:cond delay="0"/>
                                  </p:stCondLst>
                                  <p:iterate type="lt">
                                    <p:tmPct val="5000"/>
                                  </p:iterate>
                                  <p:childTnLst>
                                    <p:set>
                                      <p:cBhvr>
                                        <p:cTn id="12" dur="1" fill="hold">
                                          <p:stCondLst>
                                            <p:cond delay="0"/>
                                          </p:stCondLst>
                                        </p:cTn>
                                        <p:tgtEl>
                                          <p:spTgt spid="54376"/>
                                        </p:tgtEl>
                                        <p:attrNameLst>
                                          <p:attrName>style.visibility</p:attrName>
                                        </p:attrNameLst>
                                      </p:cBhvr>
                                      <p:to>
                                        <p:strVal val="visible"/>
                                      </p:to>
                                    </p:set>
                                    <p:anim calcmode="lin" valueType="num">
                                      <p:cBhvr>
                                        <p:cTn id="13" dur="1000" fill="hold"/>
                                        <p:tgtEl>
                                          <p:spTgt spid="54376"/>
                                        </p:tgtEl>
                                        <p:attrNameLst>
                                          <p:attrName>ppt_w</p:attrName>
                                        </p:attrNameLst>
                                      </p:cBhvr>
                                      <p:tavLst>
                                        <p:tav tm="0">
                                          <p:val>
                                            <p:fltVal val="0"/>
                                          </p:val>
                                        </p:tav>
                                        <p:tav tm="100000">
                                          <p:val>
                                            <p:strVal val="#ppt_w"/>
                                          </p:val>
                                        </p:tav>
                                      </p:tavLst>
                                    </p:anim>
                                    <p:anim calcmode="lin" valueType="num">
                                      <p:cBhvr>
                                        <p:cTn id="14" dur="1000" fill="hold"/>
                                        <p:tgtEl>
                                          <p:spTgt spid="54376"/>
                                        </p:tgtEl>
                                        <p:attrNameLst>
                                          <p:attrName>ppt_h</p:attrName>
                                        </p:attrNameLst>
                                      </p:cBhvr>
                                      <p:tavLst>
                                        <p:tav tm="0">
                                          <p:val>
                                            <p:fltVal val="0"/>
                                          </p:val>
                                        </p:tav>
                                        <p:tav tm="100000">
                                          <p:val>
                                            <p:strVal val="#ppt_h"/>
                                          </p:val>
                                        </p:tav>
                                      </p:tavLst>
                                    </p:anim>
                                    <p:anim calcmode="lin" valueType="num">
                                      <p:cBhvr>
                                        <p:cTn id="15" dur="1000" fill="hold"/>
                                        <p:tgtEl>
                                          <p:spTgt spid="54376"/>
                                        </p:tgtEl>
                                        <p:attrNameLst>
                                          <p:attrName>style.rotation</p:attrName>
                                        </p:attrNameLst>
                                      </p:cBhvr>
                                      <p:tavLst>
                                        <p:tav tm="0">
                                          <p:val>
                                            <p:fltVal val="90"/>
                                          </p:val>
                                        </p:tav>
                                        <p:tav tm="100000">
                                          <p:val>
                                            <p:fltVal val="0"/>
                                          </p:val>
                                        </p:tav>
                                      </p:tavLst>
                                    </p:anim>
                                    <p:animEffect transition="in" filter="fade">
                                      <p:cBhvr>
                                        <p:cTn id="16" dur="1000"/>
                                        <p:tgtEl>
                                          <p:spTgt spid="54376"/>
                                        </p:tgtEl>
                                      </p:cBhvr>
                                    </p:animEffect>
                                  </p:childTnLst>
                                </p:cTn>
                              </p:par>
                              <p:par>
                                <p:cTn id="17" presetID="31" presetClass="entr" presetSubtype="0" fill="hold" grpId="0" nodeType="withEffect">
                                  <p:stCondLst>
                                    <p:cond delay="0"/>
                                  </p:stCondLst>
                                  <p:iterate type="lt">
                                    <p:tmPct val="5000"/>
                                  </p:iterate>
                                  <p:childTnLst>
                                    <p:set>
                                      <p:cBhvr>
                                        <p:cTn id="18" dur="1" fill="hold">
                                          <p:stCondLst>
                                            <p:cond delay="0"/>
                                          </p:stCondLst>
                                        </p:cTn>
                                        <p:tgtEl>
                                          <p:spTgt spid="54377"/>
                                        </p:tgtEl>
                                        <p:attrNameLst>
                                          <p:attrName>style.visibility</p:attrName>
                                        </p:attrNameLst>
                                      </p:cBhvr>
                                      <p:to>
                                        <p:strVal val="visible"/>
                                      </p:to>
                                    </p:set>
                                    <p:anim calcmode="lin" valueType="num">
                                      <p:cBhvr>
                                        <p:cTn id="19" dur="1000" fill="hold"/>
                                        <p:tgtEl>
                                          <p:spTgt spid="54377"/>
                                        </p:tgtEl>
                                        <p:attrNameLst>
                                          <p:attrName>ppt_w</p:attrName>
                                        </p:attrNameLst>
                                      </p:cBhvr>
                                      <p:tavLst>
                                        <p:tav tm="0">
                                          <p:val>
                                            <p:fltVal val="0"/>
                                          </p:val>
                                        </p:tav>
                                        <p:tav tm="100000">
                                          <p:val>
                                            <p:strVal val="#ppt_w"/>
                                          </p:val>
                                        </p:tav>
                                      </p:tavLst>
                                    </p:anim>
                                    <p:anim calcmode="lin" valueType="num">
                                      <p:cBhvr>
                                        <p:cTn id="20" dur="1000" fill="hold"/>
                                        <p:tgtEl>
                                          <p:spTgt spid="54377"/>
                                        </p:tgtEl>
                                        <p:attrNameLst>
                                          <p:attrName>ppt_h</p:attrName>
                                        </p:attrNameLst>
                                      </p:cBhvr>
                                      <p:tavLst>
                                        <p:tav tm="0">
                                          <p:val>
                                            <p:fltVal val="0"/>
                                          </p:val>
                                        </p:tav>
                                        <p:tav tm="100000">
                                          <p:val>
                                            <p:strVal val="#ppt_h"/>
                                          </p:val>
                                        </p:tav>
                                      </p:tavLst>
                                    </p:anim>
                                    <p:anim calcmode="lin" valueType="num">
                                      <p:cBhvr>
                                        <p:cTn id="21" dur="1000" fill="hold"/>
                                        <p:tgtEl>
                                          <p:spTgt spid="54377"/>
                                        </p:tgtEl>
                                        <p:attrNameLst>
                                          <p:attrName>style.rotation</p:attrName>
                                        </p:attrNameLst>
                                      </p:cBhvr>
                                      <p:tavLst>
                                        <p:tav tm="0">
                                          <p:val>
                                            <p:fltVal val="90"/>
                                          </p:val>
                                        </p:tav>
                                        <p:tav tm="100000">
                                          <p:val>
                                            <p:fltVal val="0"/>
                                          </p:val>
                                        </p:tav>
                                      </p:tavLst>
                                    </p:anim>
                                    <p:animEffect transition="in" filter="fade">
                                      <p:cBhvr>
                                        <p:cTn id="22" dur="1000"/>
                                        <p:tgtEl>
                                          <p:spTgt spid="54377"/>
                                        </p:tgtEl>
                                      </p:cBhvr>
                                    </p:animEffect>
                                  </p:childTnLst>
                                </p:cTn>
                              </p:par>
                              <p:par>
                                <p:cTn id="23" presetID="31" presetClass="entr" presetSubtype="0" fill="hold" grpId="0" nodeType="withEffect">
                                  <p:stCondLst>
                                    <p:cond delay="0"/>
                                  </p:stCondLst>
                                  <p:iterate type="lt">
                                    <p:tmPct val="5000"/>
                                  </p:iterate>
                                  <p:childTnLst>
                                    <p:set>
                                      <p:cBhvr>
                                        <p:cTn id="24" dur="1" fill="hold">
                                          <p:stCondLst>
                                            <p:cond delay="0"/>
                                          </p:stCondLst>
                                        </p:cTn>
                                        <p:tgtEl>
                                          <p:spTgt spid="54378"/>
                                        </p:tgtEl>
                                        <p:attrNameLst>
                                          <p:attrName>style.visibility</p:attrName>
                                        </p:attrNameLst>
                                      </p:cBhvr>
                                      <p:to>
                                        <p:strVal val="visible"/>
                                      </p:to>
                                    </p:set>
                                    <p:anim calcmode="lin" valueType="num">
                                      <p:cBhvr>
                                        <p:cTn id="25" dur="1000" fill="hold"/>
                                        <p:tgtEl>
                                          <p:spTgt spid="54378"/>
                                        </p:tgtEl>
                                        <p:attrNameLst>
                                          <p:attrName>ppt_w</p:attrName>
                                        </p:attrNameLst>
                                      </p:cBhvr>
                                      <p:tavLst>
                                        <p:tav tm="0">
                                          <p:val>
                                            <p:fltVal val="0"/>
                                          </p:val>
                                        </p:tav>
                                        <p:tav tm="100000">
                                          <p:val>
                                            <p:strVal val="#ppt_w"/>
                                          </p:val>
                                        </p:tav>
                                      </p:tavLst>
                                    </p:anim>
                                    <p:anim calcmode="lin" valueType="num">
                                      <p:cBhvr>
                                        <p:cTn id="26" dur="1000" fill="hold"/>
                                        <p:tgtEl>
                                          <p:spTgt spid="54378"/>
                                        </p:tgtEl>
                                        <p:attrNameLst>
                                          <p:attrName>ppt_h</p:attrName>
                                        </p:attrNameLst>
                                      </p:cBhvr>
                                      <p:tavLst>
                                        <p:tav tm="0">
                                          <p:val>
                                            <p:fltVal val="0"/>
                                          </p:val>
                                        </p:tav>
                                        <p:tav tm="100000">
                                          <p:val>
                                            <p:strVal val="#ppt_h"/>
                                          </p:val>
                                        </p:tav>
                                      </p:tavLst>
                                    </p:anim>
                                    <p:anim calcmode="lin" valueType="num">
                                      <p:cBhvr>
                                        <p:cTn id="27" dur="1000" fill="hold"/>
                                        <p:tgtEl>
                                          <p:spTgt spid="54378"/>
                                        </p:tgtEl>
                                        <p:attrNameLst>
                                          <p:attrName>style.rotation</p:attrName>
                                        </p:attrNameLst>
                                      </p:cBhvr>
                                      <p:tavLst>
                                        <p:tav tm="0">
                                          <p:val>
                                            <p:fltVal val="90"/>
                                          </p:val>
                                        </p:tav>
                                        <p:tav tm="100000">
                                          <p:val>
                                            <p:fltVal val="0"/>
                                          </p:val>
                                        </p:tav>
                                      </p:tavLst>
                                    </p:anim>
                                    <p:animEffect transition="in" filter="fade">
                                      <p:cBhvr>
                                        <p:cTn id="28" dur="1000"/>
                                        <p:tgtEl>
                                          <p:spTgt spid="54378"/>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54412"/>
                                        </p:tgtEl>
                                        <p:attrNameLst>
                                          <p:attrName>style.visibility</p:attrName>
                                        </p:attrNameLst>
                                      </p:cBhvr>
                                      <p:to>
                                        <p:strVal val="visible"/>
                                      </p:to>
                                    </p:set>
                                    <p:animEffect transition="in" filter="diamond(in)">
                                      <p:cBhvr>
                                        <p:cTn id="33" dur="500"/>
                                        <p:tgtEl>
                                          <p:spTgt spid="54412"/>
                                        </p:tgtEl>
                                      </p:cBhvr>
                                    </p:animEffect>
                                  </p:childTnLst>
                                </p:cTn>
                              </p:par>
                            </p:childTnLst>
                          </p:cTn>
                        </p:par>
                        <p:par>
                          <p:cTn id="34" fill="hold">
                            <p:stCondLst>
                              <p:cond delay="500"/>
                            </p:stCondLst>
                            <p:childTnLst>
                              <p:par>
                                <p:cTn id="35" presetID="8" presetClass="entr" presetSubtype="16" fill="hold" grpId="0" nodeType="afterEffect">
                                  <p:stCondLst>
                                    <p:cond delay="0"/>
                                  </p:stCondLst>
                                  <p:childTnLst>
                                    <p:set>
                                      <p:cBhvr>
                                        <p:cTn id="36" dur="1" fill="hold">
                                          <p:stCondLst>
                                            <p:cond delay="0"/>
                                          </p:stCondLst>
                                        </p:cTn>
                                        <p:tgtEl>
                                          <p:spTgt spid="54413"/>
                                        </p:tgtEl>
                                        <p:attrNameLst>
                                          <p:attrName>style.visibility</p:attrName>
                                        </p:attrNameLst>
                                      </p:cBhvr>
                                      <p:to>
                                        <p:strVal val="visible"/>
                                      </p:to>
                                    </p:set>
                                    <p:animEffect transition="in" filter="diamond(in)">
                                      <p:cBhvr>
                                        <p:cTn id="37" dur="500"/>
                                        <p:tgtEl>
                                          <p:spTgt spid="54413"/>
                                        </p:tgtEl>
                                      </p:cBhvr>
                                    </p:animEffect>
                                  </p:childTnLst>
                                </p:cTn>
                              </p:par>
                            </p:childTnLst>
                          </p:cTn>
                        </p:par>
                        <p:par>
                          <p:cTn id="38" fill="hold">
                            <p:stCondLst>
                              <p:cond delay="1000"/>
                            </p:stCondLst>
                            <p:childTnLst>
                              <p:par>
                                <p:cTn id="39" presetID="8" presetClass="entr" presetSubtype="16" fill="hold" grpId="0" nodeType="afterEffect">
                                  <p:stCondLst>
                                    <p:cond delay="0"/>
                                  </p:stCondLst>
                                  <p:childTnLst>
                                    <p:set>
                                      <p:cBhvr>
                                        <p:cTn id="40" dur="1" fill="hold">
                                          <p:stCondLst>
                                            <p:cond delay="0"/>
                                          </p:stCondLst>
                                        </p:cTn>
                                        <p:tgtEl>
                                          <p:spTgt spid="54414"/>
                                        </p:tgtEl>
                                        <p:attrNameLst>
                                          <p:attrName>style.visibility</p:attrName>
                                        </p:attrNameLst>
                                      </p:cBhvr>
                                      <p:to>
                                        <p:strVal val="visible"/>
                                      </p:to>
                                    </p:set>
                                    <p:animEffect transition="in" filter="diamond(in)">
                                      <p:cBhvr>
                                        <p:cTn id="41" dur="500"/>
                                        <p:tgtEl>
                                          <p:spTgt spid="54414"/>
                                        </p:tgtEl>
                                      </p:cBhvr>
                                    </p:animEffect>
                                  </p:childTnLst>
                                </p:cTn>
                              </p:par>
                            </p:childTnLst>
                          </p:cTn>
                        </p:par>
                        <p:par>
                          <p:cTn id="42" fill="hold">
                            <p:stCondLst>
                              <p:cond delay="1500"/>
                            </p:stCondLst>
                            <p:childTnLst>
                              <p:par>
                                <p:cTn id="43" presetID="8" presetClass="entr" presetSubtype="16" fill="hold" grpId="0" nodeType="afterEffect">
                                  <p:stCondLst>
                                    <p:cond delay="0"/>
                                  </p:stCondLst>
                                  <p:childTnLst>
                                    <p:set>
                                      <p:cBhvr>
                                        <p:cTn id="44" dur="1" fill="hold">
                                          <p:stCondLst>
                                            <p:cond delay="0"/>
                                          </p:stCondLst>
                                        </p:cTn>
                                        <p:tgtEl>
                                          <p:spTgt spid="54415"/>
                                        </p:tgtEl>
                                        <p:attrNameLst>
                                          <p:attrName>style.visibility</p:attrName>
                                        </p:attrNameLst>
                                      </p:cBhvr>
                                      <p:to>
                                        <p:strVal val="visible"/>
                                      </p:to>
                                    </p:set>
                                    <p:animEffect transition="in" filter="diamond(in)">
                                      <p:cBhvr>
                                        <p:cTn id="45" dur="500"/>
                                        <p:tgtEl>
                                          <p:spTgt spid="54415"/>
                                        </p:tgtEl>
                                      </p:cBhvr>
                                    </p:animEffect>
                                  </p:childTnLst>
                                </p:cTn>
                              </p:par>
                            </p:childTnLst>
                          </p:cTn>
                        </p:par>
                      </p:childTnLst>
                    </p:cTn>
                  </p:par>
                  <p:par>
                    <p:cTn id="46" fill="hold">
                      <p:stCondLst>
                        <p:cond delay="indefinite"/>
                      </p:stCondLst>
                      <p:childTnLst>
                        <p:par>
                          <p:cTn id="47" fill="hold">
                            <p:stCondLst>
                              <p:cond delay="0"/>
                            </p:stCondLst>
                            <p:childTnLst>
                              <p:par>
                                <p:cTn id="48" presetID="8" presetClass="entr" presetSubtype="16" fill="hold" grpId="0" nodeType="clickEffect">
                                  <p:stCondLst>
                                    <p:cond delay="0"/>
                                  </p:stCondLst>
                                  <p:childTnLst>
                                    <p:set>
                                      <p:cBhvr>
                                        <p:cTn id="49" dur="1" fill="hold">
                                          <p:stCondLst>
                                            <p:cond delay="0"/>
                                          </p:stCondLst>
                                        </p:cTn>
                                        <p:tgtEl>
                                          <p:spTgt spid="54416"/>
                                        </p:tgtEl>
                                        <p:attrNameLst>
                                          <p:attrName>style.visibility</p:attrName>
                                        </p:attrNameLst>
                                      </p:cBhvr>
                                      <p:to>
                                        <p:strVal val="visible"/>
                                      </p:to>
                                    </p:set>
                                    <p:animEffect transition="in" filter="diamond(in)">
                                      <p:cBhvr>
                                        <p:cTn id="50" dur="500"/>
                                        <p:tgtEl>
                                          <p:spTgt spid="54416"/>
                                        </p:tgtEl>
                                      </p:cBhvr>
                                    </p:animEffect>
                                  </p:childTnLst>
                                </p:cTn>
                              </p:par>
                            </p:childTnLst>
                          </p:cTn>
                        </p:par>
                        <p:par>
                          <p:cTn id="51" fill="hold">
                            <p:stCondLst>
                              <p:cond delay="500"/>
                            </p:stCondLst>
                            <p:childTnLst>
                              <p:par>
                                <p:cTn id="52" presetID="8" presetClass="entr" presetSubtype="16" fill="hold" grpId="0" nodeType="afterEffect">
                                  <p:stCondLst>
                                    <p:cond delay="0"/>
                                  </p:stCondLst>
                                  <p:childTnLst>
                                    <p:set>
                                      <p:cBhvr>
                                        <p:cTn id="53" dur="1" fill="hold">
                                          <p:stCondLst>
                                            <p:cond delay="0"/>
                                          </p:stCondLst>
                                        </p:cTn>
                                        <p:tgtEl>
                                          <p:spTgt spid="54419"/>
                                        </p:tgtEl>
                                        <p:attrNameLst>
                                          <p:attrName>style.visibility</p:attrName>
                                        </p:attrNameLst>
                                      </p:cBhvr>
                                      <p:to>
                                        <p:strVal val="visible"/>
                                      </p:to>
                                    </p:set>
                                    <p:animEffect transition="in" filter="diamond(in)">
                                      <p:cBhvr>
                                        <p:cTn id="54" dur="500"/>
                                        <p:tgtEl>
                                          <p:spTgt spid="54419"/>
                                        </p:tgtEl>
                                      </p:cBhvr>
                                    </p:animEffect>
                                  </p:childTnLst>
                                </p:cTn>
                              </p:par>
                            </p:childTnLst>
                          </p:cTn>
                        </p:par>
                        <p:par>
                          <p:cTn id="55" fill="hold">
                            <p:stCondLst>
                              <p:cond delay="1000"/>
                            </p:stCondLst>
                            <p:childTnLst>
                              <p:par>
                                <p:cTn id="56" presetID="8" presetClass="entr" presetSubtype="16" fill="hold" grpId="0" nodeType="afterEffect">
                                  <p:stCondLst>
                                    <p:cond delay="0"/>
                                  </p:stCondLst>
                                  <p:childTnLst>
                                    <p:set>
                                      <p:cBhvr>
                                        <p:cTn id="57" dur="1" fill="hold">
                                          <p:stCondLst>
                                            <p:cond delay="0"/>
                                          </p:stCondLst>
                                        </p:cTn>
                                        <p:tgtEl>
                                          <p:spTgt spid="54418"/>
                                        </p:tgtEl>
                                        <p:attrNameLst>
                                          <p:attrName>style.visibility</p:attrName>
                                        </p:attrNameLst>
                                      </p:cBhvr>
                                      <p:to>
                                        <p:strVal val="visible"/>
                                      </p:to>
                                    </p:set>
                                    <p:animEffect transition="in" filter="diamond(in)">
                                      <p:cBhvr>
                                        <p:cTn id="58" dur="500"/>
                                        <p:tgtEl>
                                          <p:spTgt spid="54418"/>
                                        </p:tgtEl>
                                      </p:cBhvr>
                                    </p:animEffect>
                                  </p:childTnLst>
                                </p:cTn>
                              </p:par>
                            </p:childTnLst>
                          </p:cTn>
                        </p:par>
                        <p:par>
                          <p:cTn id="59" fill="hold">
                            <p:stCondLst>
                              <p:cond delay="1500"/>
                            </p:stCondLst>
                            <p:childTnLst>
                              <p:par>
                                <p:cTn id="60" presetID="8" presetClass="entr" presetSubtype="16" fill="hold" grpId="0" nodeType="afterEffect">
                                  <p:stCondLst>
                                    <p:cond delay="0"/>
                                  </p:stCondLst>
                                  <p:childTnLst>
                                    <p:set>
                                      <p:cBhvr>
                                        <p:cTn id="61" dur="1" fill="hold">
                                          <p:stCondLst>
                                            <p:cond delay="0"/>
                                          </p:stCondLst>
                                        </p:cTn>
                                        <p:tgtEl>
                                          <p:spTgt spid="54417"/>
                                        </p:tgtEl>
                                        <p:attrNameLst>
                                          <p:attrName>style.visibility</p:attrName>
                                        </p:attrNameLst>
                                      </p:cBhvr>
                                      <p:to>
                                        <p:strVal val="visible"/>
                                      </p:to>
                                    </p:set>
                                    <p:animEffect transition="in" filter="diamond(in)">
                                      <p:cBhvr>
                                        <p:cTn id="62" dur="500"/>
                                        <p:tgtEl>
                                          <p:spTgt spid="54417"/>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2"/>
                                        </p:tgtEl>
                                        <p:attrNameLst>
                                          <p:attrName>style.visibility</p:attrName>
                                        </p:attrNameLst>
                                      </p:cBhvr>
                                      <p:to>
                                        <p:strVal val="visible"/>
                                      </p:to>
                                    </p:set>
                                    <p:anim calcmode="lin" valueType="num">
                                      <p:cBhvr additive="base">
                                        <p:cTn id="67" dur="500" fill="hold"/>
                                        <p:tgtEl>
                                          <p:spTgt spid="132"/>
                                        </p:tgtEl>
                                        <p:attrNameLst>
                                          <p:attrName>ppt_x</p:attrName>
                                        </p:attrNameLst>
                                      </p:cBhvr>
                                      <p:tavLst>
                                        <p:tav tm="0">
                                          <p:val>
                                            <p:strVal val="#ppt_x"/>
                                          </p:val>
                                        </p:tav>
                                        <p:tav tm="100000">
                                          <p:val>
                                            <p:strVal val="#ppt_x"/>
                                          </p:val>
                                        </p:tav>
                                      </p:tavLst>
                                    </p:anim>
                                    <p:anim calcmode="lin" valueType="num">
                                      <p:cBhvr additive="base">
                                        <p:cTn id="68" dur="500" fill="hold"/>
                                        <p:tgtEl>
                                          <p:spTgt spid="1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75" grpId="0"/>
      <p:bldP spid="54376" grpId="0"/>
      <p:bldP spid="54377" grpId="0"/>
      <p:bldP spid="54378" grpId="0"/>
      <p:bldP spid="54412" grpId="0" animBg="1"/>
      <p:bldP spid="54413" grpId="0" animBg="1"/>
      <p:bldP spid="54414" grpId="0" animBg="1"/>
      <p:bldP spid="54415" grpId="0" animBg="1"/>
      <p:bldP spid="54416" grpId="0" animBg="1"/>
      <p:bldP spid="54417" grpId="0" animBg="1"/>
      <p:bldP spid="54418" grpId="0" animBg="1"/>
      <p:bldP spid="54419" grpId="0" animBg="1"/>
      <p:bldP spid="1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29" name="Text Box 157"/>
          <p:cNvSpPr txBox="1">
            <a:spLocks noChangeArrowheads="1"/>
          </p:cNvSpPr>
          <p:nvPr/>
        </p:nvSpPr>
        <p:spPr bwMode="auto">
          <a:xfrm>
            <a:off x="0" y="1524000"/>
            <a:ext cx="4495800" cy="461665"/>
          </a:xfrm>
          <a:prstGeom prst="rect">
            <a:avLst/>
          </a:prstGeom>
          <a:noFill/>
          <a:ln w="9525">
            <a:noFill/>
            <a:miter lim="800000"/>
            <a:headEnd/>
            <a:tailEnd/>
          </a:ln>
          <a:effectLst/>
        </p:spPr>
        <p:txBody>
          <a:bodyPr wrap="square">
            <a:spAutoFit/>
          </a:bodyPr>
          <a:lstStyle/>
          <a:p>
            <a:pPr>
              <a:spcBef>
                <a:spcPct val="50000"/>
              </a:spcBef>
            </a:pPr>
            <a:r>
              <a:rPr lang="en-US" sz="2400" b="1" dirty="0" smtClean="0">
                <a:solidFill>
                  <a:srgbClr val="003300"/>
                </a:solidFill>
              </a:rPr>
              <a:t>II. CHIỀU DÒNG ĐIỆN</a:t>
            </a:r>
            <a:endParaRPr lang="vi-VN" sz="2400" b="1" dirty="0">
              <a:solidFill>
                <a:srgbClr val="003300"/>
              </a:solidFill>
            </a:endParaRPr>
          </a:p>
        </p:txBody>
      </p:sp>
      <p:sp>
        <p:nvSpPr>
          <p:cNvPr id="54430" name="Text Box 158"/>
          <p:cNvSpPr txBox="1">
            <a:spLocks noChangeArrowheads="1"/>
          </p:cNvSpPr>
          <p:nvPr/>
        </p:nvSpPr>
        <p:spPr bwMode="auto">
          <a:xfrm>
            <a:off x="457200" y="457200"/>
            <a:ext cx="8229600" cy="488950"/>
          </a:xfrm>
          <a:prstGeom prst="rect">
            <a:avLst/>
          </a:prstGeom>
          <a:noFill/>
          <a:ln w="9525">
            <a:noFill/>
            <a:miter lim="800000"/>
            <a:headEnd/>
            <a:tailEnd/>
          </a:ln>
          <a:effectLst/>
        </p:spPr>
        <p:txBody>
          <a:bodyPr>
            <a:spAutoFit/>
          </a:bodyPr>
          <a:lstStyle/>
          <a:p>
            <a:pPr eaLnBrk="1" hangingPunct="1">
              <a:spcBef>
                <a:spcPct val="50000"/>
              </a:spcBef>
            </a:pPr>
            <a:endParaRPr lang="vi-VN" sz="2600">
              <a:solidFill>
                <a:schemeClr val="accent2"/>
              </a:solidFill>
              <a:latin typeface="Times New Roman" pitchFamily="18" charset="0"/>
            </a:endParaRPr>
          </a:p>
        </p:txBody>
      </p:sp>
      <p:sp>
        <p:nvSpPr>
          <p:cNvPr id="54431" name="Text Box 159"/>
          <p:cNvSpPr txBox="1">
            <a:spLocks noChangeArrowheads="1"/>
          </p:cNvSpPr>
          <p:nvPr/>
        </p:nvSpPr>
        <p:spPr bwMode="auto">
          <a:xfrm>
            <a:off x="0" y="1081088"/>
            <a:ext cx="4038600" cy="461665"/>
          </a:xfrm>
          <a:prstGeom prst="rect">
            <a:avLst/>
          </a:prstGeom>
          <a:noFill/>
          <a:ln w="9525">
            <a:noFill/>
            <a:miter lim="800000"/>
            <a:headEnd/>
            <a:tailEnd/>
          </a:ln>
          <a:effectLst/>
        </p:spPr>
        <p:txBody>
          <a:bodyPr>
            <a:spAutoFit/>
          </a:bodyPr>
          <a:lstStyle/>
          <a:p>
            <a:pPr>
              <a:spcBef>
                <a:spcPct val="50000"/>
              </a:spcBef>
            </a:pPr>
            <a:r>
              <a:rPr lang="vi-VN" sz="2400" b="1" dirty="0" smtClean="0">
                <a:solidFill>
                  <a:srgbClr val="003300"/>
                </a:solidFill>
              </a:rPr>
              <a:t>I. SƠ ĐỒ MẠCH ĐIỆN</a:t>
            </a:r>
            <a:endParaRPr lang="vi-VN" sz="2400" b="1" dirty="0">
              <a:solidFill>
                <a:srgbClr val="003300"/>
              </a:solidFill>
            </a:endParaRPr>
          </a:p>
        </p:txBody>
      </p:sp>
      <p:sp>
        <p:nvSpPr>
          <p:cNvPr id="156" name="AutoShape 6"/>
          <p:cNvSpPr>
            <a:spLocks noChangeArrowheads="1"/>
          </p:cNvSpPr>
          <p:nvPr/>
        </p:nvSpPr>
        <p:spPr bwMode="auto">
          <a:xfrm>
            <a:off x="0" y="0"/>
            <a:ext cx="9144000" cy="914400"/>
          </a:xfrm>
          <a:prstGeom prst="horizontalScroll">
            <a:avLst>
              <a:gd name="adj" fmla="val 12500"/>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50000" t="50000" r="50000" b="50000"/>
            </a:path>
            <a:tileRect/>
          </a:gradFill>
          <a:ln w="9525">
            <a:solidFill>
              <a:schemeClr val="tx1"/>
            </a:solidFill>
            <a:round/>
            <a:headEnd/>
            <a:tailEnd/>
          </a:ln>
          <a:effectLst/>
        </p:spPr>
        <p:txBody>
          <a:bodyPr wrap="none" anchor="ctr"/>
          <a:lstStyle/>
          <a:p>
            <a:pPr algn="ctr">
              <a:spcBef>
                <a:spcPts val="0"/>
              </a:spcBef>
            </a:pPr>
            <a:r>
              <a:rPr lang="vi-VN" sz="2800" b="1" dirty="0" smtClean="0">
                <a:solidFill>
                  <a:srgbClr val="0000CC"/>
                </a:solidFill>
              </a:rPr>
              <a:t>SƠ ĐỒ MẠCH ĐIỆN – CHIỀU DÒNG ĐIỆN</a:t>
            </a:r>
            <a:endParaRPr lang="vi-VN" sz="2800" b="1" dirty="0">
              <a:solidFill>
                <a:srgbClr val="0000CC"/>
              </a:solidFill>
            </a:endParaRPr>
          </a:p>
        </p:txBody>
      </p:sp>
      <p:sp>
        <p:nvSpPr>
          <p:cNvPr id="157" name="Text Box 157">
            <a:hlinkClick r:id="rId2" action="ppaction://hlinkfile"/>
          </p:cNvPr>
          <p:cNvSpPr txBox="1">
            <a:spLocks noChangeArrowheads="1"/>
          </p:cNvSpPr>
          <p:nvPr/>
        </p:nvSpPr>
        <p:spPr bwMode="auto">
          <a:xfrm>
            <a:off x="0" y="2071688"/>
            <a:ext cx="3733800" cy="523220"/>
          </a:xfrm>
          <a:prstGeom prst="rect">
            <a:avLst/>
          </a:prstGeom>
          <a:noFill/>
          <a:ln w="9525">
            <a:noFill/>
            <a:miter lim="800000"/>
            <a:headEnd/>
            <a:tailEnd/>
          </a:ln>
          <a:effectLst/>
        </p:spPr>
        <p:txBody>
          <a:bodyPr>
            <a:spAutoFit/>
          </a:bodyPr>
          <a:lstStyle/>
          <a:p>
            <a:pPr>
              <a:spcBef>
                <a:spcPct val="50000"/>
              </a:spcBef>
            </a:pPr>
            <a:r>
              <a:rPr lang="en-US" sz="2800" b="1" dirty="0" smtClean="0">
                <a:solidFill>
                  <a:srgbClr val="003300"/>
                </a:solidFill>
              </a:rPr>
              <a:t>III. VẬN DỤNG </a:t>
            </a:r>
            <a:r>
              <a:rPr lang="en-US" sz="2800" b="1" dirty="0" smtClean="0">
                <a:solidFill>
                  <a:srgbClr val="003300"/>
                </a:solidFill>
                <a:hlinkClick r:id="rId3" action="ppaction://hlinkfile"/>
              </a:rPr>
              <a:t>(5’)</a:t>
            </a:r>
            <a:endParaRPr lang="vi-VN" sz="2800" b="1" dirty="0">
              <a:solidFill>
                <a:srgbClr val="003300"/>
              </a:solidFill>
            </a:endParaRPr>
          </a:p>
        </p:txBody>
      </p:sp>
      <p:sp>
        <p:nvSpPr>
          <p:cNvPr id="158" name="Text Box 157">
            <a:hlinkClick r:id="rId4" action="ppaction://hlinkfile"/>
          </p:cNvPr>
          <p:cNvSpPr txBox="1">
            <a:spLocks noChangeArrowheads="1"/>
          </p:cNvSpPr>
          <p:nvPr/>
        </p:nvSpPr>
        <p:spPr bwMode="auto">
          <a:xfrm>
            <a:off x="152400" y="2819400"/>
            <a:ext cx="8991600" cy="954107"/>
          </a:xfrm>
          <a:prstGeom prst="rect">
            <a:avLst/>
          </a:prstGeom>
          <a:noFill/>
          <a:ln w="9525">
            <a:noFill/>
            <a:miter lim="800000"/>
            <a:headEnd/>
            <a:tailEnd/>
          </a:ln>
          <a:effectLst/>
        </p:spPr>
        <p:txBody>
          <a:bodyPr wrap="square">
            <a:spAutoFit/>
          </a:bodyPr>
          <a:lstStyle/>
          <a:p>
            <a:pPr>
              <a:spcBef>
                <a:spcPct val="50000"/>
              </a:spcBef>
            </a:pPr>
            <a:r>
              <a:rPr lang="en-US" sz="2800" b="1" dirty="0" err="1" smtClean="0">
                <a:solidFill>
                  <a:srgbClr val="003300"/>
                </a:solidFill>
              </a:rPr>
              <a:t>Hãy</a:t>
            </a:r>
            <a:r>
              <a:rPr lang="en-US" sz="2800" b="1" dirty="0" smtClean="0">
                <a:solidFill>
                  <a:srgbClr val="003300"/>
                </a:solidFill>
              </a:rPr>
              <a:t> </a:t>
            </a:r>
            <a:r>
              <a:rPr lang="en-US" sz="2800" b="1" dirty="0" err="1" smtClean="0">
                <a:solidFill>
                  <a:srgbClr val="003300"/>
                </a:solidFill>
              </a:rPr>
              <a:t>vẽ</a:t>
            </a:r>
            <a:r>
              <a:rPr lang="en-US" sz="2800" b="1" dirty="0" smtClean="0">
                <a:solidFill>
                  <a:srgbClr val="003300"/>
                </a:solidFill>
              </a:rPr>
              <a:t> </a:t>
            </a:r>
            <a:r>
              <a:rPr lang="en-US" sz="2800" b="1" dirty="0" err="1" smtClean="0">
                <a:solidFill>
                  <a:srgbClr val="003300"/>
                </a:solidFill>
              </a:rPr>
              <a:t>lại</a:t>
            </a:r>
            <a:r>
              <a:rPr lang="en-US" sz="2800" b="1" dirty="0" smtClean="0">
                <a:solidFill>
                  <a:srgbClr val="003300"/>
                </a:solidFill>
              </a:rPr>
              <a:t> </a:t>
            </a:r>
            <a:r>
              <a:rPr lang="en-US" sz="2800" b="1" dirty="0" err="1" smtClean="0">
                <a:solidFill>
                  <a:srgbClr val="003300"/>
                </a:solidFill>
              </a:rPr>
              <a:t>sơ</a:t>
            </a:r>
            <a:r>
              <a:rPr lang="en-US" sz="2800" b="1" dirty="0" smtClean="0">
                <a:solidFill>
                  <a:srgbClr val="003300"/>
                </a:solidFill>
              </a:rPr>
              <a:t> </a:t>
            </a:r>
            <a:r>
              <a:rPr lang="en-US" sz="2800" b="1" dirty="0" err="1" smtClean="0">
                <a:solidFill>
                  <a:srgbClr val="003300"/>
                </a:solidFill>
              </a:rPr>
              <a:t>đồ</a:t>
            </a:r>
            <a:r>
              <a:rPr lang="en-US" sz="2800" b="1" dirty="0" smtClean="0">
                <a:solidFill>
                  <a:srgbClr val="003300"/>
                </a:solidFill>
              </a:rPr>
              <a:t> </a:t>
            </a:r>
            <a:r>
              <a:rPr lang="en-US" sz="2800" b="1" dirty="0" err="1" smtClean="0">
                <a:solidFill>
                  <a:srgbClr val="003300"/>
                </a:solidFill>
              </a:rPr>
              <a:t>mạch</a:t>
            </a:r>
            <a:r>
              <a:rPr lang="en-US" sz="2800" b="1" dirty="0" smtClean="0">
                <a:solidFill>
                  <a:srgbClr val="003300"/>
                </a:solidFill>
              </a:rPr>
              <a:t> </a:t>
            </a:r>
            <a:r>
              <a:rPr lang="en-US" sz="2800" b="1" dirty="0" err="1" smtClean="0">
                <a:solidFill>
                  <a:srgbClr val="003300"/>
                </a:solidFill>
              </a:rPr>
              <a:t>điện</a:t>
            </a:r>
            <a:r>
              <a:rPr lang="en-US" sz="2800" b="1" dirty="0" smtClean="0">
                <a:solidFill>
                  <a:srgbClr val="003300"/>
                </a:solidFill>
              </a:rPr>
              <a:t> </a:t>
            </a:r>
            <a:r>
              <a:rPr lang="en-US" sz="2800" b="1" dirty="0" err="1" smtClean="0">
                <a:solidFill>
                  <a:srgbClr val="003300"/>
                </a:solidFill>
              </a:rPr>
              <a:t>của</a:t>
            </a:r>
            <a:r>
              <a:rPr lang="en-US" sz="2800" b="1" dirty="0" smtClean="0">
                <a:solidFill>
                  <a:srgbClr val="003300"/>
                </a:solidFill>
              </a:rPr>
              <a:t> </a:t>
            </a:r>
            <a:r>
              <a:rPr lang="en-US" sz="2800" b="1" dirty="0" err="1" smtClean="0">
                <a:solidFill>
                  <a:srgbClr val="003300"/>
                </a:solidFill>
              </a:rPr>
              <a:t>các</a:t>
            </a:r>
            <a:r>
              <a:rPr lang="en-US" sz="2800" b="1" dirty="0" smtClean="0">
                <a:solidFill>
                  <a:srgbClr val="003300"/>
                </a:solidFill>
              </a:rPr>
              <a:t> </a:t>
            </a:r>
            <a:r>
              <a:rPr lang="en-US" sz="2800" b="1" dirty="0" err="1" smtClean="0">
                <a:solidFill>
                  <a:srgbClr val="003300"/>
                </a:solidFill>
              </a:rPr>
              <a:t>mạch</a:t>
            </a:r>
            <a:r>
              <a:rPr lang="en-US" sz="2800" b="1" dirty="0" smtClean="0">
                <a:solidFill>
                  <a:srgbClr val="003300"/>
                </a:solidFill>
              </a:rPr>
              <a:t> </a:t>
            </a:r>
            <a:r>
              <a:rPr lang="en-US" sz="2800" b="1" dirty="0" err="1" smtClean="0">
                <a:solidFill>
                  <a:srgbClr val="003300"/>
                </a:solidFill>
              </a:rPr>
              <a:t>điện</a:t>
            </a:r>
            <a:r>
              <a:rPr lang="en-US" sz="2800" b="1" dirty="0" smtClean="0">
                <a:solidFill>
                  <a:srgbClr val="003300"/>
                </a:solidFill>
              </a:rPr>
              <a:t> </a:t>
            </a:r>
            <a:r>
              <a:rPr lang="en-US" sz="2800" b="1" dirty="0" err="1" smtClean="0">
                <a:solidFill>
                  <a:srgbClr val="003300"/>
                </a:solidFill>
              </a:rPr>
              <a:t>sau</a:t>
            </a:r>
            <a:r>
              <a:rPr lang="en-US" sz="2800" b="1" dirty="0" smtClean="0">
                <a:solidFill>
                  <a:srgbClr val="003300"/>
                </a:solidFill>
              </a:rPr>
              <a:t>. </a:t>
            </a:r>
            <a:r>
              <a:rPr lang="en-US" sz="2800" b="1" dirty="0" err="1" smtClean="0">
                <a:solidFill>
                  <a:srgbClr val="003300"/>
                </a:solidFill>
              </a:rPr>
              <a:t>Biểu</a:t>
            </a:r>
            <a:r>
              <a:rPr lang="en-US" sz="2800" b="1" dirty="0" smtClean="0">
                <a:solidFill>
                  <a:srgbClr val="003300"/>
                </a:solidFill>
              </a:rPr>
              <a:t> </a:t>
            </a:r>
            <a:r>
              <a:rPr lang="en-US" sz="2800" b="1" dirty="0" err="1" smtClean="0">
                <a:solidFill>
                  <a:srgbClr val="003300"/>
                </a:solidFill>
              </a:rPr>
              <a:t>diễn</a:t>
            </a:r>
            <a:r>
              <a:rPr lang="en-US" sz="2800" b="1" dirty="0" smtClean="0">
                <a:solidFill>
                  <a:srgbClr val="003300"/>
                </a:solidFill>
              </a:rPr>
              <a:t> </a:t>
            </a:r>
            <a:r>
              <a:rPr lang="en-US" sz="2800" b="1" dirty="0" err="1" smtClean="0">
                <a:solidFill>
                  <a:srgbClr val="003300"/>
                </a:solidFill>
              </a:rPr>
              <a:t>chiều</a:t>
            </a:r>
            <a:r>
              <a:rPr lang="en-US" sz="2800" b="1" dirty="0" smtClean="0">
                <a:solidFill>
                  <a:srgbClr val="003300"/>
                </a:solidFill>
              </a:rPr>
              <a:t> </a:t>
            </a:r>
            <a:r>
              <a:rPr lang="en-US" sz="2800" b="1" dirty="0" err="1" smtClean="0">
                <a:solidFill>
                  <a:srgbClr val="003300"/>
                </a:solidFill>
              </a:rPr>
              <a:t>của</a:t>
            </a:r>
            <a:r>
              <a:rPr lang="en-US" sz="2800" b="1" dirty="0" smtClean="0">
                <a:solidFill>
                  <a:srgbClr val="003300"/>
                </a:solidFill>
              </a:rPr>
              <a:t> </a:t>
            </a:r>
            <a:r>
              <a:rPr lang="en-US" sz="2800" b="1" dirty="0" err="1" smtClean="0">
                <a:solidFill>
                  <a:srgbClr val="003300"/>
                </a:solidFill>
              </a:rPr>
              <a:t>dòng</a:t>
            </a:r>
            <a:r>
              <a:rPr lang="en-US" sz="2800" b="1" dirty="0" smtClean="0">
                <a:solidFill>
                  <a:srgbClr val="003300"/>
                </a:solidFill>
              </a:rPr>
              <a:t> </a:t>
            </a:r>
            <a:r>
              <a:rPr lang="en-US" sz="2800" b="1" dirty="0" err="1" smtClean="0">
                <a:solidFill>
                  <a:srgbClr val="003300"/>
                </a:solidFill>
              </a:rPr>
              <a:t>điện</a:t>
            </a:r>
            <a:r>
              <a:rPr lang="en-US" sz="2800" b="1" dirty="0" smtClean="0">
                <a:solidFill>
                  <a:srgbClr val="003300"/>
                </a:solidFill>
              </a:rPr>
              <a:t> </a:t>
            </a:r>
            <a:r>
              <a:rPr lang="en-US" sz="2800" b="1" dirty="0" err="1" smtClean="0">
                <a:solidFill>
                  <a:srgbClr val="003300"/>
                </a:solidFill>
              </a:rPr>
              <a:t>chạy</a:t>
            </a:r>
            <a:r>
              <a:rPr lang="en-US" sz="2800" b="1" dirty="0" smtClean="0">
                <a:solidFill>
                  <a:srgbClr val="003300"/>
                </a:solidFill>
              </a:rPr>
              <a:t> </a:t>
            </a:r>
            <a:r>
              <a:rPr lang="en-US" sz="2800" b="1" dirty="0" err="1" smtClean="0">
                <a:solidFill>
                  <a:srgbClr val="003300"/>
                </a:solidFill>
              </a:rPr>
              <a:t>trong</a:t>
            </a:r>
            <a:r>
              <a:rPr lang="en-US" sz="2800" b="1" dirty="0" smtClean="0">
                <a:solidFill>
                  <a:srgbClr val="003300"/>
                </a:solidFill>
              </a:rPr>
              <a:t> </a:t>
            </a:r>
            <a:r>
              <a:rPr lang="en-US" sz="2800" b="1" dirty="0" err="1" smtClean="0">
                <a:solidFill>
                  <a:srgbClr val="003300"/>
                </a:solidFill>
              </a:rPr>
              <a:t>mạch</a:t>
            </a:r>
            <a:r>
              <a:rPr lang="en-US" sz="2800" b="1" dirty="0" smtClean="0">
                <a:solidFill>
                  <a:srgbClr val="003300"/>
                </a:solidFill>
              </a:rPr>
              <a:t>.  </a:t>
            </a:r>
            <a:endParaRPr lang="vi-VN" sz="2800" b="1" dirty="0">
              <a:solidFill>
                <a:srgbClr val="0033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WordArt 4"/>
          <p:cNvSpPr>
            <a:spLocks noChangeArrowheads="1" noChangeShapeType="1" noTextEdit="1"/>
          </p:cNvSpPr>
          <p:nvPr/>
        </p:nvSpPr>
        <p:spPr bwMode="auto">
          <a:xfrm>
            <a:off x="2590800" y="0"/>
            <a:ext cx="3810000" cy="609600"/>
          </a:xfrm>
          <a:prstGeom prst="rect">
            <a:avLst/>
          </a:prstGeom>
        </p:spPr>
        <p:txBody>
          <a:bodyPr wrap="none" fromWordArt="1">
            <a:prstTxWarp prst="textFadeUp">
              <a:avLst>
                <a:gd name="adj" fmla="val 9991"/>
              </a:avLst>
            </a:prstTxWarp>
          </a:bodyPr>
          <a:lstStyle/>
          <a:p>
            <a:pPr algn="ctr"/>
            <a:r>
              <a:rPr lang="vi-VN" sz="3600" kern="10">
                <a:ln w="12700">
                  <a:solidFill>
                    <a:srgbClr val="0000CC"/>
                  </a:solidFill>
                  <a:round/>
                  <a:headEnd/>
                  <a:tailEnd/>
                </a:ln>
                <a:solidFill>
                  <a:srgbClr val="FF0000"/>
                </a:solidFill>
                <a:effectLst>
                  <a:outerShdw dist="35921" dir="2700000" sy="50000" rotWithShape="0">
                    <a:srgbClr val="875B0D">
                      <a:alpha val="70000"/>
                    </a:srgbClr>
                  </a:outerShdw>
                </a:effectLst>
                <a:latin typeface="Times New Roman"/>
                <a:cs typeface="Times New Roman"/>
              </a:rPr>
              <a:t>Củng cố</a:t>
            </a:r>
          </a:p>
        </p:txBody>
      </p:sp>
      <p:sp>
        <p:nvSpPr>
          <p:cNvPr id="57349" name="Text Box 5"/>
          <p:cNvSpPr txBox="1">
            <a:spLocks noChangeArrowheads="1"/>
          </p:cNvSpPr>
          <p:nvPr/>
        </p:nvSpPr>
        <p:spPr bwMode="auto">
          <a:xfrm>
            <a:off x="685800" y="914400"/>
            <a:ext cx="8001000" cy="366713"/>
          </a:xfrm>
          <a:prstGeom prst="rect">
            <a:avLst/>
          </a:prstGeom>
          <a:noFill/>
          <a:ln w="9525">
            <a:noFill/>
            <a:miter lim="800000"/>
            <a:headEnd/>
            <a:tailEnd/>
          </a:ln>
          <a:effectLst/>
        </p:spPr>
        <p:txBody>
          <a:bodyPr>
            <a:spAutoFit/>
          </a:bodyPr>
          <a:lstStyle/>
          <a:p>
            <a:pPr>
              <a:spcBef>
                <a:spcPct val="50000"/>
              </a:spcBef>
            </a:pPr>
            <a:endParaRPr lang="vi-VN"/>
          </a:p>
        </p:txBody>
      </p:sp>
      <p:sp>
        <p:nvSpPr>
          <p:cNvPr id="57350" name="Text Box 6"/>
          <p:cNvSpPr txBox="1">
            <a:spLocks noChangeArrowheads="1"/>
          </p:cNvSpPr>
          <p:nvPr/>
        </p:nvSpPr>
        <p:spPr bwMode="auto">
          <a:xfrm>
            <a:off x="533400" y="762000"/>
            <a:ext cx="8229600" cy="822325"/>
          </a:xfrm>
          <a:prstGeom prst="rect">
            <a:avLst/>
          </a:prstGeom>
          <a:noFill/>
          <a:ln w="9525">
            <a:noFill/>
            <a:miter lim="800000"/>
            <a:headEnd/>
            <a:tailEnd/>
          </a:ln>
          <a:effectLst/>
        </p:spPr>
        <p:txBody>
          <a:bodyPr>
            <a:spAutoFit/>
          </a:bodyPr>
          <a:lstStyle/>
          <a:p>
            <a:pPr>
              <a:spcBef>
                <a:spcPct val="50000"/>
              </a:spcBef>
            </a:pPr>
            <a:r>
              <a:rPr lang="en-US" sz="2400" b="1" dirty="0" err="1">
                <a:solidFill>
                  <a:srgbClr val="FF0000"/>
                </a:solidFill>
              </a:rPr>
              <a:t>Bài</a:t>
            </a:r>
            <a:r>
              <a:rPr lang="en-US" sz="2400" b="1" dirty="0">
                <a:solidFill>
                  <a:srgbClr val="FF0000"/>
                </a:solidFill>
              </a:rPr>
              <a:t> 2:</a:t>
            </a:r>
            <a:r>
              <a:rPr lang="en-US" sz="2400" b="1" dirty="0"/>
              <a:t> </a:t>
            </a:r>
            <a:r>
              <a:rPr lang="en-US" sz="2400" b="1" dirty="0" err="1">
                <a:solidFill>
                  <a:srgbClr val="0000CC"/>
                </a:solidFill>
              </a:rPr>
              <a:t>Hãy</a:t>
            </a:r>
            <a:r>
              <a:rPr lang="en-US" sz="2400" b="1" dirty="0">
                <a:solidFill>
                  <a:srgbClr val="0000CC"/>
                </a:solidFill>
              </a:rPr>
              <a:t> </a:t>
            </a:r>
            <a:r>
              <a:rPr lang="en-US" sz="2400" b="1" dirty="0" err="1">
                <a:solidFill>
                  <a:srgbClr val="0000CC"/>
                </a:solidFill>
              </a:rPr>
              <a:t>vẽ</a:t>
            </a:r>
            <a:r>
              <a:rPr lang="en-US" sz="2400" b="1" dirty="0">
                <a:solidFill>
                  <a:srgbClr val="0000CC"/>
                </a:solidFill>
              </a:rPr>
              <a:t> </a:t>
            </a:r>
            <a:r>
              <a:rPr lang="en-US" sz="2400" b="1" dirty="0" err="1">
                <a:solidFill>
                  <a:srgbClr val="0000CC"/>
                </a:solidFill>
              </a:rPr>
              <a:t>sơ</a:t>
            </a:r>
            <a:r>
              <a:rPr lang="en-US" sz="2400" b="1" dirty="0">
                <a:solidFill>
                  <a:srgbClr val="0000CC"/>
                </a:solidFill>
              </a:rPr>
              <a:t> </a:t>
            </a:r>
            <a:r>
              <a:rPr lang="en-US" sz="2400" b="1" dirty="0" err="1">
                <a:solidFill>
                  <a:srgbClr val="0000CC"/>
                </a:solidFill>
              </a:rPr>
              <a:t>đồ</a:t>
            </a:r>
            <a:r>
              <a:rPr lang="en-US" sz="2400" b="1" dirty="0">
                <a:solidFill>
                  <a:srgbClr val="0000CC"/>
                </a:solidFill>
              </a:rPr>
              <a:t> </a:t>
            </a:r>
            <a:r>
              <a:rPr lang="en-US" sz="2400" b="1" dirty="0" err="1">
                <a:solidFill>
                  <a:srgbClr val="0000CC"/>
                </a:solidFill>
              </a:rPr>
              <a:t>sau</a:t>
            </a:r>
            <a:r>
              <a:rPr lang="en-US" sz="2400" b="1" dirty="0">
                <a:solidFill>
                  <a:srgbClr val="0000CC"/>
                </a:solidFill>
              </a:rPr>
              <a:t> </a:t>
            </a:r>
            <a:r>
              <a:rPr lang="en-US" sz="2400" b="1" dirty="0" err="1">
                <a:solidFill>
                  <a:srgbClr val="0000CC"/>
                </a:solidFill>
              </a:rPr>
              <a:t>và</a:t>
            </a:r>
            <a:r>
              <a:rPr lang="en-US" sz="2400" b="1" dirty="0">
                <a:solidFill>
                  <a:srgbClr val="0000CC"/>
                </a:solidFill>
              </a:rPr>
              <a:t> </a:t>
            </a:r>
            <a:r>
              <a:rPr lang="en-US" sz="2400" b="1" dirty="0" err="1">
                <a:solidFill>
                  <a:srgbClr val="0000CC"/>
                </a:solidFill>
              </a:rPr>
              <a:t>vẽ</a:t>
            </a:r>
            <a:r>
              <a:rPr lang="en-US" sz="2400" b="1" dirty="0">
                <a:solidFill>
                  <a:srgbClr val="0000CC"/>
                </a:solidFill>
              </a:rPr>
              <a:t> </a:t>
            </a:r>
            <a:r>
              <a:rPr lang="en-US" sz="2400" b="1" dirty="0" err="1">
                <a:solidFill>
                  <a:srgbClr val="0000CC"/>
                </a:solidFill>
              </a:rPr>
              <a:t>mũi</a:t>
            </a:r>
            <a:r>
              <a:rPr lang="en-US" sz="2400" b="1" dirty="0">
                <a:solidFill>
                  <a:srgbClr val="0000CC"/>
                </a:solidFill>
              </a:rPr>
              <a:t> </a:t>
            </a:r>
            <a:r>
              <a:rPr lang="en-US" sz="2400" b="1" dirty="0" err="1">
                <a:solidFill>
                  <a:srgbClr val="0000CC"/>
                </a:solidFill>
              </a:rPr>
              <a:t>tên</a:t>
            </a:r>
            <a:r>
              <a:rPr lang="en-US" sz="2400" b="1" dirty="0">
                <a:solidFill>
                  <a:srgbClr val="0000CC"/>
                </a:solidFill>
              </a:rPr>
              <a:t> </a:t>
            </a:r>
            <a:r>
              <a:rPr lang="en-US" sz="2400" b="1" dirty="0" err="1">
                <a:solidFill>
                  <a:srgbClr val="0000CC"/>
                </a:solidFill>
              </a:rPr>
              <a:t>chỉ</a:t>
            </a:r>
            <a:r>
              <a:rPr lang="en-US" sz="2400" b="1" dirty="0">
                <a:solidFill>
                  <a:srgbClr val="0000CC"/>
                </a:solidFill>
              </a:rPr>
              <a:t> </a:t>
            </a:r>
            <a:r>
              <a:rPr lang="en-US" sz="2400" b="1" dirty="0" err="1">
                <a:solidFill>
                  <a:srgbClr val="0000CC"/>
                </a:solidFill>
              </a:rPr>
              <a:t>chiều</a:t>
            </a:r>
            <a:r>
              <a:rPr lang="en-US" sz="2400" b="1" dirty="0">
                <a:solidFill>
                  <a:srgbClr val="0000CC"/>
                </a:solidFill>
              </a:rPr>
              <a:t> </a:t>
            </a:r>
            <a:r>
              <a:rPr lang="en-US" sz="2400" b="1" dirty="0" err="1">
                <a:solidFill>
                  <a:srgbClr val="0000CC"/>
                </a:solidFill>
              </a:rPr>
              <a:t>dòng</a:t>
            </a:r>
            <a:r>
              <a:rPr lang="en-US" sz="2400" b="1" dirty="0">
                <a:solidFill>
                  <a:srgbClr val="0000CC"/>
                </a:solidFill>
              </a:rPr>
              <a:t> </a:t>
            </a:r>
            <a:r>
              <a:rPr lang="en-US" sz="2400" b="1" dirty="0" err="1">
                <a:solidFill>
                  <a:srgbClr val="0000CC"/>
                </a:solidFill>
              </a:rPr>
              <a:t>điện</a:t>
            </a:r>
            <a:r>
              <a:rPr lang="en-US" sz="2400" b="1" dirty="0">
                <a:solidFill>
                  <a:srgbClr val="0000CC"/>
                </a:solidFill>
              </a:rPr>
              <a:t> </a:t>
            </a:r>
            <a:r>
              <a:rPr lang="en-US" sz="2400" b="1" dirty="0" err="1">
                <a:solidFill>
                  <a:srgbClr val="0000CC"/>
                </a:solidFill>
              </a:rPr>
              <a:t>trong</a:t>
            </a:r>
            <a:r>
              <a:rPr lang="en-US" sz="2400" b="1" dirty="0">
                <a:solidFill>
                  <a:srgbClr val="0000CC"/>
                </a:solidFill>
              </a:rPr>
              <a:t> </a:t>
            </a:r>
            <a:r>
              <a:rPr lang="en-US" sz="2400" b="1" dirty="0" err="1">
                <a:solidFill>
                  <a:srgbClr val="0000CC"/>
                </a:solidFill>
              </a:rPr>
              <a:t>mạch</a:t>
            </a:r>
            <a:r>
              <a:rPr lang="en-US" sz="2400" b="1" dirty="0">
                <a:solidFill>
                  <a:srgbClr val="0000CC"/>
                </a:solidFill>
              </a:rPr>
              <a:t> </a:t>
            </a:r>
            <a:r>
              <a:rPr lang="en-US" sz="2400" b="1" dirty="0" err="1">
                <a:solidFill>
                  <a:srgbClr val="0000CC"/>
                </a:solidFill>
              </a:rPr>
              <a:t>khi</a:t>
            </a:r>
            <a:r>
              <a:rPr lang="en-US" sz="2400" b="1" dirty="0">
                <a:solidFill>
                  <a:srgbClr val="0000CC"/>
                </a:solidFill>
              </a:rPr>
              <a:t> </a:t>
            </a:r>
            <a:r>
              <a:rPr lang="en-US" sz="2400" b="1" dirty="0" err="1">
                <a:solidFill>
                  <a:srgbClr val="0000CC"/>
                </a:solidFill>
              </a:rPr>
              <a:t>đóng</a:t>
            </a:r>
            <a:r>
              <a:rPr lang="en-US" sz="2400" b="1" dirty="0">
                <a:solidFill>
                  <a:srgbClr val="0000CC"/>
                </a:solidFill>
              </a:rPr>
              <a:t> </a:t>
            </a:r>
            <a:r>
              <a:rPr lang="en-US" sz="2400" b="1" dirty="0" err="1">
                <a:solidFill>
                  <a:srgbClr val="0000CC"/>
                </a:solidFill>
              </a:rPr>
              <a:t>công</a:t>
            </a:r>
            <a:r>
              <a:rPr lang="en-US" sz="2400" b="1" dirty="0">
                <a:solidFill>
                  <a:srgbClr val="0000CC"/>
                </a:solidFill>
              </a:rPr>
              <a:t> </a:t>
            </a:r>
            <a:r>
              <a:rPr lang="en-US" sz="2400" b="1" dirty="0" err="1">
                <a:solidFill>
                  <a:srgbClr val="0000CC"/>
                </a:solidFill>
              </a:rPr>
              <a:t>tắc</a:t>
            </a:r>
            <a:r>
              <a:rPr lang="en-US" sz="2400" b="1" dirty="0">
                <a:solidFill>
                  <a:srgbClr val="0000CC"/>
                </a:solidFill>
              </a:rPr>
              <a:t>.</a:t>
            </a:r>
            <a:endParaRPr lang="vi-VN" sz="2400" b="1" dirty="0">
              <a:solidFill>
                <a:srgbClr val="0000CC"/>
              </a:solidFill>
            </a:endParaRPr>
          </a:p>
        </p:txBody>
      </p:sp>
      <p:grpSp>
        <p:nvGrpSpPr>
          <p:cNvPr id="57372" name="Group 28"/>
          <p:cNvGrpSpPr>
            <a:grpSpLocks/>
          </p:cNvGrpSpPr>
          <p:nvPr/>
        </p:nvGrpSpPr>
        <p:grpSpPr bwMode="auto">
          <a:xfrm>
            <a:off x="5486400" y="4495800"/>
            <a:ext cx="3048000" cy="1828800"/>
            <a:chOff x="3264" y="2808"/>
            <a:chExt cx="2080" cy="1320"/>
          </a:xfrm>
        </p:grpSpPr>
        <p:sp>
          <p:nvSpPr>
            <p:cNvPr id="57361" name="Line 17"/>
            <p:cNvSpPr>
              <a:spLocks noChangeShapeType="1"/>
            </p:cNvSpPr>
            <p:nvPr/>
          </p:nvSpPr>
          <p:spPr bwMode="auto">
            <a:xfrm>
              <a:off x="4704" y="3840"/>
              <a:ext cx="0" cy="288"/>
            </a:xfrm>
            <a:prstGeom prst="line">
              <a:avLst/>
            </a:prstGeom>
            <a:noFill/>
            <a:ln w="38100">
              <a:solidFill>
                <a:schemeClr val="tx1"/>
              </a:solidFill>
              <a:round/>
              <a:headEnd/>
              <a:tailEnd/>
            </a:ln>
            <a:effectLst/>
          </p:spPr>
          <p:txBody>
            <a:bodyPr/>
            <a:lstStyle/>
            <a:p>
              <a:endParaRPr lang="vi-VN"/>
            </a:p>
          </p:txBody>
        </p:sp>
        <p:sp>
          <p:nvSpPr>
            <p:cNvPr id="57362" name="Line 18"/>
            <p:cNvSpPr>
              <a:spLocks noChangeShapeType="1"/>
            </p:cNvSpPr>
            <p:nvPr/>
          </p:nvSpPr>
          <p:spPr bwMode="auto">
            <a:xfrm>
              <a:off x="4608" y="3888"/>
              <a:ext cx="0" cy="192"/>
            </a:xfrm>
            <a:prstGeom prst="line">
              <a:avLst/>
            </a:prstGeom>
            <a:noFill/>
            <a:ln w="38100">
              <a:solidFill>
                <a:schemeClr val="tx1"/>
              </a:solidFill>
              <a:round/>
              <a:headEnd/>
              <a:tailEnd/>
            </a:ln>
            <a:effectLst/>
          </p:spPr>
          <p:txBody>
            <a:bodyPr/>
            <a:lstStyle/>
            <a:p>
              <a:endParaRPr lang="vi-VN"/>
            </a:p>
          </p:txBody>
        </p:sp>
        <p:sp>
          <p:nvSpPr>
            <p:cNvPr id="57363" name="Line 19"/>
            <p:cNvSpPr>
              <a:spLocks noChangeShapeType="1"/>
            </p:cNvSpPr>
            <p:nvPr/>
          </p:nvSpPr>
          <p:spPr bwMode="auto">
            <a:xfrm>
              <a:off x="4512" y="3840"/>
              <a:ext cx="0" cy="288"/>
            </a:xfrm>
            <a:prstGeom prst="line">
              <a:avLst/>
            </a:prstGeom>
            <a:noFill/>
            <a:ln w="38100">
              <a:solidFill>
                <a:schemeClr val="tx1"/>
              </a:solidFill>
              <a:round/>
              <a:headEnd/>
              <a:tailEnd/>
            </a:ln>
            <a:effectLst/>
          </p:spPr>
          <p:txBody>
            <a:bodyPr/>
            <a:lstStyle/>
            <a:p>
              <a:endParaRPr lang="vi-VN"/>
            </a:p>
          </p:txBody>
        </p:sp>
        <p:sp>
          <p:nvSpPr>
            <p:cNvPr id="57364" name="Line 20"/>
            <p:cNvSpPr>
              <a:spLocks noChangeShapeType="1"/>
            </p:cNvSpPr>
            <p:nvPr/>
          </p:nvSpPr>
          <p:spPr bwMode="auto">
            <a:xfrm>
              <a:off x="4416" y="3888"/>
              <a:ext cx="0" cy="192"/>
            </a:xfrm>
            <a:prstGeom prst="line">
              <a:avLst/>
            </a:prstGeom>
            <a:noFill/>
            <a:ln w="38100">
              <a:solidFill>
                <a:schemeClr val="tx1"/>
              </a:solidFill>
              <a:round/>
              <a:headEnd/>
              <a:tailEnd/>
            </a:ln>
            <a:effectLst/>
          </p:spPr>
          <p:txBody>
            <a:bodyPr/>
            <a:lstStyle/>
            <a:p>
              <a:endParaRPr lang="vi-VN"/>
            </a:p>
          </p:txBody>
        </p:sp>
        <p:sp>
          <p:nvSpPr>
            <p:cNvPr id="57365" name="Line 21"/>
            <p:cNvSpPr>
              <a:spLocks noChangeShapeType="1"/>
            </p:cNvSpPr>
            <p:nvPr/>
          </p:nvSpPr>
          <p:spPr bwMode="auto">
            <a:xfrm>
              <a:off x="4704" y="3984"/>
              <a:ext cx="288" cy="0"/>
            </a:xfrm>
            <a:prstGeom prst="line">
              <a:avLst/>
            </a:prstGeom>
            <a:noFill/>
            <a:ln w="38100">
              <a:solidFill>
                <a:schemeClr val="tx1"/>
              </a:solidFill>
              <a:round/>
              <a:headEnd/>
              <a:tailEnd/>
            </a:ln>
            <a:effectLst/>
          </p:spPr>
          <p:txBody>
            <a:bodyPr/>
            <a:lstStyle/>
            <a:p>
              <a:endParaRPr lang="vi-VN"/>
            </a:p>
          </p:txBody>
        </p:sp>
        <p:sp>
          <p:nvSpPr>
            <p:cNvPr id="57366" name="Line 22"/>
            <p:cNvSpPr>
              <a:spLocks noChangeShapeType="1"/>
            </p:cNvSpPr>
            <p:nvPr/>
          </p:nvSpPr>
          <p:spPr bwMode="auto">
            <a:xfrm>
              <a:off x="4128" y="3984"/>
              <a:ext cx="288" cy="0"/>
            </a:xfrm>
            <a:prstGeom prst="line">
              <a:avLst/>
            </a:prstGeom>
            <a:noFill/>
            <a:ln w="38100">
              <a:solidFill>
                <a:schemeClr val="tx1"/>
              </a:solidFill>
              <a:round/>
              <a:headEnd type="oval" w="med" len="med"/>
              <a:tailEnd/>
            </a:ln>
            <a:effectLst/>
          </p:spPr>
          <p:txBody>
            <a:bodyPr/>
            <a:lstStyle/>
            <a:p>
              <a:endParaRPr lang="vi-VN"/>
            </a:p>
          </p:txBody>
        </p:sp>
        <p:sp>
          <p:nvSpPr>
            <p:cNvPr id="57367" name="Text Box 23"/>
            <p:cNvSpPr txBox="1">
              <a:spLocks noChangeArrowheads="1"/>
            </p:cNvSpPr>
            <p:nvPr/>
          </p:nvSpPr>
          <p:spPr bwMode="auto">
            <a:xfrm>
              <a:off x="4704" y="3744"/>
              <a:ext cx="335" cy="287"/>
            </a:xfrm>
            <a:prstGeom prst="rect">
              <a:avLst/>
            </a:prstGeom>
            <a:noFill/>
            <a:ln w="38100">
              <a:noFill/>
              <a:miter lim="800000"/>
              <a:headEnd/>
              <a:tailEnd/>
            </a:ln>
            <a:effectLst/>
          </p:spPr>
          <p:txBody>
            <a:bodyPr>
              <a:spAutoFit/>
            </a:bodyPr>
            <a:lstStyle/>
            <a:p>
              <a:pPr>
                <a:spcBef>
                  <a:spcPct val="50000"/>
                </a:spcBef>
              </a:pPr>
              <a:r>
                <a:rPr lang="en-US" sz="2000" b="1">
                  <a:solidFill>
                    <a:srgbClr val="FF0000"/>
                  </a:solidFill>
                </a:rPr>
                <a:t>+</a:t>
              </a:r>
              <a:endParaRPr lang="vi-VN" sz="2000" b="1">
                <a:solidFill>
                  <a:srgbClr val="FF0000"/>
                </a:solidFill>
              </a:endParaRPr>
            </a:p>
          </p:txBody>
        </p:sp>
        <p:sp>
          <p:nvSpPr>
            <p:cNvPr id="57368" name="Text Box 24"/>
            <p:cNvSpPr txBox="1">
              <a:spLocks noChangeArrowheads="1"/>
            </p:cNvSpPr>
            <p:nvPr/>
          </p:nvSpPr>
          <p:spPr bwMode="auto">
            <a:xfrm>
              <a:off x="4225" y="3696"/>
              <a:ext cx="335" cy="375"/>
            </a:xfrm>
            <a:prstGeom prst="rect">
              <a:avLst/>
            </a:prstGeom>
            <a:noFill/>
            <a:ln w="38100">
              <a:noFill/>
              <a:miter lim="800000"/>
              <a:headEnd/>
              <a:tailEnd/>
            </a:ln>
            <a:effectLst/>
          </p:spPr>
          <p:txBody>
            <a:bodyPr>
              <a:spAutoFit/>
            </a:bodyPr>
            <a:lstStyle/>
            <a:p>
              <a:pPr>
                <a:spcBef>
                  <a:spcPct val="50000"/>
                </a:spcBef>
              </a:pPr>
              <a:r>
                <a:rPr lang="en-US" sz="2800" b="1">
                  <a:solidFill>
                    <a:srgbClr val="0000CC"/>
                  </a:solidFill>
                </a:rPr>
                <a:t>-</a:t>
              </a:r>
              <a:endParaRPr lang="vi-VN" sz="2800" b="1">
                <a:solidFill>
                  <a:srgbClr val="0000CC"/>
                </a:solidFill>
              </a:endParaRPr>
            </a:p>
          </p:txBody>
        </p:sp>
        <p:sp>
          <p:nvSpPr>
            <p:cNvPr id="57369" name="Line 25"/>
            <p:cNvSpPr>
              <a:spLocks noChangeShapeType="1"/>
            </p:cNvSpPr>
            <p:nvPr/>
          </p:nvSpPr>
          <p:spPr bwMode="auto">
            <a:xfrm flipH="1">
              <a:off x="3832" y="3952"/>
              <a:ext cx="288" cy="0"/>
            </a:xfrm>
            <a:prstGeom prst="line">
              <a:avLst/>
            </a:prstGeom>
            <a:noFill/>
            <a:ln w="38100">
              <a:solidFill>
                <a:schemeClr val="tx1"/>
              </a:solidFill>
              <a:round/>
              <a:headEnd/>
              <a:tailEnd/>
            </a:ln>
            <a:effectLst/>
          </p:spPr>
          <p:txBody>
            <a:bodyPr/>
            <a:lstStyle/>
            <a:p>
              <a:endParaRPr lang="vi-VN"/>
            </a:p>
          </p:txBody>
        </p:sp>
        <p:sp>
          <p:nvSpPr>
            <p:cNvPr id="57370" name="Freeform 26"/>
            <p:cNvSpPr>
              <a:spLocks/>
            </p:cNvSpPr>
            <p:nvPr/>
          </p:nvSpPr>
          <p:spPr bwMode="auto">
            <a:xfrm>
              <a:off x="3264" y="2976"/>
              <a:ext cx="2080" cy="1008"/>
            </a:xfrm>
            <a:custGeom>
              <a:avLst/>
              <a:gdLst/>
              <a:ahLst/>
              <a:cxnLst>
                <a:cxn ang="0">
                  <a:pos x="576" y="1008"/>
                </a:cxn>
                <a:cxn ang="0">
                  <a:pos x="0" y="1008"/>
                </a:cxn>
                <a:cxn ang="0">
                  <a:pos x="0" y="0"/>
                </a:cxn>
                <a:cxn ang="0">
                  <a:pos x="2064" y="0"/>
                </a:cxn>
                <a:cxn ang="0">
                  <a:pos x="2080" y="1008"/>
                </a:cxn>
                <a:cxn ang="0">
                  <a:pos x="1536" y="1008"/>
                </a:cxn>
              </a:cxnLst>
              <a:rect l="0" t="0" r="r" b="b"/>
              <a:pathLst>
                <a:path w="2080" h="1008">
                  <a:moveTo>
                    <a:pt x="576" y="1008"/>
                  </a:moveTo>
                  <a:lnTo>
                    <a:pt x="0" y="1008"/>
                  </a:lnTo>
                  <a:lnTo>
                    <a:pt x="0" y="0"/>
                  </a:lnTo>
                  <a:lnTo>
                    <a:pt x="2064" y="0"/>
                  </a:lnTo>
                  <a:lnTo>
                    <a:pt x="2080" y="1008"/>
                  </a:lnTo>
                  <a:lnTo>
                    <a:pt x="1536" y="1008"/>
                  </a:lnTo>
                </a:path>
              </a:pathLst>
            </a:custGeom>
            <a:noFill/>
            <a:ln w="38100" cmpd="sng">
              <a:solidFill>
                <a:schemeClr val="tx1"/>
              </a:solidFill>
              <a:round/>
              <a:headEnd type="oval" w="med" len="med"/>
              <a:tailEnd/>
            </a:ln>
            <a:effectLst/>
          </p:spPr>
          <p:txBody>
            <a:bodyPr/>
            <a:lstStyle/>
            <a:p>
              <a:endParaRPr lang="vi-VN"/>
            </a:p>
          </p:txBody>
        </p:sp>
        <p:sp>
          <p:nvSpPr>
            <p:cNvPr id="57371" name="AutoShape 27"/>
            <p:cNvSpPr>
              <a:spLocks noChangeArrowheads="1"/>
            </p:cNvSpPr>
            <p:nvPr/>
          </p:nvSpPr>
          <p:spPr bwMode="auto">
            <a:xfrm>
              <a:off x="4224" y="2808"/>
              <a:ext cx="336" cy="336"/>
            </a:xfrm>
            <a:prstGeom prst="flowChartSummingJunction">
              <a:avLst/>
            </a:prstGeom>
            <a:solidFill>
              <a:srgbClr val="FFFFFF"/>
            </a:solidFill>
            <a:ln w="38100">
              <a:solidFill>
                <a:schemeClr val="tx1"/>
              </a:solidFill>
              <a:round/>
              <a:headEnd/>
              <a:tailEnd/>
            </a:ln>
            <a:effectLst/>
          </p:spPr>
          <p:txBody>
            <a:bodyPr wrap="none" anchor="ctr"/>
            <a:lstStyle/>
            <a:p>
              <a:endParaRPr lang="vi-VN"/>
            </a:p>
          </p:txBody>
        </p:sp>
      </p:grpSp>
      <p:sp>
        <p:nvSpPr>
          <p:cNvPr id="57373" name="Line 29"/>
          <p:cNvSpPr>
            <a:spLocks noChangeShapeType="1"/>
          </p:cNvSpPr>
          <p:nvPr/>
        </p:nvSpPr>
        <p:spPr bwMode="auto">
          <a:xfrm flipV="1">
            <a:off x="8534400" y="5410200"/>
            <a:ext cx="0" cy="381000"/>
          </a:xfrm>
          <a:prstGeom prst="line">
            <a:avLst/>
          </a:prstGeom>
          <a:noFill/>
          <a:ln w="57150">
            <a:solidFill>
              <a:srgbClr val="FF0000"/>
            </a:solidFill>
            <a:round/>
            <a:headEnd/>
            <a:tailEnd type="triangle" w="med" len="med"/>
          </a:ln>
          <a:effectLst/>
        </p:spPr>
        <p:txBody>
          <a:bodyPr/>
          <a:lstStyle/>
          <a:p>
            <a:endParaRPr lang="vi-VN"/>
          </a:p>
        </p:txBody>
      </p:sp>
      <p:sp>
        <p:nvSpPr>
          <p:cNvPr id="57374" name="Line 30"/>
          <p:cNvSpPr>
            <a:spLocks noChangeShapeType="1"/>
          </p:cNvSpPr>
          <p:nvPr/>
        </p:nvSpPr>
        <p:spPr bwMode="auto">
          <a:xfrm>
            <a:off x="5486400" y="5105400"/>
            <a:ext cx="0" cy="228600"/>
          </a:xfrm>
          <a:prstGeom prst="line">
            <a:avLst/>
          </a:prstGeom>
          <a:noFill/>
          <a:ln w="57150">
            <a:solidFill>
              <a:srgbClr val="FF0000"/>
            </a:solidFill>
            <a:round/>
            <a:headEnd/>
            <a:tailEnd type="triangle" w="med" len="med"/>
          </a:ln>
          <a:effectLst/>
        </p:spPr>
        <p:txBody>
          <a:bodyPr/>
          <a:lstStyle/>
          <a:p>
            <a:endParaRPr lang="vi-VN"/>
          </a:p>
        </p:txBody>
      </p:sp>
      <p:pic>
        <p:nvPicPr>
          <p:cNvPr id="57375" name="Picture 31" descr="25022013295"/>
          <p:cNvPicPr>
            <a:picLocks noChangeAspect="1" noChangeArrowheads="1"/>
          </p:cNvPicPr>
          <p:nvPr/>
        </p:nvPicPr>
        <p:blipFill>
          <a:blip r:embed="rId2" cstate="print"/>
          <a:srcRect/>
          <a:stretch>
            <a:fillRect/>
          </a:stretch>
        </p:blipFill>
        <p:spPr bwMode="auto">
          <a:xfrm>
            <a:off x="914400" y="4229100"/>
            <a:ext cx="3505200" cy="2628900"/>
          </a:xfrm>
          <a:prstGeom prst="rect">
            <a:avLst/>
          </a:prstGeom>
          <a:noFill/>
        </p:spPr>
      </p:pic>
      <p:pic>
        <p:nvPicPr>
          <p:cNvPr id="57376" name="Picture 32" descr="25022013293"/>
          <p:cNvPicPr>
            <a:picLocks noChangeAspect="1" noChangeArrowheads="1"/>
          </p:cNvPicPr>
          <p:nvPr/>
        </p:nvPicPr>
        <p:blipFill>
          <a:blip r:embed="rId3" cstate="print"/>
          <a:srcRect/>
          <a:stretch>
            <a:fillRect/>
          </a:stretch>
        </p:blipFill>
        <p:spPr bwMode="auto">
          <a:xfrm>
            <a:off x="914400" y="1600200"/>
            <a:ext cx="3505200" cy="2628900"/>
          </a:xfrm>
          <a:prstGeom prst="rect">
            <a:avLst/>
          </a:prstGeom>
          <a:noFill/>
        </p:spPr>
      </p:pic>
      <p:grpSp>
        <p:nvGrpSpPr>
          <p:cNvPr id="57379" name="Group 35"/>
          <p:cNvGrpSpPr>
            <a:grpSpLocks/>
          </p:cNvGrpSpPr>
          <p:nvPr/>
        </p:nvGrpSpPr>
        <p:grpSpPr bwMode="auto">
          <a:xfrm>
            <a:off x="5486400" y="1600200"/>
            <a:ext cx="2971800" cy="2057400"/>
            <a:chOff x="3072" y="1008"/>
            <a:chExt cx="2256" cy="1296"/>
          </a:xfrm>
        </p:grpSpPr>
        <p:sp>
          <p:nvSpPr>
            <p:cNvPr id="57351" name="Line 7"/>
            <p:cNvSpPr>
              <a:spLocks noChangeShapeType="1"/>
            </p:cNvSpPr>
            <p:nvPr/>
          </p:nvSpPr>
          <p:spPr bwMode="auto">
            <a:xfrm>
              <a:off x="3840" y="1173"/>
              <a:ext cx="0" cy="331"/>
            </a:xfrm>
            <a:prstGeom prst="line">
              <a:avLst/>
            </a:prstGeom>
            <a:noFill/>
            <a:ln w="38100">
              <a:solidFill>
                <a:schemeClr val="tx1"/>
              </a:solidFill>
              <a:round/>
              <a:headEnd/>
              <a:tailEnd/>
            </a:ln>
            <a:effectLst/>
          </p:spPr>
          <p:txBody>
            <a:bodyPr/>
            <a:lstStyle/>
            <a:p>
              <a:endParaRPr lang="vi-VN"/>
            </a:p>
          </p:txBody>
        </p:sp>
        <p:sp>
          <p:nvSpPr>
            <p:cNvPr id="57352" name="Line 8"/>
            <p:cNvSpPr>
              <a:spLocks noChangeShapeType="1"/>
            </p:cNvSpPr>
            <p:nvPr/>
          </p:nvSpPr>
          <p:spPr bwMode="auto">
            <a:xfrm>
              <a:off x="3960" y="1235"/>
              <a:ext cx="0" cy="207"/>
            </a:xfrm>
            <a:prstGeom prst="line">
              <a:avLst/>
            </a:prstGeom>
            <a:noFill/>
            <a:ln w="38100">
              <a:solidFill>
                <a:schemeClr val="tx1"/>
              </a:solidFill>
              <a:round/>
              <a:headEnd/>
              <a:tailEnd/>
            </a:ln>
            <a:effectLst/>
          </p:spPr>
          <p:txBody>
            <a:bodyPr/>
            <a:lstStyle/>
            <a:p>
              <a:endParaRPr lang="vi-VN"/>
            </a:p>
          </p:txBody>
        </p:sp>
        <p:sp>
          <p:nvSpPr>
            <p:cNvPr id="57353" name="Freeform 9"/>
            <p:cNvSpPr>
              <a:spLocks/>
            </p:cNvSpPr>
            <p:nvPr/>
          </p:nvSpPr>
          <p:spPr bwMode="auto">
            <a:xfrm>
              <a:off x="3072" y="1344"/>
              <a:ext cx="2256" cy="827"/>
            </a:xfrm>
            <a:custGeom>
              <a:avLst/>
              <a:gdLst/>
              <a:ahLst/>
              <a:cxnLst>
                <a:cxn ang="0">
                  <a:pos x="480" y="0"/>
                </a:cxn>
                <a:cxn ang="0">
                  <a:pos x="0" y="0"/>
                </a:cxn>
                <a:cxn ang="0">
                  <a:pos x="0" y="960"/>
                </a:cxn>
                <a:cxn ang="0">
                  <a:pos x="1968" y="960"/>
                </a:cxn>
                <a:cxn ang="0">
                  <a:pos x="1968" y="0"/>
                </a:cxn>
                <a:cxn ang="0">
                  <a:pos x="1488" y="0"/>
                </a:cxn>
              </a:cxnLst>
              <a:rect l="0" t="0" r="r" b="b"/>
              <a:pathLst>
                <a:path w="1968" h="960">
                  <a:moveTo>
                    <a:pt x="480" y="0"/>
                  </a:moveTo>
                  <a:lnTo>
                    <a:pt x="0" y="0"/>
                  </a:lnTo>
                  <a:lnTo>
                    <a:pt x="0" y="960"/>
                  </a:lnTo>
                  <a:lnTo>
                    <a:pt x="1968" y="960"/>
                  </a:lnTo>
                  <a:lnTo>
                    <a:pt x="1968" y="0"/>
                  </a:lnTo>
                  <a:lnTo>
                    <a:pt x="1488" y="0"/>
                  </a:lnTo>
                </a:path>
              </a:pathLst>
            </a:custGeom>
            <a:noFill/>
            <a:ln w="38100" cmpd="sng">
              <a:solidFill>
                <a:schemeClr val="tx1"/>
              </a:solidFill>
              <a:round/>
              <a:headEnd/>
              <a:tailEnd type="oval" w="med" len="med"/>
            </a:ln>
            <a:effectLst/>
          </p:spPr>
          <p:txBody>
            <a:bodyPr/>
            <a:lstStyle/>
            <a:p>
              <a:endParaRPr lang="vi-VN"/>
            </a:p>
          </p:txBody>
        </p:sp>
        <p:sp>
          <p:nvSpPr>
            <p:cNvPr id="57354" name="Freeform 10"/>
            <p:cNvSpPr>
              <a:spLocks/>
            </p:cNvSpPr>
            <p:nvPr/>
          </p:nvSpPr>
          <p:spPr bwMode="auto">
            <a:xfrm>
              <a:off x="3936" y="1200"/>
              <a:ext cx="896" cy="131"/>
            </a:xfrm>
            <a:custGeom>
              <a:avLst/>
              <a:gdLst/>
              <a:ahLst/>
              <a:cxnLst>
                <a:cxn ang="0">
                  <a:pos x="0" y="131"/>
                </a:cxn>
                <a:cxn ang="0">
                  <a:pos x="624" y="131"/>
                </a:cxn>
                <a:cxn ang="0">
                  <a:pos x="896" y="0"/>
                </a:cxn>
              </a:cxnLst>
              <a:rect l="0" t="0" r="r" b="b"/>
              <a:pathLst>
                <a:path w="896" h="131">
                  <a:moveTo>
                    <a:pt x="0" y="131"/>
                  </a:moveTo>
                  <a:lnTo>
                    <a:pt x="624" y="131"/>
                  </a:lnTo>
                  <a:lnTo>
                    <a:pt x="896" y="0"/>
                  </a:lnTo>
                </a:path>
              </a:pathLst>
            </a:custGeom>
            <a:noFill/>
            <a:ln w="38100" cmpd="sng">
              <a:solidFill>
                <a:schemeClr val="tx1"/>
              </a:solidFill>
              <a:round/>
              <a:headEnd/>
              <a:tailEnd/>
            </a:ln>
            <a:effectLst/>
          </p:spPr>
          <p:txBody>
            <a:bodyPr/>
            <a:lstStyle/>
            <a:p>
              <a:endParaRPr lang="vi-VN"/>
            </a:p>
          </p:txBody>
        </p:sp>
        <p:sp>
          <p:nvSpPr>
            <p:cNvPr id="57355" name="Oval 11"/>
            <p:cNvSpPr>
              <a:spLocks noChangeArrowheads="1"/>
            </p:cNvSpPr>
            <p:nvPr/>
          </p:nvSpPr>
          <p:spPr bwMode="auto">
            <a:xfrm>
              <a:off x="4560" y="1318"/>
              <a:ext cx="48" cy="42"/>
            </a:xfrm>
            <a:prstGeom prst="ellipse">
              <a:avLst/>
            </a:prstGeom>
            <a:solidFill>
              <a:schemeClr val="tx1"/>
            </a:solidFill>
            <a:ln w="9525">
              <a:solidFill>
                <a:schemeClr val="tx1"/>
              </a:solidFill>
              <a:round/>
              <a:headEnd/>
              <a:tailEnd/>
            </a:ln>
            <a:effectLst/>
          </p:spPr>
          <p:txBody>
            <a:bodyPr wrap="none" anchor="ctr"/>
            <a:lstStyle/>
            <a:p>
              <a:endParaRPr lang="vi-VN"/>
            </a:p>
          </p:txBody>
        </p:sp>
        <p:sp>
          <p:nvSpPr>
            <p:cNvPr id="57356" name="AutoShape 12"/>
            <p:cNvSpPr>
              <a:spLocks noChangeArrowheads="1"/>
            </p:cNvSpPr>
            <p:nvPr/>
          </p:nvSpPr>
          <p:spPr bwMode="auto">
            <a:xfrm>
              <a:off x="4224" y="2014"/>
              <a:ext cx="336" cy="290"/>
            </a:xfrm>
            <a:prstGeom prst="flowChartSummingJunction">
              <a:avLst/>
            </a:prstGeom>
            <a:solidFill>
              <a:srgbClr val="FFFFFF"/>
            </a:solidFill>
            <a:ln w="38100">
              <a:solidFill>
                <a:schemeClr val="tx1"/>
              </a:solidFill>
              <a:round/>
              <a:headEnd/>
              <a:tailEnd/>
            </a:ln>
            <a:effectLst/>
          </p:spPr>
          <p:txBody>
            <a:bodyPr wrap="none" anchor="ctr"/>
            <a:lstStyle/>
            <a:p>
              <a:endParaRPr lang="vi-VN"/>
            </a:p>
          </p:txBody>
        </p:sp>
        <p:sp>
          <p:nvSpPr>
            <p:cNvPr id="57357" name="Text Box 13"/>
            <p:cNvSpPr txBox="1">
              <a:spLocks noChangeArrowheads="1"/>
            </p:cNvSpPr>
            <p:nvPr/>
          </p:nvSpPr>
          <p:spPr bwMode="auto">
            <a:xfrm>
              <a:off x="3984" y="1008"/>
              <a:ext cx="288" cy="365"/>
            </a:xfrm>
            <a:prstGeom prst="rect">
              <a:avLst/>
            </a:prstGeom>
            <a:noFill/>
            <a:ln w="9525">
              <a:noFill/>
              <a:miter lim="800000"/>
              <a:headEnd/>
              <a:tailEnd/>
            </a:ln>
            <a:effectLst/>
          </p:spPr>
          <p:txBody>
            <a:bodyPr>
              <a:spAutoFit/>
            </a:bodyPr>
            <a:lstStyle/>
            <a:p>
              <a:pPr>
                <a:spcBef>
                  <a:spcPct val="50000"/>
                </a:spcBef>
              </a:pPr>
              <a:r>
                <a:rPr lang="en-US" sz="3200">
                  <a:solidFill>
                    <a:srgbClr val="0000CC"/>
                  </a:solidFill>
                </a:rPr>
                <a:t>-</a:t>
              </a:r>
              <a:endParaRPr lang="vi-VN" sz="3200">
                <a:solidFill>
                  <a:srgbClr val="0000CC"/>
                </a:solidFill>
              </a:endParaRPr>
            </a:p>
          </p:txBody>
        </p:sp>
        <p:sp>
          <p:nvSpPr>
            <p:cNvPr id="57358" name="Text Box 14"/>
            <p:cNvSpPr txBox="1">
              <a:spLocks noChangeArrowheads="1"/>
            </p:cNvSpPr>
            <p:nvPr/>
          </p:nvSpPr>
          <p:spPr bwMode="auto">
            <a:xfrm>
              <a:off x="3360" y="1008"/>
              <a:ext cx="288" cy="327"/>
            </a:xfrm>
            <a:prstGeom prst="rect">
              <a:avLst/>
            </a:prstGeom>
            <a:noFill/>
            <a:ln w="9525">
              <a:noFill/>
              <a:miter lim="800000"/>
              <a:headEnd/>
              <a:tailEnd/>
            </a:ln>
            <a:effectLst/>
          </p:spPr>
          <p:txBody>
            <a:bodyPr>
              <a:spAutoFit/>
            </a:bodyPr>
            <a:lstStyle/>
            <a:p>
              <a:pPr>
                <a:spcBef>
                  <a:spcPct val="50000"/>
                </a:spcBef>
              </a:pPr>
              <a:r>
                <a:rPr lang="en-US" sz="2800">
                  <a:solidFill>
                    <a:srgbClr val="FF0000"/>
                  </a:solidFill>
                </a:rPr>
                <a:t>+</a:t>
              </a:r>
              <a:endParaRPr lang="vi-VN" sz="2800">
                <a:solidFill>
                  <a:srgbClr val="FF0000"/>
                </a:solidFill>
              </a:endParaRPr>
            </a:p>
          </p:txBody>
        </p:sp>
        <p:sp>
          <p:nvSpPr>
            <p:cNvPr id="57377" name="Line 33"/>
            <p:cNvSpPr>
              <a:spLocks noChangeShapeType="1"/>
            </p:cNvSpPr>
            <p:nvPr/>
          </p:nvSpPr>
          <p:spPr bwMode="auto">
            <a:xfrm>
              <a:off x="3616" y="1181"/>
              <a:ext cx="0" cy="331"/>
            </a:xfrm>
            <a:prstGeom prst="line">
              <a:avLst/>
            </a:prstGeom>
            <a:noFill/>
            <a:ln w="38100">
              <a:solidFill>
                <a:schemeClr val="tx1"/>
              </a:solidFill>
              <a:round/>
              <a:headEnd/>
              <a:tailEnd/>
            </a:ln>
            <a:effectLst/>
          </p:spPr>
          <p:txBody>
            <a:bodyPr/>
            <a:lstStyle/>
            <a:p>
              <a:endParaRPr lang="vi-VN"/>
            </a:p>
          </p:txBody>
        </p:sp>
        <p:sp>
          <p:nvSpPr>
            <p:cNvPr id="57378" name="Line 34"/>
            <p:cNvSpPr>
              <a:spLocks noChangeShapeType="1"/>
            </p:cNvSpPr>
            <p:nvPr/>
          </p:nvSpPr>
          <p:spPr bwMode="auto">
            <a:xfrm>
              <a:off x="3736" y="1243"/>
              <a:ext cx="0" cy="207"/>
            </a:xfrm>
            <a:prstGeom prst="line">
              <a:avLst/>
            </a:prstGeom>
            <a:noFill/>
            <a:ln w="38100">
              <a:solidFill>
                <a:schemeClr val="tx1"/>
              </a:solidFill>
              <a:round/>
              <a:headEnd/>
              <a:tailEnd/>
            </a:ln>
            <a:effectLst/>
          </p:spPr>
          <p:txBody>
            <a:bodyPr/>
            <a:lstStyle/>
            <a:p>
              <a:endParaRPr lang="vi-VN"/>
            </a:p>
          </p:txBody>
        </p:sp>
      </p:grpSp>
      <p:sp>
        <p:nvSpPr>
          <p:cNvPr id="57380" name="Line 36"/>
          <p:cNvSpPr>
            <a:spLocks noChangeShapeType="1"/>
          </p:cNvSpPr>
          <p:nvPr/>
        </p:nvSpPr>
        <p:spPr bwMode="auto">
          <a:xfrm>
            <a:off x="4648200" y="2743200"/>
            <a:ext cx="533400" cy="0"/>
          </a:xfrm>
          <a:prstGeom prst="line">
            <a:avLst/>
          </a:prstGeom>
          <a:noFill/>
          <a:ln w="76200">
            <a:solidFill>
              <a:srgbClr val="FF0000"/>
            </a:solidFill>
            <a:round/>
            <a:headEnd/>
            <a:tailEnd type="triangle" w="med" len="med"/>
          </a:ln>
          <a:effectLst/>
        </p:spPr>
        <p:txBody>
          <a:bodyPr/>
          <a:lstStyle/>
          <a:p>
            <a:endParaRPr lang="vi-VN"/>
          </a:p>
        </p:txBody>
      </p:sp>
      <p:sp>
        <p:nvSpPr>
          <p:cNvPr id="57381" name="Line 37"/>
          <p:cNvSpPr>
            <a:spLocks noChangeShapeType="1"/>
          </p:cNvSpPr>
          <p:nvPr/>
        </p:nvSpPr>
        <p:spPr bwMode="auto">
          <a:xfrm>
            <a:off x="4572000" y="5410200"/>
            <a:ext cx="533400" cy="0"/>
          </a:xfrm>
          <a:prstGeom prst="line">
            <a:avLst/>
          </a:prstGeom>
          <a:noFill/>
          <a:ln w="76200">
            <a:solidFill>
              <a:srgbClr val="FF0000"/>
            </a:solidFill>
            <a:round/>
            <a:headEnd/>
            <a:tailEnd type="triangle" w="med" len="med"/>
          </a:ln>
          <a:effectLst/>
        </p:spPr>
        <p:txBody>
          <a:bodyPr/>
          <a:lstStyle/>
          <a:p>
            <a:endParaRPr lang="vi-VN"/>
          </a:p>
        </p:txBody>
      </p:sp>
      <p:sp>
        <p:nvSpPr>
          <p:cNvPr id="57382" name="AutoShape 38">
            <a:hlinkClick r:id="rId4" action="ppaction://hlinksldjump" highlightClick="1"/>
          </p:cNvPr>
          <p:cNvSpPr>
            <a:spLocks noChangeArrowheads="1"/>
          </p:cNvSpPr>
          <p:nvPr/>
        </p:nvSpPr>
        <p:spPr bwMode="auto">
          <a:xfrm>
            <a:off x="8534400" y="0"/>
            <a:ext cx="609600" cy="533400"/>
          </a:xfrm>
          <a:prstGeom prst="actionButtonHome">
            <a:avLst/>
          </a:prstGeom>
          <a:solidFill>
            <a:schemeClr val="accent1"/>
          </a:solidFill>
          <a:ln w="9525">
            <a:noFill/>
            <a:miter lim="800000"/>
            <a:headEnd/>
            <a:tailEnd/>
          </a:ln>
          <a:effectLst/>
        </p:spPr>
        <p:txBody>
          <a:bodyPr wrap="none" anchor="ctr"/>
          <a:lstStyle/>
          <a:p>
            <a:endParaRPr lang="vi-V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7376"/>
                                        </p:tgtEl>
                                        <p:attrNameLst>
                                          <p:attrName>style.visibility</p:attrName>
                                        </p:attrNameLst>
                                      </p:cBhvr>
                                      <p:to>
                                        <p:strVal val="visible"/>
                                      </p:to>
                                    </p:set>
                                    <p:animEffect transition="in" filter="wipe(down)">
                                      <p:cBhvr>
                                        <p:cTn id="7" dur="500"/>
                                        <p:tgtEl>
                                          <p:spTgt spid="5737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7380"/>
                                        </p:tgtEl>
                                        <p:attrNameLst>
                                          <p:attrName>style.visibility</p:attrName>
                                        </p:attrNameLst>
                                      </p:cBhvr>
                                      <p:to>
                                        <p:strVal val="visible"/>
                                      </p:to>
                                    </p:set>
                                    <p:animEffect transition="in" filter="wipe(down)">
                                      <p:cBhvr>
                                        <p:cTn id="12" dur="500"/>
                                        <p:tgtEl>
                                          <p:spTgt spid="5738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7379"/>
                                        </p:tgtEl>
                                        <p:attrNameLst>
                                          <p:attrName>style.visibility</p:attrName>
                                        </p:attrNameLst>
                                      </p:cBhvr>
                                      <p:to>
                                        <p:strVal val="visible"/>
                                      </p:to>
                                    </p:set>
                                    <p:animEffect transition="in" filter="wipe(down)">
                                      <p:cBhvr>
                                        <p:cTn id="17" dur="500"/>
                                        <p:tgtEl>
                                          <p:spTgt spid="5737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7375"/>
                                        </p:tgtEl>
                                        <p:attrNameLst>
                                          <p:attrName>style.visibility</p:attrName>
                                        </p:attrNameLst>
                                      </p:cBhvr>
                                      <p:to>
                                        <p:strVal val="visible"/>
                                      </p:to>
                                    </p:set>
                                    <p:animEffect transition="in" filter="wipe(down)">
                                      <p:cBhvr>
                                        <p:cTn id="22" dur="500"/>
                                        <p:tgtEl>
                                          <p:spTgt spid="5737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7381"/>
                                        </p:tgtEl>
                                        <p:attrNameLst>
                                          <p:attrName>style.visibility</p:attrName>
                                        </p:attrNameLst>
                                      </p:cBhvr>
                                      <p:to>
                                        <p:strVal val="visible"/>
                                      </p:to>
                                    </p:set>
                                    <p:animEffect transition="in" filter="wipe(down)">
                                      <p:cBhvr>
                                        <p:cTn id="27" dur="500"/>
                                        <p:tgtEl>
                                          <p:spTgt spid="5738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7372"/>
                                        </p:tgtEl>
                                        <p:attrNameLst>
                                          <p:attrName>style.visibility</p:attrName>
                                        </p:attrNameLst>
                                      </p:cBhvr>
                                      <p:to>
                                        <p:strVal val="visible"/>
                                      </p:to>
                                    </p:set>
                                    <p:animEffect transition="in" filter="wipe(down)">
                                      <p:cBhvr>
                                        <p:cTn id="32" dur="500"/>
                                        <p:tgtEl>
                                          <p:spTgt spid="5737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7374"/>
                                        </p:tgtEl>
                                        <p:attrNameLst>
                                          <p:attrName>style.visibility</p:attrName>
                                        </p:attrNameLst>
                                      </p:cBhvr>
                                      <p:to>
                                        <p:strVal val="visible"/>
                                      </p:to>
                                    </p:set>
                                    <p:animEffect transition="in" filter="wipe(down)">
                                      <p:cBhvr>
                                        <p:cTn id="37" dur="500"/>
                                        <p:tgtEl>
                                          <p:spTgt spid="5737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7373"/>
                                        </p:tgtEl>
                                        <p:attrNameLst>
                                          <p:attrName>style.visibility</p:attrName>
                                        </p:attrNameLst>
                                      </p:cBhvr>
                                      <p:to>
                                        <p:strVal val="visible"/>
                                      </p:to>
                                    </p:set>
                                    <p:animEffect transition="in" filter="wipe(down)">
                                      <p:cBhvr>
                                        <p:cTn id="42" dur="500"/>
                                        <p:tgtEl>
                                          <p:spTgt spid="57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73" grpId="0" animBg="1"/>
      <p:bldP spid="57374" grpId="0" animBg="1"/>
      <p:bldP spid="57380" grpId="0" animBg="1"/>
      <p:bldP spid="5738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2011-08-08_101520"/>
          <p:cNvPicPr>
            <a:picLocks noChangeAspect="1" noChangeArrowheads="1"/>
          </p:cNvPicPr>
          <p:nvPr/>
        </p:nvPicPr>
        <p:blipFill>
          <a:blip r:embed="rId2" cstate="print"/>
          <a:srcRect/>
          <a:stretch>
            <a:fillRect/>
          </a:stretch>
        </p:blipFill>
        <p:spPr bwMode="auto">
          <a:xfrm>
            <a:off x="1295400" y="228600"/>
            <a:ext cx="3429000" cy="2343150"/>
          </a:xfrm>
          <a:prstGeom prst="rect">
            <a:avLst/>
          </a:prstGeom>
          <a:noFill/>
        </p:spPr>
      </p:pic>
      <p:pic>
        <p:nvPicPr>
          <p:cNvPr id="65539" name="Picture 3" descr="2011-08-08_101414"/>
          <p:cNvPicPr>
            <a:picLocks noChangeAspect="1" noChangeArrowheads="1"/>
          </p:cNvPicPr>
          <p:nvPr/>
        </p:nvPicPr>
        <p:blipFill>
          <a:blip r:embed="rId3" cstate="print"/>
          <a:srcRect/>
          <a:stretch>
            <a:fillRect/>
          </a:stretch>
        </p:blipFill>
        <p:spPr bwMode="auto">
          <a:xfrm>
            <a:off x="5029200" y="0"/>
            <a:ext cx="3733800" cy="2438400"/>
          </a:xfrm>
          <a:prstGeom prst="rect">
            <a:avLst/>
          </a:prstGeom>
          <a:noFill/>
        </p:spPr>
      </p:pic>
      <p:pic>
        <p:nvPicPr>
          <p:cNvPr id="65540" name="Picture 4" descr="2011-08-08_101426"/>
          <p:cNvPicPr>
            <a:picLocks noChangeAspect="1" noChangeArrowheads="1"/>
          </p:cNvPicPr>
          <p:nvPr/>
        </p:nvPicPr>
        <p:blipFill>
          <a:blip r:embed="rId4" cstate="print"/>
          <a:srcRect/>
          <a:stretch>
            <a:fillRect/>
          </a:stretch>
        </p:blipFill>
        <p:spPr bwMode="auto">
          <a:xfrm>
            <a:off x="5562600" y="1981200"/>
            <a:ext cx="3581400" cy="1905000"/>
          </a:xfrm>
          <a:prstGeom prst="rect">
            <a:avLst/>
          </a:prstGeom>
          <a:noFill/>
        </p:spPr>
      </p:pic>
      <p:pic>
        <p:nvPicPr>
          <p:cNvPr id="65541" name="Picture 5" descr="2011-08-08_101437"/>
          <p:cNvPicPr>
            <a:picLocks noChangeAspect="1" noChangeArrowheads="1"/>
          </p:cNvPicPr>
          <p:nvPr/>
        </p:nvPicPr>
        <p:blipFill>
          <a:blip r:embed="rId5" cstate="print"/>
          <a:srcRect/>
          <a:stretch>
            <a:fillRect/>
          </a:stretch>
        </p:blipFill>
        <p:spPr bwMode="auto">
          <a:xfrm>
            <a:off x="5486400" y="3352800"/>
            <a:ext cx="3429000" cy="2827338"/>
          </a:xfrm>
          <a:prstGeom prst="rect">
            <a:avLst/>
          </a:prstGeom>
          <a:noFill/>
        </p:spPr>
      </p:pic>
      <p:pic>
        <p:nvPicPr>
          <p:cNvPr id="65542" name="Picture 6" descr="2011-08-08_101452"/>
          <p:cNvPicPr>
            <a:picLocks noChangeAspect="1" noChangeArrowheads="1"/>
          </p:cNvPicPr>
          <p:nvPr/>
        </p:nvPicPr>
        <p:blipFill>
          <a:blip r:embed="rId6" cstate="print"/>
          <a:srcRect/>
          <a:stretch>
            <a:fillRect/>
          </a:stretch>
        </p:blipFill>
        <p:spPr bwMode="auto">
          <a:xfrm>
            <a:off x="304800" y="3276600"/>
            <a:ext cx="3429000" cy="1752600"/>
          </a:xfrm>
          <a:prstGeom prst="rect">
            <a:avLst/>
          </a:prstGeom>
          <a:noFill/>
        </p:spPr>
      </p:pic>
      <p:pic>
        <p:nvPicPr>
          <p:cNvPr id="65543" name="Picture 7" descr="2011-08-08_101508"/>
          <p:cNvPicPr>
            <a:picLocks noChangeAspect="1" noChangeArrowheads="1"/>
          </p:cNvPicPr>
          <p:nvPr/>
        </p:nvPicPr>
        <p:blipFill>
          <a:blip r:embed="rId7" cstate="print"/>
          <a:srcRect/>
          <a:stretch>
            <a:fillRect/>
          </a:stretch>
        </p:blipFill>
        <p:spPr bwMode="auto">
          <a:xfrm>
            <a:off x="457200" y="1552575"/>
            <a:ext cx="3048000" cy="1685925"/>
          </a:xfrm>
          <a:prstGeom prst="rect">
            <a:avLst/>
          </a:prstGeom>
          <a:noFill/>
        </p:spPr>
      </p:pic>
      <p:pic>
        <p:nvPicPr>
          <p:cNvPr id="65544" name="Picture 8" descr="2011-08-08_102143"/>
          <p:cNvPicPr>
            <a:picLocks noChangeAspect="1" noChangeArrowheads="1"/>
          </p:cNvPicPr>
          <p:nvPr/>
        </p:nvPicPr>
        <p:blipFill>
          <a:blip r:embed="rId8" cstate="print"/>
          <a:srcRect/>
          <a:stretch>
            <a:fillRect/>
          </a:stretch>
        </p:blipFill>
        <p:spPr bwMode="auto">
          <a:xfrm>
            <a:off x="3644900" y="2451100"/>
            <a:ext cx="1857375" cy="1143000"/>
          </a:xfrm>
          <a:prstGeom prst="rect">
            <a:avLst/>
          </a:prstGeom>
          <a:noFill/>
        </p:spPr>
      </p:pic>
      <p:sp>
        <p:nvSpPr>
          <p:cNvPr id="65545" name="Line 9"/>
          <p:cNvSpPr>
            <a:spLocks noChangeShapeType="1"/>
          </p:cNvSpPr>
          <p:nvPr/>
        </p:nvSpPr>
        <p:spPr bwMode="auto">
          <a:xfrm>
            <a:off x="2947988" y="5257800"/>
            <a:ext cx="1219200" cy="0"/>
          </a:xfrm>
          <a:prstGeom prst="line">
            <a:avLst/>
          </a:prstGeom>
          <a:noFill/>
          <a:ln w="28575">
            <a:solidFill>
              <a:schemeClr val="tx1"/>
            </a:solidFill>
            <a:round/>
            <a:headEnd/>
            <a:tailEnd type="oval" w="med" len="med"/>
          </a:ln>
          <a:effectLst/>
        </p:spPr>
        <p:txBody>
          <a:bodyPr/>
          <a:lstStyle/>
          <a:p>
            <a:endParaRPr lang="vi-VN"/>
          </a:p>
        </p:txBody>
      </p:sp>
      <p:sp>
        <p:nvSpPr>
          <p:cNvPr id="65546" name="Line 10"/>
          <p:cNvSpPr>
            <a:spLocks noChangeShapeType="1"/>
          </p:cNvSpPr>
          <p:nvPr/>
        </p:nvSpPr>
        <p:spPr bwMode="auto">
          <a:xfrm>
            <a:off x="4484688" y="5257800"/>
            <a:ext cx="1371600" cy="0"/>
          </a:xfrm>
          <a:prstGeom prst="line">
            <a:avLst/>
          </a:prstGeom>
          <a:noFill/>
          <a:ln w="28575">
            <a:solidFill>
              <a:schemeClr val="tx1"/>
            </a:solidFill>
            <a:round/>
            <a:headEnd type="oval" w="med" len="med"/>
            <a:tailEnd/>
          </a:ln>
          <a:effectLst/>
        </p:spPr>
        <p:txBody>
          <a:bodyPr/>
          <a:lstStyle/>
          <a:p>
            <a:endParaRPr lang="vi-VN"/>
          </a:p>
        </p:txBody>
      </p:sp>
      <p:sp>
        <p:nvSpPr>
          <p:cNvPr id="65547" name="Line 11"/>
          <p:cNvSpPr>
            <a:spLocks noChangeShapeType="1"/>
          </p:cNvSpPr>
          <p:nvPr/>
        </p:nvSpPr>
        <p:spPr bwMode="auto">
          <a:xfrm>
            <a:off x="5843588" y="5257800"/>
            <a:ext cx="0" cy="457200"/>
          </a:xfrm>
          <a:prstGeom prst="line">
            <a:avLst/>
          </a:prstGeom>
          <a:noFill/>
          <a:ln w="28575">
            <a:solidFill>
              <a:schemeClr val="tx1"/>
            </a:solidFill>
            <a:round/>
            <a:headEnd/>
            <a:tailEnd/>
          </a:ln>
          <a:effectLst/>
        </p:spPr>
        <p:txBody>
          <a:bodyPr/>
          <a:lstStyle/>
          <a:p>
            <a:endParaRPr lang="vi-VN"/>
          </a:p>
        </p:txBody>
      </p:sp>
      <p:sp>
        <p:nvSpPr>
          <p:cNvPr id="65548" name="Line 12"/>
          <p:cNvSpPr>
            <a:spLocks noChangeShapeType="1"/>
          </p:cNvSpPr>
          <p:nvPr/>
        </p:nvSpPr>
        <p:spPr bwMode="auto">
          <a:xfrm>
            <a:off x="5843588" y="6019800"/>
            <a:ext cx="0" cy="381000"/>
          </a:xfrm>
          <a:prstGeom prst="line">
            <a:avLst/>
          </a:prstGeom>
          <a:noFill/>
          <a:ln w="28575">
            <a:solidFill>
              <a:schemeClr val="tx1"/>
            </a:solidFill>
            <a:round/>
            <a:headEnd/>
            <a:tailEnd/>
          </a:ln>
          <a:effectLst/>
        </p:spPr>
        <p:txBody>
          <a:bodyPr/>
          <a:lstStyle/>
          <a:p>
            <a:endParaRPr lang="vi-VN"/>
          </a:p>
        </p:txBody>
      </p:sp>
      <p:sp>
        <p:nvSpPr>
          <p:cNvPr id="65549" name="Line 13"/>
          <p:cNvSpPr>
            <a:spLocks noChangeShapeType="1"/>
          </p:cNvSpPr>
          <p:nvPr/>
        </p:nvSpPr>
        <p:spPr bwMode="auto">
          <a:xfrm flipH="1">
            <a:off x="4548188" y="6400800"/>
            <a:ext cx="1295400" cy="0"/>
          </a:xfrm>
          <a:prstGeom prst="line">
            <a:avLst/>
          </a:prstGeom>
          <a:noFill/>
          <a:ln w="28575">
            <a:solidFill>
              <a:schemeClr val="tx1"/>
            </a:solidFill>
            <a:round/>
            <a:headEnd/>
            <a:tailEnd/>
          </a:ln>
          <a:effectLst/>
        </p:spPr>
        <p:txBody>
          <a:bodyPr/>
          <a:lstStyle/>
          <a:p>
            <a:endParaRPr lang="vi-VN"/>
          </a:p>
        </p:txBody>
      </p:sp>
      <p:sp>
        <p:nvSpPr>
          <p:cNvPr id="65550" name="Line 14"/>
          <p:cNvSpPr>
            <a:spLocks noChangeShapeType="1"/>
          </p:cNvSpPr>
          <p:nvPr/>
        </p:nvSpPr>
        <p:spPr bwMode="auto">
          <a:xfrm>
            <a:off x="4548188" y="6172200"/>
            <a:ext cx="0" cy="457200"/>
          </a:xfrm>
          <a:prstGeom prst="line">
            <a:avLst/>
          </a:prstGeom>
          <a:noFill/>
          <a:ln w="28575">
            <a:solidFill>
              <a:schemeClr val="tx1"/>
            </a:solidFill>
            <a:round/>
            <a:headEnd/>
            <a:tailEnd/>
          </a:ln>
          <a:effectLst/>
        </p:spPr>
        <p:txBody>
          <a:bodyPr/>
          <a:lstStyle/>
          <a:p>
            <a:endParaRPr lang="vi-VN"/>
          </a:p>
        </p:txBody>
      </p:sp>
      <p:sp>
        <p:nvSpPr>
          <p:cNvPr id="65551" name="Line 15"/>
          <p:cNvSpPr>
            <a:spLocks noChangeShapeType="1"/>
          </p:cNvSpPr>
          <p:nvPr/>
        </p:nvSpPr>
        <p:spPr bwMode="auto">
          <a:xfrm>
            <a:off x="4467225" y="6276975"/>
            <a:ext cx="0" cy="228600"/>
          </a:xfrm>
          <a:prstGeom prst="line">
            <a:avLst/>
          </a:prstGeom>
          <a:noFill/>
          <a:ln w="38100">
            <a:solidFill>
              <a:schemeClr val="tx1"/>
            </a:solidFill>
            <a:round/>
            <a:headEnd/>
            <a:tailEnd/>
          </a:ln>
          <a:effectLst/>
        </p:spPr>
        <p:txBody>
          <a:bodyPr/>
          <a:lstStyle/>
          <a:p>
            <a:endParaRPr lang="vi-VN"/>
          </a:p>
        </p:txBody>
      </p:sp>
      <p:sp>
        <p:nvSpPr>
          <p:cNvPr id="65552" name="Line 16"/>
          <p:cNvSpPr>
            <a:spLocks noChangeShapeType="1"/>
          </p:cNvSpPr>
          <p:nvPr/>
        </p:nvSpPr>
        <p:spPr bwMode="auto">
          <a:xfrm>
            <a:off x="4386263" y="6172200"/>
            <a:ext cx="0" cy="457200"/>
          </a:xfrm>
          <a:prstGeom prst="line">
            <a:avLst/>
          </a:prstGeom>
          <a:noFill/>
          <a:ln w="28575">
            <a:solidFill>
              <a:schemeClr val="tx1"/>
            </a:solidFill>
            <a:round/>
            <a:headEnd/>
            <a:tailEnd/>
          </a:ln>
          <a:effectLst/>
        </p:spPr>
        <p:txBody>
          <a:bodyPr/>
          <a:lstStyle/>
          <a:p>
            <a:endParaRPr lang="vi-VN"/>
          </a:p>
        </p:txBody>
      </p:sp>
      <p:sp>
        <p:nvSpPr>
          <p:cNvPr id="65553" name="Line 17"/>
          <p:cNvSpPr>
            <a:spLocks noChangeShapeType="1"/>
          </p:cNvSpPr>
          <p:nvPr/>
        </p:nvSpPr>
        <p:spPr bwMode="auto">
          <a:xfrm>
            <a:off x="4319588" y="6276975"/>
            <a:ext cx="0" cy="228600"/>
          </a:xfrm>
          <a:prstGeom prst="line">
            <a:avLst/>
          </a:prstGeom>
          <a:noFill/>
          <a:ln w="38100">
            <a:solidFill>
              <a:schemeClr val="tx1"/>
            </a:solidFill>
            <a:round/>
            <a:headEnd/>
            <a:tailEnd/>
          </a:ln>
          <a:effectLst/>
        </p:spPr>
        <p:txBody>
          <a:bodyPr/>
          <a:lstStyle/>
          <a:p>
            <a:endParaRPr lang="vi-VN"/>
          </a:p>
        </p:txBody>
      </p:sp>
      <p:sp>
        <p:nvSpPr>
          <p:cNvPr id="65554" name="Line 18"/>
          <p:cNvSpPr>
            <a:spLocks noChangeShapeType="1"/>
          </p:cNvSpPr>
          <p:nvPr/>
        </p:nvSpPr>
        <p:spPr bwMode="auto">
          <a:xfrm flipH="1">
            <a:off x="2947988" y="6400800"/>
            <a:ext cx="1371600" cy="0"/>
          </a:xfrm>
          <a:prstGeom prst="line">
            <a:avLst/>
          </a:prstGeom>
          <a:noFill/>
          <a:ln w="28575">
            <a:solidFill>
              <a:schemeClr val="tx1"/>
            </a:solidFill>
            <a:round/>
            <a:headEnd/>
            <a:tailEnd/>
          </a:ln>
          <a:effectLst/>
        </p:spPr>
        <p:txBody>
          <a:bodyPr/>
          <a:lstStyle/>
          <a:p>
            <a:endParaRPr lang="vi-VN"/>
          </a:p>
        </p:txBody>
      </p:sp>
      <p:sp>
        <p:nvSpPr>
          <p:cNvPr id="65555" name="Line 19"/>
          <p:cNvSpPr>
            <a:spLocks noChangeShapeType="1"/>
          </p:cNvSpPr>
          <p:nvPr/>
        </p:nvSpPr>
        <p:spPr bwMode="auto">
          <a:xfrm flipV="1">
            <a:off x="2947988" y="5257800"/>
            <a:ext cx="0" cy="1143000"/>
          </a:xfrm>
          <a:prstGeom prst="line">
            <a:avLst/>
          </a:prstGeom>
          <a:noFill/>
          <a:ln w="28575">
            <a:solidFill>
              <a:schemeClr val="tx1"/>
            </a:solidFill>
            <a:round/>
            <a:headEnd/>
            <a:tailEnd/>
          </a:ln>
          <a:effectLst/>
        </p:spPr>
        <p:txBody>
          <a:bodyPr/>
          <a:lstStyle/>
          <a:p>
            <a:endParaRPr lang="vi-VN"/>
          </a:p>
        </p:txBody>
      </p:sp>
      <p:sp>
        <p:nvSpPr>
          <p:cNvPr id="65556" name="Oval 20"/>
          <p:cNvSpPr>
            <a:spLocks noChangeArrowheads="1"/>
          </p:cNvSpPr>
          <p:nvPr/>
        </p:nvSpPr>
        <p:spPr bwMode="auto">
          <a:xfrm>
            <a:off x="5638800" y="5686425"/>
            <a:ext cx="381000" cy="381000"/>
          </a:xfrm>
          <a:prstGeom prst="ellipse">
            <a:avLst/>
          </a:prstGeom>
          <a:solidFill>
            <a:srgbClr val="DDDDDD"/>
          </a:solidFill>
          <a:ln w="12700">
            <a:solidFill>
              <a:schemeClr val="tx1"/>
            </a:solidFill>
            <a:round/>
            <a:headEnd/>
            <a:tailEnd/>
          </a:ln>
          <a:effectLst/>
        </p:spPr>
        <p:txBody>
          <a:bodyPr wrap="none" anchor="ctr"/>
          <a:lstStyle/>
          <a:p>
            <a:endParaRPr lang="vi-VN"/>
          </a:p>
        </p:txBody>
      </p:sp>
      <p:sp>
        <p:nvSpPr>
          <p:cNvPr id="65557" name="Freeform 21"/>
          <p:cNvSpPr>
            <a:spLocks/>
          </p:cNvSpPr>
          <p:nvPr/>
        </p:nvSpPr>
        <p:spPr bwMode="auto">
          <a:xfrm>
            <a:off x="5695950" y="5740400"/>
            <a:ext cx="273050" cy="279400"/>
          </a:xfrm>
          <a:custGeom>
            <a:avLst/>
            <a:gdLst/>
            <a:ahLst/>
            <a:cxnLst>
              <a:cxn ang="0">
                <a:pos x="172" y="0"/>
              </a:cxn>
              <a:cxn ang="0">
                <a:pos x="0" y="176"/>
              </a:cxn>
            </a:cxnLst>
            <a:rect l="0" t="0" r="r" b="b"/>
            <a:pathLst>
              <a:path w="172" h="176">
                <a:moveTo>
                  <a:pt x="172" y="0"/>
                </a:moveTo>
                <a:lnTo>
                  <a:pt x="0" y="176"/>
                </a:lnTo>
              </a:path>
            </a:pathLst>
          </a:custGeom>
          <a:noFill/>
          <a:ln w="12700" cmpd="sng">
            <a:solidFill>
              <a:schemeClr val="tx1"/>
            </a:solidFill>
            <a:round/>
            <a:headEnd type="none" w="med" len="med"/>
            <a:tailEnd type="none" w="med" len="med"/>
          </a:ln>
          <a:effectLst/>
        </p:spPr>
        <p:txBody>
          <a:bodyPr/>
          <a:lstStyle/>
          <a:p>
            <a:endParaRPr lang="vi-VN"/>
          </a:p>
        </p:txBody>
      </p:sp>
      <p:sp>
        <p:nvSpPr>
          <p:cNvPr id="65558" name="Freeform 22"/>
          <p:cNvSpPr>
            <a:spLocks/>
          </p:cNvSpPr>
          <p:nvPr/>
        </p:nvSpPr>
        <p:spPr bwMode="auto">
          <a:xfrm>
            <a:off x="5691188" y="5734050"/>
            <a:ext cx="273050" cy="273050"/>
          </a:xfrm>
          <a:custGeom>
            <a:avLst/>
            <a:gdLst/>
            <a:ahLst/>
            <a:cxnLst>
              <a:cxn ang="0">
                <a:pos x="0" y="0"/>
              </a:cxn>
              <a:cxn ang="0">
                <a:pos x="172" y="172"/>
              </a:cxn>
            </a:cxnLst>
            <a:rect l="0" t="0" r="r" b="b"/>
            <a:pathLst>
              <a:path w="172" h="172">
                <a:moveTo>
                  <a:pt x="0" y="0"/>
                </a:moveTo>
                <a:lnTo>
                  <a:pt x="172" y="172"/>
                </a:lnTo>
              </a:path>
            </a:pathLst>
          </a:custGeom>
          <a:noFill/>
          <a:ln w="12700" cmpd="sng">
            <a:solidFill>
              <a:schemeClr val="tx1"/>
            </a:solidFill>
            <a:round/>
            <a:headEnd type="none" w="med" len="med"/>
            <a:tailEnd type="none" w="med" len="med"/>
          </a:ln>
          <a:effectLst/>
        </p:spPr>
        <p:txBody>
          <a:bodyPr/>
          <a:lstStyle/>
          <a:p>
            <a:endParaRPr lang="vi-VN"/>
          </a:p>
        </p:txBody>
      </p:sp>
      <p:sp>
        <p:nvSpPr>
          <p:cNvPr id="65559" name="Line 23"/>
          <p:cNvSpPr>
            <a:spLocks noChangeShapeType="1"/>
          </p:cNvSpPr>
          <p:nvPr/>
        </p:nvSpPr>
        <p:spPr bwMode="auto">
          <a:xfrm>
            <a:off x="5005388" y="6391275"/>
            <a:ext cx="457200" cy="0"/>
          </a:xfrm>
          <a:prstGeom prst="line">
            <a:avLst/>
          </a:prstGeom>
          <a:noFill/>
          <a:ln w="57150">
            <a:solidFill>
              <a:srgbClr val="FF0000"/>
            </a:solidFill>
            <a:round/>
            <a:headEnd/>
            <a:tailEnd type="triangle" w="med" len="med"/>
          </a:ln>
          <a:effectLst/>
        </p:spPr>
        <p:txBody>
          <a:bodyPr/>
          <a:lstStyle/>
          <a:p>
            <a:endParaRPr lang="vi-VN"/>
          </a:p>
        </p:txBody>
      </p:sp>
      <p:sp>
        <p:nvSpPr>
          <p:cNvPr id="65560" name="Line 24"/>
          <p:cNvSpPr>
            <a:spLocks noChangeShapeType="1"/>
          </p:cNvSpPr>
          <p:nvPr/>
        </p:nvSpPr>
        <p:spPr bwMode="auto">
          <a:xfrm flipH="1">
            <a:off x="4929188" y="5248275"/>
            <a:ext cx="457200" cy="0"/>
          </a:xfrm>
          <a:prstGeom prst="line">
            <a:avLst/>
          </a:prstGeom>
          <a:noFill/>
          <a:ln w="57150">
            <a:solidFill>
              <a:srgbClr val="FF0000"/>
            </a:solidFill>
            <a:round/>
            <a:headEnd/>
            <a:tailEnd type="triangle" w="med" len="med"/>
          </a:ln>
          <a:effectLst/>
        </p:spPr>
        <p:txBody>
          <a:bodyPr/>
          <a:lstStyle/>
          <a:p>
            <a:endParaRPr lang="vi-VN"/>
          </a:p>
        </p:txBody>
      </p:sp>
      <p:sp>
        <p:nvSpPr>
          <p:cNvPr id="65561" name="Line 25"/>
          <p:cNvSpPr>
            <a:spLocks noChangeShapeType="1"/>
          </p:cNvSpPr>
          <p:nvPr/>
        </p:nvSpPr>
        <p:spPr bwMode="auto">
          <a:xfrm flipH="1">
            <a:off x="3252788" y="5253038"/>
            <a:ext cx="533400" cy="0"/>
          </a:xfrm>
          <a:prstGeom prst="line">
            <a:avLst/>
          </a:prstGeom>
          <a:noFill/>
          <a:ln w="57150">
            <a:solidFill>
              <a:srgbClr val="FF0000"/>
            </a:solidFill>
            <a:round/>
            <a:headEnd/>
            <a:tailEnd type="triangle" w="med" len="med"/>
          </a:ln>
          <a:effectLst/>
        </p:spPr>
        <p:txBody>
          <a:bodyPr/>
          <a:lstStyle/>
          <a:p>
            <a:endParaRPr lang="vi-VN"/>
          </a:p>
        </p:txBody>
      </p:sp>
      <p:sp>
        <p:nvSpPr>
          <p:cNvPr id="65562" name="Line 26"/>
          <p:cNvSpPr>
            <a:spLocks noChangeShapeType="1"/>
          </p:cNvSpPr>
          <p:nvPr/>
        </p:nvSpPr>
        <p:spPr bwMode="auto">
          <a:xfrm>
            <a:off x="2952750" y="5562600"/>
            <a:ext cx="0" cy="457200"/>
          </a:xfrm>
          <a:prstGeom prst="line">
            <a:avLst/>
          </a:prstGeom>
          <a:noFill/>
          <a:ln w="57150">
            <a:solidFill>
              <a:srgbClr val="FF0000"/>
            </a:solidFill>
            <a:round/>
            <a:headEnd/>
            <a:tailEnd type="triangle" w="med" len="med"/>
          </a:ln>
          <a:effectLst/>
        </p:spPr>
        <p:txBody>
          <a:bodyPr/>
          <a:lstStyle/>
          <a:p>
            <a:endParaRPr lang="vi-VN"/>
          </a:p>
        </p:txBody>
      </p:sp>
      <p:sp>
        <p:nvSpPr>
          <p:cNvPr id="65563" name="Line 27"/>
          <p:cNvSpPr>
            <a:spLocks noChangeShapeType="1"/>
          </p:cNvSpPr>
          <p:nvPr/>
        </p:nvSpPr>
        <p:spPr bwMode="auto">
          <a:xfrm>
            <a:off x="3328988" y="6391275"/>
            <a:ext cx="457200" cy="0"/>
          </a:xfrm>
          <a:prstGeom prst="line">
            <a:avLst/>
          </a:prstGeom>
          <a:noFill/>
          <a:ln w="57150">
            <a:solidFill>
              <a:srgbClr val="FF0000"/>
            </a:solidFill>
            <a:round/>
            <a:headEnd/>
            <a:tailEnd type="triangle" w="med" len="med"/>
          </a:ln>
          <a:effectLst/>
        </p:spPr>
        <p:txBody>
          <a:bodyPr/>
          <a:lstStyle/>
          <a:p>
            <a:endParaRPr lang="vi-VN"/>
          </a:p>
        </p:txBody>
      </p:sp>
      <p:sp>
        <p:nvSpPr>
          <p:cNvPr id="65564" name="Line 28"/>
          <p:cNvSpPr>
            <a:spLocks noChangeShapeType="1"/>
          </p:cNvSpPr>
          <p:nvPr/>
        </p:nvSpPr>
        <p:spPr bwMode="auto">
          <a:xfrm flipH="1" flipV="1">
            <a:off x="4243388" y="5029200"/>
            <a:ext cx="231775" cy="217488"/>
          </a:xfrm>
          <a:prstGeom prst="line">
            <a:avLst/>
          </a:prstGeom>
          <a:noFill/>
          <a:ln w="28575">
            <a:solidFill>
              <a:schemeClr val="tx1"/>
            </a:solidFill>
            <a:round/>
            <a:headEnd type="oval" w="med" len="med"/>
            <a:tailEnd type="oval" w="med" len="med"/>
          </a:ln>
          <a:effectLst/>
        </p:spPr>
        <p:txBody>
          <a:bodyPr/>
          <a:lstStyle/>
          <a:p>
            <a:endParaRPr lang="vi-VN"/>
          </a:p>
        </p:txBody>
      </p:sp>
      <p:sp>
        <p:nvSpPr>
          <p:cNvPr id="65565" name="Line 29"/>
          <p:cNvSpPr>
            <a:spLocks noChangeShapeType="1"/>
          </p:cNvSpPr>
          <p:nvPr/>
        </p:nvSpPr>
        <p:spPr bwMode="auto">
          <a:xfrm>
            <a:off x="4167188" y="5253038"/>
            <a:ext cx="304800" cy="0"/>
          </a:xfrm>
          <a:prstGeom prst="line">
            <a:avLst/>
          </a:prstGeom>
          <a:noFill/>
          <a:ln w="28575">
            <a:solidFill>
              <a:schemeClr val="tx1"/>
            </a:solidFill>
            <a:round/>
            <a:headEnd type="oval" w="med" len="med"/>
            <a:tailEnd type="oval" w="med" len="med"/>
          </a:ln>
          <a:effectLst/>
        </p:spPr>
        <p:txBody>
          <a:bodyPr/>
          <a:lstStyle/>
          <a:p>
            <a:endParaRPr lang="vi-VN"/>
          </a:p>
        </p:txBody>
      </p:sp>
      <p:sp>
        <p:nvSpPr>
          <p:cNvPr id="65566" name="Text Box 30"/>
          <p:cNvSpPr txBox="1">
            <a:spLocks noChangeArrowheads="1"/>
          </p:cNvSpPr>
          <p:nvPr/>
        </p:nvSpPr>
        <p:spPr bwMode="auto">
          <a:xfrm>
            <a:off x="2946400" y="4146550"/>
            <a:ext cx="3048000" cy="701675"/>
          </a:xfrm>
          <a:prstGeom prst="rect">
            <a:avLst/>
          </a:prstGeom>
          <a:noFill/>
          <a:ln w="9525">
            <a:noFill/>
            <a:miter lim="800000"/>
            <a:headEnd/>
            <a:tailEnd/>
          </a:ln>
          <a:effectLst/>
        </p:spPr>
        <p:txBody>
          <a:bodyPr>
            <a:spAutoFit/>
          </a:bodyPr>
          <a:lstStyle/>
          <a:p>
            <a:pPr algn="ctr" eaLnBrk="1" hangingPunct="1">
              <a:spcBef>
                <a:spcPct val="50000"/>
              </a:spcBef>
            </a:pPr>
            <a:r>
              <a:rPr lang="en-US" sz="2000" b="1">
                <a:latin typeface="Times New Roman" pitchFamily="18" charset="0"/>
              </a:rPr>
              <a:t>Vẽ sơ đồ mạch điện- biểu diễn chiều dòng điện</a:t>
            </a:r>
            <a:r>
              <a:rPr lang="en-US" sz="1600" b="1"/>
              <a:t> </a:t>
            </a:r>
          </a:p>
        </p:txBody>
      </p:sp>
      <p:sp>
        <p:nvSpPr>
          <p:cNvPr id="65567" name="Line 31"/>
          <p:cNvSpPr>
            <a:spLocks noChangeShapeType="1"/>
          </p:cNvSpPr>
          <p:nvPr/>
        </p:nvSpPr>
        <p:spPr bwMode="auto">
          <a:xfrm>
            <a:off x="4114800" y="6248400"/>
            <a:ext cx="152400" cy="0"/>
          </a:xfrm>
          <a:prstGeom prst="line">
            <a:avLst/>
          </a:prstGeom>
          <a:noFill/>
          <a:ln w="9525">
            <a:solidFill>
              <a:schemeClr val="tx1"/>
            </a:solidFill>
            <a:round/>
            <a:headEnd/>
            <a:tailEnd/>
          </a:ln>
          <a:effectLst/>
        </p:spPr>
        <p:txBody>
          <a:bodyPr/>
          <a:lstStyle/>
          <a:p>
            <a:endParaRPr lang="vi-VN"/>
          </a:p>
        </p:txBody>
      </p:sp>
      <p:sp>
        <p:nvSpPr>
          <p:cNvPr id="65568" name="Line 32"/>
          <p:cNvSpPr>
            <a:spLocks noChangeShapeType="1"/>
          </p:cNvSpPr>
          <p:nvPr/>
        </p:nvSpPr>
        <p:spPr bwMode="auto">
          <a:xfrm>
            <a:off x="4648200" y="6140450"/>
            <a:ext cx="228600" cy="0"/>
          </a:xfrm>
          <a:prstGeom prst="line">
            <a:avLst/>
          </a:prstGeom>
          <a:noFill/>
          <a:ln w="9525">
            <a:solidFill>
              <a:schemeClr val="tx1"/>
            </a:solidFill>
            <a:round/>
            <a:headEnd/>
            <a:tailEnd/>
          </a:ln>
          <a:effectLst/>
        </p:spPr>
        <p:txBody>
          <a:bodyPr/>
          <a:lstStyle/>
          <a:p>
            <a:endParaRPr lang="vi-VN"/>
          </a:p>
        </p:txBody>
      </p:sp>
      <p:sp>
        <p:nvSpPr>
          <p:cNvPr id="65569" name="Line 33"/>
          <p:cNvSpPr>
            <a:spLocks noChangeShapeType="1"/>
          </p:cNvSpPr>
          <p:nvPr/>
        </p:nvSpPr>
        <p:spPr bwMode="auto">
          <a:xfrm>
            <a:off x="4762500" y="6026150"/>
            <a:ext cx="0" cy="228600"/>
          </a:xfrm>
          <a:prstGeom prst="line">
            <a:avLst/>
          </a:prstGeom>
          <a:noFill/>
          <a:ln w="9525">
            <a:solidFill>
              <a:schemeClr val="tx1"/>
            </a:solidFill>
            <a:round/>
            <a:headEnd/>
            <a:tailEnd/>
          </a:ln>
          <a:effectLst/>
        </p:spPr>
        <p:txBody>
          <a:bodyPr/>
          <a:lstStyle/>
          <a:p>
            <a:endParaRPr lang="vi-VN"/>
          </a:p>
        </p:txBody>
      </p:sp>
      <p:sp>
        <p:nvSpPr>
          <p:cNvPr id="65570" name="Text Box 34"/>
          <p:cNvSpPr txBox="1">
            <a:spLocks noChangeArrowheads="1"/>
          </p:cNvSpPr>
          <p:nvPr/>
        </p:nvSpPr>
        <p:spPr bwMode="auto">
          <a:xfrm>
            <a:off x="304800" y="0"/>
            <a:ext cx="8458200" cy="519113"/>
          </a:xfrm>
          <a:prstGeom prst="rect">
            <a:avLst/>
          </a:prstGeom>
          <a:noFill/>
          <a:ln w="9525">
            <a:noFill/>
            <a:miter lim="800000"/>
            <a:headEnd/>
            <a:tailEnd/>
          </a:ln>
          <a:effectLst/>
        </p:spPr>
        <p:txBody>
          <a:bodyPr>
            <a:spAutoFit/>
          </a:bodyPr>
          <a:lstStyle/>
          <a:p>
            <a:pPr eaLnBrk="1" hangingPunct="1">
              <a:spcBef>
                <a:spcPct val="50000"/>
              </a:spcBef>
            </a:pPr>
            <a:r>
              <a:rPr lang="en-US" sz="2800" b="1">
                <a:latin typeface="Times New Roman" pitchFamily="18" charset="0"/>
              </a:rPr>
              <a:t>Củng cố bài học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5544"/>
                                        </p:tgtEl>
                                        <p:attrNameLst>
                                          <p:attrName>style.visibility</p:attrName>
                                        </p:attrNameLst>
                                      </p:cBhvr>
                                      <p:to>
                                        <p:strVal val="visible"/>
                                      </p:to>
                                    </p:set>
                                    <p:animEffect transition="in" filter="wipe(up)">
                                      <p:cBhvr>
                                        <p:cTn id="7" dur="500"/>
                                        <p:tgtEl>
                                          <p:spTgt spid="6554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5539"/>
                                        </p:tgtEl>
                                        <p:attrNameLst>
                                          <p:attrName>style.visibility</p:attrName>
                                        </p:attrNameLst>
                                      </p:cBhvr>
                                      <p:to>
                                        <p:strVal val="visible"/>
                                      </p:to>
                                    </p:set>
                                    <p:animEffect transition="in" filter="wipe(down)">
                                      <p:cBhvr>
                                        <p:cTn id="12" dur="1000"/>
                                        <p:tgtEl>
                                          <p:spTgt spid="6553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5540"/>
                                        </p:tgtEl>
                                        <p:attrNameLst>
                                          <p:attrName>style.visibility</p:attrName>
                                        </p:attrNameLst>
                                      </p:cBhvr>
                                      <p:to>
                                        <p:strVal val="visible"/>
                                      </p:to>
                                    </p:set>
                                    <p:animEffect transition="in" filter="wipe(left)">
                                      <p:cBhvr>
                                        <p:cTn id="17" dur="1000"/>
                                        <p:tgtEl>
                                          <p:spTgt spid="65540"/>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65541"/>
                                        </p:tgtEl>
                                        <p:attrNameLst>
                                          <p:attrName>style.visibility</p:attrName>
                                        </p:attrNameLst>
                                      </p:cBhvr>
                                      <p:to>
                                        <p:strVal val="visible"/>
                                      </p:to>
                                    </p:set>
                                    <p:animEffect transition="in" filter="wedge">
                                      <p:cBhvr>
                                        <p:cTn id="22" dur="2000"/>
                                        <p:tgtEl>
                                          <p:spTgt spid="6554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65542"/>
                                        </p:tgtEl>
                                        <p:attrNameLst>
                                          <p:attrName>style.visibility</p:attrName>
                                        </p:attrNameLst>
                                      </p:cBhvr>
                                      <p:to>
                                        <p:strVal val="visible"/>
                                      </p:to>
                                    </p:set>
                                    <p:animEffect transition="in" filter="wipe(right)">
                                      <p:cBhvr>
                                        <p:cTn id="27" dur="1000"/>
                                        <p:tgtEl>
                                          <p:spTgt spid="65542"/>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65543"/>
                                        </p:tgtEl>
                                        <p:attrNameLst>
                                          <p:attrName>style.visibility</p:attrName>
                                        </p:attrNameLst>
                                      </p:cBhvr>
                                      <p:to>
                                        <p:strVal val="visible"/>
                                      </p:to>
                                    </p:set>
                                    <p:animEffect transition="in" filter="strips(downLeft)">
                                      <p:cBhvr>
                                        <p:cTn id="32" dur="1000"/>
                                        <p:tgtEl>
                                          <p:spTgt spid="6554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65538"/>
                                        </p:tgtEl>
                                        <p:attrNameLst>
                                          <p:attrName>style.visibility</p:attrName>
                                        </p:attrNameLst>
                                      </p:cBhvr>
                                      <p:to>
                                        <p:strVal val="visible"/>
                                      </p:to>
                                    </p:set>
                                    <p:animEffect transition="in" filter="wipe(down)">
                                      <p:cBhvr>
                                        <p:cTn id="37" dur="500"/>
                                        <p:tgtEl>
                                          <p:spTgt spid="6553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5566"/>
                                        </p:tgtEl>
                                        <p:attrNameLst>
                                          <p:attrName>style.visibility</p:attrName>
                                        </p:attrNameLst>
                                      </p:cBhvr>
                                      <p:to>
                                        <p:strVal val="visible"/>
                                      </p:to>
                                    </p:set>
                                    <p:animEffect transition="in" filter="wipe(left)">
                                      <p:cBhvr>
                                        <p:cTn id="42" dur="500"/>
                                        <p:tgtEl>
                                          <p:spTgt spid="6556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65550"/>
                                        </p:tgtEl>
                                        <p:attrNameLst>
                                          <p:attrName>style.visibility</p:attrName>
                                        </p:attrNameLst>
                                      </p:cBhvr>
                                      <p:to>
                                        <p:strVal val="visible"/>
                                      </p:to>
                                    </p:set>
                                    <p:animEffect transition="in" filter="wipe(right)">
                                      <p:cBhvr>
                                        <p:cTn id="47" dur="500"/>
                                        <p:tgtEl>
                                          <p:spTgt spid="65550"/>
                                        </p:tgtEl>
                                      </p:cBhvr>
                                    </p:animEffect>
                                  </p:childTnLst>
                                </p:cTn>
                              </p:par>
                              <p:par>
                                <p:cTn id="48" presetID="22" presetClass="entr" presetSubtype="2" fill="hold" grpId="0" nodeType="withEffect">
                                  <p:stCondLst>
                                    <p:cond delay="0"/>
                                  </p:stCondLst>
                                  <p:childTnLst>
                                    <p:set>
                                      <p:cBhvr>
                                        <p:cTn id="49" dur="1" fill="hold">
                                          <p:stCondLst>
                                            <p:cond delay="0"/>
                                          </p:stCondLst>
                                        </p:cTn>
                                        <p:tgtEl>
                                          <p:spTgt spid="65551"/>
                                        </p:tgtEl>
                                        <p:attrNameLst>
                                          <p:attrName>style.visibility</p:attrName>
                                        </p:attrNameLst>
                                      </p:cBhvr>
                                      <p:to>
                                        <p:strVal val="visible"/>
                                      </p:to>
                                    </p:set>
                                    <p:animEffect transition="in" filter="wipe(right)">
                                      <p:cBhvr>
                                        <p:cTn id="50" dur="500"/>
                                        <p:tgtEl>
                                          <p:spTgt spid="65551"/>
                                        </p:tgtEl>
                                      </p:cBhvr>
                                    </p:animEffect>
                                  </p:childTnLst>
                                </p:cTn>
                              </p:par>
                              <p:par>
                                <p:cTn id="51" presetID="22" presetClass="entr" presetSubtype="2" fill="hold" grpId="0" nodeType="withEffect">
                                  <p:stCondLst>
                                    <p:cond delay="0"/>
                                  </p:stCondLst>
                                  <p:childTnLst>
                                    <p:set>
                                      <p:cBhvr>
                                        <p:cTn id="52" dur="1" fill="hold">
                                          <p:stCondLst>
                                            <p:cond delay="0"/>
                                          </p:stCondLst>
                                        </p:cTn>
                                        <p:tgtEl>
                                          <p:spTgt spid="65552"/>
                                        </p:tgtEl>
                                        <p:attrNameLst>
                                          <p:attrName>style.visibility</p:attrName>
                                        </p:attrNameLst>
                                      </p:cBhvr>
                                      <p:to>
                                        <p:strVal val="visible"/>
                                      </p:to>
                                    </p:set>
                                    <p:animEffect transition="in" filter="wipe(right)">
                                      <p:cBhvr>
                                        <p:cTn id="53" dur="500"/>
                                        <p:tgtEl>
                                          <p:spTgt spid="65552"/>
                                        </p:tgtEl>
                                      </p:cBhvr>
                                    </p:animEffect>
                                  </p:childTnLst>
                                </p:cTn>
                              </p:par>
                              <p:par>
                                <p:cTn id="54" presetID="22" presetClass="entr" presetSubtype="2" fill="hold" grpId="0" nodeType="withEffect">
                                  <p:stCondLst>
                                    <p:cond delay="0"/>
                                  </p:stCondLst>
                                  <p:childTnLst>
                                    <p:set>
                                      <p:cBhvr>
                                        <p:cTn id="55" dur="1" fill="hold">
                                          <p:stCondLst>
                                            <p:cond delay="0"/>
                                          </p:stCondLst>
                                        </p:cTn>
                                        <p:tgtEl>
                                          <p:spTgt spid="65553"/>
                                        </p:tgtEl>
                                        <p:attrNameLst>
                                          <p:attrName>style.visibility</p:attrName>
                                        </p:attrNameLst>
                                      </p:cBhvr>
                                      <p:to>
                                        <p:strVal val="visible"/>
                                      </p:to>
                                    </p:set>
                                    <p:animEffect transition="in" filter="wipe(right)">
                                      <p:cBhvr>
                                        <p:cTn id="56" dur="500"/>
                                        <p:tgtEl>
                                          <p:spTgt spid="65553"/>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65569"/>
                                        </p:tgtEl>
                                        <p:attrNameLst>
                                          <p:attrName>style.visibility</p:attrName>
                                        </p:attrNameLst>
                                      </p:cBhvr>
                                      <p:to>
                                        <p:strVal val="visible"/>
                                      </p:to>
                                    </p:set>
                                    <p:animEffect transition="in" filter="wipe(down)">
                                      <p:cBhvr>
                                        <p:cTn id="59" dur="500"/>
                                        <p:tgtEl>
                                          <p:spTgt spid="65569"/>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65568"/>
                                        </p:tgtEl>
                                        <p:attrNameLst>
                                          <p:attrName>style.visibility</p:attrName>
                                        </p:attrNameLst>
                                      </p:cBhvr>
                                      <p:to>
                                        <p:strVal val="visible"/>
                                      </p:to>
                                    </p:set>
                                    <p:animEffect transition="in" filter="wipe(down)">
                                      <p:cBhvr>
                                        <p:cTn id="62" dur="500"/>
                                        <p:tgtEl>
                                          <p:spTgt spid="65568"/>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65567"/>
                                        </p:tgtEl>
                                        <p:attrNameLst>
                                          <p:attrName>style.visibility</p:attrName>
                                        </p:attrNameLst>
                                      </p:cBhvr>
                                      <p:to>
                                        <p:strVal val="visible"/>
                                      </p:to>
                                    </p:set>
                                    <p:animEffect transition="in" filter="wipe(down)">
                                      <p:cBhvr>
                                        <p:cTn id="65" dur="500"/>
                                        <p:tgtEl>
                                          <p:spTgt spid="6556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2" fill="hold" grpId="0" nodeType="clickEffect">
                                  <p:stCondLst>
                                    <p:cond delay="0"/>
                                  </p:stCondLst>
                                  <p:childTnLst>
                                    <p:set>
                                      <p:cBhvr>
                                        <p:cTn id="69" dur="1" fill="hold">
                                          <p:stCondLst>
                                            <p:cond delay="0"/>
                                          </p:stCondLst>
                                        </p:cTn>
                                        <p:tgtEl>
                                          <p:spTgt spid="65554"/>
                                        </p:tgtEl>
                                        <p:attrNameLst>
                                          <p:attrName>style.visibility</p:attrName>
                                        </p:attrNameLst>
                                      </p:cBhvr>
                                      <p:to>
                                        <p:strVal val="visible"/>
                                      </p:to>
                                    </p:set>
                                    <p:animEffect transition="in" filter="wipe(right)">
                                      <p:cBhvr>
                                        <p:cTn id="70" dur="500"/>
                                        <p:tgtEl>
                                          <p:spTgt spid="65554"/>
                                        </p:tgtEl>
                                      </p:cBhvr>
                                    </p:animEffect>
                                  </p:childTnLst>
                                </p:cTn>
                              </p:par>
                            </p:childTnLst>
                          </p:cTn>
                        </p:par>
                        <p:par>
                          <p:cTn id="71" fill="hold">
                            <p:stCondLst>
                              <p:cond delay="500"/>
                            </p:stCondLst>
                            <p:childTnLst>
                              <p:par>
                                <p:cTn id="72" presetID="22" presetClass="entr" presetSubtype="4" fill="hold" grpId="0" nodeType="afterEffect">
                                  <p:stCondLst>
                                    <p:cond delay="0"/>
                                  </p:stCondLst>
                                  <p:childTnLst>
                                    <p:set>
                                      <p:cBhvr>
                                        <p:cTn id="73" dur="1" fill="hold">
                                          <p:stCondLst>
                                            <p:cond delay="0"/>
                                          </p:stCondLst>
                                        </p:cTn>
                                        <p:tgtEl>
                                          <p:spTgt spid="65555"/>
                                        </p:tgtEl>
                                        <p:attrNameLst>
                                          <p:attrName>style.visibility</p:attrName>
                                        </p:attrNameLst>
                                      </p:cBhvr>
                                      <p:to>
                                        <p:strVal val="visible"/>
                                      </p:to>
                                    </p:set>
                                    <p:animEffect transition="in" filter="wipe(down)">
                                      <p:cBhvr>
                                        <p:cTn id="74" dur="500"/>
                                        <p:tgtEl>
                                          <p:spTgt spid="65555"/>
                                        </p:tgtEl>
                                      </p:cBhvr>
                                    </p:animEffect>
                                  </p:childTnLst>
                                </p:cTn>
                              </p:par>
                            </p:childTnLst>
                          </p:cTn>
                        </p:par>
                        <p:par>
                          <p:cTn id="75" fill="hold">
                            <p:stCondLst>
                              <p:cond delay="1000"/>
                            </p:stCondLst>
                            <p:childTnLst>
                              <p:par>
                                <p:cTn id="76" presetID="22" presetClass="entr" presetSubtype="8" fill="hold" grpId="0" nodeType="afterEffect">
                                  <p:stCondLst>
                                    <p:cond delay="0"/>
                                  </p:stCondLst>
                                  <p:childTnLst>
                                    <p:set>
                                      <p:cBhvr>
                                        <p:cTn id="77" dur="1" fill="hold">
                                          <p:stCondLst>
                                            <p:cond delay="0"/>
                                          </p:stCondLst>
                                        </p:cTn>
                                        <p:tgtEl>
                                          <p:spTgt spid="65545"/>
                                        </p:tgtEl>
                                        <p:attrNameLst>
                                          <p:attrName>style.visibility</p:attrName>
                                        </p:attrNameLst>
                                      </p:cBhvr>
                                      <p:to>
                                        <p:strVal val="visible"/>
                                      </p:to>
                                    </p:set>
                                    <p:animEffect transition="in" filter="wipe(left)">
                                      <p:cBhvr>
                                        <p:cTn id="78" dur="500"/>
                                        <p:tgtEl>
                                          <p:spTgt spid="65545"/>
                                        </p:tgtEl>
                                      </p:cBhvr>
                                    </p:animEffect>
                                  </p:childTnLst>
                                </p:cTn>
                              </p:par>
                            </p:childTnLst>
                          </p:cTn>
                        </p:par>
                        <p:par>
                          <p:cTn id="79" fill="hold">
                            <p:stCondLst>
                              <p:cond delay="1500"/>
                            </p:stCondLst>
                            <p:childTnLst>
                              <p:par>
                                <p:cTn id="80" presetID="22" presetClass="entr" presetSubtype="1" fill="hold" grpId="0" nodeType="afterEffect">
                                  <p:stCondLst>
                                    <p:cond delay="0"/>
                                  </p:stCondLst>
                                  <p:childTnLst>
                                    <p:set>
                                      <p:cBhvr>
                                        <p:cTn id="81" dur="1" fill="hold">
                                          <p:stCondLst>
                                            <p:cond delay="0"/>
                                          </p:stCondLst>
                                        </p:cTn>
                                        <p:tgtEl>
                                          <p:spTgt spid="65564"/>
                                        </p:tgtEl>
                                        <p:attrNameLst>
                                          <p:attrName>style.visibility</p:attrName>
                                        </p:attrNameLst>
                                      </p:cBhvr>
                                      <p:to>
                                        <p:strVal val="visible"/>
                                      </p:to>
                                    </p:set>
                                    <p:animEffect transition="in" filter="wipe(up)">
                                      <p:cBhvr>
                                        <p:cTn id="82" dur="500"/>
                                        <p:tgtEl>
                                          <p:spTgt spid="65564"/>
                                        </p:tgtEl>
                                      </p:cBhvr>
                                    </p:animEffect>
                                  </p:childTnLst>
                                </p:cTn>
                              </p:par>
                            </p:childTnLst>
                          </p:cTn>
                        </p:par>
                        <p:par>
                          <p:cTn id="83" fill="hold">
                            <p:stCondLst>
                              <p:cond delay="2000"/>
                            </p:stCondLst>
                            <p:childTnLst>
                              <p:par>
                                <p:cTn id="84" presetID="22" presetClass="entr" presetSubtype="8" fill="hold" grpId="0" nodeType="afterEffect">
                                  <p:stCondLst>
                                    <p:cond delay="0"/>
                                  </p:stCondLst>
                                  <p:childTnLst>
                                    <p:set>
                                      <p:cBhvr>
                                        <p:cTn id="85" dur="1" fill="hold">
                                          <p:stCondLst>
                                            <p:cond delay="0"/>
                                          </p:stCondLst>
                                        </p:cTn>
                                        <p:tgtEl>
                                          <p:spTgt spid="65546"/>
                                        </p:tgtEl>
                                        <p:attrNameLst>
                                          <p:attrName>style.visibility</p:attrName>
                                        </p:attrNameLst>
                                      </p:cBhvr>
                                      <p:to>
                                        <p:strVal val="visible"/>
                                      </p:to>
                                    </p:set>
                                    <p:animEffect transition="in" filter="wipe(left)">
                                      <p:cBhvr>
                                        <p:cTn id="86" dur="500"/>
                                        <p:tgtEl>
                                          <p:spTgt spid="65546"/>
                                        </p:tgtEl>
                                      </p:cBhvr>
                                    </p:animEffect>
                                  </p:childTnLst>
                                </p:cTn>
                              </p:par>
                            </p:childTnLst>
                          </p:cTn>
                        </p:par>
                        <p:par>
                          <p:cTn id="87" fill="hold">
                            <p:stCondLst>
                              <p:cond delay="2500"/>
                            </p:stCondLst>
                            <p:childTnLst>
                              <p:par>
                                <p:cTn id="88" presetID="22" presetClass="entr" presetSubtype="1" fill="hold" grpId="0" nodeType="afterEffect">
                                  <p:stCondLst>
                                    <p:cond delay="0"/>
                                  </p:stCondLst>
                                  <p:childTnLst>
                                    <p:set>
                                      <p:cBhvr>
                                        <p:cTn id="89" dur="1" fill="hold">
                                          <p:stCondLst>
                                            <p:cond delay="0"/>
                                          </p:stCondLst>
                                        </p:cTn>
                                        <p:tgtEl>
                                          <p:spTgt spid="65547"/>
                                        </p:tgtEl>
                                        <p:attrNameLst>
                                          <p:attrName>style.visibility</p:attrName>
                                        </p:attrNameLst>
                                      </p:cBhvr>
                                      <p:to>
                                        <p:strVal val="visible"/>
                                      </p:to>
                                    </p:set>
                                    <p:animEffect transition="in" filter="wipe(up)">
                                      <p:cBhvr>
                                        <p:cTn id="90" dur="500"/>
                                        <p:tgtEl>
                                          <p:spTgt spid="65547"/>
                                        </p:tgtEl>
                                      </p:cBhvr>
                                    </p:animEffect>
                                  </p:childTnLst>
                                </p:cTn>
                              </p:par>
                            </p:childTnLst>
                          </p:cTn>
                        </p:par>
                        <p:par>
                          <p:cTn id="91" fill="hold">
                            <p:stCondLst>
                              <p:cond delay="3000"/>
                            </p:stCondLst>
                            <p:childTnLst>
                              <p:par>
                                <p:cTn id="92" presetID="23" presetClass="entr" presetSubtype="16" fill="hold" grpId="0" nodeType="afterEffect">
                                  <p:stCondLst>
                                    <p:cond delay="0"/>
                                  </p:stCondLst>
                                  <p:childTnLst>
                                    <p:set>
                                      <p:cBhvr>
                                        <p:cTn id="93" dur="1" fill="hold">
                                          <p:stCondLst>
                                            <p:cond delay="0"/>
                                          </p:stCondLst>
                                        </p:cTn>
                                        <p:tgtEl>
                                          <p:spTgt spid="65558"/>
                                        </p:tgtEl>
                                        <p:attrNameLst>
                                          <p:attrName>style.visibility</p:attrName>
                                        </p:attrNameLst>
                                      </p:cBhvr>
                                      <p:to>
                                        <p:strVal val="visible"/>
                                      </p:to>
                                    </p:set>
                                    <p:anim calcmode="lin" valueType="num">
                                      <p:cBhvr>
                                        <p:cTn id="94" dur="500" fill="hold"/>
                                        <p:tgtEl>
                                          <p:spTgt spid="65558"/>
                                        </p:tgtEl>
                                        <p:attrNameLst>
                                          <p:attrName>ppt_w</p:attrName>
                                        </p:attrNameLst>
                                      </p:cBhvr>
                                      <p:tavLst>
                                        <p:tav tm="0">
                                          <p:val>
                                            <p:fltVal val="0"/>
                                          </p:val>
                                        </p:tav>
                                        <p:tav tm="100000">
                                          <p:val>
                                            <p:strVal val="#ppt_w"/>
                                          </p:val>
                                        </p:tav>
                                      </p:tavLst>
                                    </p:anim>
                                    <p:anim calcmode="lin" valueType="num">
                                      <p:cBhvr>
                                        <p:cTn id="95" dur="500" fill="hold"/>
                                        <p:tgtEl>
                                          <p:spTgt spid="65558"/>
                                        </p:tgtEl>
                                        <p:attrNameLst>
                                          <p:attrName>ppt_h</p:attrName>
                                        </p:attrNameLst>
                                      </p:cBhvr>
                                      <p:tavLst>
                                        <p:tav tm="0">
                                          <p:val>
                                            <p:fltVal val="0"/>
                                          </p:val>
                                        </p:tav>
                                        <p:tav tm="100000">
                                          <p:val>
                                            <p:strVal val="#ppt_h"/>
                                          </p:val>
                                        </p:tav>
                                      </p:tavLst>
                                    </p:anim>
                                  </p:childTnLst>
                                </p:cTn>
                              </p:par>
                              <p:par>
                                <p:cTn id="96" presetID="23" presetClass="entr" presetSubtype="16" fill="hold" grpId="0" nodeType="withEffect">
                                  <p:stCondLst>
                                    <p:cond delay="0"/>
                                  </p:stCondLst>
                                  <p:childTnLst>
                                    <p:set>
                                      <p:cBhvr>
                                        <p:cTn id="97" dur="1" fill="hold">
                                          <p:stCondLst>
                                            <p:cond delay="0"/>
                                          </p:stCondLst>
                                        </p:cTn>
                                        <p:tgtEl>
                                          <p:spTgt spid="65557"/>
                                        </p:tgtEl>
                                        <p:attrNameLst>
                                          <p:attrName>style.visibility</p:attrName>
                                        </p:attrNameLst>
                                      </p:cBhvr>
                                      <p:to>
                                        <p:strVal val="visible"/>
                                      </p:to>
                                    </p:set>
                                    <p:anim calcmode="lin" valueType="num">
                                      <p:cBhvr>
                                        <p:cTn id="98" dur="500" fill="hold"/>
                                        <p:tgtEl>
                                          <p:spTgt spid="65557"/>
                                        </p:tgtEl>
                                        <p:attrNameLst>
                                          <p:attrName>ppt_w</p:attrName>
                                        </p:attrNameLst>
                                      </p:cBhvr>
                                      <p:tavLst>
                                        <p:tav tm="0">
                                          <p:val>
                                            <p:fltVal val="0"/>
                                          </p:val>
                                        </p:tav>
                                        <p:tav tm="100000">
                                          <p:val>
                                            <p:strVal val="#ppt_w"/>
                                          </p:val>
                                        </p:tav>
                                      </p:tavLst>
                                    </p:anim>
                                    <p:anim calcmode="lin" valueType="num">
                                      <p:cBhvr>
                                        <p:cTn id="99" dur="500" fill="hold"/>
                                        <p:tgtEl>
                                          <p:spTgt spid="65557"/>
                                        </p:tgtEl>
                                        <p:attrNameLst>
                                          <p:attrName>ppt_h</p:attrName>
                                        </p:attrNameLst>
                                      </p:cBhvr>
                                      <p:tavLst>
                                        <p:tav tm="0">
                                          <p:val>
                                            <p:fltVal val="0"/>
                                          </p:val>
                                        </p:tav>
                                        <p:tav tm="100000">
                                          <p:val>
                                            <p:strVal val="#ppt_h"/>
                                          </p:val>
                                        </p:tav>
                                      </p:tavLst>
                                    </p:anim>
                                  </p:childTnLst>
                                </p:cTn>
                              </p:par>
                              <p:par>
                                <p:cTn id="100" presetID="23" presetClass="entr" presetSubtype="16" fill="hold" grpId="0" nodeType="withEffect">
                                  <p:stCondLst>
                                    <p:cond delay="0"/>
                                  </p:stCondLst>
                                  <p:childTnLst>
                                    <p:set>
                                      <p:cBhvr>
                                        <p:cTn id="101" dur="1" fill="hold">
                                          <p:stCondLst>
                                            <p:cond delay="0"/>
                                          </p:stCondLst>
                                        </p:cTn>
                                        <p:tgtEl>
                                          <p:spTgt spid="65556"/>
                                        </p:tgtEl>
                                        <p:attrNameLst>
                                          <p:attrName>style.visibility</p:attrName>
                                        </p:attrNameLst>
                                      </p:cBhvr>
                                      <p:to>
                                        <p:strVal val="visible"/>
                                      </p:to>
                                    </p:set>
                                    <p:anim calcmode="lin" valueType="num">
                                      <p:cBhvr>
                                        <p:cTn id="102" dur="500" fill="hold"/>
                                        <p:tgtEl>
                                          <p:spTgt spid="65556"/>
                                        </p:tgtEl>
                                        <p:attrNameLst>
                                          <p:attrName>ppt_w</p:attrName>
                                        </p:attrNameLst>
                                      </p:cBhvr>
                                      <p:tavLst>
                                        <p:tav tm="0">
                                          <p:val>
                                            <p:fltVal val="0"/>
                                          </p:val>
                                        </p:tav>
                                        <p:tav tm="100000">
                                          <p:val>
                                            <p:strVal val="#ppt_w"/>
                                          </p:val>
                                        </p:tav>
                                      </p:tavLst>
                                    </p:anim>
                                    <p:anim calcmode="lin" valueType="num">
                                      <p:cBhvr>
                                        <p:cTn id="103" dur="500" fill="hold"/>
                                        <p:tgtEl>
                                          <p:spTgt spid="65556"/>
                                        </p:tgtEl>
                                        <p:attrNameLst>
                                          <p:attrName>ppt_h</p:attrName>
                                        </p:attrNameLst>
                                      </p:cBhvr>
                                      <p:tavLst>
                                        <p:tav tm="0">
                                          <p:val>
                                            <p:fltVal val="0"/>
                                          </p:val>
                                        </p:tav>
                                        <p:tav tm="100000">
                                          <p:val>
                                            <p:strVal val="#ppt_h"/>
                                          </p:val>
                                        </p:tav>
                                      </p:tavLst>
                                    </p:anim>
                                  </p:childTnLst>
                                </p:cTn>
                              </p:par>
                            </p:childTnLst>
                          </p:cTn>
                        </p:par>
                        <p:par>
                          <p:cTn id="104" fill="hold">
                            <p:stCondLst>
                              <p:cond delay="3500"/>
                            </p:stCondLst>
                            <p:childTnLst>
                              <p:par>
                                <p:cTn id="105" presetID="22" presetClass="entr" presetSubtype="1" fill="hold" grpId="0" nodeType="afterEffect">
                                  <p:stCondLst>
                                    <p:cond delay="0"/>
                                  </p:stCondLst>
                                  <p:childTnLst>
                                    <p:set>
                                      <p:cBhvr>
                                        <p:cTn id="106" dur="1" fill="hold">
                                          <p:stCondLst>
                                            <p:cond delay="0"/>
                                          </p:stCondLst>
                                        </p:cTn>
                                        <p:tgtEl>
                                          <p:spTgt spid="65548"/>
                                        </p:tgtEl>
                                        <p:attrNameLst>
                                          <p:attrName>style.visibility</p:attrName>
                                        </p:attrNameLst>
                                      </p:cBhvr>
                                      <p:to>
                                        <p:strVal val="visible"/>
                                      </p:to>
                                    </p:set>
                                    <p:animEffect transition="in" filter="wipe(up)">
                                      <p:cBhvr>
                                        <p:cTn id="107" dur="500"/>
                                        <p:tgtEl>
                                          <p:spTgt spid="65548"/>
                                        </p:tgtEl>
                                      </p:cBhvr>
                                    </p:animEffect>
                                  </p:childTnLst>
                                </p:cTn>
                              </p:par>
                            </p:childTnLst>
                          </p:cTn>
                        </p:par>
                        <p:par>
                          <p:cTn id="108" fill="hold">
                            <p:stCondLst>
                              <p:cond delay="4000"/>
                            </p:stCondLst>
                            <p:childTnLst>
                              <p:par>
                                <p:cTn id="109" presetID="22" presetClass="entr" presetSubtype="2" fill="hold" grpId="0" nodeType="afterEffect">
                                  <p:stCondLst>
                                    <p:cond delay="0"/>
                                  </p:stCondLst>
                                  <p:childTnLst>
                                    <p:set>
                                      <p:cBhvr>
                                        <p:cTn id="110" dur="1" fill="hold">
                                          <p:stCondLst>
                                            <p:cond delay="0"/>
                                          </p:stCondLst>
                                        </p:cTn>
                                        <p:tgtEl>
                                          <p:spTgt spid="65549"/>
                                        </p:tgtEl>
                                        <p:attrNameLst>
                                          <p:attrName>style.visibility</p:attrName>
                                        </p:attrNameLst>
                                      </p:cBhvr>
                                      <p:to>
                                        <p:strVal val="visible"/>
                                      </p:to>
                                    </p:set>
                                    <p:animEffect transition="in" filter="wipe(right)">
                                      <p:cBhvr>
                                        <p:cTn id="111" dur="500"/>
                                        <p:tgtEl>
                                          <p:spTgt spid="65549"/>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xit" presetSubtype="0" fill="hold" grpId="1" nodeType="clickEffect">
                                  <p:stCondLst>
                                    <p:cond delay="0"/>
                                  </p:stCondLst>
                                  <p:childTnLst>
                                    <p:animEffect transition="out" filter="fade">
                                      <p:cBhvr>
                                        <p:cTn id="115" dur="20"/>
                                        <p:tgtEl>
                                          <p:spTgt spid="65564"/>
                                        </p:tgtEl>
                                      </p:cBhvr>
                                    </p:animEffect>
                                    <p:set>
                                      <p:cBhvr>
                                        <p:cTn id="116" dur="1" fill="hold">
                                          <p:stCondLst>
                                            <p:cond delay="19"/>
                                          </p:stCondLst>
                                        </p:cTn>
                                        <p:tgtEl>
                                          <p:spTgt spid="65564"/>
                                        </p:tgtEl>
                                        <p:attrNameLst>
                                          <p:attrName>style.visibility</p:attrName>
                                        </p:attrNameLst>
                                      </p:cBhvr>
                                      <p:to>
                                        <p:strVal val="hidden"/>
                                      </p:to>
                                    </p:set>
                                  </p:childTnLst>
                                </p:cTn>
                              </p:par>
                              <p:par>
                                <p:cTn id="117" presetID="10" presetClass="entr" presetSubtype="0" fill="hold" grpId="0" nodeType="withEffect">
                                  <p:stCondLst>
                                    <p:cond delay="0"/>
                                  </p:stCondLst>
                                  <p:childTnLst>
                                    <p:set>
                                      <p:cBhvr>
                                        <p:cTn id="118" dur="1" fill="hold">
                                          <p:stCondLst>
                                            <p:cond delay="0"/>
                                          </p:stCondLst>
                                        </p:cTn>
                                        <p:tgtEl>
                                          <p:spTgt spid="65565"/>
                                        </p:tgtEl>
                                        <p:attrNameLst>
                                          <p:attrName>style.visibility</p:attrName>
                                        </p:attrNameLst>
                                      </p:cBhvr>
                                      <p:to>
                                        <p:strVal val="visible"/>
                                      </p:to>
                                    </p:set>
                                    <p:animEffect transition="in" filter="fade">
                                      <p:cBhvr>
                                        <p:cTn id="119" dur="20"/>
                                        <p:tgtEl>
                                          <p:spTgt spid="65565"/>
                                        </p:tgtEl>
                                      </p:cBhvr>
                                    </p:animEffect>
                                  </p:childTnLst>
                                </p:cTn>
                              </p:par>
                              <p:par>
                                <p:cTn id="120" presetID="1" presetClass="emph" presetSubtype="2" fill="hold" nodeType="withEffect">
                                  <p:stCondLst>
                                    <p:cond delay="0"/>
                                  </p:stCondLst>
                                  <p:childTnLst>
                                    <p:animClr clrSpc="rgb" dir="cw">
                                      <p:cBhvr>
                                        <p:cTn id="121" dur="500" fill="hold"/>
                                        <p:tgtEl>
                                          <p:spTgt spid="65556"/>
                                        </p:tgtEl>
                                        <p:attrNameLst>
                                          <p:attrName>fillcolor</p:attrName>
                                        </p:attrNameLst>
                                      </p:cBhvr>
                                      <p:to>
                                        <a:srgbClr val="FFFF00"/>
                                      </p:to>
                                    </p:animClr>
                                    <p:set>
                                      <p:cBhvr>
                                        <p:cTn id="122" dur="500" fill="hold"/>
                                        <p:tgtEl>
                                          <p:spTgt spid="65556"/>
                                        </p:tgtEl>
                                        <p:attrNameLst>
                                          <p:attrName>fill.type</p:attrName>
                                        </p:attrNameLst>
                                      </p:cBhvr>
                                      <p:to>
                                        <p:strVal val="solid"/>
                                      </p:to>
                                    </p:set>
                                    <p:set>
                                      <p:cBhvr>
                                        <p:cTn id="123" dur="500" fill="hold"/>
                                        <p:tgtEl>
                                          <p:spTgt spid="65556"/>
                                        </p:tgtEl>
                                        <p:attrNameLst>
                                          <p:attrName>fill.on</p:attrName>
                                        </p:attrNameLst>
                                      </p:cBhvr>
                                      <p:to>
                                        <p:strVal val="true"/>
                                      </p:to>
                                    </p:set>
                                  </p:childTnLst>
                                </p:cTn>
                              </p:par>
                              <p:par>
                                <p:cTn id="124" presetID="22" presetClass="entr" presetSubtype="8" repeatCount="indefinite" fill="hold" grpId="0" nodeType="withEffect">
                                  <p:stCondLst>
                                    <p:cond delay="0"/>
                                  </p:stCondLst>
                                  <p:childTnLst>
                                    <p:set>
                                      <p:cBhvr>
                                        <p:cTn id="125" dur="1" fill="hold">
                                          <p:stCondLst>
                                            <p:cond delay="0"/>
                                          </p:stCondLst>
                                        </p:cTn>
                                        <p:tgtEl>
                                          <p:spTgt spid="65559"/>
                                        </p:tgtEl>
                                        <p:attrNameLst>
                                          <p:attrName>style.visibility</p:attrName>
                                        </p:attrNameLst>
                                      </p:cBhvr>
                                      <p:to>
                                        <p:strVal val="visible"/>
                                      </p:to>
                                    </p:set>
                                    <p:animEffect transition="in" filter="wipe(left)">
                                      <p:cBhvr>
                                        <p:cTn id="126" dur="1000"/>
                                        <p:tgtEl>
                                          <p:spTgt spid="65559"/>
                                        </p:tgtEl>
                                      </p:cBhvr>
                                    </p:animEffect>
                                  </p:childTnLst>
                                </p:cTn>
                              </p:par>
                              <p:par>
                                <p:cTn id="127" presetID="22" presetClass="entr" presetSubtype="2" repeatCount="indefinite" fill="hold" grpId="0" nodeType="withEffect">
                                  <p:stCondLst>
                                    <p:cond delay="0"/>
                                  </p:stCondLst>
                                  <p:childTnLst>
                                    <p:set>
                                      <p:cBhvr>
                                        <p:cTn id="128" dur="1" fill="hold">
                                          <p:stCondLst>
                                            <p:cond delay="0"/>
                                          </p:stCondLst>
                                        </p:cTn>
                                        <p:tgtEl>
                                          <p:spTgt spid="65560"/>
                                        </p:tgtEl>
                                        <p:attrNameLst>
                                          <p:attrName>style.visibility</p:attrName>
                                        </p:attrNameLst>
                                      </p:cBhvr>
                                      <p:to>
                                        <p:strVal val="visible"/>
                                      </p:to>
                                    </p:set>
                                    <p:animEffect transition="in" filter="wipe(right)">
                                      <p:cBhvr>
                                        <p:cTn id="129" dur="1000"/>
                                        <p:tgtEl>
                                          <p:spTgt spid="65560"/>
                                        </p:tgtEl>
                                      </p:cBhvr>
                                    </p:animEffect>
                                  </p:childTnLst>
                                </p:cTn>
                              </p:par>
                              <p:par>
                                <p:cTn id="130" presetID="22" presetClass="entr" presetSubtype="2" repeatCount="indefinite" fill="hold" grpId="0" nodeType="withEffect">
                                  <p:stCondLst>
                                    <p:cond delay="0"/>
                                  </p:stCondLst>
                                  <p:childTnLst>
                                    <p:set>
                                      <p:cBhvr>
                                        <p:cTn id="131" dur="1" fill="hold">
                                          <p:stCondLst>
                                            <p:cond delay="0"/>
                                          </p:stCondLst>
                                        </p:cTn>
                                        <p:tgtEl>
                                          <p:spTgt spid="65561"/>
                                        </p:tgtEl>
                                        <p:attrNameLst>
                                          <p:attrName>style.visibility</p:attrName>
                                        </p:attrNameLst>
                                      </p:cBhvr>
                                      <p:to>
                                        <p:strVal val="visible"/>
                                      </p:to>
                                    </p:set>
                                    <p:animEffect transition="in" filter="wipe(right)">
                                      <p:cBhvr>
                                        <p:cTn id="132" dur="1000"/>
                                        <p:tgtEl>
                                          <p:spTgt spid="65561"/>
                                        </p:tgtEl>
                                      </p:cBhvr>
                                    </p:animEffect>
                                  </p:childTnLst>
                                </p:cTn>
                              </p:par>
                              <p:par>
                                <p:cTn id="133" presetID="22" presetClass="entr" presetSubtype="1" repeatCount="indefinite" fill="hold" grpId="0" nodeType="withEffect">
                                  <p:stCondLst>
                                    <p:cond delay="0"/>
                                  </p:stCondLst>
                                  <p:childTnLst>
                                    <p:set>
                                      <p:cBhvr>
                                        <p:cTn id="134" dur="1" fill="hold">
                                          <p:stCondLst>
                                            <p:cond delay="0"/>
                                          </p:stCondLst>
                                        </p:cTn>
                                        <p:tgtEl>
                                          <p:spTgt spid="65562"/>
                                        </p:tgtEl>
                                        <p:attrNameLst>
                                          <p:attrName>style.visibility</p:attrName>
                                        </p:attrNameLst>
                                      </p:cBhvr>
                                      <p:to>
                                        <p:strVal val="visible"/>
                                      </p:to>
                                    </p:set>
                                    <p:animEffect transition="in" filter="wipe(up)">
                                      <p:cBhvr>
                                        <p:cTn id="135" dur="1000"/>
                                        <p:tgtEl>
                                          <p:spTgt spid="65562"/>
                                        </p:tgtEl>
                                      </p:cBhvr>
                                    </p:animEffect>
                                  </p:childTnLst>
                                </p:cTn>
                              </p:par>
                              <p:par>
                                <p:cTn id="136" presetID="22" presetClass="entr" presetSubtype="8" repeatCount="indefinite" fill="hold" grpId="0" nodeType="withEffect">
                                  <p:stCondLst>
                                    <p:cond delay="0"/>
                                  </p:stCondLst>
                                  <p:childTnLst>
                                    <p:set>
                                      <p:cBhvr>
                                        <p:cTn id="137" dur="1" fill="hold">
                                          <p:stCondLst>
                                            <p:cond delay="0"/>
                                          </p:stCondLst>
                                        </p:cTn>
                                        <p:tgtEl>
                                          <p:spTgt spid="65563"/>
                                        </p:tgtEl>
                                        <p:attrNameLst>
                                          <p:attrName>style.visibility</p:attrName>
                                        </p:attrNameLst>
                                      </p:cBhvr>
                                      <p:to>
                                        <p:strVal val="visible"/>
                                      </p:to>
                                    </p:set>
                                    <p:animEffect transition="in" filter="wipe(left)">
                                      <p:cBhvr>
                                        <p:cTn id="138" dur="1000"/>
                                        <p:tgtEl>
                                          <p:spTgt spid="655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5" grpId="0" animBg="1"/>
      <p:bldP spid="65546" grpId="0" animBg="1"/>
      <p:bldP spid="65547" grpId="0" animBg="1"/>
      <p:bldP spid="65548" grpId="0" animBg="1"/>
      <p:bldP spid="65549" grpId="0" animBg="1"/>
      <p:bldP spid="65550" grpId="0" animBg="1"/>
      <p:bldP spid="65551" grpId="0" animBg="1"/>
      <p:bldP spid="65552" grpId="0" animBg="1"/>
      <p:bldP spid="65553" grpId="0" animBg="1"/>
      <p:bldP spid="65554" grpId="0" animBg="1"/>
      <p:bldP spid="65555" grpId="0" animBg="1"/>
      <p:bldP spid="65556" grpId="0" animBg="1"/>
      <p:bldP spid="65557" grpId="0" animBg="1"/>
      <p:bldP spid="65558" grpId="0" animBg="1"/>
      <p:bldP spid="65559" grpId="0" animBg="1"/>
      <p:bldP spid="65560" grpId="0" animBg="1"/>
      <p:bldP spid="65561" grpId="0" animBg="1"/>
      <p:bldP spid="65562" grpId="0" animBg="1"/>
      <p:bldP spid="65563" grpId="0" animBg="1"/>
      <p:bldP spid="65564" grpId="0" animBg="1"/>
      <p:bldP spid="65564" grpId="1" animBg="1"/>
      <p:bldP spid="65565" grpId="0" animBg="1"/>
      <p:bldP spid="65566" grpId="0"/>
      <p:bldP spid="65567" grpId="0" animBg="1"/>
      <p:bldP spid="65568" grpId="0" animBg="1"/>
      <p:bldP spid="65569"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85" name="Picture 11" descr="Picture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24578" name="Picture 2" descr="Book-09-june"/>
          <p:cNvPicPr>
            <a:picLocks noChangeAspect="1" noChangeArrowheads="1" noCrop="1"/>
          </p:cNvPicPr>
          <p:nvPr/>
        </p:nvPicPr>
        <p:blipFill>
          <a:blip r:embed="rId3" cstate="print"/>
          <a:srcRect/>
          <a:stretch>
            <a:fillRect/>
          </a:stretch>
        </p:blipFill>
        <p:spPr bwMode="auto">
          <a:xfrm>
            <a:off x="250825" y="404813"/>
            <a:ext cx="1000125" cy="762000"/>
          </a:xfrm>
          <a:prstGeom prst="rect">
            <a:avLst/>
          </a:prstGeom>
          <a:noFill/>
          <a:ln w="9525">
            <a:noFill/>
            <a:miter lim="800000"/>
            <a:headEnd/>
            <a:tailEnd/>
          </a:ln>
        </p:spPr>
      </p:pic>
      <p:pic>
        <p:nvPicPr>
          <p:cNvPr id="24579" name="Picture 3" descr="cim (5)"/>
          <p:cNvPicPr>
            <a:picLocks noChangeAspect="1" noChangeArrowheads="1" noCrop="1"/>
          </p:cNvPicPr>
          <p:nvPr/>
        </p:nvPicPr>
        <p:blipFill>
          <a:blip r:embed="rId4" cstate="print"/>
          <a:srcRect/>
          <a:stretch>
            <a:fillRect/>
          </a:stretch>
        </p:blipFill>
        <p:spPr bwMode="auto">
          <a:xfrm>
            <a:off x="7696200" y="5589588"/>
            <a:ext cx="1047750" cy="762000"/>
          </a:xfrm>
          <a:prstGeom prst="rect">
            <a:avLst/>
          </a:prstGeom>
          <a:noFill/>
          <a:ln w="9525">
            <a:noFill/>
            <a:miter lim="800000"/>
            <a:headEnd/>
            <a:tailEnd/>
          </a:ln>
        </p:spPr>
      </p:pic>
      <p:sp>
        <p:nvSpPr>
          <p:cNvPr id="24583" name="WordArt 7"/>
          <p:cNvSpPr>
            <a:spLocks noChangeArrowheads="1" noChangeShapeType="1" noTextEdit="1"/>
          </p:cNvSpPr>
          <p:nvPr/>
        </p:nvSpPr>
        <p:spPr bwMode="auto">
          <a:xfrm>
            <a:off x="2514600" y="0"/>
            <a:ext cx="4233863" cy="950913"/>
          </a:xfrm>
          <a:prstGeom prst="rect">
            <a:avLst/>
          </a:prstGeom>
        </p:spPr>
        <p:txBody>
          <a:bodyPr wrap="none" fromWordArt="1">
            <a:prstTxWarp prst="textPlain">
              <a:avLst>
                <a:gd name="adj" fmla="val 50000"/>
              </a:avLst>
            </a:prstTxWarp>
          </a:bodyPr>
          <a:lstStyle/>
          <a:p>
            <a:pPr algn="ctr"/>
            <a:r>
              <a:rPr lang="vi-VN" sz="3600" b="1" kern="10">
                <a:ln w="9525">
                  <a:noFill/>
                  <a:round/>
                  <a:headEnd/>
                  <a:tailEnd/>
                </a:ln>
                <a:solidFill>
                  <a:srgbClr val="CC0000"/>
                </a:solidFill>
                <a:effectLst>
                  <a:outerShdw dist="45791" dir="2021404" algn="ctr" rotWithShape="0">
                    <a:srgbClr val="B2B2B2">
                      <a:alpha val="80000"/>
                    </a:srgbClr>
                  </a:outerShdw>
                </a:effectLst>
                <a:latin typeface="Times New Roman"/>
                <a:cs typeface="Times New Roman"/>
              </a:rPr>
              <a:t>Hướng dẫn về nhà</a:t>
            </a:r>
          </a:p>
        </p:txBody>
      </p:sp>
      <p:sp>
        <p:nvSpPr>
          <p:cNvPr id="24586" name="Text Box 10"/>
          <p:cNvSpPr txBox="1">
            <a:spLocks noChangeArrowheads="1"/>
          </p:cNvSpPr>
          <p:nvPr/>
        </p:nvSpPr>
        <p:spPr bwMode="auto">
          <a:xfrm>
            <a:off x="1981200" y="2060575"/>
            <a:ext cx="5562600" cy="2554545"/>
          </a:xfrm>
          <a:prstGeom prst="rect">
            <a:avLst/>
          </a:prstGeom>
          <a:noFill/>
          <a:ln w="9525">
            <a:noFill/>
            <a:miter lim="800000"/>
            <a:headEnd/>
            <a:tailEnd/>
          </a:ln>
          <a:effectLst/>
        </p:spPr>
        <p:txBody>
          <a:bodyPr>
            <a:spAutoFit/>
          </a:bodyPr>
          <a:lstStyle/>
          <a:p>
            <a:pPr>
              <a:spcBef>
                <a:spcPct val="50000"/>
              </a:spcBef>
            </a:pPr>
            <a:r>
              <a:rPr lang="en-US" sz="3200" dirty="0" err="1">
                <a:solidFill>
                  <a:srgbClr val="0000CC"/>
                </a:solidFill>
              </a:rPr>
              <a:t>Học</a:t>
            </a:r>
            <a:r>
              <a:rPr lang="en-US" sz="3200" dirty="0">
                <a:solidFill>
                  <a:srgbClr val="0000CC"/>
                </a:solidFill>
              </a:rPr>
              <a:t> </a:t>
            </a:r>
            <a:r>
              <a:rPr lang="en-US" sz="3200" dirty="0" err="1">
                <a:solidFill>
                  <a:srgbClr val="0000CC"/>
                </a:solidFill>
              </a:rPr>
              <a:t>thuộc</a:t>
            </a:r>
            <a:r>
              <a:rPr lang="en-US" sz="3200" dirty="0">
                <a:solidFill>
                  <a:srgbClr val="0000CC"/>
                </a:solidFill>
              </a:rPr>
              <a:t> </a:t>
            </a:r>
            <a:r>
              <a:rPr lang="en-US" sz="3200" dirty="0" err="1">
                <a:solidFill>
                  <a:srgbClr val="0000CC"/>
                </a:solidFill>
              </a:rPr>
              <a:t>phần</a:t>
            </a:r>
            <a:r>
              <a:rPr lang="en-US" sz="3200" dirty="0">
                <a:solidFill>
                  <a:srgbClr val="0000CC"/>
                </a:solidFill>
              </a:rPr>
              <a:t> </a:t>
            </a:r>
            <a:r>
              <a:rPr lang="en-US" sz="3200" dirty="0" err="1">
                <a:solidFill>
                  <a:srgbClr val="0000CC"/>
                </a:solidFill>
              </a:rPr>
              <a:t>ghi</a:t>
            </a:r>
            <a:r>
              <a:rPr lang="en-US" sz="3200" dirty="0">
                <a:solidFill>
                  <a:srgbClr val="0000CC"/>
                </a:solidFill>
              </a:rPr>
              <a:t> </a:t>
            </a:r>
            <a:r>
              <a:rPr lang="en-US" sz="3200" dirty="0" err="1">
                <a:solidFill>
                  <a:srgbClr val="0000CC"/>
                </a:solidFill>
              </a:rPr>
              <a:t>nhớ</a:t>
            </a:r>
            <a:r>
              <a:rPr lang="en-US" sz="3200" dirty="0">
                <a:solidFill>
                  <a:srgbClr val="0000CC"/>
                </a:solidFill>
              </a:rPr>
              <a:t>.</a:t>
            </a:r>
          </a:p>
          <a:p>
            <a:pPr>
              <a:spcBef>
                <a:spcPct val="50000"/>
              </a:spcBef>
            </a:pPr>
            <a:r>
              <a:rPr lang="en-US" sz="3200" dirty="0" err="1">
                <a:solidFill>
                  <a:srgbClr val="0000CC"/>
                </a:solidFill>
              </a:rPr>
              <a:t>Làm</a:t>
            </a:r>
            <a:r>
              <a:rPr lang="en-US" sz="3200" dirty="0">
                <a:solidFill>
                  <a:srgbClr val="0000CC"/>
                </a:solidFill>
              </a:rPr>
              <a:t> </a:t>
            </a:r>
            <a:r>
              <a:rPr lang="en-US" sz="3200" dirty="0" err="1">
                <a:solidFill>
                  <a:srgbClr val="0000CC"/>
                </a:solidFill>
              </a:rPr>
              <a:t>bài</a:t>
            </a:r>
            <a:r>
              <a:rPr lang="en-US" sz="3200" dirty="0">
                <a:solidFill>
                  <a:srgbClr val="0000CC"/>
                </a:solidFill>
              </a:rPr>
              <a:t> </a:t>
            </a:r>
            <a:r>
              <a:rPr lang="en-US" sz="3200" dirty="0" err="1">
                <a:solidFill>
                  <a:srgbClr val="0000CC"/>
                </a:solidFill>
              </a:rPr>
              <a:t>tập</a:t>
            </a:r>
            <a:r>
              <a:rPr lang="en-US" sz="3200" dirty="0">
                <a:solidFill>
                  <a:srgbClr val="0000CC"/>
                </a:solidFill>
              </a:rPr>
              <a:t> </a:t>
            </a:r>
            <a:r>
              <a:rPr lang="en-US" sz="3200" dirty="0" err="1">
                <a:solidFill>
                  <a:srgbClr val="0000CC"/>
                </a:solidFill>
              </a:rPr>
              <a:t>trong</a:t>
            </a:r>
            <a:r>
              <a:rPr lang="en-US" sz="3200" dirty="0">
                <a:solidFill>
                  <a:srgbClr val="0000CC"/>
                </a:solidFill>
              </a:rPr>
              <a:t> SBT</a:t>
            </a:r>
          </a:p>
          <a:p>
            <a:pPr>
              <a:spcBef>
                <a:spcPct val="50000"/>
              </a:spcBef>
            </a:pPr>
            <a:r>
              <a:rPr lang="en-US" sz="3200" dirty="0" err="1" smtClean="0">
                <a:solidFill>
                  <a:srgbClr val="0000CC"/>
                </a:solidFill>
              </a:rPr>
              <a:t>Làm</a:t>
            </a:r>
            <a:r>
              <a:rPr lang="en-US" sz="3200" dirty="0" smtClean="0">
                <a:solidFill>
                  <a:srgbClr val="0000CC"/>
                </a:solidFill>
              </a:rPr>
              <a:t> </a:t>
            </a:r>
            <a:r>
              <a:rPr lang="en-US" sz="3200" dirty="0" err="1" smtClean="0">
                <a:solidFill>
                  <a:srgbClr val="0000CC"/>
                </a:solidFill>
              </a:rPr>
              <a:t>đề</a:t>
            </a:r>
            <a:r>
              <a:rPr lang="en-US" sz="3200" dirty="0" smtClean="0">
                <a:solidFill>
                  <a:srgbClr val="0000CC"/>
                </a:solidFill>
              </a:rPr>
              <a:t> </a:t>
            </a:r>
            <a:r>
              <a:rPr lang="en-US" sz="3200" dirty="0" err="1" smtClean="0">
                <a:solidFill>
                  <a:srgbClr val="0000CC"/>
                </a:solidFill>
              </a:rPr>
              <a:t>cương</a:t>
            </a:r>
            <a:r>
              <a:rPr lang="en-US" sz="3200" dirty="0" smtClean="0">
                <a:solidFill>
                  <a:srgbClr val="0000CC"/>
                </a:solidFill>
              </a:rPr>
              <a:t> </a:t>
            </a:r>
            <a:r>
              <a:rPr lang="en-US" sz="3200" dirty="0" err="1" smtClean="0">
                <a:solidFill>
                  <a:srgbClr val="0000CC"/>
                </a:solidFill>
              </a:rPr>
              <a:t>ôn</a:t>
            </a:r>
            <a:r>
              <a:rPr lang="en-US" sz="3200" dirty="0" smtClean="0">
                <a:solidFill>
                  <a:srgbClr val="0000CC"/>
                </a:solidFill>
              </a:rPr>
              <a:t> </a:t>
            </a:r>
            <a:r>
              <a:rPr lang="en-US" sz="3200" dirty="0" err="1" smtClean="0">
                <a:solidFill>
                  <a:srgbClr val="0000CC"/>
                </a:solidFill>
              </a:rPr>
              <a:t>tập</a:t>
            </a:r>
            <a:r>
              <a:rPr lang="en-US" sz="3200" dirty="0" smtClean="0">
                <a:solidFill>
                  <a:srgbClr val="0000CC"/>
                </a:solidFill>
              </a:rPr>
              <a:t> </a:t>
            </a:r>
            <a:r>
              <a:rPr lang="en-US" sz="3200" dirty="0" err="1" smtClean="0">
                <a:solidFill>
                  <a:srgbClr val="0000CC"/>
                </a:solidFill>
              </a:rPr>
              <a:t>chuẩn</a:t>
            </a:r>
            <a:r>
              <a:rPr lang="en-US" sz="3200" dirty="0" smtClean="0">
                <a:solidFill>
                  <a:srgbClr val="0000CC"/>
                </a:solidFill>
              </a:rPr>
              <a:t> </a:t>
            </a:r>
            <a:r>
              <a:rPr lang="en-US" sz="3200" dirty="0" err="1" smtClean="0">
                <a:solidFill>
                  <a:srgbClr val="0000CC"/>
                </a:solidFill>
              </a:rPr>
              <a:t>bị</a:t>
            </a:r>
            <a:r>
              <a:rPr lang="en-US" sz="3200" dirty="0" smtClean="0">
                <a:solidFill>
                  <a:srgbClr val="0000CC"/>
                </a:solidFill>
              </a:rPr>
              <a:t> </a:t>
            </a:r>
            <a:r>
              <a:rPr lang="en-US" sz="3200" dirty="0" err="1" smtClean="0">
                <a:solidFill>
                  <a:srgbClr val="0000CC"/>
                </a:solidFill>
              </a:rPr>
              <a:t>cho</a:t>
            </a:r>
            <a:r>
              <a:rPr lang="en-US" sz="3200" dirty="0" smtClean="0">
                <a:solidFill>
                  <a:srgbClr val="0000CC"/>
                </a:solidFill>
              </a:rPr>
              <a:t> </a:t>
            </a:r>
            <a:r>
              <a:rPr lang="en-US" sz="3200" dirty="0" err="1" smtClean="0">
                <a:solidFill>
                  <a:srgbClr val="0000CC"/>
                </a:solidFill>
              </a:rPr>
              <a:t>tiết</a:t>
            </a:r>
            <a:r>
              <a:rPr lang="en-US" sz="3200" dirty="0" smtClean="0">
                <a:solidFill>
                  <a:srgbClr val="0000CC"/>
                </a:solidFill>
              </a:rPr>
              <a:t> ÔN TẬP KT 1 TIẾT</a:t>
            </a:r>
            <a:endParaRPr lang="en-US" sz="3200" dirty="0">
              <a:solidFill>
                <a:srgbClr val="0000CC"/>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4" cstate="print"/>
          <a:srcRect/>
          <a:stretch>
            <a:fillRect/>
          </a:stretch>
        </p:blipFill>
        <p:spPr bwMode="auto">
          <a:xfrm>
            <a:off x="1524000" y="838200"/>
            <a:ext cx="6172200" cy="5772150"/>
          </a:xfrm>
          <a:prstGeom prst="rect">
            <a:avLst/>
          </a:prstGeom>
          <a:noFill/>
        </p:spPr>
      </p:pic>
      <p:sp>
        <p:nvSpPr>
          <p:cNvPr id="50184" name="Text Box 8"/>
          <p:cNvSpPr txBox="1">
            <a:spLocks noChangeArrowheads="1"/>
          </p:cNvSpPr>
          <p:nvPr/>
        </p:nvSpPr>
        <p:spPr bwMode="auto">
          <a:xfrm>
            <a:off x="3581400" y="196850"/>
            <a:ext cx="2743200" cy="641350"/>
          </a:xfrm>
          <a:prstGeom prst="rect">
            <a:avLst/>
          </a:prstGeom>
          <a:noFill/>
          <a:ln w="9525">
            <a:noFill/>
            <a:miter lim="800000"/>
            <a:headEnd/>
            <a:tailEnd/>
          </a:ln>
          <a:effectLst>
            <a:outerShdw dist="45791" dir="2021404" algn="ctr" rotWithShape="0">
              <a:schemeClr val="bg2"/>
            </a:outerShdw>
          </a:effectLst>
        </p:spPr>
        <p:txBody>
          <a:bodyPr>
            <a:spAutoFit/>
          </a:bodyPr>
          <a:lstStyle/>
          <a:p>
            <a:pPr eaLnBrk="1" hangingPunct="1">
              <a:spcBef>
                <a:spcPct val="50000"/>
              </a:spcBef>
            </a:pPr>
            <a:r>
              <a:rPr lang="en-US" sz="3600" b="1">
                <a:solidFill>
                  <a:srgbClr val="FF3300"/>
                </a:solidFill>
              </a:rPr>
              <a:t>Ghi nhớ</a:t>
            </a:r>
          </a:p>
        </p:txBody>
      </p:sp>
      <p:sp>
        <p:nvSpPr>
          <p:cNvPr id="50185" name="Text Box 2"/>
          <p:cNvSpPr txBox="1">
            <a:spLocks noChangeArrowheads="1"/>
          </p:cNvSpPr>
          <p:nvPr/>
        </p:nvSpPr>
        <p:spPr bwMode="auto">
          <a:xfrm>
            <a:off x="1981200" y="1447800"/>
            <a:ext cx="5257800" cy="3413125"/>
          </a:xfrm>
          <a:prstGeom prst="rect">
            <a:avLst/>
          </a:prstGeom>
          <a:gradFill rotWithShape="1">
            <a:gsLst>
              <a:gs pos="0">
                <a:srgbClr val="CCFF99"/>
              </a:gs>
              <a:gs pos="100000">
                <a:srgbClr val="66FF66"/>
              </a:gs>
            </a:gsLst>
            <a:path path="shape">
              <a:fillToRect l="50000" t="50000" r="50000" b="50000"/>
            </a:path>
          </a:gradFill>
          <a:ln w="57150">
            <a:solidFill>
              <a:srgbClr val="FF0000"/>
            </a:solidFill>
            <a:miter lim="800000"/>
            <a:headEnd/>
            <a:tailEnd/>
          </a:ln>
        </p:spPr>
        <p:txBody>
          <a:bodyPr>
            <a:spAutoFit/>
          </a:bodyPr>
          <a:lstStyle/>
          <a:p>
            <a:pPr algn="just" eaLnBrk="1" hangingPunct="1">
              <a:spcBef>
                <a:spcPct val="50000"/>
              </a:spcBef>
            </a:pPr>
            <a:r>
              <a:rPr lang="en-US" sz="2800" b="1" i="1">
                <a:latin typeface="Times New Roman" pitchFamily="18" charset="0"/>
                <a:cs typeface="Times New Roman" pitchFamily="18" charset="0"/>
              </a:rPr>
              <a:t>* Mạch điện được mô tả b</a:t>
            </a:r>
            <a:r>
              <a:rPr lang="en-US" sz="2800" b="1" i="1">
                <a:latin typeface="Times New Roman" pitchFamily="18" charset="0"/>
              </a:rPr>
              <a:t>ằ</a:t>
            </a:r>
            <a:r>
              <a:rPr lang="en-US" sz="2800" b="1" i="1">
                <a:latin typeface="Times New Roman" pitchFamily="18" charset="0"/>
                <a:cs typeface="Times New Roman" pitchFamily="18" charset="0"/>
              </a:rPr>
              <a:t>ng sơ đồ và từ sơ đồ mạch điện có thể lắp mạch điện tương ứng.</a:t>
            </a:r>
          </a:p>
          <a:p>
            <a:pPr algn="just" eaLnBrk="1" hangingPunct="1">
              <a:spcBef>
                <a:spcPct val="50000"/>
              </a:spcBef>
            </a:pPr>
            <a:r>
              <a:rPr lang="en-US" sz="2800" b="1" i="1">
                <a:latin typeface="Times New Roman" pitchFamily="18" charset="0"/>
                <a:cs typeface="Times New Roman" pitchFamily="18" charset="0"/>
              </a:rPr>
              <a:t>* Chiều dòng điện là chiều từ cực dương qua dây dẫn và các d</a:t>
            </a:r>
            <a:r>
              <a:rPr lang="en-US" sz="2800" b="1" i="1">
                <a:latin typeface="Times New Roman" pitchFamily="18" charset="0"/>
              </a:rPr>
              <a:t>ụng cụ</a:t>
            </a:r>
            <a:r>
              <a:rPr lang="en-US" sz="2800" b="1" i="1">
                <a:latin typeface="Times New Roman" pitchFamily="18" charset="0"/>
                <a:cs typeface="Times New Roman" pitchFamily="18" charset="0"/>
              </a:rPr>
              <a:t> điện tới cực âm của nguồn điện.</a:t>
            </a:r>
            <a:r>
              <a:rPr lang="en-US" sz="3200" b="1" i="1">
                <a:latin typeface="Times New Roman" pitchFamily="18" charset="0"/>
                <a:cs typeface="Times New Roman" pitchFamily="18" charset="0"/>
              </a:rPr>
              <a:t> </a:t>
            </a:r>
          </a:p>
        </p:txBody>
      </p:sp>
      <p:sp>
        <p:nvSpPr>
          <p:cNvPr id="50186" name="AutoShape 10">
            <a:hlinkClick r:id="rId5" action="ppaction://hlinksldjump" highlightClick="1"/>
          </p:cNvPr>
          <p:cNvSpPr>
            <a:spLocks noChangeArrowheads="1"/>
          </p:cNvSpPr>
          <p:nvPr/>
        </p:nvSpPr>
        <p:spPr bwMode="auto">
          <a:xfrm>
            <a:off x="8534400" y="0"/>
            <a:ext cx="609600" cy="533400"/>
          </a:xfrm>
          <a:prstGeom prst="actionButtonHome">
            <a:avLst/>
          </a:prstGeom>
          <a:solidFill>
            <a:schemeClr val="accent1"/>
          </a:solidFill>
          <a:ln w="9525">
            <a:noFill/>
            <a:miter lim="800000"/>
            <a:headEnd/>
            <a:tailEnd/>
          </a:ln>
          <a:effectLst/>
        </p:spPr>
        <p:txBody>
          <a:bodyPr wrap="none" anchor="ctr"/>
          <a:lstStyle/>
          <a:p>
            <a:endParaRPr lang="vi-VN"/>
          </a:p>
        </p:txBody>
      </p:sp>
      <p:sp>
        <p:nvSpPr>
          <p:cNvPr id="50187" name="AutoShape 11">
            <a:hlinkClick r:id="rId6" action="ppaction://hlinksldjump" highlightClick="1"/>
          </p:cNvPr>
          <p:cNvSpPr>
            <a:spLocks noChangeArrowheads="1"/>
          </p:cNvSpPr>
          <p:nvPr/>
        </p:nvSpPr>
        <p:spPr bwMode="auto">
          <a:xfrm>
            <a:off x="0" y="0"/>
            <a:ext cx="609600" cy="533400"/>
          </a:xfrm>
          <a:prstGeom prst="actionButtonBlank">
            <a:avLst/>
          </a:prstGeom>
          <a:gradFill rotWithShape="1">
            <a:gsLst>
              <a:gs pos="0">
                <a:schemeClr val="accent1"/>
              </a:gs>
              <a:gs pos="100000">
                <a:srgbClr val="FF0000"/>
              </a:gs>
            </a:gsLst>
            <a:path path="rect">
              <a:fillToRect l="50000" t="50000" r="50000" b="50000"/>
            </a:path>
          </a:gradFill>
          <a:ln w="9525">
            <a:noFill/>
            <a:miter lim="800000"/>
            <a:headEnd/>
            <a:tailEnd/>
          </a:ln>
          <a:effectLst/>
        </p:spPr>
        <p:txBody>
          <a:bodyPr wrap="none" anchor="ctr"/>
          <a:lstStyle/>
          <a:p>
            <a:pPr algn="ctr"/>
            <a:r>
              <a:rPr lang="en-US"/>
              <a:t>1</a:t>
            </a:r>
            <a:endParaRPr lang="vi-VN"/>
          </a:p>
        </p:txBody>
      </p:sp>
      <p:sp>
        <p:nvSpPr>
          <p:cNvPr id="50188" name="AutoShape 12">
            <a:hlinkClick r:id="" action="ppaction://noaction" highlightClick="1"/>
          </p:cNvPr>
          <p:cNvSpPr>
            <a:spLocks noChangeArrowheads="1"/>
          </p:cNvSpPr>
          <p:nvPr/>
        </p:nvSpPr>
        <p:spPr bwMode="auto">
          <a:xfrm>
            <a:off x="609600" y="0"/>
            <a:ext cx="533400" cy="533400"/>
          </a:xfrm>
          <a:prstGeom prst="actionButtonBlank">
            <a:avLst/>
          </a:prstGeom>
          <a:gradFill rotWithShape="1">
            <a:gsLst>
              <a:gs pos="0">
                <a:srgbClr val="FFFF00"/>
              </a:gs>
              <a:gs pos="100000">
                <a:srgbClr val="FF0000"/>
              </a:gs>
            </a:gsLst>
            <a:path path="rect">
              <a:fillToRect l="50000" t="50000" r="50000" b="50000"/>
            </a:path>
          </a:gradFill>
          <a:ln w="9525">
            <a:noFill/>
            <a:miter lim="800000"/>
            <a:headEnd/>
            <a:tailEnd/>
          </a:ln>
          <a:effectLst/>
        </p:spPr>
        <p:txBody>
          <a:bodyPr wrap="none" anchor="ctr"/>
          <a:lstStyle/>
          <a:p>
            <a:pPr algn="ctr"/>
            <a:r>
              <a:rPr lang="en-US">
                <a:hlinkClick r:id="rId7" action="ppaction://hlinksldjump"/>
              </a:rPr>
              <a:t>2</a:t>
            </a:r>
            <a:endParaRPr lang="vi-V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p:cTn id="7" dur="500" fill="hold"/>
                                        <p:tgtEl>
                                          <p:spTgt spid="50178"/>
                                        </p:tgtEl>
                                        <p:attrNameLst>
                                          <p:attrName>ppt_w</p:attrName>
                                        </p:attrNameLst>
                                      </p:cBhvr>
                                      <p:tavLst>
                                        <p:tav tm="0">
                                          <p:val>
                                            <p:fltVal val="0"/>
                                          </p:val>
                                        </p:tav>
                                        <p:tav tm="100000">
                                          <p:val>
                                            <p:strVal val="#ppt_w"/>
                                          </p:val>
                                        </p:tav>
                                      </p:tavLst>
                                    </p:anim>
                                    <p:anim calcmode="lin" valueType="num">
                                      <p:cBhvr>
                                        <p:cTn id="8" dur="500" fill="hold"/>
                                        <p:tgtEl>
                                          <p:spTgt spid="5017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0184"/>
                                        </p:tgtEl>
                                        <p:attrNameLst>
                                          <p:attrName>style.visibility</p:attrName>
                                        </p:attrNameLst>
                                      </p:cBhvr>
                                      <p:to>
                                        <p:strVal val="visible"/>
                                      </p:to>
                                    </p:set>
                                    <p:anim calcmode="lin" valueType="num">
                                      <p:cBhvr additive="base">
                                        <p:cTn id="13" dur="500" fill="hold"/>
                                        <p:tgtEl>
                                          <p:spTgt spid="50184"/>
                                        </p:tgtEl>
                                        <p:attrNameLst>
                                          <p:attrName>ppt_x</p:attrName>
                                        </p:attrNameLst>
                                      </p:cBhvr>
                                      <p:tavLst>
                                        <p:tav tm="0">
                                          <p:val>
                                            <p:strVal val="#ppt_x"/>
                                          </p:val>
                                        </p:tav>
                                        <p:tav tm="100000">
                                          <p:val>
                                            <p:strVal val="#ppt_x"/>
                                          </p:val>
                                        </p:tav>
                                      </p:tavLst>
                                    </p:anim>
                                    <p:anim calcmode="lin" valueType="num">
                                      <p:cBhvr additive="base">
                                        <p:cTn id="14" dur="500" fill="hold"/>
                                        <p:tgtEl>
                                          <p:spTgt spid="5018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50185"/>
                                        </p:tgtEl>
                                        <p:attrNameLst>
                                          <p:attrName>style.visibility</p:attrName>
                                        </p:attrNameLst>
                                      </p:cBhvr>
                                      <p:to>
                                        <p:strVal val="visible"/>
                                      </p:to>
                                    </p:set>
                                    <p:anim calcmode="discrete" valueType="clr">
                                      <p:cBhvr override="childStyle">
                                        <p:cTn id="19" dur="80"/>
                                        <p:tgtEl>
                                          <p:spTgt spid="50185"/>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50185"/>
                                        </p:tgtEl>
                                        <p:attrNameLst>
                                          <p:attrName>fillcolor</p:attrName>
                                        </p:attrNameLst>
                                      </p:cBhvr>
                                      <p:tavLst>
                                        <p:tav tm="0">
                                          <p:val>
                                            <p:clrVal>
                                              <a:schemeClr val="accent2"/>
                                            </p:clrVal>
                                          </p:val>
                                        </p:tav>
                                        <p:tav tm="50000">
                                          <p:val>
                                            <p:clrVal>
                                              <a:schemeClr val="hlink"/>
                                            </p:clrVal>
                                          </p:val>
                                        </p:tav>
                                      </p:tavLst>
                                    </p:anim>
                                    <p:set>
                                      <p:cBhvr>
                                        <p:cTn id="21" dur="80"/>
                                        <p:tgtEl>
                                          <p:spTgt spid="50185"/>
                                        </p:tgtEl>
                                        <p:attrNameLst>
                                          <p:attrName>fill.type</p:attrName>
                                        </p:attrNameLst>
                                      </p:cBhvr>
                                      <p:to>
                                        <p:strVal val="solid"/>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4" grpId="0"/>
      <p:bldP spid="50185"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250825" y="561975"/>
            <a:ext cx="8569325" cy="1800225"/>
          </a:xfrm>
          <a:prstGeom prst="rect">
            <a:avLst/>
          </a:prstGeom>
          <a:noFill/>
          <a:ln w="9525">
            <a:noFill/>
            <a:miter lim="800000"/>
            <a:headEnd/>
            <a:tailEnd/>
          </a:ln>
          <a:effectLst/>
        </p:spPr>
        <p:txBody>
          <a:bodyPr>
            <a:spAutoFit/>
          </a:bodyPr>
          <a:lstStyle/>
          <a:p>
            <a:pPr algn="just" eaLnBrk="1" hangingPunct="1">
              <a:spcBef>
                <a:spcPct val="50000"/>
              </a:spcBef>
            </a:pPr>
            <a:r>
              <a:rPr lang="en-US" sz="2800" b="1" i="1" u="sng">
                <a:solidFill>
                  <a:srgbClr val="FF0000"/>
                </a:solidFill>
                <a:latin typeface="Times New Roman" pitchFamily="18" charset="0"/>
              </a:rPr>
              <a:t>Bài 1</a:t>
            </a:r>
            <a:r>
              <a:rPr lang="en-US" sz="2800" b="1">
                <a:solidFill>
                  <a:srgbClr val="FF0000"/>
                </a:solidFill>
                <a:latin typeface="Times New Roman" pitchFamily="18" charset="0"/>
              </a:rPr>
              <a:t>:</a:t>
            </a:r>
            <a:r>
              <a:rPr lang="en-US" sz="2800" b="1">
                <a:solidFill>
                  <a:schemeClr val="tx2"/>
                </a:solidFill>
                <a:latin typeface="Times New Roman" pitchFamily="18" charset="0"/>
              </a:rPr>
              <a:t> </a:t>
            </a:r>
            <a:r>
              <a:rPr lang="en-US" sz="2800" b="1">
                <a:solidFill>
                  <a:srgbClr val="0000CC"/>
                </a:solidFill>
                <a:latin typeface="Times New Roman" pitchFamily="18" charset="0"/>
              </a:rPr>
              <a:t>Kẻ đoạn thẳng nối các số 1,2,…ở cột bên phải với các chữ a,b,…ở cột bên trái trong bảng dưới đây để chỉ ra sự tương ứng giữa mỗi bộ phận mạch điện và kí hiệu sơ đồ của nó.</a:t>
            </a:r>
            <a:r>
              <a:rPr lang="en-US" sz="2400" b="1">
                <a:solidFill>
                  <a:srgbClr val="0000CC"/>
                </a:solidFill>
                <a:latin typeface="Times New Roman" pitchFamily="18" charset="0"/>
              </a:rPr>
              <a:t> </a:t>
            </a:r>
          </a:p>
        </p:txBody>
      </p:sp>
      <p:sp>
        <p:nvSpPr>
          <p:cNvPr id="23555" name="Text Box 3"/>
          <p:cNvSpPr txBox="1">
            <a:spLocks noChangeArrowheads="1"/>
          </p:cNvSpPr>
          <p:nvPr/>
        </p:nvSpPr>
        <p:spPr bwMode="auto">
          <a:xfrm>
            <a:off x="971550" y="2651125"/>
            <a:ext cx="7345363" cy="366713"/>
          </a:xfrm>
          <a:prstGeom prst="rect">
            <a:avLst/>
          </a:prstGeom>
          <a:noFill/>
          <a:ln w="9525">
            <a:noFill/>
            <a:miter lim="800000"/>
            <a:headEnd/>
            <a:tailEnd/>
          </a:ln>
          <a:effectLst/>
        </p:spPr>
        <p:txBody>
          <a:bodyPr>
            <a:spAutoFit/>
          </a:bodyPr>
          <a:lstStyle/>
          <a:p>
            <a:pPr eaLnBrk="1" hangingPunct="1">
              <a:spcBef>
                <a:spcPct val="50000"/>
              </a:spcBef>
            </a:pPr>
            <a:endParaRPr lang="vi-VN">
              <a:latin typeface=".VnTifani Heavy" pitchFamily="34" charset="0"/>
            </a:endParaRPr>
          </a:p>
        </p:txBody>
      </p:sp>
      <p:graphicFrame>
        <p:nvGraphicFramePr>
          <p:cNvPr id="23648" name="Group 96"/>
          <p:cNvGraphicFramePr>
            <a:graphicFrameLocks noGrp="1"/>
          </p:cNvGraphicFramePr>
          <p:nvPr>
            <p:ph/>
          </p:nvPr>
        </p:nvGraphicFramePr>
        <p:xfrm>
          <a:off x="395288" y="2335213"/>
          <a:ext cx="8362950" cy="4463861"/>
        </p:xfrm>
        <a:graphic>
          <a:graphicData uri="http://schemas.openxmlformats.org/drawingml/2006/table">
            <a:tbl>
              <a:tblPr/>
              <a:tblGrid>
                <a:gridCol w="4176712">
                  <a:extLst>
                    <a:ext uri="{9D8B030D-6E8A-4147-A177-3AD203B41FA5}">
                      <a16:colId xmlns:a16="http://schemas.microsoft.com/office/drawing/2014/main" xmlns="" val="20000"/>
                    </a:ext>
                  </a:extLst>
                </a:gridCol>
                <a:gridCol w="1079500">
                  <a:extLst>
                    <a:ext uri="{9D8B030D-6E8A-4147-A177-3AD203B41FA5}">
                      <a16:colId xmlns:a16="http://schemas.microsoft.com/office/drawing/2014/main" xmlns="" val="20001"/>
                    </a:ext>
                  </a:extLst>
                </a:gridCol>
                <a:gridCol w="720725">
                  <a:extLst>
                    <a:ext uri="{9D8B030D-6E8A-4147-A177-3AD203B41FA5}">
                      <a16:colId xmlns:a16="http://schemas.microsoft.com/office/drawing/2014/main" xmlns="" val="20002"/>
                    </a:ext>
                  </a:extLst>
                </a:gridCol>
                <a:gridCol w="2386013">
                  <a:extLst>
                    <a:ext uri="{9D8B030D-6E8A-4147-A177-3AD203B41FA5}">
                      <a16:colId xmlns:a16="http://schemas.microsoft.com/office/drawing/2014/main" xmlns="" val="20003"/>
                    </a:ext>
                  </a:extLst>
                </a:gridCol>
              </a:tblGrid>
              <a:tr h="676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rPr>
                        <a:t>Bóng đèn</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sym typeface="Symbol" pitchFamily="18" charset="2"/>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6873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rPr>
                        <a:t>Nguồn điện</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690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rPr>
                        <a:t>Dây dẫn</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690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rPr>
                        <a:t>Công tắc đóng</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6873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rPr>
                        <a:t>Hai nguồn điện mắc liên tiếp</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1" i="0" u="none" strike="noStrike" cap="none" normalizeH="0" baseline="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690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rPr>
                        <a:t>Công tắc ngắt</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grpSp>
        <p:nvGrpSpPr>
          <p:cNvPr id="23591" name="Group 39"/>
          <p:cNvGrpSpPr>
            <a:grpSpLocks/>
          </p:cNvGrpSpPr>
          <p:nvPr/>
        </p:nvGrpSpPr>
        <p:grpSpPr bwMode="auto">
          <a:xfrm>
            <a:off x="7451725" y="6096000"/>
            <a:ext cx="990600" cy="609600"/>
            <a:chOff x="1200" y="3120"/>
            <a:chExt cx="624" cy="384"/>
          </a:xfrm>
        </p:grpSpPr>
        <p:grpSp>
          <p:nvGrpSpPr>
            <p:cNvPr id="23592" name="Group 40"/>
            <p:cNvGrpSpPr>
              <a:grpSpLocks/>
            </p:cNvGrpSpPr>
            <p:nvPr/>
          </p:nvGrpSpPr>
          <p:grpSpPr bwMode="auto">
            <a:xfrm>
              <a:off x="1200" y="3120"/>
              <a:ext cx="624" cy="384"/>
              <a:chOff x="336" y="3072"/>
              <a:chExt cx="624" cy="384"/>
            </a:xfrm>
          </p:grpSpPr>
          <p:sp>
            <p:nvSpPr>
              <p:cNvPr id="23593" name="Line 41"/>
              <p:cNvSpPr>
                <a:spLocks noChangeShapeType="1"/>
              </p:cNvSpPr>
              <p:nvPr/>
            </p:nvSpPr>
            <p:spPr bwMode="auto">
              <a:xfrm>
                <a:off x="336" y="3264"/>
                <a:ext cx="240" cy="0"/>
              </a:xfrm>
              <a:prstGeom prst="line">
                <a:avLst/>
              </a:prstGeom>
              <a:noFill/>
              <a:ln w="38100">
                <a:solidFill>
                  <a:schemeClr val="tx1"/>
                </a:solidFill>
                <a:round/>
                <a:headEnd/>
                <a:tailEnd/>
              </a:ln>
              <a:effectLst/>
            </p:spPr>
            <p:txBody>
              <a:bodyPr/>
              <a:lstStyle/>
              <a:p>
                <a:endParaRPr lang="vi-VN"/>
              </a:p>
            </p:txBody>
          </p:sp>
          <p:sp>
            <p:nvSpPr>
              <p:cNvPr id="23594" name="Line 42"/>
              <p:cNvSpPr>
                <a:spLocks noChangeShapeType="1"/>
              </p:cNvSpPr>
              <p:nvPr/>
            </p:nvSpPr>
            <p:spPr bwMode="auto">
              <a:xfrm>
                <a:off x="576" y="3072"/>
                <a:ext cx="0" cy="384"/>
              </a:xfrm>
              <a:prstGeom prst="line">
                <a:avLst/>
              </a:prstGeom>
              <a:noFill/>
              <a:ln w="38100">
                <a:solidFill>
                  <a:schemeClr val="tx1"/>
                </a:solidFill>
                <a:round/>
                <a:headEnd/>
                <a:tailEnd/>
              </a:ln>
              <a:effectLst/>
            </p:spPr>
            <p:txBody>
              <a:bodyPr/>
              <a:lstStyle/>
              <a:p>
                <a:endParaRPr lang="vi-VN"/>
              </a:p>
            </p:txBody>
          </p:sp>
          <p:sp>
            <p:nvSpPr>
              <p:cNvPr id="23595" name="Line 43"/>
              <p:cNvSpPr>
                <a:spLocks noChangeShapeType="1"/>
              </p:cNvSpPr>
              <p:nvPr/>
            </p:nvSpPr>
            <p:spPr bwMode="auto">
              <a:xfrm>
                <a:off x="672" y="3168"/>
                <a:ext cx="0" cy="192"/>
              </a:xfrm>
              <a:prstGeom prst="line">
                <a:avLst/>
              </a:prstGeom>
              <a:noFill/>
              <a:ln w="38100">
                <a:solidFill>
                  <a:schemeClr val="tx1"/>
                </a:solidFill>
                <a:round/>
                <a:headEnd/>
                <a:tailEnd/>
              </a:ln>
              <a:effectLst/>
            </p:spPr>
            <p:txBody>
              <a:bodyPr/>
              <a:lstStyle/>
              <a:p>
                <a:endParaRPr lang="vi-VN"/>
              </a:p>
            </p:txBody>
          </p:sp>
          <p:sp>
            <p:nvSpPr>
              <p:cNvPr id="23596" name="Line 44"/>
              <p:cNvSpPr>
                <a:spLocks noChangeShapeType="1"/>
              </p:cNvSpPr>
              <p:nvPr/>
            </p:nvSpPr>
            <p:spPr bwMode="auto">
              <a:xfrm>
                <a:off x="672" y="3264"/>
                <a:ext cx="288" cy="0"/>
              </a:xfrm>
              <a:prstGeom prst="line">
                <a:avLst/>
              </a:prstGeom>
              <a:noFill/>
              <a:ln w="38100">
                <a:solidFill>
                  <a:schemeClr val="tx1"/>
                </a:solidFill>
                <a:round/>
                <a:headEnd/>
                <a:tailEnd/>
              </a:ln>
              <a:effectLst/>
            </p:spPr>
            <p:txBody>
              <a:bodyPr/>
              <a:lstStyle/>
              <a:p>
                <a:endParaRPr lang="vi-VN"/>
              </a:p>
            </p:txBody>
          </p:sp>
          <p:sp>
            <p:nvSpPr>
              <p:cNvPr id="23597" name="Line 45"/>
              <p:cNvSpPr>
                <a:spLocks noChangeShapeType="1"/>
              </p:cNvSpPr>
              <p:nvPr/>
            </p:nvSpPr>
            <p:spPr bwMode="auto">
              <a:xfrm>
                <a:off x="480" y="3120"/>
                <a:ext cx="0" cy="96"/>
              </a:xfrm>
              <a:prstGeom prst="line">
                <a:avLst/>
              </a:prstGeom>
              <a:noFill/>
              <a:ln w="38100">
                <a:solidFill>
                  <a:schemeClr val="tx1"/>
                </a:solidFill>
                <a:round/>
                <a:headEnd/>
                <a:tailEnd/>
              </a:ln>
              <a:effectLst/>
            </p:spPr>
            <p:txBody>
              <a:bodyPr/>
              <a:lstStyle/>
              <a:p>
                <a:endParaRPr lang="vi-VN"/>
              </a:p>
            </p:txBody>
          </p:sp>
          <p:sp>
            <p:nvSpPr>
              <p:cNvPr id="23598" name="Line 46"/>
              <p:cNvSpPr>
                <a:spLocks noChangeShapeType="1"/>
              </p:cNvSpPr>
              <p:nvPr/>
            </p:nvSpPr>
            <p:spPr bwMode="auto">
              <a:xfrm>
                <a:off x="720" y="3216"/>
                <a:ext cx="96" cy="0"/>
              </a:xfrm>
              <a:prstGeom prst="line">
                <a:avLst/>
              </a:prstGeom>
              <a:noFill/>
              <a:ln w="38100">
                <a:solidFill>
                  <a:schemeClr val="tx1"/>
                </a:solidFill>
                <a:round/>
                <a:headEnd/>
                <a:tailEnd/>
              </a:ln>
              <a:effectLst/>
            </p:spPr>
            <p:txBody>
              <a:bodyPr/>
              <a:lstStyle/>
              <a:p>
                <a:endParaRPr lang="vi-VN"/>
              </a:p>
            </p:txBody>
          </p:sp>
        </p:grpSp>
        <p:sp>
          <p:nvSpPr>
            <p:cNvPr id="23599" name="Line 47"/>
            <p:cNvSpPr>
              <a:spLocks noChangeShapeType="1"/>
            </p:cNvSpPr>
            <p:nvPr/>
          </p:nvSpPr>
          <p:spPr bwMode="auto">
            <a:xfrm>
              <a:off x="1296" y="3216"/>
              <a:ext cx="96" cy="0"/>
            </a:xfrm>
            <a:prstGeom prst="line">
              <a:avLst/>
            </a:prstGeom>
            <a:noFill/>
            <a:ln w="38100">
              <a:solidFill>
                <a:schemeClr val="tx1"/>
              </a:solidFill>
              <a:round/>
              <a:headEnd/>
              <a:tailEnd/>
            </a:ln>
            <a:effectLst/>
          </p:spPr>
          <p:txBody>
            <a:bodyPr/>
            <a:lstStyle/>
            <a:p>
              <a:endParaRPr lang="vi-VN"/>
            </a:p>
          </p:txBody>
        </p:sp>
      </p:grpSp>
      <p:grpSp>
        <p:nvGrpSpPr>
          <p:cNvPr id="23600" name="Group 48"/>
          <p:cNvGrpSpPr>
            <a:grpSpLocks/>
          </p:cNvGrpSpPr>
          <p:nvPr/>
        </p:nvGrpSpPr>
        <p:grpSpPr bwMode="auto">
          <a:xfrm>
            <a:off x="7308850" y="3875088"/>
            <a:ext cx="1295400" cy="609600"/>
            <a:chOff x="1200" y="3120"/>
            <a:chExt cx="816" cy="384"/>
          </a:xfrm>
        </p:grpSpPr>
        <p:grpSp>
          <p:nvGrpSpPr>
            <p:cNvPr id="23601" name="Group 49"/>
            <p:cNvGrpSpPr>
              <a:grpSpLocks/>
            </p:cNvGrpSpPr>
            <p:nvPr/>
          </p:nvGrpSpPr>
          <p:grpSpPr bwMode="auto">
            <a:xfrm>
              <a:off x="1728" y="3216"/>
              <a:ext cx="288" cy="192"/>
              <a:chOff x="1632" y="3216"/>
              <a:chExt cx="288" cy="192"/>
            </a:xfrm>
          </p:grpSpPr>
          <p:sp>
            <p:nvSpPr>
              <p:cNvPr id="23602" name="Line 50"/>
              <p:cNvSpPr>
                <a:spLocks noChangeShapeType="1"/>
              </p:cNvSpPr>
              <p:nvPr/>
            </p:nvSpPr>
            <p:spPr bwMode="auto">
              <a:xfrm>
                <a:off x="1632" y="3216"/>
                <a:ext cx="0" cy="192"/>
              </a:xfrm>
              <a:prstGeom prst="line">
                <a:avLst/>
              </a:prstGeom>
              <a:noFill/>
              <a:ln w="38100">
                <a:solidFill>
                  <a:schemeClr val="tx1"/>
                </a:solidFill>
                <a:round/>
                <a:headEnd/>
                <a:tailEnd/>
              </a:ln>
              <a:effectLst/>
            </p:spPr>
            <p:txBody>
              <a:bodyPr/>
              <a:lstStyle/>
              <a:p>
                <a:endParaRPr lang="vi-VN"/>
              </a:p>
            </p:txBody>
          </p:sp>
          <p:sp>
            <p:nvSpPr>
              <p:cNvPr id="23603" name="Line 51"/>
              <p:cNvSpPr>
                <a:spLocks noChangeShapeType="1"/>
              </p:cNvSpPr>
              <p:nvPr/>
            </p:nvSpPr>
            <p:spPr bwMode="auto">
              <a:xfrm>
                <a:off x="1632" y="3312"/>
                <a:ext cx="288" cy="0"/>
              </a:xfrm>
              <a:prstGeom prst="line">
                <a:avLst/>
              </a:prstGeom>
              <a:noFill/>
              <a:ln w="38100">
                <a:solidFill>
                  <a:schemeClr val="tx1"/>
                </a:solidFill>
                <a:round/>
                <a:headEnd/>
                <a:tailEnd/>
              </a:ln>
              <a:effectLst/>
            </p:spPr>
            <p:txBody>
              <a:bodyPr/>
              <a:lstStyle/>
              <a:p>
                <a:endParaRPr lang="vi-VN"/>
              </a:p>
            </p:txBody>
          </p:sp>
          <p:sp>
            <p:nvSpPr>
              <p:cNvPr id="23604" name="Line 52"/>
              <p:cNvSpPr>
                <a:spLocks noChangeShapeType="1"/>
              </p:cNvSpPr>
              <p:nvPr/>
            </p:nvSpPr>
            <p:spPr bwMode="auto">
              <a:xfrm>
                <a:off x="1680" y="3264"/>
                <a:ext cx="96" cy="0"/>
              </a:xfrm>
              <a:prstGeom prst="line">
                <a:avLst/>
              </a:prstGeom>
              <a:noFill/>
              <a:ln w="38100">
                <a:solidFill>
                  <a:schemeClr val="tx1"/>
                </a:solidFill>
                <a:round/>
                <a:headEnd/>
                <a:tailEnd/>
              </a:ln>
              <a:effectLst/>
            </p:spPr>
            <p:txBody>
              <a:bodyPr/>
              <a:lstStyle/>
              <a:p>
                <a:endParaRPr lang="vi-VN"/>
              </a:p>
            </p:txBody>
          </p:sp>
        </p:grpSp>
        <p:grpSp>
          <p:nvGrpSpPr>
            <p:cNvPr id="23605" name="Group 53"/>
            <p:cNvGrpSpPr>
              <a:grpSpLocks/>
            </p:cNvGrpSpPr>
            <p:nvPr/>
          </p:nvGrpSpPr>
          <p:grpSpPr bwMode="auto">
            <a:xfrm>
              <a:off x="1200" y="3120"/>
              <a:ext cx="240" cy="384"/>
              <a:chOff x="1296" y="3120"/>
              <a:chExt cx="240" cy="384"/>
            </a:xfrm>
          </p:grpSpPr>
          <p:sp>
            <p:nvSpPr>
              <p:cNvPr id="23606" name="Line 54"/>
              <p:cNvSpPr>
                <a:spLocks noChangeShapeType="1"/>
              </p:cNvSpPr>
              <p:nvPr/>
            </p:nvSpPr>
            <p:spPr bwMode="auto">
              <a:xfrm>
                <a:off x="1296" y="3312"/>
                <a:ext cx="240" cy="0"/>
              </a:xfrm>
              <a:prstGeom prst="line">
                <a:avLst/>
              </a:prstGeom>
              <a:noFill/>
              <a:ln w="38100">
                <a:solidFill>
                  <a:schemeClr val="tx1"/>
                </a:solidFill>
                <a:round/>
                <a:headEnd/>
                <a:tailEnd/>
              </a:ln>
              <a:effectLst/>
            </p:spPr>
            <p:txBody>
              <a:bodyPr/>
              <a:lstStyle/>
              <a:p>
                <a:endParaRPr lang="vi-VN"/>
              </a:p>
            </p:txBody>
          </p:sp>
          <p:sp>
            <p:nvSpPr>
              <p:cNvPr id="23607" name="Line 55"/>
              <p:cNvSpPr>
                <a:spLocks noChangeShapeType="1"/>
              </p:cNvSpPr>
              <p:nvPr/>
            </p:nvSpPr>
            <p:spPr bwMode="auto">
              <a:xfrm>
                <a:off x="1536" y="3120"/>
                <a:ext cx="0" cy="384"/>
              </a:xfrm>
              <a:prstGeom prst="line">
                <a:avLst/>
              </a:prstGeom>
              <a:noFill/>
              <a:ln w="38100">
                <a:solidFill>
                  <a:schemeClr val="tx1"/>
                </a:solidFill>
                <a:round/>
                <a:headEnd/>
                <a:tailEnd/>
              </a:ln>
              <a:effectLst/>
            </p:spPr>
            <p:txBody>
              <a:bodyPr/>
              <a:lstStyle/>
              <a:p>
                <a:endParaRPr lang="vi-VN"/>
              </a:p>
            </p:txBody>
          </p:sp>
          <p:sp>
            <p:nvSpPr>
              <p:cNvPr id="23608" name="Line 56"/>
              <p:cNvSpPr>
                <a:spLocks noChangeShapeType="1"/>
              </p:cNvSpPr>
              <p:nvPr/>
            </p:nvSpPr>
            <p:spPr bwMode="auto">
              <a:xfrm>
                <a:off x="1440" y="3168"/>
                <a:ext cx="0" cy="96"/>
              </a:xfrm>
              <a:prstGeom prst="line">
                <a:avLst/>
              </a:prstGeom>
              <a:noFill/>
              <a:ln w="38100">
                <a:solidFill>
                  <a:schemeClr val="tx1"/>
                </a:solidFill>
                <a:round/>
                <a:headEnd/>
                <a:tailEnd/>
              </a:ln>
              <a:effectLst/>
            </p:spPr>
            <p:txBody>
              <a:bodyPr/>
              <a:lstStyle/>
              <a:p>
                <a:endParaRPr lang="vi-VN"/>
              </a:p>
            </p:txBody>
          </p:sp>
          <p:sp>
            <p:nvSpPr>
              <p:cNvPr id="23609" name="Line 57"/>
              <p:cNvSpPr>
                <a:spLocks noChangeShapeType="1"/>
              </p:cNvSpPr>
              <p:nvPr/>
            </p:nvSpPr>
            <p:spPr bwMode="auto">
              <a:xfrm>
                <a:off x="1392" y="3216"/>
                <a:ext cx="96" cy="0"/>
              </a:xfrm>
              <a:prstGeom prst="line">
                <a:avLst/>
              </a:prstGeom>
              <a:noFill/>
              <a:ln w="38100">
                <a:solidFill>
                  <a:schemeClr val="tx1"/>
                </a:solidFill>
                <a:round/>
                <a:headEnd/>
                <a:tailEnd/>
              </a:ln>
              <a:effectLst/>
            </p:spPr>
            <p:txBody>
              <a:bodyPr/>
              <a:lstStyle/>
              <a:p>
                <a:endParaRPr lang="vi-VN"/>
              </a:p>
            </p:txBody>
          </p:sp>
        </p:grpSp>
        <p:sp>
          <p:nvSpPr>
            <p:cNvPr id="23610" name="Line 58"/>
            <p:cNvSpPr>
              <a:spLocks noChangeShapeType="1"/>
            </p:cNvSpPr>
            <p:nvPr/>
          </p:nvSpPr>
          <p:spPr bwMode="auto">
            <a:xfrm>
              <a:off x="1536" y="3216"/>
              <a:ext cx="0" cy="192"/>
            </a:xfrm>
            <a:prstGeom prst="line">
              <a:avLst/>
            </a:prstGeom>
            <a:noFill/>
            <a:ln w="38100">
              <a:solidFill>
                <a:schemeClr val="tx1"/>
              </a:solidFill>
              <a:round/>
              <a:headEnd/>
              <a:tailEnd/>
            </a:ln>
            <a:effectLst/>
          </p:spPr>
          <p:txBody>
            <a:bodyPr/>
            <a:lstStyle/>
            <a:p>
              <a:endParaRPr lang="vi-VN"/>
            </a:p>
          </p:txBody>
        </p:sp>
        <p:sp>
          <p:nvSpPr>
            <p:cNvPr id="23611" name="Line 59"/>
            <p:cNvSpPr>
              <a:spLocks noChangeShapeType="1"/>
            </p:cNvSpPr>
            <p:nvPr/>
          </p:nvSpPr>
          <p:spPr bwMode="auto">
            <a:xfrm>
              <a:off x="1632" y="3120"/>
              <a:ext cx="0" cy="384"/>
            </a:xfrm>
            <a:prstGeom prst="line">
              <a:avLst/>
            </a:prstGeom>
            <a:noFill/>
            <a:ln w="38100">
              <a:solidFill>
                <a:schemeClr val="tx1"/>
              </a:solidFill>
              <a:round/>
              <a:headEnd/>
              <a:tailEnd/>
            </a:ln>
            <a:effectLst/>
          </p:spPr>
          <p:txBody>
            <a:bodyPr/>
            <a:lstStyle/>
            <a:p>
              <a:endParaRPr lang="vi-VN"/>
            </a:p>
          </p:txBody>
        </p:sp>
      </p:grpSp>
      <p:grpSp>
        <p:nvGrpSpPr>
          <p:cNvPr id="23612" name="Group 60"/>
          <p:cNvGrpSpPr>
            <a:grpSpLocks/>
          </p:cNvGrpSpPr>
          <p:nvPr/>
        </p:nvGrpSpPr>
        <p:grpSpPr bwMode="auto">
          <a:xfrm>
            <a:off x="7380288" y="4811713"/>
            <a:ext cx="990600" cy="304800"/>
            <a:chOff x="2144" y="3113"/>
            <a:chExt cx="624" cy="192"/>
          </a:xfrm>
        </p:grpSpPr>
        <p:sp>
          <p:nvSpPr>
            <p:cNvPr id="23613" name="AutoShape 61"/>
            <p:cNvSpPr>
              <a:spLocks noChangeArrowheads="1"/>
            </p:cNvSpPr>
            <p:nvPr/>
          </p:nvSpPr>
          <p:spPr bwMode="auto">
            <a:xfrm>
              <a:off x="2336" y="3113"/>
              <a:ext cx="240" cy="192"/>
            </a:xfrm>
            <a:prstGeom prst="flowChartSummingJunction">
              <a:avLst/>
            </a:prstGeom>
            <a:noFill/>
            <a:ln w="38100">
              <a:solidFill>
                <a:schemeClr val="tx1"/>
              </a:solidFill>
              <a:round/>
              <a:headEnd/>
              <a:tailEnd/>
            </a:ln>
            <a:effectLst/>
          </p:spPr>
          <p:txBody>
            <a:bodyPr wrap="none" anchor="ctr"/>
            <a:lstStyle/>
            <a:p>
              <a:endParaRPr lang="vi-VN"/>
            </a:p>
          </p:txBody>
        </p:sp>
        <p:sp>
          <p:nvSpPr>
            <p:cNvPr id="23614" name="Line 62"/>
            <p:cNvSpPr>
              <a:spLocks noChangeShapeType="1"/>
            </p:cNvSpPr>
            <p:nvPr/>
          </p:nvSpPr>
          <p:spPr bwMode="auto">
            <a:xfrm>
              <a:off x="2144" y="3209"/>
              <a:ext cx="192" cy="0"/>
            </a:xfrm>
            <a:prstGeom prst="line">
              <a:avLst/>
            </a:prstGeom>
            <a:noFill/>
            <a:ln w="38100">
              <a:solidFill>
                <a:schemeClr val="tx1"/>
              </a:solidFill>
              <a:round/>
              <a:headEnd/>
              <a:tailEnd/>
            </a:ln>
            <a:effectLst/>
          </p:spPr>
          <p:txBody>
            <a:bodyPr/>
            <a:lstStyle/>
            <a:p>
              <a:endParaRPr lang="vi-VN"/>
            </a:p>
          </p:txBody>
        </p:sp>
        <p:sp>
          <p:nvSpPr>
            <p:cNvPr id="23615" name="Line 63"/>
            <p:cNvSpPr>
              <a:spLocks noChangeShapeType="1"/>
            </p:cNvSpPr>
            <p:nvPr/>
          </p:nvSpPr>
          <p:spPr bwMode="auto">
            <a:xfrm>
              <a:off x="2576" y="3209"/>
              <a:ext cx="192" cy="0"/>
            </a:xfrm>
            <a:prstGeom prst="line">
              <a:avLst/>
            </a:prstGeom>
            <a:noFill/>
            <a:ln w="38100">
              <a:solidFill>
                <a:schemeClr val="tx1"/>
              </a:solidFill>
              <a:round/>
              <a:headEnd/>
              <a:tailEnd/>
            </a:ln>
            <a:effectLst/>
          </p:spPr>
          <p:txBody>
            <a:bodyPr/>
            <a:lstStyle/>
            <a:p>
              <a:endParaRPr lang="vi-VN"/>
            </a:p>
          </p:txBody>
        </p:sp>
      </p:grpSp>
      <p:sp>
        <p:nvSpPr>
          <p:cNvPr id="23616" name="Line 64"/>
          <p:cNvSpPr>
            <a:spLocks noChangeShapeType="1"/>
          </p:cNvSpPr>
          <p:nvPr/>
        </p:nvSpPr>
        <p:spPr bwMode="auto">
          <a:xfrm>
            <a:off x="7596188" y="2651125"/>
            <a:ext cx="762000" cy="0"/>
          </a:xfrm>
          <a:prstGeom prst="line">
            <a:avLst/>
          </a:prstGeom>
          <a:noFill/>
          <a:ln w="38100">
            <a:solidFill>
              <a:schemeClr val="tx1"/>
            </a:solidFill>
            <a:round/>
            <a:headEnd/>
            <a:tailEnd/>
          </a:ln>
          <a:effectLst/>
        </p:spPr>
        <p:txBody>
          <a:bodyPr/>
          <a:lstStyle/>
          <a:p>
            <a:endParaRPr lang="vi-VN"/>
          </a:p>
        </p:txBody>
      </p:sp>
      <p:sp>
        <p:nvSpPr>
          <p:cNvPr id="23617" name="Text Box 65"/>
          <p:cNvSpPr txBox="1">
            <a:spLocks noChangeArrowheads="1"/>
          </p:cNvSpPr>
          <p:nvPr/>
        </p:nvSpPr>
        <p:spPr bwMode="auto">
          <a:xfrm>
            <a:off x="7162800" y="5486400"/>
            <a:ext cx="1584325" cy="366713"/>
          </a:xfrm>
          <a:prstGeom prst="rect">
            <a:avLst/>
          </a:prstGeom>
          <a:noFill/>
          <a:ln w="38100">
            <a:noFill/>
            <a:miter lim="800000"/>
            <a:headEnd/>
            <a:tailEnd/>
          </a:ln>
          <a:effectLst/>
        </p:spPr>
        <p:txBody>
          <a:bodyPr>
            <a:spAutoFit/>
          </a:bodyPr>
          <a:lstStyle/>
          <a:p>
            <a:pPr eaLnBrk="1" hangingPunct="1">
              <a:spcBef>
                <a:spcPct val="50000"/>
              </a:spcBef>
            </a:pPr>
            <a:endParaRPr lang="vi-VN">
              <a:latin typeface=".VnTifani Heavy" pitchFamily="34" charset="0"/>
            </a:endParaRPr>
          </a:p>
        </p:txBody>
      </p:sp>
      <p:grpSp>
        <p:nvGrpSpPr>
          <p:cNvPr id="23618" name="Group 66"/>
          <p:cNvGrpSpPr>
            <a:grpSpLocks/>
          </p:cNvGrpSpPr>
          <p:nvPr/>
        </p:nvGrpSpPr>
        <p:grpSpPr bwMode="auto">
          <a:xfrm>
            <a:off x="7235825" y="5675313"/>
            <a:ext cx="1244600" cy="76200"/>
            <a:chOff x="3606" y="3158"/>
            <a:chExt cx="784" cy="48"/>
          </a:xfrm>
        </p:grpSpPr>
        <p:sp>
          <p:nvSpPr>
            <p:cNvPr id="23619" name="Line 67"/>
            <p:cNvSpPr>
              <a:spLocks noChangeShapeType="1"/>
            </p:cNvSpPr>
            <p:nvPr/>
          </p:nvSpPr>
          <p:spPr bwMode="auto">
            <a:xfrm>
              <a:off x="4150" y="3203"/>
              <a:ext cx="240" cy="0"/>
            </a:xfrm>
            <a:prstGeom prst="line">
              <a:avLst/>
            </a:prstGeom>
            <a:noFill/>
            <a:ln w="38100">
              <a:solidFill>
                <a:schemeClr val="tx1"/>
              </a:solidFill>
              <a:round/>
              <a:headEnd/>
              <a:tailEnd/>
            </a:ln>
            <a:effectLst/>
          </p:spPr>
          <p:txBody>
            <a:bodyPr/>
            <a:lstStyle/>
            <a:p>
              <a:endParaRPr lang="vi-VN"/>
            </a:p>
          </p:txBody>
        </p:sp>
        <p:sp>
          <p:nvSpPr>
            <p:cNvPr id="23620" name="Line 68"/>
            <p:cNvSpPr>
              <a:spLocks noChangeShapeType="1"/>
            </p:cNvSpPr>
            <p:nvPr/>
          </p:nvSpPr>
          <p:spPr bwMode="auto">
            <a:xfrm>
              <a:off x="3606" y="3203"/>
              <a:ext cx="240" cy="0"/>
            </a:xfrm>
            <a:prstGeom prst="line">
              <a:avLst/>
            </a:prstGeom>
            <a:noFill/>
            <a:ln w="38100">
              <a:solidFill>
                <a:schemeClr val="tx1"/>
              </a:solidFill>
              <a:round/>
              <a:headEnd/>
              <a:tailEnd/>
            </a:ln>
            <a:effectLst/>
          </p:spPr>
          <p:txBody>
            <a:bodyPr/>
            <a:lstStyle/>
            <a:p>
              <a:endParaRPr lang="vi-VN"/>
            </a:p>
          </p:txBody>
        </p:sp>
        <p:sp>
          <p:nvSpPr>
            <p:cNvPr id="23621" name="Line 69"/>
            <p:cNvSpPr>
              <a:spLocks noChangeShapeType="1"/>
            </p:cNvSpPr>
            <p:nvPr/>
          </p:nvSpPr>
          <p:spPr bwMode="auto">
            <a:xfrm>
              <a:off x="3833" y="3158"/>
              <a:ext cx="285" cy="0"/>
            </a:xfrm>
            <a:prstGeom prst="line">
              <a:avLst/>
            </a:prstGeom>
            <a:noFill/>
            <a:ln w="38100">
              <a:solidFill>
                <a:schemeClr val="tx1"/>
              </a:solidFill>
              <a:round/>
              <a:headEnd/>
              <a:tailEnd/>
            </a:ln>
            <a:effectLst/>
          </p:spPr>
          <p:txBody>
            <a:bodyPr/>
            <a:lstStyle/>
            <a:p>
              <a:endParaRPr lang="vi-VN"/>
            </a:p>
          </p:txBody>
        </p:sp>
        <p:sp>
          <p:nvSpPr>
            <p:cNvPr id="23622" name="Oval 70"/>
            <p:cNvSpPr>
              <a:spLocks noChangeArrowheads="1"/>
            </p:cNvSpPr>
            <p:nvPr/>
          </p:nvSpPr>
          <p:spPr bwMode="auto">
            <a:xfrm>
              <a:off x="3833" y="3158"/>
              <a:ext cx="48" cy="48"/>
            </a:xfrm>
            <a:prstGeom prst="ellipse">
              <a:avLst/>
            </a:prstGeom>
            <a:solidFill>
              <a:schemeClr val="tx1"/>
            </a:solidFill>
            <a:ln w="38100">
              <a:solidFill>
                <a:schemeClr val="tx1"/>
              </a:solidFill>
              <a:round/>
              <a:headEnd/>
              <a:tailEnd/>
            </a:ln>
            <a:effectLst/>
          </p:spPr>
          <p:txBody>
            <a:bodyPr wrap="none" anchor="ctr"/>
            <a:lstStyle/>
            <a:p>
              <a:endParaRPr lang="vi-VN"/>
            </a:p>
          </p:txBody>
        </p:sp>
        <p:sp>
          <p:nvSpPr>
            <p:cNvPr id="23623" name="Oval 71"/>
            <p:cNvSpPr>
              <a:spLocks noChangeArrowheads="1"/>
            </p:cNvSpPr>
            <p:nvPr/>
          </p:nvSpPr>
          <p:spPr bwMode="auto">
            <a:xfrm>
              <a:off x="4105" y="3158"/>
              <a:ext cx="48" cy="48"/>
            </a:xfrm>
            <a:prstGeom prst="ellipse">
              <a:avLst/>
            </a:prstGeom>
            <a:solidFill>
              <a:schemeClr val="tx1"/>
            </a:solidFill>
            <a:ln w="38100">
              <a:solidFill>
                <a:schemeClr val="tx1"/>
              </a:solidFill>
              <a:round/>
              <a:headEnd/>
              <a:tailEnd/>
            </a:ln>
            <a:effectLst/>
          </p:spPr>
          <p:txBody>
            <a:bodyPr wrap="none" anchor="ctr"/>
            <a:lstStyle/>
            <a:p>
              <a:endParaRPr lang="vi-VN"/>
            </a:p>
          </p:txBody>
        </p:sp>
      </p:grpSp>
      <p:grpSp>
        <p:nvGrpSpPr>
          <p:cNvPr id="23624" name="Group 72"/>
          <p:cNvGrpSpPr>
            <a:grpSpLocks/>
          </p:cNvGrpSpPr>
          <p:nvPr/>
        </p:nvGrpSpPr>
        <p:grpSpPr bwMode="auto">
          <a:xfrm>
            <a:off x="7308850" y="3082925"/>
            <a:ext cx="1143000" cy="236538"/>
            <a:chOff x="4560" y="3067"/>
            <a:chExt cx="720" cy="149"/>
          </a:xfrm>
        </p:grpSpPr>
        <p:sp>
          <p:nvSpPr>
            <p:cNvPr id="23625" name="Line 73"/>
            <p:cNvSpPr>
              <a:spLocks noChangeShapeType="1"/>
            </p:cNvSpPr>
            <p:nvPr/>
          </p:nvSpPr>
          <p:spPr bwMode="auto">
            <a:xfrm>
              <a:off x="5040" y="3216"/>
              <a:ext cx="240" cy="0"/>
            </a:xfrm>
            <a:prstGeom prst="line">
              <a:avLst/>
            </a:prstGeom>
            <a:noFill/>
            <a:ln w="38100">
              <a:solidFill>
                <a:schemeClr val="tx1"/>
              </a:solidFill>
              <a:round/>
              <a:headEnd/>
              <a:tailEnd/>
            </a:ln>
            <a:effectLst/>
          </p:spPr>
          <p:txBody>
            <a:bodyPr/>
            <a:lstStyle/>
            <a:p>
              <a:endParaRPr lang="vi-VN"/>
            </a:p>
          </p:txBody>
        </p:sp>
        <p:sp>
          <p:nvSpPr>
            <p:cNvPr id="23626" name="Line 74"/>
            <p:cNvSpPr>
              <a:spLocks noChangeShapeType="1"/>
            </p:cNvSpPr>
            <p:nvPr/>
          </p:nvSpPr>
          <p:spPr bwMode="auto">
            <a:xfrm>
              <a:off x="4560" y="3216"/>
              <a:ext cx="240" cy="0"/>
            </a:xfrm>
            <a:prstGeom prst="line">
              <a:avLst/>
            </a:prstGeom>
            <a:noFill/>
            <a:ln w="38100">
              <a:solidFill>
                <a:schemeClr val="tx1"/>
              </a:solidFill>
              <a:round/>
              <a:headEnd/>
              <a:tailEnd/>
            </a:ln>
            <a:effectLst/>
          </p:spPr>
          <p:txBody>
            <a:bodyPr/>
            <a:lstStyle/>
            <a:p>
              <a:endParaRPr lang="vi-VN"/>
            </a:p>
          </p:txBody>
        </p:sp>
        <p:sp>
          <p:nvSpPr>
            <p:cNvPr id="23627" name="Oval 75"/>
            <p:cNvSpPr>
              <a:spLocks noChangeArrowheads="1"/>
            </p:cNvSpPr>
            <p:nvPr/>
          </p:nvSpPr>
          <p:spPr bwMode="auto">
            <a:xfrm>
              <a:off x="4752" y="3168"/>
              <a:ext cx="48" cy="48"/>
            </a:xfrm>
            <a:prstGeom prst="ellipse">
              <a:avLst/>
            </a:prstGeom>
            <a:solidFill>
              <a:schemeClr val="tx1"/>
            </a:solidFill>
            <a:ln w="38100">
              <a:solidFill>
                <a:schemeClr val="tx1"/>
              </a:solidFill>
              <a:round/>
              <a:headEnd/>
              <a:tailEnd/>
            </a:ln>
            <a:effectLst/>
          </p:spPr>
          <p:txBody>
            <a:bodyPr wrap="none" anchor="ctr"/>
            <a:lstStyle/>
            <a:p>
              <a:endParaRPr lang="vi-VN"/>
            </a:p>
          </p:txBody>
        </p:sp>
        <p:sp>
          <p:nvSpPr>
            <p:cNvPr id="23628" name="Line 76"/>
            <p:cNvSpPr>
              <a:spLocks noChangeShapeType="1"/>
            </p:cNvSpPr>
            <p:nvPr/>
          </p:nvSpPr>
          <p:spPr bwMode="auto">
            <a:xfrm flipV="1">
              <a:off x="4785" y="3067"/>
              <a:ext cx="240" cy="96"/>
            </a:xfrm>
            <a:prstGeom prst="line">
              <a:avLst/>
            </a:prstGeom>
            <a:noFill/>
            <a:ln w="38100">
              <a:solidFill>
                <a:schemeClr val="tx1"/>
              </a:solidFill>
              <a:round/>
              <a:headEnd/>
              <a:tailEnd/>
            </a:ln>
            <a:effectLst/>
          </p:spPr>
          <p:txBody>
            <a:bodyPr/>
            <a:lstStyle/>
            <a:p>
              <a:endParaRPr lang="vi-VN"/>
            </a:p>
          </p:txBody>
        </p:sp>
        <p:sp>
          <p:nvSpPr>
            <p:cNvPr id="23629" name="Oval 77"/>
            <p:cNvSpPr>
              <a:spLocks noChangeArrowheads="1"/>
            </p:cNvSpPr>
            <p:nvPr/>
          </p:nvSpPr>
          <p:spPr bwMode="auto">
            <a:xfrm>
              <a:off x="4992" y="3168"/>
              <a:ext cx="48" cy="48"/>
            </a:xfrm>
            <a:prstGeom prst="ellipse">
              <a:avLst/>
            </a:prstGeom>
            <a:solidFill>
              <a:schemeClr val="tx1"/>
            </a:solidFill>
            <a:ln w="38100">
              <a:solidFill>
                <a:schemeClr val="tx1"/>
              </a:solidFill>
              <a:round/>
              <a:headEnd/>
              <a:tailEnd/>
            </a:ln>
            <a:effectLst/>
          </p:spPr>
          <p:txBody>
            <a:bodyPr wrap="none" anchor="ctr"/>
            <a:lstStyle/>
            <a:p>
              <a:endParaRPr lang="vi-VN"/>
            </a:p>
          </p:txBody>
        </p:sp>
      </p:grpSp>
      <p:sp>
        <p:nvSpPr>
          <p:cNvPr id="23630" name="Text Box 78"/>
          <p:cNvSpPr txBox="1">
            <a:spLocks noChangeArrowheads="1"/>
          </p:cNvSpPr>
          <p:nvPr/>
        </p:nvSpPr>
        <p:spPr bwMode="auto">
          <a:xfrm>
            <a:off x="4643438" y="2428875"/>
            <a:ext cx="461962" cy="457200"/>
          </a:xfrm>
          <a:prstGeom prst="rect">
            <a:avLst/>
          </a:prstGeom>
          <a:gradFill rotWithShape="1">
            <a:gsLst>
              <a:gs pos="0">
                <a:schemeClr val="bg1"/>
              </a:gs>
              <a:gs pos="100000">
                <a:srgbClr val="FF33CC"/>
              </a:gs>
            </a:gsLst>
            <a:path path="shape">
              <a:fillToRect l="50000" t="50000" r="50000" b="50000"/>
            </a:path>
          </a:gradFill>
          <a:ln w="9525">
            <a:noFill/>
            <a:miter lim="800000"/>
            <a:headEnd/>
            <a:tailEnd/>
          </a:ln>
          <a:effectLst/>
        </p:spPr>
        <p:txBody>
          <a:bodyPr>
            <a:spAutoFit/>
          </a:bodyPr>
          <a:lstStyle/>
          <a:p>
            <a:pPr algn="ctr" eaLnBrk="1" hangingPunct="1">
              <a:spcBef>
                <a:spcPct val="50000"/>
              </a:spcBef>
            </a:pPr>
            <a:r>
              <a:rPr lang="en-US" sz="2400"/>
              <a:t>1</a:t>
            </a:r>
          </a:p>
        </p:txBody>
      </p:sp>
      <p:sp>
        <p:nvSpPr>
          <p:cNvPr id="23631" name="Text Box 79"/>
          <p:cNvSpPr txBox="1">
            <a:spLocks noChangeArrowheads="1"/>
          </p:cNvSpPr>
          <p:nvPr/>
        </p:nvSpPr>
        <p:spPr bwMode="auto">
          <a:xfrm>
            <a:off x="4648200" y="3124200"/>
            <a:ext cx="461963" cy="457200"/>
          </a:xfrm>
          <a:prstGeom prst="rect">
            <a:avLst/>
          </a:prstGeom>
          <a:gradFill rotWithShape="1">
            <a:gsLst>
              <a:gs pos="0">
                <a:schemeClr val="bg1"/>
              </a:gs>
              <a:gs pos="100000">
                <a:srgbClr val="FF33CC"/>
              </a:gs>
            </a:gsLst>
            <a:path path="shape">
              <a:fillToRect l="50000" t="50000" r="50000" b="50000"/>
            </a:path>
          </a:gradFill>
          <a:ln w="9525">
            <a:noFill/>
            <a:miter lim="800000"/>
            <a:headEnd/>
            <a:tailEnd/>
          </a:ln>
          <a:effectLst/>
        </p:spPr>
        <p:txBody>
          <a:bodyPr>
            <a:spAutoFit/>
          </a:bodyPr>
          <a:lstStyle/>
          <a:p>
            <a:pPr algn="ctr" eaLnBrk="1" hangingPunct="1">
              <a:spcBef>
                <a:spcPct val="50000"/>
              </a:spcBef>
            </a:pPr>
            <a:r>
              <a:rPr lang="en-US" sz="2400" b="1"/>
              <a:t>2</a:t>
            </a:r>
          </a:p>
        </p:txBody>
      </p:sp>
      <p:sp>
        <p:nvSpPr>
          <p:cNvPr id="23632" name="Text Box 80"/>
          <p:cNvSpPr txBox="1">
            <a:spLocks noChangeArrowheads="1"/>
          </p:cNvSpPr>
          <p:nvPr/>
        </p:nvSpPr>
        <p:spPr bwMode="auto">
          <a:xfrm>
            <a:off x="4643438" y="3979863"/>
            <a:ext cx="461962" cy="457200"/>
          </a:xfrm>
          <a:prstGeom prst="rect">
            <a:avLst/>
          </a:prstGeom>
          <a:gradFill rotWithShape="1">
            <a:gsLst>
              <a:gs pos="0">
                <a:schemeClr val="bg1"/>
              </a:gs>
              <a:gs pos="100000">
                <a:srgbClr val="FF33CC"/>
              </a:gs>
            </a:gsLst>
            <a:path path="shape">
              <a:fillToRect l="50000" t="50000" r="50000" b="50000"/>
            </a:path>
          </a:gradFill>
          <a:ln w="9525">
            <a:noFill/>
            <a:miter lim="800000"/>
            <a:headEnd/>
            <a:tailEnd/>
          </a:ln>
          <a:effectLst/>
        </p:spPr>
        <p:txBody>
          <a:bodyPr>
            <a:spAutoFit/>
          </a:bodyPr>
          <a:lstStyle/>
          <a:p>
            <a:pPr algn="ctr" eaLnBrk="1" hangingPunct="1">
              <a:spcBef>
                <a:spcPct val="50000"/>
              </a:spcBef>
            </a:pPr>
            <a:r>
              <a:rPr lang="en-US" sz="2400" b="1"/>
              <a:t>3</a:t>
            </a:r>
          </a:p>
        </p:txBody>
      </p:sp>
      <p:sp>
        <p:nvSpPr>
          <p:cNvPr id="23633" name="Text Box 81"/>
          <p:cNvSpPr txBox="1">
            <a:spLocks noChangeArrowheads="1"/>
          </p:cNvSpPr>
          <p:nvPr/>
        </p:nvSpPr>
        <p:spPr bwMode="auto">
          <a:xfrm>
            <a:off x="4648200" y="4724400"/>
            <a:ext cx="461963" cy="457200"/>
          </a:xfrm>
          <a:prstGeom prst="rect">
            <a:avLst/>
          </a:prstGeom>
          <a:gradFill rotWithShape="1">
            <a:gsLst>
              <a:gs pos="0">
                <a:schemeClr val="bg1"/>
              </a:gs>
              <a:gs pos="100000">
                <a:srgbClr val="FF33CC"/>
              </a:gs>
            </a:gsLst>
            <a:path path="shape">
              <a:fillToRect l="50000" t="50000" r="50000" b="50000"/>
            </a:path>
          </a:gradFill>
          <a:ln w="9525">
            <a:noFill/>
            <a:miter lim="800000"/>
            <a:headEnd/>
            <a:tailEnd/>
          </a:ln>
          <a:effectLst/>
        </p:spPr>
        <p:txBody>
          <a:bodyPr>
            <a:spAutoFit/>
          </a:bodyPr>
          <a:lstStyle/>
          <a:p>
            <a:pPr algn="ctr" eaLnBrk="1" hangingPunct="1">
              <a:spcBef>
                <a:spcPct val="50000"/>
              </a:spcBef>
            </a:pPr>
            <a:r>
              <a:rPr lang="en-US" sz="2400" b="1"/>
              <a:t>4</a:t>
            </a:r>
          </a:p>
        </p:txBody>
      </p:sp>
      <p:sp>
        <p:nvSpPr>
          <p:cNvPr id="23634" name="Text Box 82"/>
          <p:cNvSpPr txBox="1">
            <a:spLocks noChangeArrowheads="1"/>
          </p:cNvSpPr>
          <p:nvPr/>
        </p:nvSpPr>
        <p:spPr bwMode="auto">
          <a:xfrm>
            <a:off x="4643438" y="5491163"/>
            <a:ext cx="461962" cy="457200"/>
          </a:xfrm>
          <a:prstGeom prst="rect">
            <a:avLst/>
          </a:prstGeom>
          <a:gradFill rotWithShape="1">
            <a:gsLst>
              <a:gs pos="0">
                <a:schemeClr val="bg1"/>
              </a:gs>
              <a:gs pos="100000">
                <a:srgbClr val="FF33CC"/>
              </a:gs>
            </a:gsLst>
            <a:path path="shape">
              <a:fillToRect l="50000" t="50000" r="50000" b="50000"/>
            </a:path>
          </a:gradFill>
          <a:ln w="9525">
            <a:noFill/>
            <a:miter lim="800000"/>
            <a:headEnd/>
            <a:tailEnd/>
          </a:ln>
          <a:effectLst/>
        </p:spPr>
        <p:txBody>
          <a:bodyPr>
            <a:spAutoFit/>
          </a:bodyPr>
          <a:lstStyle/>
          <a:p>
            <a:pPr algn="ctr" eaLnBrk="1" hangingPunct="1">
              <a:spcBef>
                <a:spcPct val="50000"/>
              </a:spcBef>
            </a:pPr>
            <a:r>
              <a:rPr lang="en-US" sz="2400" b="1"/>
              <a:t>5</a:t>
            </a:r>
          </a:p>
        </p:txBody>
      </p:sp>
      <p:sp>
        <p:nvSpPr>
          <p:cNvPr id="23635" name="Text Box 83"/>
          <p:cNvSpPr txBox="1">
            <a:spLocks noChangeArrowheads="1"/>
          </p:cNvSpPr>
          <p:nvPr/>
        </p:nvSpPr>
        <p:spPr bwMode="auto">
          <a:xfrm>
            <a:off x="4643438" y="6172200"/>
            <a:ext cx="461962" cy="457200"/>
          </a:xfrm>
          <a:prstGeom prst="rect">
            <a:avLst/>
          </a:prstGeom>
          <a:gradFill rotWithShape="1">
            <a:gsLst>
              <a:gs pos="0">
                <a:schemeClr val="bg1"/>
              </a:gs>
              <a:gs pos="100000">
                <a:srgbClr val="FF33CC"/>
              </a:gs>
            </a:gsLst>
            <a:path path="shape">
              <a:fillToRect l="50000" t="50000" r="50000" b="50000"/>
            </a:path>
          </a:gradFill>
          <a:ln w="9525">
            <a:noFill/>
            <a:miter lim="800000"/>
            <a:headEnd/>
            <a:tailEnd/>
          </a:ln>
          <a:effectLst/>
        </p:spPr>
        <p:txBody>
          <a:bodyPr>
            <a:spAutoFit/>
          </a:bodyPr>
          <a:lstStyle/>
          <a:p>
            <a:pPr algn="ctr" eaLnBrk="1" hangingPunct="1">
              <a:spcBef>
                <a:spcPct val="50000"/>
              </a:spcBef>
            </a:pPr>
            <a:r>
              <a:rPr lang="en-US" sz="2400" b="1"/>
              <a:t>6</a:t>
            </a:r>
          </a:p>
        </p:txBody>
      </p:sp>
      <p:sp>
        <p:nvSpPr>
          <p:cNvPr id="23636" name="Text Box 84"/>
          <p:cNvSpPr txBox="1">
            <a:spLocks noChangeArrowheads="1"/>
          </p:cNvSpPr>
          <p:nvPr/>
        </p:nvSpPr>
        <p:spPr bwMode="auto">
          <a:xfrm>
            <a:off x="6229350" y="2435225"/>
            <a:ext cx="476250" cy="457200"/>
          </a:xfrm>
          <a:prstGeom prst="rect">
            <a:avLst/>
          </a:prstGeom>
          <a:gradFill rotWithShape="1">
            <a:gsLst>
              <a:gs pos="0">
                <a:srgbClr val="FFFF00"/>
              </a:gs>
              <a:gs pos="100000">
                <a:srgbClr val="FF33CC"/>
              </a:gs>
            </a:gsLst>
            <a:path path="shape">
              <a:fillToRect l="50000" t="50000" r="50000" b="50000"/>
            </a:path>
          </a:gradFill>
          <a:ln w="9525">
            <a:noFill/>
            <a:miter lim="800000"/>
            <a:headEnd/>
            <a:tailEnd/>
          </a:ln>
          <a:effectLst/>
        </p:spPr>
        <p:txBody>
          <a:bodyPr>
            <a:spAutoFit/>
          </a:bodyPr>
          <a:lstStyle/>
          <a:p>
            <a:pPr algn="ctr" eaLnBrk="1" hangingPunct="1">
              <a:spcBef>
                <a:spcPct val="50000"/>
              </a:spcBef>
            </a:pPr>
            <a:r>
              <a:rPr lang="en-US" sz="2400" b="1"/>
              <a:t>a</a:t>
            </a:r>
          </a:p>
        </p:txBody>
      </p:sp>
      <p:sp>
        <p:nvSpPr>
          <p:cNvPr id="23637" name="Text Box 85"/>
          <p:cNvSpPr txBox="1">
            <a:spLocks noChangeArrowheads="1"/>
          </p:cNvSpPr>
          <p:nvPr/>
        </p:nvSpPr>
        <p:spPr bwMode="auto">
          <a:xfrm>
            <a:off x="6227763" y="3082925"/>
            <a:ext cx="476250" cy="457200"/>
          </a:xfrm>
          <a:prstGeom prst="rect">
            <a:avLst/>
          </a:prstGeom>
          <a:gradFill rotWithShape="1">
            <a:gsLst>
              <a:gs pos="0">
                <a:srgbClr val="FFFF00"/>
              </a:gs>
              <a:gs pos="100000">
                <a:srgbClr val="FF33CC"/>
              </a:gs>
            </a:gsLst>
            <a:path path="shape">
              <a:fillToRect l="50000" t="50000" r="50000" b="50000"/>
            </a:path>
          </a:gradFill>
          <a:ln w="9525">
            <a:noFill/>
            <a:miter lim="800000"/>
            <a:headEnd/>
            <a:tailEnd/>
          </a:ln>
          <a:effectLst/>
        </p:spPr>
        <p:txBody>
          <a:bodyPr>
            <a:spAutoFit/>
          </a:bodyPr>
          <a:lstStyle/>
          <a:p>
            <a:pPr algn="ctr" eaLnBrk="1" hangingPunct="1">
              <a:spcBef>
                <a:spcPct val="50000"/>
              </a:spcBef>
            </a:pPr>
            <a:r>
              <a:rPr lang="en-US" sz="2400" b="1"/>
              <a:t>b</a:t>
            </a:r>
          </a:p>
        </p:txBody>
      </p:sp>
      <p:sp>
        <p:nvSpPr>
          <p:cNvPr id="23638" name="Text Box 86"/>
          <p:cNvSpPr txBox="1">
            <a:spLocks noChangeArrowheads="1"/>
          </p:cNvSpPr>
          <p:nvPr/>
        </p:nvSpPr>
        <p:spPr bwMode="auto">
          <a:xfrm>
            <a:off x="6242050" y="3948113"/>
            <a:ext cx="476250" cy="457200"/>
          </a:xfrm>
          <a:prstGeom prst="rect">
            <a:avLst/>
          </a:prstGeom>
          <a:gradFill rotWithShape="1">
            <a:gsLst>
              <a:gs pos="0">
                <a:srgbClr val="FFFF00"/>
              </a:gs>
              <a:gs pos="100000">
                <a:srgbClr val="FF33CC"/>
              </a:gs>
            </a:gsLst>
            <a:path path="shape">
              <a:fillToRect l="50000" t="50000" r="50000" b="50000"/>
            </a:path>
          </a:gradFill>
          <a:ln w="9525">
            <a:noFill/>
            <a:miter lim="800000"/>
            <a:headEnd/>
            <a:tailEnd/>
          </a:ln>
          <a:effectLst/>
        </p:spPr>
        <p:txBody>
          <a:bodyPr>
            <a:spAutoFit/>
          </a:bodyPr>
          <a:lstStyle/>
          <a:p>
            <a:pPr algn="ctr" eaLnBrk="1" hangingPunct="1">
              <a:spcBef>
                <a:spcPct val="50000"/>
              </a:spcBef>
            </a:pPr>
            <a:r>
              <a:rPr lang="en-US" sz="2400" b="1"/>
              <a:t>c</a:t>
            </a:r>
          </a:p>
        </p:txBody>
      </p:sp>
      <p:sp>
        <p:nvSpPr>
          <p:cNvPr id="23639" name="Text Box 87"/>
          <p:cNvSpPr txBox="1">
            <a:spLocks noChangeArrowheads="1"/>
          </p:cNvSpPr>
          <p:nvPr/>
        </p:nvSpPr>
        <p:spPr bwMode="auto">
          <a:xfrm>
            <a:off x="6229350" y="4667250"/>
            <a:ext cx="476250" cy="457200"/>
          </a:xfrm>
          <a:prstGeom prst="rect">
            <a:avLst/>
          </a:prstGeom>
          <a:gradFill rotWithShape="1">
            <a:gsLst>
              <a:gs pos="0">
                <a:srgbClr val="FFFF00"/>
              </a:gs>
              <a:gs pos="100000">
                <a:srgbClr val="FF33CC"/>
              </a:gs>
            </a:gsLst>
            <a:path path="shape">
              <a:fillToRect l="50000" t="50000" r="50000" b="50000"/>
            </a:path>
          </a:gradFill>
          <a:ln w="9525">
            <a:noFill/>
            <a:miter lim="800000"/>
            <a:headEnd/>
            <a:tailEnd/>
          </a:ln>
          <a:effectLst/>
        </p:spPr>
        <p:txBody>
          <a:bodyPr>
            <a:spAutoFit/>
          </a:bodyPr>
          <a:lstStyle/>
          <a:p>
            <a:pPr algn="ctr" eaLnBrk="1" hangingPunct="1">
              <a:spcBef>
                <a:spcPct val="50000"/>
              </a:spcBef>
            </a:pPr>
            <a:r>
              <a:rPr lang="en-US" sz="2400" b="1"/>
              <a:t>d</a:t>
            </a:r>
          </a:p>
        </p:txBody>
      </p:sp>
      <p:sp>
        <p:nvSpPr>
          <p:cNvPr id="23640" name="Text Box 88"/>
          <p:cNvSpPr txBox="1">
            <a:spLocks noChangeArrowheads="1"/>
          </p:cNvSpPr>
          <p:nvPr/>
        </p:nvSpPr>
        <p:spPr bwMode="auto">
          <a:xfrm>
            <a:off x="6229350" y="5459413"/>
            <a:ext cx="476250" cy="457200"/>
          </a:xfrm>
          <a:prstGeom prst="rect">
            <a:avLst/>
          </a:prstGeom>
          <a:gradFill rotWithShape="1">
            <a:gsLst>
              <a:gs pos="0">
                <a:srgbClr val="FFFF00"/>
              </a:gs>
              <a:gs pos="100000">
                <a:srgbClr val="FF33CC"/>
              </a:gs>
            </a:gsLst>
            <a:path path="shape">
              <a:fillToRect l="50000" t="50000" r="50000" b="50000"/>
            </a:path>
          </a:gradFill>
          <a:ln w="9525">
            <a:noFill/>
            <a:miter lim="800000"/>
            <a:headEnd/>
            <a:tailEnd/>
          </a:ln>
          <a:effectLst/>
        </p:spPr>
        <p:txBody>
          <a:bodyPr>
            <a:spAutoFit/>
          </a:bodyPr>
          <a:lstStyle/>
          <a:p>
            <a:pPr algn="ctr" eaLnBrk="1" hangingPunct="1">
              <a:spcBef>
                <a:spcPct val="50000"/>
              </a:spcBef>
            </a:pPr>
            <a:r>
              <a:rPr lang="en-US" sz="2400" b="1"/>
              <a:t>e</a:t>
            </a:r>
          </a:p>
        </p:txBody>
      </p:sp>
      <p:sp>
        <p:nvSpPr>
          <p:cNvPr id="23641" name="Text Box 89"/>
          <p:cNvSpPr txBox="1">
            <a:spLocks noChangeArrowheads="1"/>
          </p:cNvSpPr>
          <p:nvPr/>
        </p:nvSpPr>
        <p:spPr bwMode="auto">
          <a:xfrm>
            <a:off x="6229350" y="6248400"/>
            <a:ext cx="476250" cy="457200"/>
          </a:xfrm>
          <a:prstGeom prst="rect">
            <a:avLst/>
          </a:prstGeom>
          <a:gradFill rotWithShape="1">
            <a:gsLst>
              <a:gs pos="0">
                <a:srgbClr val="FFFF00"/>
              </a:gs>
              <a:gs pos="100000">
                <a:srgbClr val="FF33CC"/>
              </a:gs>
            </a:gsLst>
            <a:path path="shape">
              <a:fillToRect l="50000" t="50000" r="50000" b="50000"/>
            </a:path>
          </a:gradFill>
          <a:ln w="9525">
            <a:noFill/>
            <a:miter lim="800000"/>
            <a:headEnd/>
            <a:tailEnd/>
          </a:ln>
          <a:effectLst/>
        </p:spPr>
        <p:txBody>
          <a:bodyPr>
            <a:spAutoFit/>
          </a:bodyPr>
          <a:lstStyle/>
          <a:p>
            <a:pPr algn="ctr" eaLnBrk="1" hangingPunct="1">
              <a:spcBef>
                <a:spcPct val="50000"/>
              </a:spcBef>
            </a:pPr>
            <a:r>
              <a:rPr lang="en-US" sz="2400" b="1"/>
              <a:t>f</a:t>
            </a:r>
          </a:p>
        </p:txBody>
      </p:sp>
      <p:sp>
        <p:nvSpPr>
          <p:cNvPr id="23642" name="Line 90"/>
          <p:cNvSpPr>
            <a:spLocks noChangeShapeType="1"/>
          </p:cNvSpPr>
          <p:nvPr/>
        </p:nvSpPr>
        <p:spPr bwMode="auto">
          <a:xfrm>
            <a:off x="4800600" y="2819400"/>
            <a:ext cx="1439863" cy="2017713"/>
          </a:xfrm>
          <a:prstGeom prst="line">
            <a:avLst/>
          </a:prstGeom>
          <a:noFill/>
          <a:ln w="38100">
            <a:solidFill>
              <a:schemeClr val="hlink"/>
            </a:solidFill>
            <a:round/>
            <a:headEnd type="stealth" w="med" len="med"/>
            <a:tailEnd type="stealth" w="med" len="med"/>
          </a:ln>
          <a:effectLst/>
        </p:spPr>
        <p:txBody>
          <a:bodyPr/>
          <a:lstStyle/>
          <a:p>
            <a:endParaRPr lang="vi-VN"/>
          </a:p>
        </p:txBody>
      </p:sp>
      <p:sp>
        <p:nvSpPr>
          <p:cNvPr id="23643" name="Line 91"/>
          <p:cNvSpPr>
            <a:spLocks noChangeShapeType="1"/>
          </p:cNvSpPr>
          <p:nvPr/>
        </p:nvSpPr>
        <p:spPr bwMode="auto">
          <a:xfrm>
            <a:off x="4876800" y="3429000"/>
            <a:ext cx="1441450" cy="2879725"/>
          </a:xfrm>
          <a:prstGeom prst="line">
            <a:avLst/>
          </a:prstGeom>
          <a:noFill/>
          <a:ln w="38100">
            <a:solidFill>
              <a:srgbClr val="FF33CC"/>
            </a:solidFill>
            <a:round/>
            <a:headEnd type="stealth" w="med" len="med"/>
            <a:tailEnd type="stealth" w="med" len="med"/>
          </a:ln>
          <a:effectLst/>
        </p:spPr>
        <p:txBody>
          <a:bodyPr/>
          <a:lstStyle/>
          <a:p>
            <a:endParaRPr lang="vi-VN"/>
          </a:p>
        </p:txBody>
      </p:sp>
      <p:sp>
        <p:nvSpPr>
          <p:cNvPr id="23644" name="Line 92"/>
          <p:cNvSpPr>
            <a:spLocks noChangeShapeType="1"/>
          </p:cNvSpPr>
          <p:nvPr/>
        </p:nvSpPr>
        <p:spPr bwMode="auto">
          <a:xfrm flipV="1">
            <a:off x="4953000" y="2819400"/>
            <a:ext cx="1368425" cy="1368425"/>
          </a:xfrm>
          <a:prstGeom prst="line">
            <a:avLst/>
          </a:prstGeom>
          <a:noFill/>
          <a:ln w="38100">
            <a:solidFill>
              <a:srgbClr val="6600CC"/>
            </a:solidFill>
            <a:round/>
            <a:headEnd type="stealth" w="med" len="med"/>
            <a:tailEnd type="stealth" w="med" len="med"/>
          </a:ln>
          <a:effectLst/>
        </p:spPr>
        <p:txBody>
          <a:bodyPr/>
          <a:lstStyle/>
          <a:p>
            <a:endParaRPr lang="vi-VN"/>
          </a:p>
        </p:txBody>
      </p:sp>
      <p:sp>
        <p:nvSpPr>
          <p:cNvPr id="23645" name="Line 93"/>
          <p:cNvSpPr>
            <a:spLocks noChangeShapeType="1"/>
          </p:cNvSpPr>
          <p:nvPr/>
        </p:nvSpPr>
        <p:spPr bwMode="auto">
          <a:xfrm>
            <a:off x="4876800" y="4953000"/>
            <a:ext cx="1439863" cy="719138"/>
          </a:xfrm>
          <a:prstGeom prst="line">
            <a:avLst/>
          </a:prstGeom>
          <a:noFill/>
          <a:ln w="38100">
            <a:solidFill>
              <a:srgbClr val="990033"/>
            </a:solidFill>
            <a:round/>
            <a:headEnd type="stealth" w="med" len="med"/>
            <a:tailEnd type="stealth" w="med" len="med"/>
          </a:ln>
          <a:effectLst/>
        </p:spPr>
        <p:txBody>
          <a:bodyPr/>
          <a:lstStyle/>
          <a:p>
            <a:endParaRPr lang="vi-VN"/>
          </a:p>
        </p:txBody>
      </p:sp>
      <p:sp>
        <p:nvSpPr>
          <p:cNvPr id="23646" name="Line 94"/>
          <p:cNvSpPr>
            <a:spLocks noChangeShapeType="1"/>
          </p:cNvSpPr>
          <p:nvPr/>
        </p:nvSpPr>
        <p:spPr bwMode="auto">
          <a:xfrm flipV="1">
            <a:off x="4876800" y="4343400"/>
            <a:ext cx="1439863" cy="1512888"/>
          </a:xfrm>
          <a:prstGeom prst="line">
            <a:avLst/>
          </a:prstGeom>
          <a:noFill/>
          <a:ln w="38100">
            <a:solidFill>
              <a:srgbClr val="FF3300"/>
            </a:solidFill>
            <a:round/>
            <a:headEnd type="stealth" w="med" len="med"/>
            <a:tailEnd type="stealth" w="med" len="med"/>
          </a:ln>
          <a:effectLst/>
        </p:spPr>
        <p:txBody>
          <a:bodyPr/>
          <a:lstStyle/>
          <a:p>
            <a:endParaRPr lang="vi-VN"/>
          </a:p>
        </p:txBody>
      </p:sp>
      <p:sp>
        <p:nvSpPr>
          <p:cNvPr id="23647" name="Line 95"/>
          <p:cNvSpPr>
            <a:spLocks noChangeShapeType="1"/>
          </p:cNvSpPr>
          <p:nvPr/>
        </p:nvSpPr>
        <p:spPr bwMode="auto">
          <a:xfrm flipV="1">
            <a:off x="4876800" y="3429000"/>
            <a:ext cx="1439863" cy="2879725"/>
          </a:xfrm>
          <a:prstGeom prst="line">
            <a:avLst/>
          </a:prstGeom>
          <a:noFill/>
          <a:ln w="38100">
            <a:solidFill>
              <a:srgbClr val="3333FF"/>
            </a:solidFill>
            <a:round/>
            <a:headEnd type="stealth" w="med" len="med"/>
            <a:tailEnd type="stealth" w="med" len="med"/>
          </a:ln>
          <a:effectLst/>
        </p:spPr>
        <p:txBody>
          <a:bodyPr/>
          <a:lstStyle/>
          <a:p>
            <a:endParaRPr lang="vi-VN"/>
          </a:p>
        </p:txBody>
      </p:sp>
      <p:sp>
        <p:nvSpPr>
          <p:cNvPr id="23649" name="WordArt 97"/>
          <p:cNvSpPr>
            <a:spLocks noChangeArrowheads="1" noChangeShapeType="1" noTextEdit="1"/>
          </p:cNvSpPr>
          <p:nvPr/>
        </p:nvSpPr>
        <p:spPr bwMode="auto">
          <a:xfrm>
            <a:off x="2590800" y="0"/>
            <a:ext cx="3810000" cy="609600"/>
          </a:xfrm>
          <a:prstGeom prst="rect">
            <a:avLst/>
          </a:prstGeom>
        </p:spPr>
        <p:txBody>
          <a:bodyPr wrap="none" fromWordArt="1">
            <a:prstTxWarp prst="textFadeUp">
              <a:avLst>
                <a:gd name="adj" fmla="val 9991"/>
              </a:avLst>
            </a:prstTxWarp>
          </a:bodyPr>
          <a:lstStyle/>
          <a:p>
            <a:pPr algn="ctr"/>
            <a:r>
              <a:rPr lang="vi-VN" sz="3600" kern="10">
                <a:ln w="12700">
                  <a:solidFill>
                    <a:srgbClr val="0000CC"/>
                  </a:solidFill>
                  <a:round/>
                  <a:headEnd/>
                  <a:tailEnd/>
                </a:ln>
                <a:solidFill>
                  <a:srgbClr val="FF0000"/>
                </a:solidFill>
                <a:effectLst>
                  <a:outerShdw dist="35921" dir="2700000" sy="50000" rotWithShape="0">
                    <a:srgbClr val="875B0D">
                      <a:alpha val="70000"/>
                    </a:srgbClr>
                  </a:outerShdw>
                </a:effectLst>
                <a:latin typeface="Times New Roman"/>
                <a:cs typeface="Times New Roman"/>
              </a:rPr>
              <a:t>Củng cố</a:t>
            </a:r>
          </a:p>
        </p:txBody>
      </p:sp>
      <p:sp>
        <p:nvSpPr>
          <p:cNvPr id="23650" name="AutoShape 98">
            <a:hlinkClick r:id="rId2" action="ppaction://hlinksldjump" highlightClick="1"/>
          </p:cNvPr>
          <p:cNvSpPr>
            <a:spLocks noChangeArrowheads="1"/>
          </p:cNvSpPr>
          <p:nvPr/>
        </p:nvSpPr>
        <p:spPr bwMode="auto">
          <a:xfrm>
            <a:off x="8534400" y="0"/>
            <a:ext cx="609600" cy="533400"/>
          </a:xfrm>
          <a:prstGeom prst="actionButtonHome">
            <a:avLst/>
          </a:prstGeom>
          <a:solidFill>
            <a:schemeClr val="accent1"/>
          </a:solidFill>
          <a:ln w="9525">
            <a:noFill/>
            <a:miter lim="800000"/>
            <a:headEnd/>
            <a:tailEnd/>
          </a:ln>
          <a:effectLst/>
        </p:spPr>
        <p:txBody>
          <a:bodyPr wrap="none" anchor="ctr"/>
          <a:lstStyle/>
          <a:p>
            <a:endParaRPr lang="vi-VN"/>
          </a:p>
        </p:txBody>
      </p:sp>
      <p:sp>
        <p:nvSpPr>
          <p:cNvPr id="23651" name="AutoShape 99">
            <a:hlinkClick r:id="" action="ppaction://noaction" highlightClick="1"/>
          </p:cNvPr>
          <p:cNvSpPr>
            <a:spLocks noChangeArrowheads="1"/>
          </p:cNvSpPr>
          <p:nvPr/>
        </p:nvSpPr>
        <p:spPr bwMode="auto">
          <a:xfrm>
            <a:off x="609600" y="0"/>
            <a:ext cx="533400" cy="533400"/>
          </a:xfrm>
          <a:prstGeom prst="actionButtonBlank">
            <a:avLst/>
          </a:prstGeom>
          <a:gradFill rotWithShape="1">
            <a:gsLst>
              <a:gs pos="0">
                <a:srgbClr val="FFFF00"/>
              </a:gs>
              <a:gs pos="100000">
                <a:srgbClr val="FF0000"/>
              </a:gs>
            </a:gsLst>
            <a:path path="rect">
              <a:fillToRect l="50000" t="50000" r="50000" b="50000"/>
            </a:path>
          </a:gradFill>
          <a:ln w="9525">
            <a:noFill/>
            <a:miter lim="800000"/>
            <a:headEnd/>
            <a:tailEnd/>
          </a:ln>
          <a:effectLst/>
        </p:spPr>
        <p:txBody>
          <a:bodyPr wrap="none" anchor="ctr"/>
          <a:lstStyle/>
          <a:p>
            <a:pPr algn="ctr"/>
            <a:r>
              <a:rPr lang="en-US">
                <a:hlinkClick r:id="rId3" action="ppaction://hlinksldjump"/>
              </a:rPr>
              <a:t>2</a:t>
            </a:r>
            <a:endParaRPr lang="vi-V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3554"/>
                                        </p:tgtEl>
                                        <p:attrNameLst>
                                          <p:attrName>style.visibility</p:attrName>
                                        </p:attrNameLst>
                                      </p:cBhvr>
                                      <p:to>
                                        <p:strVal val="visible"/>
                                      </p:to>
                                    </p:set>
                                    <p:anim calcmode="discrete" valueType="clr">
                                      <p:cBhvr override="childStyle">
                                        <p:cTn id="7" dur="80"/>
                                        <p:tgtEl>
                                          <p:spTgt spid="2355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3554"/>
                                        </p:tgtEl>
                                        <p:attrNameLst>
                                          <p:attrName>fillcolor</p:attrName>
                                        </p:attrNameLst>
                                      </p:cBhvr>
                                      <p:tavLst>
                                        <p:tav tm="0">
                                          <p:val>
                                            <p:clrVal>
                                              <a:schemeClr val="accent2"/>
                                            </p:clrVal>
                                          </p:val>
                                        </p:tav>
                                        <p:tav tm="50000">
                                          <p:val>
                                            <p:clrVal>
                                              <a:schemeClr val="hlink"/>
                                            </p:clrVal>
                                          </p:val>
                                        </p:tav>
                                      </p:tavLst>
                                    </p:anim>
                                    <p:set>
                                      <p:cBhvr>
                                        <p:cTn id="9" dur="80"/>
                                        <p:tgtEl>
                                          <p:spTgt spid="2355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23648"/>
                                        </p:tgtEl>
                                        <p:attrNameLst>
                                          <p:attrName>style.visibility</p:attrName>
                                        </p:attrNameLst>
                                      </p:cBhvr>
                                      <p:to>
                                        <p:strVal val="visible"/>
                                      </p:to>
                                    </p:set>
                                    <p:anim calcmode="lin" valueType="num">
                                      <p:cBhvr>
                                        <p:cTn id="14" dur="2000" fill="hold"/>
                                        <p:tgtEl>
                                          <p:spTgt spid="23648"/>
                                        </p:tgtEl>
                                        <p:attrNameLst>
                                          <p:attrName>ppt_w</p:attrName>
                                        </p:attrNameLst>
                                      </p:cBhvr>
                                      <p:tavLst>
                                        <p:tav tm="0">
                                          <p:val>
                                            <p:fltVal val="0"/>
                                          </p:val>
                                        </p:tav>
                                        <p:tav tm="100000">
                                          <p:val>
                                            <p:strVal val="#ppt_w"/>
                                          </p:val>
                                        </p:tav>
                                      </p:tavLst>
                                    </p:anim>
                                    <p:anim calcmode="lin" valueType="num">
                                      <p:cBhvr>
                                        <p:cTn id="15" dur="2000" fill="hold"/>
                                        <p:tgtEl>
                                          <p:spTgt spid="23648"/>
                                        </p:tgtEl>
                                        <p:attrNameLst>
                                          <p:attrName>ppt_h</p:attrName>
                                        </p:attrNameLst>
                                      </p:cBhvr>
                                      <p:tavLst>
                                        <p:tav tm="0">
                                          <p:val>
                                            <p:flt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23624"/>
                                        </p:tgtEl>
                                        <p:attrNameLst>
                                          <p:attrName>style.visibility</p:attrName>
                                        </p:attrNameLst>
                                      </p:cBhvr>
                                      <p:to>
                                        <p:strVal val="visible"/>
                                      </p:to>
                                    </p:set>
                                    <p:anim calcmode="lin" valueType="num">
                                      <p:cBhvr>
                                        <p:cTn id="18" dur="2000" fill="hold"/>
                                        <p:tgtEl>
                                          <p:spTgt spid="23624"/>
                                        </p:tgtEl>
                                        <p:attrNameLst>
                                          <p:attrName>ppt_w</p:attrName>
                                        </p:attrNameLst>
                                      </p:cBhvr>
                                      <p:tavLst>
                                        <p:tav tm="0">
                                          <p:val>
                                            <p:fltVal val="0"/>
                                          </p:val>
                                        </p:tav>
                                        <p:tav tm="100000">
                                          <p:val>
                                            <p:strVal val="#ppt_w"/>
                                          </p:val>
                                        </p:tav>
                                      </p:tavLst>
                                    </p:anim>
                                    <p:anim calcmode="lin" valueType="num">
                                      <p:cBhvr>
                                        <p:cTn id="19" dur="2000" fill="hold"/>
                                        <p:tgtEl>
                                          <p:spTgt spid="23624"/>
                                        </p:tgtEl>
                                        <p:attrNameLst>
                                          <p:attrName>ppt_h</p:attrName>
                                        </p:attrNameLst>
                                      </p:cBhvr>
                                      <p:tavLst>
                                        <p:tav tm="0">
                                          <p:val>
                                            <p:fltVal val="0"/>
                                          </p:val>
                                        </p:tav>
                                        <p:tav tm="100000">
                                          <p:val>
                                            <p:strVal val="#ppt_h"/>
                                          </p:val>
                                        </p:tav>
                                      </p:tavLst>
                                    </p:anim>
                                  </p:childTnLst>
                                </p:cTn>
                              </p:par>
                              <p:par>
                                <p:cTn id="20" presetID="23" presetClass="entr" presetSubtype="16" fill="hold" grpId="0" nodeType="withEffect">
                                  <p:stCondLst>
                                    <p:cond delay="0"/>
                                  </p:stCondLst>
                                  <p:childTnLst>
                                    <p:set>
                                      <p:cBhvr>
                                        <p:cTn id="21" dur="1" fill="hold">
                                          <p:stCondLst>
                                            <p:cond delay="0"/>
                                          </p:stCondLst>
                                        </p:cTn>
                                        <p:tgtEl>
                                          <p:spTgt spid="23616"/>
                                        </p:tgtEl>
                                        <p:attrNameLst>
                                          <p:attrName>style.visibility</p:attrName>
                                        </p:attrNameLst>
                                      </p:cBhvr>
                                      <p:to>
                                        <p:strVal val="visible"/>
                                      </p:to>
                                    </p:set>
                                    <p:anim calcmode="lin" valueType="num">
                                      <p:cBhvr>
                                        <p:cTn id="22" dur="2000" fill="hold"/>
                                        <p:tgtEl>
                                          <p:spTgt spid="23616"/>
                                        </p:tgtEl>
                                        <p:attrNameLst>
                                          <p:attrName>ppt_w</p:attrName>
                                        </p:attrNameLst>
                                      </p:cBhvr>
                                      <p:tavLst>
                                        <p:tav tm="0">
                                          <p:val>
                                            <p:fltVal val="0"/>
                                          </p:val>
                                        </p:tav>
                                        <p:tav tm="100000">
                                          <p:val>
                                            <p:strVal val="#ppt_w"/>
                                          </p:val>
                                        </p:tav>
                                      </p:tavLst>
                                    </p:anim>
                                    <p:anim calcmode="lin" valueType="num">
                                      <p:cBhvr>
                                        <p:cTn id="23" dur="2000" fill="hold"/>
                                        <p:tgtEl>
                                          <p:spTgt spid="23616"/>
                                        </p:tgtEl>
                                        <p:attrNameLst>
                                          <p:attrName>ppt_h</p:attrName>
                                        </p:attrNameLst>
                                      </p:cBhvr>
                                      <p:tavLst>
                                        <p:tav tm="0">
                                          <p:val>
                                            <p:fltVal val="0"/>
                                          </p:val>
                                        </p:tav>
                                        <p:tav tm="100000">
                                          <p:val>
                                            <p:strVal val="#ppt_h"/>
                                          </p:val>
                                        </p:tav>
                                      </p:tavLst>
                                    </p:anim>
                                  </p:childTnLst>
                                </p:cTn>
                              </p:par>
                              <p:par>
                                <p:cTn id="24" presetID="23" presetClass="entr" presetSubtype="16" fill="hold" nodeType="withEffect">
                                  <p:stCondLst>
                                    <p:cond delay="0"/>
                                  </p:stCondLst>
                                  <p:childTnLst>
                                    <p:set>
                                      <p:cBhvr>
                                        <p:cTn id="25" dur="1" fill="hold">
                                          <p:stCondLst>
                                            <p:cond delay="0"/>
                                          </p:stCondLst>
                                        </p:cTn>
                                        <p:tgtEl>
                                          <p:spTgt spid="23600"/>
                                        </p:tgtEl>
                                        <p:attrNameLst>
                                          <p:attrName>style.visibility</p:attrName>
                                        </p:attrNameLst>
                                      </p:cBhvr>
                                      <p:to>
                                        <p:strVal val="visible"/>
                                      </p:to>
                                    </p:set>
                                    <p:anim calcmode="lin" valueType="num">
                                      <p:cBhvr>
                                        <p:cTn id="26" dur="2000" fill="hold"/>
                                        <p:tgtEl>
                                          <p:spTgt spid="23600"/>
                                        </p:tgtEl>
                                        <p:attrNameLst>
                                          <p:attrName>ppt_w</p:attrName>
                                        </p:attrNameLst>
                                      </p:cBhvr>
                                      <p:tavLst>
                                        <p:tav tm="0">
                                          <p:val>
                                            <p:fltVal val="0"/>
                                          </p:val>
                                        </p:tav>
                                        <p:tav tm="100000">
                                          <p:val>
                                            <p:strVal val="#ppt_w"/>
                                          </p:val>
                                        </p:tav>
                                      </p:tavLst>
                                    </p:anim>
                                    <p:anim calcmode="lin" valueType="num">
                                      <p:cBhvr>
                                        <p:cTn id="27" dur="2000" fill="hold"/>
                                        <p:tgtEl>
                                          <p:spTgt spid="23600"/>
                                        </p:tgtEl>
                                        <p:attrNameLst>
                                          <p:attrName>ppt_h</p:attrName>
                                        </p:attrNameLst>
                                      </p:cBhvr>
                                      <p:tavLst>
                                        <p:tav tm="0">
                                          <p:val>
                                            <p:fltVal val="0"/>
                                          </p:val>
                                        </p:tav>
                                        <p:tav tm="100000">
                                          <p:val>
                                            <p:strVal val="#ppt_h"/>
                                          </p:val>
                                        </p:tav>
                                      </p:tavLst>
                                    </p:anim>
                                  </p:childTnLst>
                                </p:cTn>
                              </p:par>
                              <p:par>
                                <p:cTn id="28" presetID="23" presetClass="entr" presetSubtype="16" fill="hold" nodeType="withEffect">
                                  <p:stCondLst>
                                    <p:cond delay="0"/>
                                  </p:stCondLst>
                                  <p:childTnLst>
                                    <p:set>
                                      <p:cBhvr>
                                        <p:cTn id="29" dur="1" fill="hold">
                                          <p:stCondLst>
                                            <p:cond delay="0"/>
                                          </p:stCondLst>
                                        </p:cTn>
                                        <p:tgtEl>
                                          <p:spTgt spid="23612"/>
                                        </p:tgtEl>
                                        <p:attrNameLst>
                                          <p:attrName>style.visibility</p:attrName>
                                        </p:attrNameLst>
                                      </p:cBhvr>
                                      <p:to>
                                        <p:strVal val="visible"/>
                                      </p:to>
                                    </p:set>
                                    <p:anim calcmode="lin" valueType="num">
                                      <p:cBhvr>
                                        <p:cTn id="30" dur="2000" fill="hold"/>
                                        <p:tgtEl>
                                          <p:spTgt spid="23612"/>
                                        </p:tgtEl>
                                        <p:attrNameLst>
                                          <p:attrName>ppt_w</p:attrName>
                                        </p:attrNameLst>
                                      </p:cBhvr>
                                      <p:tavLst>
                                        <p:tav tm="0">
                                          <p:val>
                                            <p:fltVal val="0"/>
                                          </p:val>
                                        </p:tav>
                                        <p:tav tm="100000">
                                          <p:val>
                                            <p:strVal val="#ppt_w"/>
                                          </p:val>
                                        </p:tav>
                                      </p:tavLst>
                                    </p:anim>
                                    <p:anim calcmode="lin" valueType="num">
                                      <p:cBhvr>
                                        <p:cTn id="31" dur="2000" fill="hold"/>
                                        <p:tgtEl>
                                          <p:spTgt spid="23612"/>
                                        </p:tgtEl>
                                        <p:attrNameLst>
                                          <p:attrName>ppt_h</p:attrName>
                                        </p:attrNameLst>
                                      </p:cBhvr>
                                      <p:tavLst>
                                        <p:tav tm="0">
                                          <p:val>
                                            <p:fltVal val="0"/>
                                          </p:val>
                                        </p:tav>
                                        <p:tav tm="100000">
                                          <p:val>
                                            <p:strVal val="#ppt_h"/>
                                          </p:val>
                                        </p:tav>
                                      </p:tavLst>
                                    </p:anim>
                                  </p:childTnLst>
                                </p:cTn>
                              </p:par>
                              <p:par>
                                <p:cTn id="32" presetID="23" presetClass="entr" presetSubtype="16" fill="hold" nodeType="withEffect">
                                  <p:stCondLst>
                                    <p:cond delay="0"/>
                                  </p:stCondLst>
                                  <p:childTnLst>
                                    <p:set>
                                      <p:cBhvr>
                                        <p:cTn id="33" dur="1" fill="hold">
                                          <p:stCondLst>
                                            <p:cond delay="0"/>
                                          </p:stCondLst>
                                        </p:cTn>
                                        <p:tgtEl>
                                          <p:spTgt spid="23618"/>
                                        </p:tgtEl>
                                        <p:attrNameLst>
                                          <p:attrName>style.visibility</p:attrName>
                                        </p:attrNameLst>
                                      </p:cBhvr>
                                      <p:to>
                                        <p:strVal val="visible"/>
                                      </p:to>
                                    </p:set>
                                    <p:anim calcmode="lin" valueType="num">
                                      <p:cBhvr>
                                        <p:cTn id="34" dur="2000" fill="hold"/>
                                        <p:tgtEl>
                                          <p:spTgt spid="23618"/>
                                        </p:tgtEl>
                                        <p:attrNameLst>
                                          <p:attrName>ppt_w</p:attrName>
                                        </p:attrNameLst>
                                      </p:cBhvr>
                                      <p:tavLst>
                                        <p:tav tm="0">
                                          <p:val>
                                            <p:fltVal val="0"/>
                                          </p:val>
                                        </p:tav>
                                        <p:tav tm="100000">
                                          <p:val>
                                            <p:strVal val="#ppt_w"/>
                                          </p:val>
                                        </p:tav>
                                      </p:tavLst>
                                    </p:anim>
                                    <p:anim calcmode="lin" valueType="num">
                                      <p:cBhvr>
                                        <p:cTn id="35" dur="2000" fill="hold"/>
                                        <p:tgtEl>
                                          <p:spTgt spid="23618"/>
                                        </p:tgtEl>
                                        <p:attrNameLst>
                                          <p:attrName>ppt_h</p:attrName>
                                        </p:attrNameLst>
                                      </p:cBhvr>
                                      <p:tavLst>
                                        <p:tav tm="0">
                                          <p:val>
                                            <p:fltVal val="0"/>
                                          </p:val>
                                        </p:tav>
                                        <p:tav tm="100000">
                                          <p:val>
                                            <p:strVal val="#ppt_h"/>
                                          </p:val>
                                        </p:tav>
                                      </p:tavLst>
                                    </p:anim>
                                  </p:childTnLst>
                                </p:cTn>
                              </p:par>
                              <p:par>
                                <p:cTn id="36" presetID="23" presetClass="entr" presetSubtype="16" fill="hold" nodeType="withEffect">
                                  <p:stCondLst>
                                    <p:cond delay="0"/>
                                  </p:stCondLst>
                                  <p:childTnLst>
                                    <p:set>
                                      <p:cBhvr>
                                        <p:cTn id="37" dur="1" fill="hold">
                                          <p:stCondLst>
                                            <p:cond delay="0"/>
                                          </p:stCondLst>
                                        </p:cTn>
                                        <p:tgtEl>
                                          <p:spTgt spid="23591"/>
                                        </p:tgtEl>
                                        <p:attrNameLst>
                                          <p:attrName>style.visibility</p:attrName>
                                        </p:attrNameLst>
                                      </p:cBhvr>
                                      <p:to>
                                        <p:strVal val="visible"/>
                                      </p:to>
                                    </p:set>
                                    <p:anim calcmode="lin" valueType="num">
                                      <p:cBhvr>
                                        <p:cTn id="38" dur="2000" fill="hold"/>
                                        <p:tgtEl>
                                          <p:spTgt spid="23591"/>
                                        </p:tgtEl>
                                        <p:attrNameLst>
                                          <p:attrName>ppt_w</p:attrName>
                                        </p:attrNameLst>
                                      </p:cBhvr>
                                      <p:tavLst>
                                        <p:tav tm="0">
                                          <p:val>
                                            <p:fltVal val="0"/>
                                          </p:val>
                                        </p:tav>
                                        <p:tav tm="100000">
                                          <p:val>
                                            <p:strVal val="#ppt_w"/>
                                          </p:val>
                                        </p:tav>
                                      </p:tavLst>
                                    </p:anim>
                                    <p:anim calcmode="lin" valueType="num">
                                      <p:cBhvr>
                                        <p:cTn id="39" dur="2000" fill="hold"/>
                                        <p:tgtEl>
                                          <p:spTgt spid="23591"/>
                                        </p:tgtEl>
                                        <p:attrNameLst>
                                          <p:attrName>ppt_h</p:attrName>
                                        </p:attrNameLst>
                                      </p:cBhvr>
                                      <p:tavLst>
                                        <p:tav tm="0">
                                          <p:val>
                                            <p:flt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3630"/>
                                        </p:tgtEl>
                                        <p:attrNameLst>
                                          <p:attrName>style.visibility</p:attrName>
                                        </p:attrNameLst>
                                      </p:cBhvr>
                                      <p:to>
                                        <p:strVal val="visible"/>
                                      </p:to>
                                    </p:set>
                                    <p:animEffect transition="in" filter="wipe(down)">
                                      <p:cBhvr>
                                        <p:cTn id="44" dur="500"/>
                                        <p:tgtEl>
                                          <p:spTgt spid="23630"/>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23631"/>
                                        </p:tgtEl>
                                        <p:attrNameLst>
                                          <p:attrName>style.visibility</p:attrName>
                                        </p:attrNameLst>
                                      </p:cBhvr>
                                      <p:to>
                                        <p:strVal val="visible"/>
                                      </p:to>
                                    </p:set>
                                    <p:animEffect transition="in" filter="wipe(down)">
                                      <p:cBhvr>
                                        <p:cTn id="47" dur="500"/>
                                        <p:tgtEl>
                                          <p:spTgt spid="23631"/>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3632"/>
                                        </p:tgtEl>
                                        <p:attrNameLst>
                                          <p:attrName>style.visibility</p:attrName>
                                        </p:attrNameLst>
                                      </p:cBhvr>
                                      <p:to>
                                        <p:strVal val="visible"/>
                                      </p:to>
                                    </p:set>
                                    <p:animEffect transition="in" filter="wipe(down)">
                                      <p:cBhvr>
                                        <p:cTn id="50" dur="500"/>
                                        <p:tgtEl>
                                          <p:spTgt spid="23632"/>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23633"/>
                                        </p:tgtEl>
                                        <p:attrNameLst>
                                          <p:attrName>style.visibility</p:attrName>
                                        </p:attrNameLst>
                                      </p:cBhvr>
                                      <p:to>
                                        <p:strVal val="visible"/>
                                      </p:to>
                                    </p:set>
                                    <p:animEffect transition="in" filter="wipe(down)">
                                      <p:cBhvr>
                                        <p:cTn id="53" dur="500"/>
                                        <p:tgtEl>
                                          <p:spTgt spid="23633"/>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23634"/>
                                        </p:tgtEl>
                                        <p:attrNameLst>
                                          <p:attrName>style.visibility</p:attrName>
                                        </p:attrNameLst>
                                      </p:cBhvr>
                                      <p:to>
                                        <p:strVal val="visible"/>
                                      </p:to>
                                    </p:set>
                                    <p:animEffect transition="in" filter="wipe(down)">
                                      <p:cBhvr>
                                        <p:cTn id="56" dur="500"/>
                                        <p:tgtEl>
                                          <p:spTgt spid="23634"/>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23635"/>
                                        </p:tgtEl>
                                        <p:attrNameLst>
                                          <p:attrName>style.visibility</p:attrName>
                                        </p:attrNameLst>
                                      </p:cBhvr>
                                      <p:to>
                                        <p:strVal val="visible"/>
                                      </p:to>
                                    </p:set>
                                    <p:animEffect transition="in" filter="wipe(down)">
                                      <p:cBhvr>
                                        <p:cTn id="59" dur="500"/>
                                        <p:tgtEl>
                                          <p:spTgt spid="2363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23636"/>
                                        </p:tgtEl>
                                        <p:attrNameLst>
                                          <p:attrName>style.visibility</p:attrName>
                                        </p:attrNameLst>
                                      </p:cBhvr>
                                      <p:to>
                                        <p:strVal val="visible"/>
                                      </p:to>
                                    </p:set>
                                    <p:animEffect transition="in" filter="wipe(down)">
                                      <p:cBhvr>
                                        <p:cTn id="64" dur="500"/>
                                        <p:tgtEl>
                                          <p:spTgt spid="23636"/>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23637"/>
                                        </p:tgtEl>
                                        <p:attrNameLst>
                                          <p:attrName>style.visibility</p:attrName>
                                        </p:attrNameLst>
                                      </p:cBhvr>
                                      <p:to>
                                        <p:strVal val="visible"/>
                                      </p:to>
                                    </p:set>
                                    <p:animEffect transition="in" filter="wipe(down)">
                                      <p:cBhvr>
                                        <p:cTn id="67" dur="500"/>
                                        <p:tgtEl>
                                          <p:spTgt spid="23637"/>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23638"/>
                                        </p:tgtEl>
                                        <p:attrNameLst>
                                          <p:attrName>style.visibility</p:attrName>
                                        </p:attrNameLst>
                                      </p:cBhvr>
                                      <p:to>
                                        <p:strVal val="visible"/>
                                      </p:to>
                                    </p:set>
                                    <p:animEffect transition="in" filter="wipe(down)">
                                      <p:cBhvr>
                                        <p:cTn id="70" dur="500"/>
                                        <p:tgtEl>
                                          <p:spTgt spid="23638"/>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23639"/>
                                        </p:tgtEl>
                                        <p:attrNameLst>
                                          <p:attrName>style.visibility</p:attrName>
                                        </p:attrNameLst>
                                      </p:cBhvr>
                                      <p:to>
                                        <p:strVal val="visible"/>
                                      </p:to>
                                    </p:set>
                                    <p:animEffect transition="in" filter="wipe(down)">
                                      <p:cBhvr>
                                        <p:cTn id="73" dur="500"/>
                                        <p:tgtEl>
                                          <p:spTgt spid="23639"/>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23640"/>
                                        </p:tgtEl>
                                        <p:attrNameLst>
                                          <p:attrName>style.visibility</p:attrName>
                                        </p:attrNameLst>
                                      </p:cBhvr>
                                      <p:to>
                                        <p:strVal val="visible"/>
                                      </p:to>
                                    </p:set>
                                    <p:animEffect transition="in" filter="wipe(down)">
                                      <p:cBhvr>
                                        <p:cTn id="76" dur="500"/>
                                        <p:tgtEl>
                                          <p:spTgt spid="23640"/>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23641"/>
                                        </p:tgtEl>
                                        <p:attrNameLst>
                                          <p:attrName>style.visibility</p:attrName>
                                        </p:attrNameLst>
                                      </p:cBhvr>
                                      <p:to>
                                        <p:strVal val="visible"/>
                                      </p:to>
                                    </p:set>
                                    <p:animEffect transition="in" filter="wipe(down)">
                                      <p:cBhvr>
                                        <p:cTn id="79" dur="500"/>
                                        <p:tgtEl>
                                          <p:spTgt spid="2364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0" restart="whenNotActive" fill="hold" evtFilter="cancelBubble" nodeType="interactiveSeq">
                <p:stCondLst>
                  <p:cond evt="onClick" delay="0">
                    <p:tgtEl>
                      <p:spTgt spid="23630"/>
                    </p:tgtEl>
                  </p:cond>
                </p:stCondLst>
                <p:endSync evt="end" delay="0">
                  <p:rtn val="all"/>
                </p:endSync>
                <p:childTnLst>
                  <p:par>
                    <p:cTn id="81" fill="hold">
                      <p:stCondLst>
                        <p:cond delay="0"/>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23642"/>
                                        </p:tgtEl>
                                        <p:attrNameLst>
                                          <p:attrName>style.visibility</p:attrName>
                                        </p:attrNameLst>
                                      </p:cBhvr>
                                      <p:to>
                                        <p:strVal val="visible"/>
                                      </p:to>
                                    </p:set>
                                    <p:animEffect transition="in" filter="wipe(down)">
                                      <p:cBhvr>
                                        <p:cTn id="85" dur="500"/>
                                        <p:tgtEl>
                                          <p:spTgt spid="23642"/>
                                        </p:tgtEl>
                                      </p:cBhvr>
                                    </p:animEffect>
                                  </p:childTnLst>
                                </p:cTn>
                              </p:par>
                            </p:childTnLst>
                          </p:cTn>
                        </p:par>
                      </p:childTnLst>
                    </p:cTn>
                  </p:par>
                </p:childTnLst>
              </p:cTn>
              <p:nextCondLst>
                <p:cond evt="onClick" delay="0">
                  <p:tgtEl>
                    <p:spTgt spid="23630"/>
                  </p:tgtEl>
                </p:cond>
              </p:nextCondLst>
            </p:seq>
            <p:seq concurrent="1" nextAc="seek">
              <p:cTn id="86" restart="whenNotActive" fill="hold" evtFilter="cancelBubble" nodeType="interactiveSeq">
                <p:stCondLst>
                  <p:cond evt="onClick" delay="0">
                    <p:tgtEl>
                      <p:spTgt spid="23631"/>
                    </p:tgtEl>
                  </p:cond>
                </p:stCondLst>
                <p:endSync evt="end" delay="0">
                  <p:rtn val="all"/>
                </p:endSync>
                <p:childTnLst>
                  <p:par>
                    <p:cTn id="87" fill="hold">
                      <p:stCondLst>
                        <p:cond delay="0"/>
                      </p:stCondLst>
                      <p:childTnLst>
                        <p:par>
                          <p:cTn id="88" fill="hold">
                            <p:stCondLst>
                              <p:cond delay="0"/>
                            </p:stCondLst>
                            <p:childTnLst>
                              <p:par>
                                <p:cTn id="89" presetID="22" presetClass="entr" presetSubtype="4" fill="hold" grpId="0" nodeType="clickEffect">
                                  <p:stCondLst>
                                    <p:cond delay="0"/>
                                  </p:stCondLst>
                                  <p:childTnLst>
                                    <p:set>
                                      <p:cBhvr>
                                        <p:cTn id="90" dur="1" fill="hold">
                                          <p:stCondLst>
                                            <p:cond delay="0"/>
                                          </p:stCondLst>
                                        </p:cTn>
                                        <p:tgtEl>
                                          <p:spTgt spid="23643"/>
                                        </p:tgtEl>
                                        <p:attrNameLst>
                                          <p:attrName>style.visibility</p:attrName>
                                        </p:attrNameLst>
                                      </p:cBhvr>
                                      <p:to>
                                        <p:strVal val="visible"/>
                                      </p:to>
                                    </p:set>
                                    <p:animEffect transition="in" filter="wipe(down)">
                                      <p:cBhvr>
                                        <p:cTn id="91" dur="500"/>
                                        <p:tgtEl>
                                          <p:spTgt spid="23643"/>
                                        </p:tgtEl>
                                      </p:cBhvr>
                                    </p:animEffect>
                                  </p:childTnLst>
                                </p:cTn>
                              </p:par>
                            </p:childTnLst>
                          </p:cTn>
                        </p:par>
                      </p:childTnLst>
                    </p:cTn>
                  </p:par>
                </p:childTnLst>
              </p:cTn>
              <p:nextCondLst>
                <p:cond evt="onClick" delay="0">
                  <p:tgtEl>
                    <p:spTgt spid="23631"/>
                  </p:tgtEl>
                </p:cond>
              </p:nextCondLst>
            </p:seq>
            <p:seq concurrent="1" nextAc="seek">
              <p:cTn id="92" restart="whenNotActive" fill="hold" evtFilter="cancelBubble" nodeType="interactiveSeq">
                <p:stCondLst>
                  <p:cond evt="onClick" delay="0">
                    <p:tgtEl>
                      <p:spTgt spid="23632"/>
                    </p:tgtEl>
                  </p:cond>
                </p:stCondLst>
                <p:endSync evt="end" delay="0">
                  <p:rtn val="all"/>
                </p:endSync>
                <p:childTnLst>
                  <p:par>
                    <p:cTn id="93" fill="hold">
                      <p:stCondLst>
                        <p:cond delay="0"/>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23644"/>
                                        </p:tgtEl>
                                        <p:attrNameLst>
                                          <p:attrName>style.visibility</p:attrName>
                                        </p:attrNameLst>
                                      </p:cBhvr>
                                      <p:to>
                                        <p:strVal val="visible"/>
                                      </p:to>
                                    </p:set>
                                    <p:animEffect transition="in" filter="wipe(down)">
                                      <p:cBhvr>
                                        <p:cTn id="97" dur="500"/>
                                        <p:tgtEl>
                                          <p:spTgt spid="23644"/>
                                        </p:tgtEl>
                                      </p:cBhvr>
                                    </p:animEffect>
                                  </p:childTnLst>
                                </p:cTn>
                              </p:par>
                            </p:childTnLst>
                          </p:cTn>
                        </p:par>
                      </p:childTnLst>
                    </p:cTn>
                  </p:par>
                </p:childTnLst>
              </p:cTn>
              <p:nextCondLst>
                <p:cond evt="onClick" delay="0">
                  <p:tgtEl>
                    <p:spTgt spid="23632"/>
                  </p:tgtEl>
                </p:cond>
              </p:nextCondLst>
            </p:seq>
            <p:seq concurrent="1" nextAc="seek">
              <p:cTn id="98" restart="whenNotActive" fill="hold" evtFilter="cancelBubble" nodeType="interactiveSeq">
                <p:stCondLst>
                  <p:cond evt="onClick" delay="0">
                    <p:tgtEl>
                      <p:spTgt spid="23633"/>
                    </p:tgtEl>
                  </p:cond>
                </p:stCondLst>
                <p:endSync evt="end" delay="0">
                  <p:rtn val="all"/>
                </p:endSync>
                <p:childTnLst>
                  <p:par>
                    <p:cTn id="99" fill="hold">
                      <p:stCondLst>
                        <p:cond delay="0"/>
                      </p:stCondLst>
                      <p:childTnLst>
                        <p:par>
                          <p:cTn id="100" fill="hold">
                            <p:stCondLst>
                              <p:cond delay="0"/>
                            </p:stCondLst>
                            <p:childTnLst>
                              <p:par>
                                <p:cTn id="101" presetID="22" presetClass="entr" presetSubtype="4" fill="hold" grpId="0" nodeType="clickEffect">
                                  <p:stCondLst>
                                    <p:cond delay="0"/>
                                  </p:stCondLst>
                                  <p:childTnLst>
                                    <p:set>
                                      <p:cBhvr>
                                        <p:cTn id="102" dur="1" fill="hold">
                                          <p:stCondLst>
                                            <p:cond delay="0"/>
                                          </p:stCondLst>
                                        </p:cTn>
                                        <p:tgtEl>
                                          <p:spTgt spid="23645"/>
                                        </p:tgtEl>
                                        <p:attrNameLst>
                                          <p:attrName>style.visibility</p:attrName>
                                        </p:attrNameLst>
                                      </p:cBhvr>
                                      <p:to>
                                        <p:strVal val="visible"/>
                                      </p:to>
                                    </p:set>
                                    <p:animEffect transition="in" filter="wipe(down)">
                                      <p:cBhvr>
                                        <p:cTn id="103" dur="500"/>
                                        <p:tgtEl>
                                          <p:spTgt spid="23645"/>
                                        </p:tgtEl>
                                      </p:cBhvr>
                                    </p:animEffect>
                                  </p:childTnLst>
                                </p:cTn>
                              </p:par>
                            </p:childTnLst>
                          </p:cTn>
                        </p:par>
                      </p:childTnLst>
                    </p:cTn>
                  </p:par>
                </p:childTnLst>
              </p:cTn>
              <p:nextCondLst>
                <p:cond evt="onClick" delay="0">
                  <p:tgtEl>
                    <p:spTgt spid="23633"/>
                  </p:tgtEl>
                </p:cond>
              </p:nextCondLst>
            </p:seq>
            <p:seq concurrent="1" nextAc="seek">
              <p:cTn id="104" restart="whenNotActive" fill="hold" evtFilter="cancelBubble" nodeType="interactiveSeq">
                <p:stCondLst>
                  <p:cond evt="onClick" delay="0">
                    <p:tgtEl>
                      <p:spTgt spid="23634"/>
                    </p:tgtEl>
                  </p:cond>
                </p:stCondLst>
                <p:endSync evt="end" delay="0">
                  <p:rtn val="all"/>
                </p:endSync>
                <p:childTnLst>
                  <p:par>
                    <p:cTn id="105" fill="hold">
                      <p:stCondLst>
                        <p:cond delay="0"/>
                      </p:stCondLst>
                      <p:childTnLst>
                        <p:par>
                          <p:cTn id="106" fill="hold">
                            <p:stCondLst>
                              <p:cond delay="0"/>
                            </p:stCondLst>
                            <p:childTnLst>
                              <p:par>
                                <p:cTn id="107" presetID="22" presetClass="entr" presetSubtype="4" fill="hold" grpId="0" nodeType="clickEffect">
                                  <p:stCondLst>
                                    <p:cond delay="0"/>
                                  </p:stCondLst>
                                  <p:childTnLst>
                                    <p:set>
                                      <p:cBhvr>
                                        <p:cTn id="108" dur="1" fill="hold">
                                          <p:stCondLst>
                                            <p:cond delay="0"/>
                                          </p:stCondLst>
                                        </p:cTn>
                                        <p:tgtEl>
                                          <p:spTgt spid="23646"/>
                                        </p:tgtEl>
                                        <p:attrNameLst>
                                          <p:attrName>style.visibility</p:attrName>
                                        </p:attrNameLst>
                                      </p:cBhvr>
                                      <p:to>
                                        <p:strVal val="visible"/>
                                      </p:to>
                                    </p:set>
                                    <p:animEffect transition="in" filter="wipe(down)">
                                      <p:cBhvr>
                                        <p:cTn id="109" dur="500"/>
                                        <p:tgtEl>
                                          <p:spTgt spid="23646"/>
                                        </p:tgtEl>
                                      </p:cBhvr>
                                    </p:animEffect>
                                  </p:childTnLst>
                                </p:cTn>
                              </p:par>
                            </p:childTnLst>
                          </p:cTn>
                        </p:par>
                      </p:childTnLst>
                    </p:cTn>
                  </p:par>
                </p:childTnLst>
              </p:cTn>
              <p:nextCondLst>
                <p:cond evt="onClick" delay="0">
                  <p:tgtEl>
                    <p:spTgt spid="23634"/>
                  </p:tgtEl>
                </p:cond>
              </p:nextCondLst>
            </p:seq>
            <p:seq concurrent="1" nextAc="seek">
              <p:cTn id="110" restart="whenNotActive" fill="hold" evtFilter="cancelBubble" nodeType="interactiveSeq">
                <p:stCondLst>
                  <p:cond evt="onClick" delay="0">
                    <p:tgtEl>
                      <p:spTgt spid="23635"/>
                    </p:tgtEl>
                  </p:cond>
                </p:stCondLst>
                <p:endSync evt="end" delay="0">
                  <p:rtn val="all"/>
                </p:endSync>
                <p:childTnLst>
                  <p:par>
                    <p:cTn id="111" fill="hold">
                      <p:stCondLst>
                        <p:cond delay="0"/>
                      </p:stCondLst>
                      <p:childTnLst>
                        <p:par>
                          <p:cTn id="112" fill="hold">
                            <p:stCondLst>
                              <p:cond delay="0"/>
                            </p:stCondLst>
                            <p:childTnLst>
                              <p:par>
                                <p:cTn id="113" presetID="22" presetClass="entr" presetSubtype="4" fill="hold" grpId="0" nodeType="clickEffect">
                                  <p:stCondLst>
                                    <p:cond delay="0"/>
                                  </p:stCondLst>
                                  <p:childTnLst>
                                    <p:set>
                                      <p:cBhvr>
                                        <p:cTn id="114" dur="1" fill="hold">
                                          <p:stCondLst>
                                            <p:cond delay="0"/>
                                          </p:stCondLst>
                                        </p:cTn>
                                        <p:tgtEl>
                                          <p:spTgt spid="23647"/>
                                        </p:tgtEl>
                                        <p:attrNameLst>
                                          <p:attrName>style.visibility</p:attrName>
                                        </p:attrNameLst>
                                      </p:cBhvr>
                                      <p:to>
                                        <p:strVal val="visible"/>
                                      </p:to>
                                    </p:set>
                                    <p:animEffect transition="in" filter="wipe(down)">
                                      <p:cBhvr>
                                        <p:cTn id="115" dur="500"/>
                                        <p:tgtEl>
                                          <p:spTgt spid="23647"/>
                                        </p:tgtEl>
                                      </p:cBhvr>
                                    </p:animEffect>
                                  </p:childTnLst>
                                </p:cTn>
                              </p:par>
                            </p:childTnLst>
                          </p:cTn>
                        </p:par>
                      </p:childTnLst>
                    </p:cTn>
                  </p:par>
                </p:childTnLst>
              </p:cTn>
              <p:nextCondLst>
                <p:cond evt="onClick" delay="0">
                  <p:tgtEl>
                    <p:spTgt spid="23635"/>
                  </p:tgtEl>
                </p:cond>
              </p:nextCondLst>
            </p:seq>
          </p:childTnLst>
        </p:cTn>
      </p:par>
    </p:tnLst>
    <p:bldLst>
      <p:bldP spid="23554" grpId="0"/>
      <p:bldP spid="23616" grpId="0" animBg="1"/>
      <p:bldP spid="23630" grpId="0" animBg="1"/>
      <p:bldP spid="23631" grpId="0" animBg="1"/>
      <p:bldP spid="23632" grpId="0" animBg="1"/>
      <p:bldP spid="23633" grpId="0" animBg="1"/>
      <p:bldP spid="23634" grpId="0" animBg="1"/>
      <p:bldP spid="23635" grpId="0" animBg="1"/>
      <p:bldP spid="23636" grpId="0" animBg="1"/>
      <p:bldP spid="23637" grpId="0" animBg="1"/>
      <p:bldP spid="23638" grpId="0" animBg="1"/>
      <p:bldP spid="23639" grpId="0" animBg="1"/>
      <p:bldP spid="23640" grpId="0" animBg="1"/>
      <p:bldP spid="23641" grpId="0" animBg="1"/>
      <p:bldP spid="23642" grpId="0" animBg="1"/>
      <p:bldP spid="23643" grpId="0" animBg="1"/>
      <p:bldP spid="23644" grpId="0" animBg="1"/>
      <p:bldP spid="23645" grpId="0" animBg="1"/>
      <p:bldP spid="23646" grpId="0" animBg="1"/>
      <p:bldP spid="2364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1" descr="j0232133"/>
          <p:cNvPicPr>
            <a:picLocks noChangeAspect="1" noChangeArrowheads="1"/>
          </p:cNvPicPr>
          <p:nvPr/>
        </p:nvPicPr>
        <p:blipFill>
          <a:blip r:embed="rId2" cstate="print"/>
          <a:srcRect/>
          <a:stretch>
            <a:fillRect/>
          </a:stretch>
        </p:blipFill>
        <p:spPr bwMode="auto">
          <a:xfrm rot="932468">
            <a:off x="228600" y="4221163"/>
            <a:ext cx="2320925" cy="2636837"/>
          </a:xfrm>
          <a:prstGeom prst="rect">
            <a:avLst/>
          </a:prstGeom>
          <a:noFill/>
          <a:ln w="9525">
            <a:noFill/>
            <a:miter lim="800000"/>
            <a:headEnd/>
            <a:tailEnd/>
          </a:ln>
        </p:spPr>
      </p:pic>
      <p:pic>
        <p:nvPicPr>
          <p:cNvPr id="7" name="Picture 8" descr="3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876800" y="3810000"/>
            <a:ext cx="2065337" cy="3048000"/>
          </a:xfrm>
          <a:prstGeom prst="rect">
            <a:avLst/>
          </a:prstGeom>
          <a:noFill/>
          <a:ln w="9525">
            <a:noFill/>
            <a:miter lim="800000"/>
            <a:headEnd/>
            <a:tailEnd/>
          </a:ln>
        </p:spPr>
      </p:pic>
      <p:sp>
        <p:nvSpPr>
          <p:cNvPr id="8" name="AutoShape 16">
            <a:hlinkClick r:id="rId4" action="ppaction://hlinkfile"/>
          </p:cNvPr>
          <p:cNvSpPr>
            <a:spLocks noChangeArrowheads="1"/>
          </p:cNvSpPr>
          <p:nvPr/>
        </p:nvSpPr>
        <p:spPr bwMode="auto">
          <a:xfrm>
            <a:off x="304800" y="152400"/>
            <a:ext cx="7543800" cy="3429000"/>
          </a:xfrm>
          <a:prstGeom prst="cloudCallout">
            <a:avLst>
              <a:gd name="adj1" fmla="val 28727"/>
              <a:gd name="adj2" fmla="val 64167"/>
            </a:avLst>
          </a:prstGeom>
          <a:gradFill flip="none" rotWithShape="0">
            <a:gsLst>
              <a:gs pos="0">
                <a:srgbClr val="00B050"/>
              </a:gs>
              <a:gs pos="50000">
                <a:srgbClr val="9CB86E"/>
              </a:gs>
              <a:gs pos="100000">
                <a:srgbClr val="156B13"/>
              </a:gs>
            </a:gsLst>
            <a:lin ang="5400000" scaled="0"/>
            <a:tileRect/>
          </a:gradFill>
          <a:ln w="9525">
            <a:solidFill>
              <a:schemeClr val="tx1"/>
            </a:solidFill>
            <a:round/>
            <a:headEnd/>
            <a:tailEnd/>
          </a:ln>
        </p:spPr>
        <p:txBody>
          <a:bodyPr/>
          <a:lstStyle/>
          <a:p>
            <a:pPr algn="ctr" eaLnBrk="1" hangingPunct="1"/>
            <a:r>
              <a:rPr lang="en-US" sz="6000" b="1" i="1" dirty="0" err="1" smtClean="0">
                <a:latin typeface="Times New Roman" pitchFamily="18" charset="0"/>
                <a:cs typeface="Times New Roman" pitchFamily="18" charset="0"/>
              </a:rPr>
              <a:t>Thế</a:t>
            </a:r>
            <a:r>
              <a:rPr lang="en-US" sz="6000" b="1" i="1" dirty="0" smtClean="0">
                <a:latin typeface="Times New Roman" pitchFamily="18" charset="0"/>
                <a:cs typeface="Times New Roman" pitchFamily="18" charset="0"/>
              </a:rPr>
              <a:t> </a:t>
            </a:r>
            <a:r>
              <a:rPr lang="en-US" sz="6000" b="1" i="1" dirty="0" err="1" smtClean="0">
                <a:latin typeface="Times New Roman" pitchFamily="18" charset="0"/>
                <a:cs typeface="Times New Roman" pitchFamily="18" charset="0"/>
              </a:rPr>
              <a:t>nào</a:t>
            </a:r>
            <a:r>
              <a:rPr lang="en-US" sz="6000" b="1" i="1" dirty="0" smtClean="0">
                <a:latin typeface="Times New Roman" pitchFamily="18" charset="0"/>
                <a:cs typeface="Times New Roman" pitchFamily="18" charset="0"/>
              </a:rPr>
              <a:t> </a:t>
            </a:r>
            <a:r>
              <a:rPr lang="en-US" sz="6000" b="1" i="1" dirty="0" err="1" smtClean="0">
                <a:latin typeface="Times New Roman" pitchFamily="18" charset="0"/>
                <a:cs typeface="Times New Roman" pitchFamily="18" charset="0"/>
              </a:rPr>
              <a:t>là</a:t>
            </a:r>
            <a:r>
              <a:rPr lang="en-US" sz="6000" b="1" i="1" dirty="0" smtClean="0">
                <a:latin typeface="Times New Roman" pitchFamily="18" charset="0"/>
                <a:cs typeface="Times New Roman" pitchFamily="18" charset="0"/>
              </a:rPr>
              <a:t> </a:t>
            </a:r>
            <a:r>
              <a:rPr lang="en-US" sz="6000" b="1" i="1" dirty="0" err="1" smtClean="0">
                <a:latin typeface="Times New Roman" pitchFamily="18" charset="0"/>
                <a:cs typeface="Times New Roman" pitchFamily="18" charset="0"/>
              </a:rPr>
              <a:t>sơ</a:t>
            </a:r>
            <a:r>
              <a:rPr lang="en-US" sz="6000" b="1" i="1" dirty="0" smtClean="0">
                <a:latin typeface="Times New Roman" pitchFamily="18" charset="0"/>
                <a:cs typeface="Times New Roman" pitchFamily="18" charset="0"/>
              </a:rPr>
              <a:t> </a:t>
            </a:r>
            <a:r>
              <a:rPr lang="en-US" sz="6000" b="1" i="1" dirty="0" err="1" smtClean="0">
                <a:latin typeface="Times New Roman" pitchFamily="18" charset="0"/>
                <a:cs typeface="Times New Roman" pitchFamily="18" charset="0"/>
              </a:rPr>
              <a:t>đồ</a:t>
            </a:r>
            <a:r>
              <a:rPr lang="en-US" sz="6000" b="1" i="1" dirty="0" smtClean="0">
                <a:latin typeface="Times New Roman" pitchFamily="18" charset="0"/>
                <a:cs typeface="Times New Roman" pitchFamily="18" charset="0"/>
              </a:rPr>
              <a:t> </a:t>
            </a:r>
            <a:r>
              <a:rPr lang="en-US" sz="6000" b="1" i="1" dirty="0" err="1" smtClean="0">
                <a:latin typeface="Times New Roman" pitchFamily="18" charset="0"/>
                <a:cs typeface="Times New Roman" pitchFamily="18" charset="0"/>
              </a:rPr>
              <a:t>mạch</a:t>
            </a:r>
            <a:r>
              <a:rPr lang="en-US" sz="6000" b="1" i="1" dirty="0" smtClean="0">
                <a:latin typeface="Times New Roman" pitchFamily="18" charset="0"/>
                <a:cs typeface="Times New Roman" pitchFamily="18" charset="0"/>
              </a:rPr>
              <a:t> </a:t>
            </a:r>
            <a:r>
              <a:rPr lang="en-US" sz="6000" b="1" i="1" dirty="0" err="1" smtClean="0">
                <a:latin typeface="Times New Roman" pitchFamily="18" charset="0"/>
                <a:cs typeface="Times New Roman" pitchFamily="18" charset="0"/>
              </a:rPr>
              <a:t>điện</a:t>
            </a:r>
            <a:r>
              <a:rPr lang="en-US" sz="6000" b="1" i="1" dirty="0" smtClean="0">
                <a:latin typeface="Times New Roman" pitchFamily="18" charset="0"/>
                <a:cs typeface="Times New Roman" pitchFamily="18" charset="0"/>
              </a:rPr>
              <a:t>? </a:t>
            </a:r>
            <a:endParaRPr lang="en-US" sz="6000" b="1" i="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1+#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457200" y="1143000"/>
            <a:ext cx="8610600" cy="954107"/>
          </a:xfrm>
          <a:prstGeom prst="rect">
            <a:avLst/>
          </a:prstGeom>
          <a:noFill/>
          <a:ln w="9525">
            <a:noFill/>
            <a:miter lim="800000"/>
            <a:headEnd/>
            <a:tailEnd/>
          </a:ln>
          <a:effectLst/>
        </p:spPr>
        <p:txBody>
          <a:bodyPr wrap="square">
            <a:spAutoFit/>
          </a:bodyPr>
          <a:lstStyle/>
          <a:p>
            <a:pPr eaLnBrk="1" hangingPunct="1">
              <a:spcBef>
                <a:spcPct val="50000"/>
              </a:spcBef>
            </a:pPr>
            <a:r>
              <a:rPr lang="en-US" sz="2400" b="1" dirty="0" err="1" smtClean="0">
                <a:latin typeface="+mj-lt"/>
              </a:rPr>
              <a:t>Sơ</a:t>
            </a:r>
            <a:r>
              <a:rPr lang="en-US" sz="2400" b="1" dirty="0" smtClean="0">
                <a:latin typeface="+mj-lt"/>
              </a:rPr>
              <a:t> </a:t>
            </a:r>
            <a:r>
              <a:rPr lang="en-US" sz="2400" b="1" dirty="0" err="1" smtClean="0">
                <a:latin typeface="+mj-lt"/>
              </a:rPr>
              <a:t>đồ</a:t>
            </a:r>
            <a:r>
              <a:rPr lang="en-US" sz="2400" b="1" dirty="0" smtClean="0">
                <a:latin typeface="+mj-lt"/>
              </a:rPr>
              <a:t> </a:t>
            </a:r>
            <a:r>
              <a:rPr lang="en-US" sz="2400" b="1" dirty="0" err="1" smtClean="0">
                <a:latin typeface="+mj-lt"/>
              </a:rPr>
              <a:t>mạch</a:t>
            </a:r>
            <a:r>
              <a:rPr lang="en-US" sz="2400" b="1" dirty="0" smtClean="0">
                <a:latin typeface="+mj-lt"/>
              </a:rPr>
              <a:t> </a:t>
            </a:r>
            <a:r>
              <a:rPr lang="en-US" sz="2400" b="1" dirty="0" err="1" smtClean="0">
                <a:latin typeface="+mj-lt"/>
              </a:rPr>
              <a:t>điện</a:t>
            </a:r>
            <a:r>
              <a:rPr lang="en-US" sz="2400" b="1" dirty="0" smtClean="0">
                <a:latin typeface="+mj-lt"/>
              </a:rPr>
              <a:t> </a:t>
            </a:r>
            <a:r>
              <a:rPr lang="en-US" sz="2400" b="1" dirty="0" err="1" smtClean="0">
                <a:latin typeface="+mj-lt"/>
              </a:rPr>
              <a:t>là</a:t>
            </a:r>
            <a:r>
              <a:rPr lang="en-US" sz="2400" b="1" dirty="0" smtClean="0">
                <a:latin typeface="+mj-lt"/>
              </a:rPr>
              <a:t> ta </a:t>
            </a:r>
            <a:r>
              <a:rPr lang="en-US" sz="2400" b="1" dirty="0" err="1" smtClean="0">
                <a:latin typeface="+mj-lt"/>
              </a:rPr>
              <a:t>sử</a:t>
            </a:r>
            <a:r>
              <a:rPr lang="en-US" sz="2400" b="1" dirty="0" smtClean="0">
                <a:latin typeface="+mj-lt"/>
              </a:rPr>
              <a:t> </a:t>
            </a:r>
            <a:r>
              <a:rPr lang="en-US" sz="2400" b="1" dirty="0" err="1" smtClean="0">
                <a:latin typeface="+mj-lt"/>
              </a:rPr>
              <a:t>dụng</a:t>
            </a:r>
            <a:r>
              <a:rPr lang="en-US" sz="2400" b="1" dirty="0" smtClean="0">
                <a:latin typeface="+mj-lt"/>
              </a:rPr>
              <a:t> </a:t>
            </a:r>
            <a:r>
              <a:rPr lang="en-US" sz="2400" b="1" dirty="0" err="1" smtClean="0">
                <a:latin typeface="+mj-lt"/>
              </a:rPr>
              <a:t>một</a:t>
            </a:r>
            <a:r>
              <a:rPr lang="en-US" sz="2400" b="1" dirty="0" smtClean="0">
                <a:latin typeface="+mj-lt"/>
              </a:rPr>
              <a:t> </a:t>
            </a:r>
            <a:r>
              <a:rPr lang="en-US" sz="2400" b="1" dirty="0" err="1" smtClean="0">
                <a:latin typeface="+mj-lt"/>
              </a:rPr>
              <a:t>số</a:t>
            </a:r>
            <a:r>
              <a:rPr lang="en-US" sz="2400" b="1" dirty="0" smtClean="0">
                <a:latin typeface="+mj-lt"/>
              </a:rPr>
              <a:t> </a:t>
            </a:r>
            <a:r>
              <a:rPr lang="en-US" sz="2400" b="1" dirty="0" err="1" smtClean="0">
                <a:latin typeface="+mj-lt"/>
              </a:rPr>
              <a:t>kí</a:t>
            </a:r>
            <a:r>
              <a:rPr lang="en-US" sz="2400" b="1" dirty="0" smtClean="0">
                <a:latin typeface="+mj-lt"/>
              </a:rPr>
              <a:t> </a:t>
            </a:r>
            <a:r>
              <a:rPr lang="en-US" sz="2400" b="1" dirty="0" err="1" smtClean="0">
                <a:latin typeface="+mj-lt"/>
              </a:rPr>
              <a:t>hiệu</a:t>
            </a:r>
            <a:r>
              <a:rPr lang="en-US" sz="2400" b="1" dirty="0" smtClean="0">
                <a:latin typeface="+mj-lt"/>
              </a:rPr>
              <a:t> </a:t>
            </a:r>
            <a:r>
              <a:rPr lang="en-US" sz="2400" b="1" dirty="0" err="1" smtClean="0">
                <a:latin typeface="+mj-lt"/>
              </a:rPr>
              <a:t>để</a:t>
            </a:r>
            <a:r>
              <a:rPr lang="en-US" sz="2400" b="1" dirty="0" smtClean="0">
                <a:latin typeface="+mj-lt"/>
              </a:rPr>
              <a:t> </a:t>
            </a:r>
            <a:r>
              <a:rPr lang="en-US" sz="2400" b="1" dirty="0" err="1" smtClean="0">
                <a:latin typeface="+mj-lt"/>
              </a:rPr>
              <a:t>biểu</a:t>
            </a:r>
            <a:r>
              <a:rPr lang="en-US" sz="2400" b="1" dirty="0" smtClean="0">
                <a:latin typeface="+mj-lt"/>
              </a:rPr>
              <a:t> </a:t>
            </a:r>
            <a:r>
              <a:rPr lang="en-US" sz="2400" b="1" dirty="0" err="1" smtClean="0">
                <a:latin typeface="+mj-lt"/>
              </a:rPr>
              <a:t>diễn</a:t>
            </a:r>
            <a:r>
              <a:rPr lang="en-US" sz="2400" b="1" dirty="0" smtClean="0">
                <a:latin typeface="+mj-lt"/>
              </a:rPr>
              <a:t>, </a:t>
            </a:r>
            <a:r>
              <a:rPr lang="en-US" sz="2400" b="1" dirty="0" err="1" smtClean="0">
                <a:latin typeface="+mj-lt"/>
              </a:rPr>
              <a:t>mô</a:t>
            </a:r>
            <a:r>
              <a:rPr lang="en-US" sz="2400" b="1" dirty="0" smtClean="0">
                <a:latin typeface="+mj-lt"/>
              </a:rPr>
              <a:t> </a:t>
            </a:r>
            <a:r>
              <a:rPr lang="en-US" sz="2400" b="1" dirty="0" err="1" smtClean="0">
                <a:latin typeface="+mj-lt"/>
              </a:rPr>
              <a:t>tả</a:t>
            </a:r>
            <a:r>
              <a:rPr lang="en-US" sz="2400" b="1" dirty="0" smtClean="0">
                <a:latin typeface="+mj-lt"/>
              </a:rPr>
              <a:t> </a:t>
            </a:r>
            <a:r>
              <a:rPr lang="en-US" sz="2400" b="1" dirty="0" err="1" smtClean="0">
                <a:latin typeface="+mj-lt"/>
              </a:rPr>
              <a:t>cách</a:t>
            </a:r>
            <a:r>
              <a:rPr lang="en-US" sz="2400" b="1" dirty="0" smtClean="0">
                <a:latin typeface="+mj-lt"/>
              </a:rPr>
              <a:t> </a:t>
            </a:r>
            <a:r>
              <a:rPr lang="en-US" sz="2400" b="1" dirty="0" err="1" smtClean="0">
                <a:latin typeface="+mj-lt"/>
              </a:rPr>
              <a:t>mắc</a:t>
            </a:r>
            <a:r>
              <a:rPr lang="en-US" sz="2400" b="1" dirty="0" smtClean="0">
                <a:latin typeface="+mj-lt"/>
              </a:rPr>
              <a:t> </a:t>
            </a:r>
            <a:r>
              <a:rPr lang="en-US" sz="2400" b="1" dirty="0" err="1" smtClean="0">
                <a:latin typeface="+mj-lt"/>
              </a:rPr>
              <a:t>các</a:t>
            </a:r>
            <a:r>
              <a:rPr lang="en-US" sz="2400" b="1" dirty="0" smtClean="0">
                <a:latin typeface="+mj-lt"/>
              </a:rPr>
              <a:t> </a:t>
            </a:r>
            <a:r>
              <a:rPr lang="en-US" sz="2400" b="1" dirty="0" err="1" smtClean="0">
                <a:latin typeface="+mj-lt"/>
              </a:rPr>
              <a:t>thiết</a:t>
            </a:r>
            <a:r>
              <a:rPr lang="en-US" sz="2400" b="1" dirty="0" smtClean="0">
                <a:latin typeface="+mj-lt"/>
              </a:rPr>
              <a:t> </a:t>
            </a:r>
            <a:r>
              <a:rPr lang="en-US" sz="2400" b="1" dirty="0" err="1" smtClean="0">
                <a:latin typeface="+mj-lt"/>
              </a:rPr>
              <a:t>bị</a:t>
            </a:r>
            <a:r>
              <a:rPr lang="en-US" sz="2400" b="1" dirty="0" smtClean="0">
                <a:latin typeface="+mj-lt"/>
              </a:rPr>
              <a:t> </a:t>
            </a:r>
            <a:r>
              <a:rPr lang="en-US" sz="2400" b="1" dirty="0" err="1" smtClean="0">
                <a:latin typeface="+mj-lt"/>
              </a:rPr>
              <a:t>trong</a:t>
            </a:r>
            <a:r>
              <a:rPr lang="en-US" sz="2400" b="1" dirty="0" smtClean="0">
                <a:latin typeface="+mj-lt"/>
              </a:rPr>
              <a:t> </a:t>
            </a:r>
            <a:r>
              <a:rPr lang="en-US" sz="2400" b="1" dirty="0" err="1" smtClean="0">
                <a:latin typeface="+mj-lt"/>
              </a:rPr>
              <a:t>một</a:t>
            </a:r>
            <a:r>
              <a:rPr lang="en-US" sz="2400" b="1" dirty="0" smtClean="0">
                <a:latin typeface="+mj-lt"/>
              </a:rPr>
              <a:t> </a:t>
            </a:r>
            <a:r>
              <a:rPr lang="en-US" sz="2400" b="1" dirty="0" err="1" smtClean="0">
                <a:latin typeface="+mj-lt"/>
              </a:rPr>
              <a:t>mạch</a:t>
            </a:r>
            <a:r>
              <a:rPr lang="en-US" sz="2400" b="1" dirty="0" smtClean="0">
                <a:latin typeface="+mj-lt"/>
              </a:rPr>
              <a:t> </a:t>
            </a:r>
            <a:r>
              <a:rPr lang="en-US" sz="2400" b="1" dirty="0" err="1" smtClean="0">
                <a:latin typeface="+mj-lt"/>
              </a:rPr>
              <a:t>điện</a:t>
            </a:r>
            <a:r>
              <a:rPr lang="en-US" sz="2400" b="1" dirty="0" smtClean="0">
                <a:latin typeface="+mj-lt"/>
              </a:rPr>
              <a:t>.</a:t>
            </a:r>
            <a:r>
              <a:rPr lang="en-US" sz="3200" b="1" dirty="0" smtClean="0">
                <a:latin typeface="+mj-lt"/>
              </a:rPr>
              <a:t> </a:t>
            </a:r>
            <a:endParaRPr lang="en-US" sz="3200" b="1" dirty="0">
              <a:latin typeface="+mj-lt"/>
            </a:endParaRPr>
          </a:p>
        </p:txBody>
      </p:sp>
      <p:sp>
        <p:nvSpPr>
          <p:cNvPr id="9239" name="Text Box 23"/>
          <p:cNvSpPr txBox="1">
            <a:spLocks noChangeArrowheads="1"/>
          </p:cNvSpPr>
          <p:nvPr/>
        </p:nvSpPr>
        <p:spPr bwMode="auto">
          <a:xfrm>
            <a:off x="457200" y="457200"/>
            <a:ext cx="8229600" cy="488950"/>
          </a:xfrm>
          <a:prstGeom prst="rect">
            <a:avLst/>
          </a:prstGeom>
          <a:noFill/>
          <a:ln w="9525">
            <a:noFill/>
            <a:miter lim="800000"/>
            <a:headEnd/>
            <a:tailEnd/>
          </a:ln>
          <a:effectLst/>
        </p:spPr>
        <p:txBody>
          <a:bodyPr>
            <a:spAutoFit/>
          </a:bodyPr>
          <a:lstStyle/>
          <a:p>
            <a:pPr eaLnBrk="1" hangingPunct="1">
              <a:spcBef>
                <a:spcPct val="50000"/>
              </a:spcBef>
            </a:pPr>
            <a:endParaRPr lang="vi-VN" sz="2600">
              <a:solidFill>
                <a:schemeClr val="accent2"/>
              </a:solidFill>
              <a:latin typeface="Times New Roman" pitchFamily="18" charset="0"/>
            </a:endParaRPr>
          </a:p>
        </p:txBody>
      </p:sp>
      <p:sp>
        <p:nvSpPr>
          <p:cNvPr id="9240" name="Text Box 24"/>
          <p:cNvSpPr txBox="1">
            <a:spLocks noChangeArrowheads="1"/>
          </p:cNvSpPr>
          <p:nvPr/>
        </p:nvSpPr>
        <p:spPr bwMode="auto">
          <a:xfrm>
            <a:off x="0" y="762000"/>
            <a:ext cx="4038600" cy="519112"/>
          </a:xfrm>
          <a:prstGeom prst="rect">
            <a:avLst/>
          </a:prstGeom>
          <a:noFill/>
          <a:ln w="9525">
            <a:noFill/>
            <a:miter lim="800000"/>
            <a:headEnd/>
            <a:tailEnd/>
          </a:ln>
          <a:effectLst/>
        </p:spPr>
        <p:txBody>
          <a:bodyPr>
            <a:spAutoFit/>
          </a:bodyPr>
          <a:lstStyle/>
          <a:p>
            <a:pPr>
              <a:spcBef>
                <a:spcPct val="50000"/>
              </a:spcBef>
            </a:pPr>
            <a:r>
              <a:rPr lang="vi-VN" sz="2800" b="1" dirty="0" smtClean="0">
                <a:solidFill>
                  <a:srgbClr val="003300"/>
                </a:solidFill>
              </a:rPr>
              <a:t>I. SƠ ĐỒ MẠCH ĐIỆN</a:t>
            </a:r>
            <a:endParaRPr lang="vi-VN" sz="2800" b="1" dirty="0">
              <a:solidFill>
                <a:srgbClr val="003300"/>
              </a:solidFill>
            </a:endParaRPr>
          </a:p>
        </p:txBody>
      </p:sp>
      <p:sp>
        <p:nvSpPr>
          <p:cNvPr id="26" name="AutoShape 6"/>
          <p:cNvSpPr>
            <a:spLocks noChangeArrowheads="1"/>
          </p:cNvSpPr>
          <p:nvPr/>
        </p:nvSpPr>
        <p:spPr bwMode="auto">
          <a:xfrm>
            <a:off x="0" y="0"/>
            <a:ext cx="9144000" cy="914400"/>
          </a:xfrm>
          <a:prstGeom prst="horizontalScroll">
            <a:avLst>
              <a:gd name="adj" fmla="val 12500"/>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50000" t="50000" r="50000" b="50000"/>
            </a:path>
            <a:tileRect/>
          </a:gradFill>
          <a:ln w="9525">
            <a:solidFill>
              <a:schemeClr val="tx1"/>
            </a:solidFill>
            <a:round/>
            <a:headEnd/>
            <a:tailEnd/>
          </a:ln>
          <a:effectLst/>
        </p:spPr>
        <p:txBody>
          <a:bodyPr wrap="none" anchor="ctr"/>
          <a:lstStyle/>
          <a:p>
            <a:pPr algn="ctr">
              <a:spcBef>
                <a:spcPts val="0"/>
              </a:spcBef>
            </a:pPr>
            <a:r>
              <a:rPr lang="vi-VN" sz="2800" b="1" dirty="0" smtClean="0">
                <a:solidFill>
                  <a:srgbClr val="0000CC"/>
                </a:solidFill>
              </a:rPr>
              <a:t>SƠ ĐỒ MẠCH ĐIỆN – CHIỀU DÒNG ĐIỆN</a:t>
            </a:r>
            <a:endParaRPr lang="vi-VN" sz="2800" b="1" dirty="0">
              <a:solidFill>
                <a:srgbClr val="0000CC"/>
              </a:solidFill>
            </a:endParaRPr>
          </a:p>
        </p:txBody>
      </p:sp>
      <p:sp>
        <p:nvSpPr>
          <p:cNvPr id="25" name="Text Box 34"/>
          <p:cNvSpPr txBox="1">
            <a:spLocks noChangeArrowheads="1"/>
          </p:cNvSpPr>
          <p:nvPr/>
        </p:nvSpPr>
        <p:spPr bwMode="auto">
          <a:xfrm>
            <a:off x="304800" y="1981200"/>
            <a:ext cx="8305800" cy="523220"/>
          </a:xfrm>
          <a:prstGeom prst="rect">
            <a:avLst/>
          </a:prstGeom>
          <a:noFill/>
          <a:ln w="9525">
            <a:noFill/>
            <a:miter lim="800000"/>
            <a:headEnd/>
            <a:tailEnd/>
          </a:ln>
          <a:effectLst/>
        </p:spPr>
        <p:txBody>
          <a:bodyPr>
            <a:spAutoFit/>
          </a:bodyPr>
          <a:lstStyle/>
          <a:p>
            <a:pPr eaLnBrk="1" hangingPunct="1">
              <a:spcBef>
                <a:spcPct val="50000"/>
              </a:spcBef>
            </a:pPr>
            <a:r>
              <a:rPr lang="en-US" sz="2800" b="1" i="1" dirty="0">
                <a:solidFill>
                  <a:schemeClr val="accent2">
                    <a:lumMod val="75000"/>
                  </a:schemeClr>
                </a:solidFill>
              </a:rPr>
              <a:t>a/ </a:t>
            </a:r>
            <a:r>
              <a:rPr lang="en-US" sz="2800" b="1" i="1" dirty="0" err="1">
                <a:solidFill>
                  <a:schemeClr val="accent2">
                    <a:lumMod val="75000"/>
                  </a:schemeClr>
                </a:solidFill>
              </a:rPr>
              <a:t>Ký</a:t>
            </a:r>
            <a:r>
              <a:rPr lang="en-US" sz="2800" b="1" i="1" dirty="0">
                <a:solidFill>
                  <a:schemeClr val="accent2">
                    <a:lumMod val="75000"/>
                  </a:schemeClr>
                </a:solidFill>
              </a:rPr>
              <a:t> </a:t>
            </a:r>
            <a:r>
              <a:rPr lang="en-US" sz="2800" b="1" i="1" dirty="0" err="1">
                <a:solidFill>
                  <a:schemeClr val="accent2">
                    <a:lumMod val="75000"/>
                  </a:schemeClr>
                </a:solidFill>
              </a:rPr>
              <a:t>hiệu</a:t>
            </a:r>
            <a:r>
              <a:rPr lang="en-US" sz="2800" b="1" i="1" dirty="0">
                <a:solidFill>
                  <a:schemeClr val="accent2">
                    <a:lumMod val="75000"/>
                  </a:schemeClr>
                </a:solidFill>
              </a:rPr>
              <a:t> </a:t>
            </a:r>
            <a:r>
              <a:rPr lang="en-US" sz="2800" b="1" i="1" dirty="0" err="1">
                <a:solidFill>
                  <a:schemeClr val="accent2">
                    <a:lumMod val="75000"/>
                  </a:schemeClr>
                </a:solidFill>
              </a:rPr>
              <a:t>của</a:t>
            </a:r>
            <a:r>
              <a:rPr lang="en-US" sz="2800" b="1" i="1" dirty="0">
                <a:solidFill>
                  <a:schemeClr val="accent2">
                    <a:lumMod val="75000"/>
                  </a:schemeClr>
                </a:solidFill>
              </a:rPr>
              <a:t> </a:t>
            </a:r>
            <a:r>
              <a:rPr lang="en-US" sz="2800" b="1" i="1" dirty="0" err="1">
                <a:solidFill>
                  <a:schemeClr val="accent2">
                    <a:lumMod val="75000"/>
                  </a:schemeClr>
                </a:solidFill>
              </a:rPr>
              <a:t>một</a:t>
            </a:r>
            <a:r>
              <a:rPr lang="en-US" sz="2800" b="1" i="1" dirty="0">
                <a:solidFill>
                  <a:schemeClr val="accent2">
                    <a:lumMod val="75000"/>
                  </a:schemeClr>
                </a:solidFill>
              </a:rPr>
              <a:t> </a:t>
            </a:r>
            <a:r>
              <a:rPr lang="en-US" sz="2800" b="1" i="1" dirty="0" err="1">
                <a:solidFill>
                  <a:schemeClr val="accent2">
                    <a:lumMod val="75000"/>
                  </a:schemeClr>
                </a:solidFill>
              </a:rPr>
              <a:t>số</a:t>
            </a:r>
            <a:r>
              <a:rPr lang="en-US" sz="2800" b="1" i="1" dirty="0">
                <a:solidFill>
                  <a:schemeClr val="accent2">
                    <a:lumMod val="75000"/>
                  </a:schemeClr>
                </a:solidFill>
              </a:rPr>
              <a:t> </a:t>
            </a:r>
            <a:r>
              <a:rPr lang="en-US" sz="2800" b="1" i="1" dirty="0" err="1">
                <a:solidFill>
                  <a:schemeClr val="accent2">
                    <a:lumMod val="75000"/>
                  </a:schemeClr>
                </a:solidFill>
              </a:rPr>
              <a:t>bộ</a:t>
            </a:r>
            <a:r>
              <a:rPr lang="en-US" sz="2800" b="1" i="1" dirty="0">
                <a:solidFill>
                  <a:schemeClr val="accent2">
                    <a:lumMod val="75000"/>
                  </a:schemeClr>
                </a:solidFill>
              </a:rPr>
              <a:t> </a:t>
            </a:r>
            <a:r>
              <a:rPr lang="en-US" sz="2800" b="1" i="1" dirty="0" err="1">
                <a:solidFill>
                  <a:schemeClr val="accent2">
                    <a:lumMod val="75000"/>
                  </a:schemeClr>
                </a:solidFill>
              </a:rPr>
              <a:t>phận</a:t>
            </a:r>
            <a:r>
              <a:rPr lang="en-US" sz="2800" b="1" i="1" dirty="0">
                <a:solidFill>
                  <a:schemeClr val="accent2">
                    <a:lumMod val="75000"/>
                  </a:schemeClr>
                </a:solidFill>
              </a:rPr>
              <a:t> </a:t>
            </a:r>
            <a:r>
              <a:rPr lang="en-US" sz="2800" b="1" i="1" dirty="0" err="1">
                <a:solidFill>
                  <a:schemeClr val="accent2">
                    <a:lumMod val="75000"/>
                  </a:schemeClr>
                </a:solidFill>
              </a:rPr>
              <a:t>mạch</a:t>
            </a:r>
            <a:r>
              <a:rPr lang="en-US" sz="2800" b="1" i="1" dirty="0">
                <a:solidFill>
                  <a:schemeClr val="accent2">
                    <a:lumMod val="75000"/>
                  </a:schemeClr>
                </a:solidFill>
              </a:rPr>
              <a:t> </a:t>
            </a:r>
            <a:r>
              <a:rPr lang="en-US" sz="2800" b="1" i="1" dirty="0" err="1">
                <a:solidFill>
                  <a:schemeClr val="accent2">
                    <a:lumMod val="75000"/>
                  </a:schemeClr>
                </a:solidFill>
              </a:rPr>
              <a:t>điện</a:t>
            </a:r>
            <a:endParaRPr lang="en-US" sz="2800" b="1" i="1" dirty="0">
              <a:solidFill>
                <a:schemeClr val="accent2">
                  <a:lumMod val="75000"/>
                </a:schemeClr>
              </a:solidFill>
            </a:endParaRPr>
          </a:p>
        </p:txBody>
      </p:sp>
      <p:grpSp>
        <p:nvGrpSpPr>
          <p:cNvPr id="88" name="Group 87"/>
          <p:cNvGrpSpPr/>
          <p:nvPr/>
        </p:nvGrpSpPr>
        <p:grpSpPr>
          <a:xfrm>
            <a:off x="304800" y="2514600"/>
            <a:ext cx="8569325" cy="3733800"/>
            <a:chOff x="304800" y="2971800"/>
            <a:chExt cx="8569325" cy="3733800"/>
          </a:xfrm>
        </p:grpSpPr>
        <p:grpSp>
          <p:nvGrpSpPr>
            <p:cNvPr id="27" name="Group 35"/>
            <p:cNvGrpSpPr>
              <a:grpSpLocks/>
            </p:cNvGrpSpPr>
            <p:nvPr/>
          </p:nvGrpSpPr>
          <p:grpSpPr bwMode="auto">
            <a:xfrm>
              <a:off x="304800" y="2971800"/>
              <a:ext cx="8569325" cy="3733800"/>
              <a:chOff x="204" y="1840"/>
              <a:chExt cx="5398" cy="2425"/>
            </a:xfrm>
          </p:grpSpPr>
          <p:sp>
            <p:nvSpPr>
              <p:cNvPr id="28" name="Rectangle 9"/>
              <p:cNvSpPr>
                <a:spLocks noChangeArrowheads="1"/>
              </p:cNvSpPr>
              <p:nvPr/>
            </p:nvSpPr>
            <p:spPr bwMode="auto">
              <a:xfrm>
                <a:off x="4830" y="2295"/>
                <a:ext cx="680" cy="409"/>
              </a:xfrm>
              <a:prstGeom prst="rect">
                <a:avLst/>
              </a:prstGeom>
              <a:noFill/>
              <a:ln w="9525">
                <a:noFill/>
                <a:miter lim="800000"/>
                <a:headEnd/>
                <a:tailEnd/>
              </a:ln>
            </p:spPr>
            <p:txBody>
              <a:bodyPr/>
              <a:lstStyle/>
              <a:p>
                <a:pPr algn="ctr" eaLnBrk="1" hangingPunct="1"/>
                <a:r>
                  <a:rPr lang="en-US" b="1" dirty="0" err="1">
                    <a:solidFill>
                      <a:schemeClr val="accent2">
                        <a:lumMod val="50000"/>
                      </a:schemeClr>
                    </a:solidFill>
                    <a:latin typeface="Times New Roman" pitchFamily="18" charset="0"/>
                  </a:rPr>
                  <a:t>Công</a:t>
                </a:r>
                <a:r>
                  <a:rPr lang="en-US" b="1" dirty="0">
                    <a:solidFill>
                      <a:schemeClr val="accent2">
                        <a:lumMod val="50000"/>
                      </a:schemeClr>
                    </a:solidFill>
                    <a:latin typeface="Times New Roman" pitchFamily="18" charset="0"/>
                  </a:rPr>
                  <a:t> </a:t>
                </a:r>
                <a:r>
                  <a:rPr lang="en-US" b="1" dirty="0" err="1">
                    <a:solidFill>
                      <a:schemeClr val="accent2">
                        <a:lumMod val="50000"/>
                      </a:schemeClr>
                    </a:solidFill>
                    <a:latin typeface="Times New Roman" pitchFamily="18" charset="0"/>
                  </a:rPr>
                  <a:t>tắc</a:t>
                </a:r>
                <a:endParaRPr lang="en-US" b="1" dirty="0">
                  <a:solidFill>
                    <a:schemeClr val="accent2">
                      <a:lumMod val="50000"/>
                    </a:schemeClr>
                  </a:solidFill>
                  <a:latin typeface="Times New Roman" pitchFamily="18" charset="0"/>
                </a:endParaRPr>
              </a:p>
              <a:p>
                <a:pPr algn="ctr" eaLnBrk="1" hangingPunct="1"/>
                <a:r>
                  <a:rPr lang="en-US" b="1" dirty="0" err="1">
                    <a:solidFill>
                      <a:schemeClr val="accent2">
                        <a:lumMod val="50000"/>
                      </a:schemeClr>
                    </a:solidFill>
                    <a:latin typeface="Times New Roman" pitchFamily="18" charset="0"/>
                  </a:rPr>
                  <a:t>mở</a:t>
                </a:r>
                <a:endParaRPr lang="en-US" b="1" dirty="0">
                  <a:solidFill>
                    <a:schemeClr val="accent2">
                      <a:lumMod val="50000"/>
                    </a:schemeClr>
                  </a:solidFill>
                  <a:latin typeface="Times New Roman" pitchFamily="18" charset="0"/>
                </a:endParaRPr>
              </a:p>
            </p:txBody>
          </p:sp>
          <p:sp>
            <p:nvSpPr>
              <p:cNvPr id="29" name="Rectangle 10"/>
              <p:cNvSpPr>
                <a:spLocks noChangeArrowheads="1"/>
              </p:cNvSpPr>
              <p:nvPr/>
            </p:nvSpPr>
            <p:spPr bwMode="auto">
              <a:xfrm>
                <a:off x="3969" y="2320"/>
                <a:ext cx="828" cy="409"/>
              </a:xfrm>
              <a:prstGeom prst="rect">
                <a:avLst/>
              </a:prstGeom>
              <a:noFill/>
              <a:ln w="9525">
                <a:noFill/>
                <a:miter lim="800000"/>
                <a:headEnd/>
                <a:tailEnd/>
              </a:ln>
            </p:spPr>
            <p:txBody>
              <a:bodyPr/>
              <a:lstStyle/>
              <a:p>
                <a:pPr algn="ctr" eaLnBrk="1" hangingPunct="1"/>
                <a:r>
                  <a:rPr lang="en-US" sz="2000" b="1" dirty="0" err="1">
                    <a:solidFill>
                      <a:schemeClr val="accent2">
                        <a:lumMod val="50000"/>
                      </a:schemeClr>
                    </a:solidFill>
                    <a:latin typeface="Times New Roman" pitchFamily="18" charset="0"/>
                  </a:rPr>
                  <a:t>Công</a:t>
                </a:r>
                <a:r>
                  <a:rPr lang="en-US" sz="2000" b="1" dirty="0">
                    <a:solidFill>
                      <a:schemeClr val="accent2">
                        <a:lumMod val="50000"/>
                      </a:schemeClr>
                    </a:solidFill>
                    <a:latin typeface="Times New Roman" pitchFamily="18" charset="0"/>
                  </a:rPr>
                  <a:t> </a:t>
                </a:r>
                <a:r>
                  <a:rPr lang="en-US" sz="2000" b="1" dirty="0" err="1">
                    <a:solidFill>
                      <a:schemeClr val="accent2">
                        <a:lumMod val="50000"/>
                      </a:schemeClr>
                    </a:solidFill>
                    <a:latin typeface="Times New Roman" pitchFamily="18" charset="0"/>
                  </a:rPr>
                  <a:t>tắc</a:t>
                </a:r>
                <a:endParaRPr lang="en-US" sz="2000" b="1" dirty="0">
                  <a:solidFill>
                    <a:schemeClr val="accent2">
                      <a:lumMod val="50000"/>
                    </a:schemeClr>
                  </a:solidFill>
                  <a:latin typeface="Times New Roman" pitchFamily="18" charset="0"/>
                </a:endParaRPr>
              </a:p>
              <a:p>
                <a:pPr algn="ctr" eaLnBrk="1" hangingPunct="1"/>
                <a:r>
                  <a:rPr lang="en-US" sz="2000" b="1" dirty="0" err="1">
                    <a:solidFill>
                      <a:schemeClr val="accent2">
                        <a:lumMod val="50000"/>
                      </a:schemeClr>
                    </a:solidFill>
                    <a:latin typeface="Times New Roman" pitchFamily="18" charset="0"/>
                  </a:rPr>
                  <a:t>đóng</a:t>
                </a:r>
                <a:endParaRPr lang="en-US" sz="2000" b="1" dirty="0">
                  <a:solidFill>
                    <a:schemeClr val="accent2">
                      <a:lumMod val="50000"/>
                    </a:schemeClr>
                  </a:solidFill>
                  <a:latin typeface="Times New Roman" pitchFamily="18" charset="0"/>
                </a:endParaRPr>
              </a:p>
            </p:txBody>
          </p:sp>
          <p:sp>
            <p:nvSpPr>
              <p:cNvPr id="30" name="Rectangle 11"/>
              <p:cNvSpPr>
                <a:spLocks noChangeArrowheads="1"/>
              </p:cNvSpPr>
              <p:nvPr/>
            </p:nvSpPr>
            <p:spPr bwMode="auto">
              <a:xfrm>
                <a:off x="4195" y="1840"/>
                <a:ext cx="1180" cy="341"/>
              </a:xfrm>
              <a:prstGeom prst="rect">
                <a:avLst/>
              </a:prstGeom>
              <a:noFill/>
              <a:ln w="9525">
                <a:noFill/>
                <a:miter lim="800000"/>
                <a:headEnd/>
                <a:tailEnd/>
              </a:ln>
            </p:spPr>
            <p:txBody>
              <a:bodyPr/>
              <a:lstStyle/>
              <a:p>
                <a:pPr algn="ctr" eaLnBrk="1" hangingPunct="1"/>
                <a:r>
                  <a:rPr lang="en-US" b="1" dirty="0" err="1">
                    <a:solidFill>
                      <a:schemeClr val="accent2">
                        <a:lumMod val="50000"/>
                      </a:schemeClr>
                    </a:solidFill>
                    <a:latin typeface="Times New Roman" pitchFamily="18" charset="0"/>
                  </a:rPr>
                  <a:t>Công</a:t>
                </a:r>
                <a:r>
                  <a:rPr lang="en-US" b="1" dirty="0">
                    <a:solidFill>
                      <a:schemeClr val="accent2">
                        <a:lumMod val="50000"/>
                      </a:schemeClr>
                    </a:solidFill>
                    <a:latin typeface="Times New Roman" pitchFamily="18" charset="0"/>
                  </a:rPr>
                  <a:t> </a:t>
                </a:r>
                <a:r>
                  <a:rPr lang="en-US" b="1" dirty="0" err="1">
                    <a:solidFill>
                      <a:schemeClr val="accent2">
                        <a:lumMod val="50000"/>
                      </a:schemeClr>
                    </a:solidFill>
                    <a:latin typeface="Times New Roman" pitchFamily="18" charset="0"/>
                  </a:rPr>
                  <a:t>tắc</a:t>
                </a:r>
                <a:endParaRPr lang="en-US" b="1" dirty="0">
                  <a:solidFill>
                    <a:schemeClr val="accent2">
                      <a:lumMod val="50000"/>
                    </a:schemeClr>
                  </a:solidFill>
                  <a:latin typeface="Times New Roman" pitchFamily="18" charset="0"/>
                </a:endParaRPr>
              </a:p>
              <a:p>
                <a:pPr algn="ctr" eaLnBrk="1" hangingPunct="1"/>
                <a:r>
                  <a:rPr lang="en-US" b="1" dirty="0">
                    <a:solidFill>
                      <a:schemeClr val="accent2">
                        <a:lumMod val="50000"/>
                      </a:schemeClr>
                    </a:solidFill>
                    <a:latin typeface="Times New Roman" pitchFamily="18" charset="0"/>
                  </a:rPr>
                  <a:t>(</a:t>
                </a:r>
                <a:r>
                  <a:rPr lang="en-US" b="1" dirty="0" err="1">
                    <a:solidFill>
                      <a:schemeClr val="accent2">
                        <a:lumMod val="50000"/>
                      </a:schemeClr>
                    </a:solidFill>
                    <a:latin typeface="Times New Roman" pitchFamily="18" charset="0"/>
                  </a:rPr>
                  <a:t>cái</a:t>
                </a:r>
                <a:r>
                  <a:rPr lang="en-US" b="1" dirty="0">
                    <a:solidFill>
                      <a:schemeClr val="accent2">
                        <a:lumMod val="50000"/>
                      </a:schemeClr>
                    </a:solidFill>
                    <a:latin typeface="Times New Roman" pitchFamily="18" charset="0"/>
                  </a:rPr>
                  <a:t> </a:t>
                </a:r>
                <a:r>
                  <a:rPr lang="en-US" b="1" dirty="0" err="1">
                    <a:solidFill>
                      <a:schemeClr val="accent2">
                        <a:lumMod val="50000"/>
                      </a:schemeClr>
                    </a:solidFill>
                    <a:latin typeface="Times New Roman" pitchFamily="18" charset="0"/>
                  </a:rPr>
                  <a:t>đóng</a:t>
                </a:r>
                <a:r>
                  <a:rPr lang="en-US" b="1" dirty="0">
                    <a:solidFill>
                      <a:schemeClr val="accent2">
                        <a:lumMod val="50000"/>
                      </a:schemeClr>
                    </a:solidFill>
                    <a:latin typeface="Times New Roman" pitchFamily="18" charset="0"/>
                  </a:rPr>
                  <a:t> </a:t>
                </a:r>
                <a:r>
                  <a:rPr lang="en-US" b="1" dirty="0" err="1">
                    <a:solidFill>
                      <a:schemeClr val="accent2">
                        <a:lumMod val="50000"/>
                      </a:schemeClr>
                    </a:solidFill>
                    <a:latin typeface="Times New Roman" pitchFamily="18" charset="0"/>
                  </a:rPr>
                  <a:t>ngắt</a:t>
                </a:r>
                <a:r>
                  <a:rPr lang="en-US" b="1" dirty="0">
                    <a:solidFill>
                      <a:schemeClr val="accent2">
                        <a:lumMod val="50000"/>
                      </a:schemeClr>
                    </a:solidFill>
                    <a:latin typeface="Times New Roman" pitchFamily="18" charset="0"/>
                  </a:rPr>
                  <a:t>)</a:t>
                </a:r>
              </a:p>
              <a:p>
                <a:pPr algn="ctr" eaLnBrk="1" hangingPunct="1"/>
                <a:endParaRPr lang="en-US" b="1" dirty="0">
                  <a:solidFill>
                    <a:schemeClr val="accent2">
                      <a:lumMod val="50000"/>
                    </a:schemeClr>
                  </a:solidFill>
                  <a:latin typeface="Times New Roman" pitchFamily="18" charset="0"/>
                </a:endParaRPr>
              </a:p>
            </p:txBody>
          </p:sp>
          <p:sp>
            <p:nvSpPr>
              <p:cNvPr id="31" name="Rectangle 12"/>
              <p:cNvSpPr>
                <a:spLocks noChangeArrowheads="1"/>
              </p:cNvSpPr>
              <p:nvPr/>
            </p:nvSpPr>
            <p:spPr bwMode="auto">
              <a:xfrm>
                <a:off x="3136" y="2319"/>
                <a:ext cx="826" cy="337"/>
              </a:xfrm>
              <a:prstGeom prst="rect">
                <a:avLst/>
              </a:prstGeom>
              <a:noFill/>
              <a:ln w="9525">
                <a:noFill/>
                <a:miter lim="800000"/>
                <a:headEnd/>
                <a:tailEnd/>
              </a:ln>
            </p:spPr>
            <p:txBody>
              <a:bodyPr/>
              <a:lstStyle/>
              <a:p>
                <a:pPr algn="ctr" eaLnBrk="1" hangingPunct="1"/>
                <a:r>
                  <a:rPr lang="en-US" sz="2000" b="1" dirty="0" err="1" smtClean="0">
                    <a:solidFill>
                      <a:schemeClr val="accent2">
                        <a:lumMod val="50000"/>
                      </a:schemeClr>
                    </a:solidFill>
                    <a:latin typeface="Times New Roman" pitchFamily="18" charset="0"/>
                  </a:rPr>
                  <a:t>Dây</a:t>
                </a:r>
                <a:r>
                  <a:rPr lang="en-US" sz="2000" b="1" dirty="0" smtClean="0">
                    <a:solidFill>
                      <a:schemeClr val="accent2">
                        <a:lumMod val="50000"/>
                      </a:schemeClr>
                    </a:solidFill>
                    <a:latin typeface="Times New Roman" pitchFamily="18" charset="0"/>
                  </a:rPr>
                  <a:t> </a:t>
                </a:r>
                <a:r>
                  <a:rPr lang="en-US" sz="2000" b="1" dirty="0" err="1">
                    <a:solidFill>
                      <a:schemeClr val="accent2">
                        <a:lumMod val="50000"/>
                      </a:schemeClr>
                    </a:solidFill>
                    <a:latin typeface="Times New Roman" pitchFamily="18" charset="0"/>
                  </a:rPr>
                  <a:t>dẫn</a:t>
                </a:r>
                <a:endParaRPr lang="en-US" sz="2000" b="1" dirty="0">
                  <a:solidFill>
                    <a:schemeClr val="accent2">
                      <a:lumMod val="50000"/>
                    </a:schemeClr>
                  </a:solidFill>
                  <a:latin typeface="Times New Roman" pitchFamily="18" charset="0"/>
                </a:endParaRPr>
              </a:p>
            </p:txBody>
          </p:sp>
          <p:sp>
            <p:nvSpPr>
              <p:cNvPr id="32" name="Rectangle 13"/>
              <p:cNvSpPr>
                <a:spLocks noChangeArrowheads="1"/>
              </p:cNvSpPr>
              <p:nvPr/>
            </p:nvSpPr>
            <p:spPr bwMode="auto">
              <a:xfrm>
                <a:off x="2316" y="2308"/>
                <a:ext cx="825" cy="300"/>
              </a:xfrm>
              <a:prstGeom prst="rect">
                <a:avLst/>
              </a:prstGeom>
              <a:noFill/>
              <a:ln w="9525">
                <a:noFill/>
                <a:miter lim="800000"/>
                <a:headEnd/>
                <a:tailEnd/>
              </a:ln>
            </p:spPr>
            <p:txBody>
              <a:bodyPr/>
              <a:lstStyle/>
              <a:p>
                <a:pPr algn="ctr" eaLnBrk="1" hangingPunct="1"/>
                <a:r>
                  <a:rPr lang="en-US" sz="2000" b="1" dirty="0" err="1" smtClean="0">
                    <a:solidFill>
                      <a:schemeClr val="accent2">
                        <a:lumMod val="50000"/>
                      </a:schemeClr>
                    </a:solidFill>
                    <a:latin typeface="Times New Roman" pitchFamily="18" charset="0"/>
                  </a:rPr>
                  <a:t>Bóng</a:t>
                </a:r>
                <a:r>
                  <a:rPr lang="en-US" sz="2000" b="1" dirty="0" smtClean="0">
                    <a:solidFill>
                      <a:schemeClr val="accent2">
                        <a:lumMod val="50000"/>
                      </a:schemeClr>
                    </a:solidFill>
                    <a:latin typeface="Times New Roman" pitchFamily="18" charset="0"/>
                  </a:rPr>
                  <a:t> </a:t>
                </a:r>
                <a:r>
                  <a:rPr lang="en-US" sz="2000" b="1" dirty="0" err="1">
                    <a:solidFill>
                      <a:schemeClr val="accent2">
                        <a:lumMod val="50000"/>
                      </a:schemeClr>
                    </a:solidFill>
                    <a:latin typeface="Times New Roman" pitchFamily="18" charset="0"/>
                  </a:rPr>
                  <a:t>đèn</a:t>
                </a:r>
                <a:endParaRPr lang="en-US" sz="2000" b="1" dirty="0">
                  <a:solidFill>
                    <a:schemeClr val="accent2">
                      <a:lumMod val="50000"/>
                    </a:schemeClr>
                  </a:solidFill>
                  <a:latin typeface="Times New Roman" pitchFamily="18" charset="0"/>
                </a:endParaRPr>
              </a:p>
            </p:txBody>
          </p:sp>
          <p:sp>
            <p:nvSpPr>
              <p:cNvPr id="33" name="Rectangle 14"/>
              <p:cNvSpPr>
                <a:spLocks noChangeArrowheads="1"/>
              </p:cNvSpPr>
              <p:nvPr/>
            </p:nvSpPr>
            <p:spPr bwMode="auto">
              <a:xfrm>
                <a:off x="1156" y="1936"/>
                <a:ext cx="1074" cy="726"/>
              </a:xfrm>
              <a:prstGeom prst="rect">
                <a:avLst/>
              </a:prstGeom>
              <a:noFill/>
              <a:ln w="9525">
                <a:noFill/>
                <a:miter lim="800000"/>
                <a:headEnd/>
                <a:tailEnd/>
              </a:ln>
            </p:spPr>
            <p:txBody>
              <a:bodyPr/>
              <a:lstStyle/>
              <a:p>
                <a:pPr algn="ctr" eaLnBrk="1" hangingPunct="1"/>
                <a:r>
                  <a:rPr lang="en-US" b="1" dirty="0" err="1">
                    <a:solidFill>
                      <a:schemeClr val="accent2">
                        <a:lumMod val="50000"/>
                      </a:schemeClr>
                    </a:solidFill>
                    <a:latin typeface="Times New Roman" pitchFamily="18" charset="0"/>
                  </a:rPr>
                  <a:t>Hai</a:t>
                </a:r>
                <a:r>
                  <a:rPr lang="en-US" b="1" dirty="0">
                    <a:solidFill>
                      <a:schemeClr val="accent2">
                        <a:lumMod val="50000"/>
                      </a:schemeClr>
                    </a:solidFill>
                    <a:latin typeface="Times New Roman" pitchFamily="18" charset="0"/>
                  </a:rPr>
                  <a:t> </a:t>
                </a:r>
                <a:r>
                  <a:rPr lang="en-US" b="1" dirty="0" err="1">
                    <a:solidFill>
                      <a:schemeClr val="accent2">
                        <a:lumMod val="50000"/>
                      </a:schemeClr>
                    </a:solidFill>
                    <a:latin typeface="Times New Roman" pitchFamily="18" charset="0"/>
                  </a:rPr>
                  <a:t>nguồn</a:t>
                </a:r>
                <a:r>
                  <a:rPr lang="en-US" b="1" dirty="0">
                    <a:solidFill>
                      <a:schemeClr val="accent2">
                        <a:lumMod val="50000"/>
                      </a:schemeClr>
                    </a:solidFill>
                    <a:latin typeface="Times New Roman" pitchFamily="18" charset="0"/>
                  </a:rPr>
                  <a:t> </a:t>
                </a:r>
              </a:p>
              <a:p>
                <a:pPr algn="ctr" eaLnBrk="1" hangingPunct="1"/>
                <a:r>
                  <a:rPr lang="en-US" b="1" dirty="0" err="1">
                    <a:solidFill>
                      <a:schemeClr val="accent2">
                        <a:lumMod val="50000"/>
                      </a:schemeClr>
                    </a:solidFill>
                    <a:latin typeface="Times New Roman" pitchFamily="18" charset="0"/>
                  </a:rPr>
                  <a:t>điện</a:t>
                </a:r>
                <a:r>
                  <a:rPr lang="en-US" b="1" dirty="0">
                    <a:solidFill>
                      <a:schemeClr val="accent2">
                        <a:lumMod val="50000"/>
                      </a:schemeClr>
                    </a:solidFill>
                    <a:latin typeface="Times New Roman" pitchFamily="18" charset="0"/>
                  </a:rPr>
                  <a:t> </a:t>
                </a:r>
                <a:r>
                  <a:rPr lang="en-US" b="1" dirty="0" err="1">
                    <a:solidFill>
                      <a:schemeClr val="accent2">
                        <a:lumMod val="50000"/>
                      </a:schemeClr>
                    </a:solidFill>
                    <a:latin typeface="Times New Roman" pitchFamily="18" charset="0"/>
                  </a:rPr>
                  <a:t>mắc</a:t>
                </a:r>
                <a:endParaRPr lang="en-US" b="1" dirty="0">
                  <a:solidFill>
                    <a:schemeClr val="accent2">
                      <a:lumMod val="50000"/>
                    </a:schemeClr>
                  </a:solidFill>
                  <a:latin typeface="Times New Roman" pitchFamily="18" charset="0"/>
                </a:endParaRPr>
              </a:p>
              <a:p>
                <a:pPr algn="ctr" eaLnBrk="1" hangingPunct="1"/>
                <a:r>
                  <a:rPr lang="en-US" b="1" dirty="0">
                    <a:solidFill>
                      <a:schemeClr val="accent2">
                        <a:lumMod val="50000"/>
                      </a:schemeClr>
                    </a:solidFill>
                    <a:latin typeface="Times New Roman" pitchFamily="18" charset="0"/>
                  </a:rPr>
                  <a:t> </a:t>
                </a:r>
                <a:r>
                  <a:rPr lang="en-US" b="1" dirty="0" err="1">
                    <a:solidFill>
                      <a:schemeClr val="accent2">
                        <a:lumMod val="50000"/>
                      </a:schemeClr>
                    </a:solidFill>
                    <a:latin typeface="Times New Roman" pitchFamily="18" charset="0"/>
                  </a:rPr>
                  <a:t>nối</a:t>
                </a:r>
                <a:r>
                  <a:rPr lang="en-US" b="1" dirty="0">
                    <a:solidFill>
                      <a:schemeClr val="accent2">
                        <a:lumMod val="50000"/>
                      </a:schemeClr>
                    </a:solidFill>
                    <a:latin typeface="Times New Roman" pitchFamily="18" charset="0"/>
                  </a:rPr>
                  <a:t> </a:t>
                </a:r>
                <a:r>
                  <a:rPr lang="en-US" b="1" dirty="0" err="1">
                    <a:solidFill>
                      <a:schemeClr val="accent2">
                        <a:lumMod val="50000"/>
                      </a:schemeClr>
                    </a:solidFill>
                    <a:latin typeface="Times New Roman" pitchFamily="18" charset="0"/>
                  </a:rPr>
                  <a:t>tiếp</a:t>
                </a:r>
                <a:endParaRPr lang="en-US" b="1" dirty="0">
                  <a:solidFill>
                    <a:schemeClr val="accent2">
                      <a:lumMod val="50000"/>
                    </a:schemeClr>
                  </a:solidFill>
                  <a:latin typeface="Times New Roman" pitchFamily="18" charset="0"/>
                </a:endParaRPr>
              </a:p>
              <a:p>
                <a:pPr algn="ctr" eaLnBrk="1" hangingPunct="1"/>
                <a:r>
                  <a:rPr lang="en-US" b="1" dirty="0">
                    <a:solidFill>
                      <a:schemeClr val="accent2">
                        <a:lumMod val="50000"/>
                      </a:schemeClr>
                    </a:solidFill>
                    <a:latin typeface="Times New Roman" pitchFamily="18" charset="0"/>
                  </a:rPr>
                  <a:t>(</a:t>
                </a:r>
                <a:r>
                  <a:rPr lang="en-US" b="1" dirty="0" err="1">
                    <a:solidFill>
                      <a:schemeClr val="accent2">
                        <a:lumMod val="50000"/>
                      </a:schemeClr>
                    </a:solidFill>
                    <a:latin typeface="Times New Roman" pitchFamily="18" charset="0"/>
                  </a:rPr>
                  <a:t>bộ</a:t>
                </a:r>
                <a:r>
                  <a:rPr lang="en-US" b="1" dirty="0">
                    <a:solidFill>
                      <a:schemeClr val="accent2">
                        <a:lumMod val="50000"/>
                      </a:schemeClr>
                    </a:solidFill>
                    <a:latin typeface="Times New Roman" pitchFamily="18" charset="0"/>
                  </a:rPr>
                  <a:t> pin, </a:t>
                </a:r>
                <a:r>
                  <a:rPr lang="en-US" b="1" dirty="0" err="1">
                    <a:solidFill>
                      <a:schemeClr val="accent2">
                        <a:lumMod val="50000"/>
                      </a:schemeClr>
                    </a:solidFill>
                    <a:latin typeface="Times New Roman" pitchFamily="18" charset="0"/>
                  </a:rPr>
                  <a:t>ắcquy</a:t>
                </a:r>
                <a:r>
                  <a:rPr lang="en-US" b="1" dirty="0">
                    <a:solidFill>
                      <a:schemeClr val="accent2">
                        <a:lumMod val="50000"/>
                      </a:schemeClr>
                    </a:solidFill>
                    <a:latin typeface="Times New Roman" pitchFamily="18" charset="0"/>
                  </a:rPr>
                  <a:t>)</a:t>
                </a:r>
              </a:p>
              <a:p>
                <a:pPr algn="ctr" eaLnBrk="1" hangingPunct="1"/>
                <a:endParaRPr lang="en-US" b="1" dirty="0">
                  <a:solidFill>
                    <a:schemeClr val="accent2">
                      <a:lumMod val="50000"/>
                    </a:schemeClr>
                  </a:solidFill>
                  <a:latin typeface="Times New Roman" pitchFamily="18" charset="0"/>
                </a:endParaRPr>
              </a:p>
            </p:txBody>
          </p:sp>
          <p:sp>
            <p:nvSpPr>
              <p:cNvPr id="34" name="Rectangle 42"/>
              <p:cNvSpPr>
                <a:spLocks noChangeArrowheads="1"/>
              </p:cNvSpPr>
              <p:nvPr/>
            </p:nvSpPr>
            <p:spPr bwMode="auto">
              <a:xfrm>
                <a:off x="204" y="2178"/>
                <a:ext cx="918" cy="368"/>
              </a:xfrm>
              <a:prstGeom prst="rect">
                <a:avLst/>
              </a:prstGeom>
              <a:noFill/>
              <a:ln w="9525">
                <a:noFill/>
                <a:miter lim="800000"/>
                <a:headEnd/>
                <a:tailEnd/>
              </a:ln>
              <a:effectLst/>
            </p:spPr>
            <p:txBody>
              <a:bodyPr wrap="square">
                <a:spAutoFit/>
              </a:bodyPr>
              <a:lstStyle/>
              <a:p>
                <a:pPr eaLnBrk="1" hangingPunct="1"/>
                <a:r>
                  <a:rPr lang="en-US" sz="1600" b="1" dirty="0" err="1">
                    <a:solidFill>
                      <a:schemeClr val="accent2">
                        <a:lumMod val="50000"/>
                      </a:schemeClr>
                    </a:solidFill>
                  </a:rPr>
                  <a:t>Nguồn</a:t>
                </a:r>
                <a:r>
                  <a:rPr lang="en-US" sz="1600" b="1" dirty="0">
                    <a:solidFill>
                      <a:schemeClr val="accent2">
                        <a:lumMod val="50000"/>
                      </a:schemeClr>
                    </a:solidFill>
                  </a:rPr>
                  <a:t> </a:t>
                </a:r>
                <a:r>
                  <a:rPr lang="en-US" sz="1600" b="1" dirty="0" err="1">
                    <a:solidFill>
                      <a:schemeClr val="accent2">
                        <a:lumMod val="50000"/>
                      </a:schemeClr>
                    </a:solidFill>
                  </a:rPr>
                  <a:t>điện</a:t>
                </a:r>
                <a:endParaRPr lang="en-US" sz="1600" b="1" dirty="0">
                  <a:solidFill>
                    <a:schemeClr val="accent2">
                      <a:lumMod val="50000"/>
                    </a:schemeClr>
                  </a:solidFill>
                </a:endParaRPr>
              </a:p>
              <a:p>
                <a:pPr eaLnBrk="1" hangingPunct="1"/>
                <a:r>
                  <a:rPr lang="en-US" sz="1600" b="1" dirty="0">
                    <a:solidFill>
                      <a:schemeClr val="accent2">
                        <a:lumMod val="50000"/>
                      </a:schemeClr>
                    </a:solidFill>
                  </a:rPr>
                  <a:t>(pin, </a:t>
                </a:r>
                <a:r>
                  <a:rPr lang="en-US" sz="1600" b="1" dirty="0" err="1">
                    <a:solidFill>
                      <a:schemeClr val="accent2">
                        <a:lumMod val="50000"/>
                      </a:schemeClr>
                    </a:solidFill>
                  </a:rPr>
                  <a:t>ắcquy</a:t>
                </a:r>
                <a:r>
                  <a:rPr lang="en-US" sz="1600" b="1" dirty="0">
                    <a:solidFill>
                      <a:schemeClr val="accent2">
                        <a:lumMod val="50000"/>
                      </a:schemeClr>
                    </a:solidFill>
                  </a:rPr>
                  <a:t>)</a:t>
                </a:r>
              </a:p>
            </p:txBody>
          </p:sp>
          <p:sp>
            <p:nvSpPr>
              <p:cNvPr id="35" name="Line 25"/>
              <p:cNvSpPr>
                <a:spLocks noChangeShapeType="1"/>
              </p:cNvSpPr>
              <p:nvPr/>
            </p:nvSpPr>
            <p:spPr bwMode="auto">
              <a:xfrm>
                <a:off x="204" y="1888"/>
                <a:ext cx="5398" cy="0"/>
              </a:xfrm>
              <a:prstGeom prst="line">
                <a:avLst/>
              </a:prstGeom>
              <a:noFill/>
              <a:ln w="28575" cap="sq">
                <a:solidFill>
                  <a:srgbClr val="0000FF"/>
                </a:solidFill>
                <a:round/>
                <a:headEnd/>
                <a:tailEnd/>
              </a:ln>
            </p:spPr>
            <p:txBody>
              <a:bodyPr/>
              <a:lstStyle/>
              <a:p>
                <a:endParaRPr lang="vi-VN"/>
              </a:p>
            </p:txBody>
          </p:sp>
          <p:sp>
            <p:nvSpPr>
              <p:cNvPr id="36" name="Line 17"/>
              <p:cNvSpPr>
                <a:spLocks noChangeShapeType="1"/>
              </p:cNvSpPr>
              <p:nvPr/>
            </p:nvSpPr>
            <p:spPr bwMode="auto">
              <a:xfrm>
                <a:off x="5602" y="1906"/>
                <a:ext cx="0" cy="2359"/>
              </a:xfrm>
              <a:prstGeom prst="line">
                <a:avLst/>
              </a:prstGeom>
              <a:noFill/>
              <a:ln w="28575" cap="sq">
                <a:solidFill>
                  <a:srgbClr val="0000FF"/>
                </a:solidFill>
                <a:round/>
                <a:headEnd/>
                <a:tailEnd/>
              </a:ln>
            </p:spPr>
            <p:txBody>
              <a:bodyPr/>
              <a:lstStyle/>
              <a:p>
                <a:endParaRPr lang="vi-VN"/>
              </a:p>
            </p:txBody>
          </p:sp>
          <p:sp>
            <p:nvSpPr>
              <p:cNvPr id="37" name="Line 24"/>
              <p:cNvSpPr>
                <a:spLocks noChangeShapeType="1"/>
              </p:cNvSpPr>
              <p:nvPr/>
            </p:nvSpPr>
            <p:spPr bwMode="auto">
              <a:xfrm>
                <a:off x="204" y="3613"/>
                <a:ext cx="5398" cy="0"/>
              </a:xfrm>
              <a:prstGeom prst="line">
                <a:avLst/>
              </a:prstGeom>
              <a:noFill/>
              <a:ln w="38100">
                <a:solidFill>
                  <a:schemeClr val="accent2"/>
                </a:solidFill>
                <a:round/>
                <a:headEnd/>
                <a:tailEnd/>
              </a:ln>
            </p:spPr>
            <p:txBody>
              <a:bodyPr/>
              <a:lstStyle/>
              <a:p>
                <a:endParaRPr lang="vi-VN"/>
              </a:p>
            </p:txBody>
          </p:sp>
          <p:sp>
            <p:nvSpPr>
              <p:cNvPr id="38" name="Line 16"/>
              <p:cNvSpPr>
                <a:spLocks noChangeShapeType="1"/>
              </p:cNvSpPr>
              <p:nvPr/>
            </p:nvSpPr>
            <p:spPr bwMode="auto">
              <a:xfrm>
                <a:off x="204" y="1889"/>
                <a:ext cx="0" cy="2359"/>
              </a:xfrm>
              <a:prstGeom prst="line">
                <a:avLst/>
              </a:prstGeom>
              <a:noFill/>
              <a:ln w="28575" cap="sq">
                <a:solidFill>
                  <a:srgbClr val="0000FF"/>
                </a:solidFill>
                <a:round/>
                <a:headEnd/>
                <a:tailEnd/>
              </a:ln>
            </p:spPr>
            <p:txBody>
              <a:bodyPr/>
              <a:lstStyle/>
              <a:p>
                <a:endParaRPr lang="vi-VN"/>
              </a:p>
            </p:txBody>
          </p:sp>
          <p:sp>
            <p:nvSpPr>
              <p:cNvPr id="39" name="Line 18"/>
              <p:cNvSpPr>
                <a:spLocks noChangeShapeType="1"/>
              </p:cNvSpPr>
              <p:nvPr/>
            </p:nvSpPr>
            <p:spPr bwMode="auto">
              <a:xfrm>
                <a:off x="1112" y="1889"/>
                <a:ext cx="0" cy="2359"/>
              </a:xfrm>
              <a:prstGeom prst="line">
                <a:avLst/>
              </a:prstGeom>
              <a:noFill/>
              <a:ln w="28575">
                <a:solidFill>
                  <a:srgbClr val="0000FF"/>
                </a:solidFill>
                <a:round/>
                <a:headEnd/>
                <a:tailEnd/>
              </a:ln>
            </p:spPr>
            <p:txBody>
              <a:bodyPr/>
              <a:lstStyle/>
              <a:p>
                <a:endParaRPr lang="vi-VN"/>
              </a:p>
            </p:txBody>
          </p:sp>
          <p:sp>
            <p:nvSpPr>
              <p:cNvPr id="40" name="Line 19"/>
              <p:cNvSpPr>
                <a:spLocks noChangeShapeType="1"/>
              </p:cNvSpPr>
              <p:nvPr/>
            </p:nvSpPr>
            <p:spPr bwMode="auto">
              <a:xfrm>
                <a:off x="2297" y="1889"/>
                <a:ext cx="0" cy="2359"/>
              </a:xfrm>
              <a:prstGeom prst="line">
                <a:avLst/>
              </a:prstGeom>
              <a:noFill/>
              <a:ln w="28575">
                <a:solidFill>
                  <a:srgbClr val="0000FF"/>
                </a:solidFill>
                <a:round/>
                <a:headEnd/>
                <a:tailEnd/>
              </a:ln>
            </p:spPr>
            <p:txBody>
              <a:bodyPr/>
              <a:lstStyle/>
              <a:p>
                <a:endParaRPr lang="vi-VN"/>
              </a:p>
            </p:txBody>
          </p:sp>
          <p:sp>
            <p:nvSpPr>
              <p:cNvPr id="41" name="Line 20"/>
              <p:cNvSpPr>
                <a:spLocks noChangeShapeType="1"/>
              </p:cNvSpPr>
              <p:nvPr/>
            </p:nvSpPr>
            <p:spPr bwMode="auto">
              <a:xfrm>
                <a:off x="3122" y="1889"/>
                <a:ext cx="0" cy="2359"/>
              </a:xfrm>
              <a:prstGeom prst="line">
                <a:avLst/>
              </a:prstGeom>
              <a:noFill/>
              <a:ln w="28575">
                <a:solidFill>
                  <a:srgbClr val="0000FF"/>
                </a:solidFill>
                <a:round/>
                <a:headEnd/>
                <a:tailEnd/>
              </a:ln>
            </p:spPr>
            <p:txBody>
              <a:bodyPr/>
              <a:lstStyle/>
              <a:p>
                <a:endParaRPr lang="vi-VN"/>
              </a:p>
            </p:txBody>
          </p:sp>
          <p:sp>
            <p:nvSpPr>
              <p:cNvPr id="42" name="Line 21"/>
              <p:cNvSpPr>
                <a:spLocks noChangeShapeType="1"/>
              </p:cNvSpPr>
              <p:nvPr/>
            </p:nvSpPr>
            <p:spPr bwMode="auto">
              <a:xfrm>
                <a:off x="3948" y="1889"/>
                <a:ext cx="0" cy="2359"/>
              </a:xfrm>
              <a:prstGeom prst="line">
                <a:avLst/>
              </a:prstGeom>
              <a:noFill/>
              <a:ln w="28575">
                <a:solidFill>
                  <a:srgbClr val="0000FF"/>
                </a:solidFill>
                <a:round/>
                <a:headEnd/>
                <a:tailEnd/>
              </a:ln>
            </p:spPr>
            <p:txBody>
              <a:bodyPr/>
              <a:lstStyle/>
              <a:p>
                <a:endParaRPr lang="vi-VN"/>
              </a:p>
            </p:txBody>
          </p:sp>
          <p:sp>
            <p:nvSpPr>
              <p:cNvPr id="43" name="Line 22"/>
              <p:cNvSpPr>
                <a:spLocks noChangeShapeType="1"/>
              </p:cNvSpPr>
              <p:nvPr/>
            </p:nvSpPr>
            <p:spPr bwMode="auto">
              <a:xfrm>
                <a:off x="3948" y="2315"/>
                <a:ext cx="1654" cy="0"/>
              </a:xfrm>
              <a:prstGeom prst="line">
                <a:avLst/>
              </a:prstGeom>
              <a:noFill/>
              <a:ln w="38100">
                <a:solidFill>
                  <a:srgbClr val="0000FF"/>
                </a:solidFill>
                <a:round/>
                <a:headEnd/>
                <a:tailEnd/>
              </a:ln>
            </p:spPr>
            <p:txBody>
              <a:bodyPr/>
              <a:lstStyle/>
              <a:p>
                <a:endParaRPr lang="vi-VN"/>
              </a:p>
            </p:txBody>
          </p:sp>
          <p:sp>
            <p:nvSpPr>
              <p:cNvPr id="44" name="Line 23"/>
              <p:cNvSpPr>
                <a:spLocks noChangeShapeType="1"/>
              </p:cNvSpPr>
              <p:nvPr/>
            </p:nvSpPr>
            <p:spPr bwMode="auto">
              <a:xfrm>
                <a:off x="4785" y="2314"/>
                <a:ext cx="0" cy="1180"/>
              </a:xfrm>
              <a:prstGeom prst="line">
                <a:avLst/>
              </a:prstGeom>
              <a:noFill/>
              <a:ln w="28575">
                <a:solidFill>
                  <a:srgbClr val="0000FF"/>
                </a:solidFill>
                <a:round/>
                <a:headEnd/>
                <a:tailEnd/>
              </a:ln>
            </p:spPr>
            <p:txBody>
              <a:bodyPr/>
              <a:lstStyle/>
              <a:p>
                <a:endParaRPr lang="vi-VN"/>
              </a:p>
            </p:txBody>
          </p:sp>
          <p:sp>
            <p:nvSpPr>
              <p:cNvPr id="45" name="Line 53"/>
              <p:cNvSpPr>
                <a:spLocks noChangeShapeType="1"/>
              </p:cNvSpPr>
              <p:nvPr/>
            </p:nvSpPr>
            <p:spPr bwMode="auto">
              <a:xfrm>
                <a:off x="4785" y="3494"/>
                <a:ext cx="0" cy="754"/>
              </a:xfrm>
              <a:prstGeom prst="line">
                <a:avLst/>
              </a:prstGeom>
              <a:noFill/>
              <a:ln w="28575">
                <a:solidFill>
                  <a:srgbClr val="0000FF"/>
                </a:solidFill>
                <a:round/>
                <a:headEnd/>
                <a:tailEnd/>
              </a:ln>
              <a:effectLst/>
            </p:spPr>
            <p:txBody>
              <a:bodyPr/>
              <a:lstStyle/>
              <a:p>
                <a:endParaRPr lang="vi-VN"/>
              </a:p>
            </p:txBody>
          </p:sp>
          <p:sp>
            <p:nvSpPr>
              <p:cNvPr id="46" name="Line 26"/>
              <p:cNvSpPr>
                <a:spLocks noChangeShapeType="1"/>
              </p:cNvSpPr>
              <p:nvPr/>
            </p:nvSpPr>
            <p:spPr bwMode="auto">
              <a:xfrm>
                <a:off x="204" y="4265"/>
                <a:ext cx="5398" cy="0"/>
              </a:xfrm>
              <a:prstGeom prst="line">
                <a:avLst/>
              </a:prstGeom>
              <a:noFill/>
              <a:ln w="38100" cap="sq">
                <a:solidFill>
                  <a:srgbClr val="0000FF"/>
                </a:solidFill>
                <a:round/>
                <a:headEnd/>
                <a:tailEnd/>
              </a:ln>
            </p:spPr>
            <p:txBody>
              <a:bodyPr/>
              <a:lstStyle/>
              <a:p>
                <a:endParaRPr lang="vi-VN"/>
              </a:p>
            </p:txBody>
          </p:sp>
        </p:grpSp>
        <p:grpSp>
          <p:nvGrpSpPr>
            <p:cNvPr id="53" name="Group 52"/>
            <p:cNvGrpSpPr/>
            <p:nvPr/>
          </p:nvGrpSpPr>
          <p:grpSpPr>
            <a:xfrm>
              <a:off x="685800" y="4343400"/>
              <a:ext cx="7972425" cy="1314450"/>
              <a:chOff x="685800" y="4572000"/>
              <a:chExt cx="7972425" cy="1314450"/>
            </a:xfrm>
          </p:grpSpPr>
          <p:pic>
            <p:nvPicPr>
              <p:cNvPr id="47" name="Picture 30" descr="wires"/>
              <p:cNvPicPr>
                <a:picLocks noChangeAspect="1" noChangeArrowheads="1"/>
              </p:cNvPicPr>
              <p:nvPr/>
            </p:nvPicPr>
            <p:blipFill>
              <a:blip r:embed="rId3" cstate="print"/>
              <a:srcRect/>
              <a:stretch>
                <a:fillRect/>
              </a:stretch>
            </p:blipFill>
            <p:spPr bwMode="auto">
              <a:xfrm>
                <a:off x="4910138" y="4595813"/>
                <a:ext cx="1219200" cy="1214437"/>
              </a:xfrm>
              <a:prstGeom prst="rect">
                <a:avLst/>
              </a:prstGeom>
              <a:noFill/>
              <a:ln w="9525">
                <a:noFill/>
                <a:miter lim="800000"/>
                <a:headEnd/>
                <a:tailEnd/>
              </a:ln>
            </p:spPr>
          </p:pic>
          <p:pic>
            <p:nvPicPr>
              <p:cNvPr id="48" name="Picture 102" descr="Untitled-2"/>
              <p:cNvPicPr>
                <a:picLocks noChangeAspect="1" noChangeArrowheads="1"/>
              </p:cNvPicPr>
              <p:nvPr/>
            </p:nvPicPr>
            <p:blipFill>
              <a:blip r:embed="rId4" cstate="print"/>
              <a:srcRect/>
              <a:stretch>
                <a:fillRect/>
              </a:stretch>
            </p:blipFill>
            <p:spPr bwMode="auto">
              <a:xfrm>
                <a:off x="7696200" y="4895850"/>
                <a:ext cx="962025" cy="685800"/>
              </a:xfrm>
              <a:prstGeom prst="rect">
                <a:avLst/>
              </a:prstGeom>
              <a:noFill/>
            </p:spPr>
          </p:pic>
          <p:pic>
            <p:nvPicPr>
              <p:cNvPr id="49" name="Picture 103" descr="Untitled-2"/>
              <p:cNvPicPr>
                <a:picLocks noChangeAspect="1" noChangeArrowheads="1"/>
              </p:cNvPicPr>
              <p:nvPr/>
            </p:nvPicPr>
            <p:blipFill>
              <a:blip r:embed="rId5" cstate="print"/>
              <a:srcRect/>
              <a:stretch>
                <a:fillRect/>
              </a:stretch>
            </p:blipFill>
            <p:spPr bwMode="auto">
              <a:xfrm>
                <a:off x="6400800" y="4743450"/>
                <a:ext cx="962025" cy="685800"/>
              </a:xfrm>
              <a:prstGeom prst="rect">
                <a:avLst/>
              </a:prstGeom>
              <a:noFill/>
            </p:spPr>
          </p:pic>
          <p:graphicFrame>
            <p:nvGraphicFramePr>
              <p:cNvPr id="50" name="Object 106"/>
              <p:cNvGraphicFramePr>
                <a:graphicFrameLocks noChangeAspect="1"/>
              </p:cNvGraphicFramePr>
              <p:nvPr/>
            </p:nvGraphicFramePr>
            <p:xfrm>
              <a:off x="685800" y="4598988"/>
              <a:ext cx="582613" cy="1135062"/>
            </p:xfrm>
            <a:graphic>
              <a:graphicData uri="http://schemas.openxmlformats.org/presentationml/2006/ole">
                <mc:AlternateContent xmlns:mc="http://schemas.openxmlformats.org/markup-compatibility/2006">
                  <mc:Choice xmlns:v="urn:schemas-microsoft-com:vml" Requires="v">
                    <p:oleObj spid="_x0000_s11269" name="Image" r:id="rId6" imgW="399255" imgH="795260" progId="">
                      <p:embed/>
                    </p:oleObj>
                  </mc:Choice>
                  <mc:Fallback>
                    <p:oleObj name="Image" r:id="rId6" imgW="399255" imgH="795260" progId="">
                      <p:embed/>
                      <p:pic>
                        <p:nvPicPr>
                          <p:cNvPr id="0" name="Picture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4598988"/>
                            <a:ext cx="582613" cy="113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1" name="Picture 146" descr="25022013292"/>
              <p:cNvPicPr>
                <a:picLocks noChangeAspect="1" noChangeArrowheads="1"/>
              </p:cNvPicPr>
              <p:nvPr/>
            </p:nvPicPr>
            <p:blipFill>
              <a:blip r:embed="rId8" cstate="print"/>
              <a:srcRect/>
              <a:stretch>
                <a:fillRect/>
              </a:stretch>
            </p:blipFill>
            <p:spPr bwMode="auto">
              <a:xfrm>
                <a:off x="1752600" y="4572000"/>
                <a:ext cx="1752600" cy="1314450"/>
              </a:xfrm>
              <a:prstGeom prst="rect">
                <a:avLst/>
              </a:prstGeom>
              <a:noFill/>
            </p:spPr>
          </p:pic>
          <p:pic>
            <p:nvPicPr>
              <p:cNvPr id="52" name="Picture 148" descr="Untitled-1"/>
              <p:cNvPicPr>
                <a:picLocks noChangeAspect="1" noChangeArrowheads="1"/>
              </p:cNvPicPr>
              <p:nvPr/>
            </p:nvPicPr>
            <p:blipFill>
              <a:blip r:embed="rId9" cstate="print"/>
              <a:srcRect/>
              <a:stretch>
                <a:fillRect/>
              </a:stretch>
            </p:blipFill>
            <p:spPr bwMode="auto">
              <a:xfrm>
                <a:off x="3657600" y="4857750"/>
                <a:ext cx="1066800" cy="800100"/>
              </a:xfrm>
              <a:prstGeom prst="rect">
                <a:avLst/>
              </a:prstGeom>
              <a:noFill/>
            </p:spPr>
          </p:pic>
        </p:grpSp>
      </p:grpSp>
      <p:grpSp>
        <p:nvGrpSpPr>
          <p:cNvPr id="54" name="Group 53"/>
          <p:cNvGrpSpPr/>
          <p:nvPr/>
        </p:nvGrpSpPr>
        <p:grpSpPr>
          <a:xfrm>
            <a:off x="304800" y="5029200"/>
            <a:ext cx="8394700" cy="1223962"/>
            <a:chOff x="304800" y="4567238"/>
            <a:chExt cx="8394700" cy="1223962"/>
          </a:xfrm>
        </p:grpSpPr>
        <p:grpSp>
          <p:nvGrpSpPr>
            <p:cNvPr id="55" name="Group 12"/>
            <p:cNvGrpSpPr>
              <a:grpSpLocks/>
            </p:cNvGrpSpPr>
            <p:nvPr/>
          </p:nvGrpSpPr>
          <p:grpSpPr bwMode="auto">
            <a:xfrm>
              <a:off x="3733800" y="5054600"/>
              <a:ext cx="1017588" cy="431800"/>
              <a:chOff x="2396" y="3697"/>
              <a:chExt cx="641" cy="272"/>
            </a:xfrm>
          </p:grpSpPr>
          <p:sp>
            <p:nvSpPr>
              <p:cNvPr id="82" name="Line 47"/>
              <p:cNvSpPr>
                <a:spLocks noChangeShapeType="1"/>
              </p:cNvSpPr>
              <p:nvPr/>
            </p:nvSpPr>
            <p:spPr bwMode="auto">
              <a:xfrm>
                <a:off x="2628" y="3743"/>
                <a:ext cx="182" cy="182"/>
              </a:xfrm>
              <a:prstGeom prst="line">
                <a:avLst/>
              </a:prstGeom>
              <a:noFill/>
              <a:ln w="28575">
                <a:solidFill>
                  <a:schemeClr val="tx2"/>
                </a:solidFill>
                <a:round/>
                <a:headEnd/>
                <a:tailEnd/>
              </a:ln>
            </p:spPr>
            <p:txBody>
              <a:bodyPr/>
              <a:lstStyle/>
              <a:p>
                <a:endParaRPr lang="vi-VN"/>
              </a:p>
            </p:txBody>
          </p:sp>
          <p:sp>
            <p:nvSpPr>
              <p:cNvPr id="83" name="Line 48"/>
              <p:cNvSpPr>
                <a:spLocks noChangeShapeType="1"/>
              </p:cNvSpPr>
              <p:nvPr/>
            </p:nvSpPr>
            <p:spPr bwMode="auto">
              <a:xfrm flipV="1">
                <a:off x="2612" y="3772"/>
                <a:ext cx="227" cy="131"/>
              </a:xfrm>
              <a:prstGeom prst="line">
                <a:avLst/>
              </a:prstGeom>
              <a:noFill/>
              <a:ln w="28575">
                <a:solidFill>
                  <a:schemeClr val="tx2"/>
                </a:solidFill>
                <a:round/>
                <a:headEnd/>
                <a:tailEnd/>
              </a:ln>
            </p:spPr>
            <p:txBody>
              <a:bodyPr/>
              <a:lstStyle/>
              <a:p>
                <a:endParaRPr lang="vi-VN"/>
              </a:p>
            </p:txBody>
          </p:sp>
          <p:grpSp>
            <p:nvGrpSpPr>
              <p:cNvPr id="84" name="Group 15"/>
              <p:cNvGrpSpPr>
                <a:grpSpLocks/>
              </p:cNvGrpSpPr>
              <p:nvPr/>
            </p:nvGrpSpPr>
            <p:grpSpPr bwMode="auto">
              <a:xfrm>
                <a:off x="2396" y="3697"/>
                <a:ext cx="641" cy="272"/>
                <a:chOff x="2396" y="3697"/>
                <a:chExt cx="641" cy="272"/>
              </a:xfrm>
            </p:grpSpPr>
            <p:sp>
              <p:nvSpPr>
                <p:cNvPr id="85" name="Oval 46"/>
                <p:cNvSpPr>
                  <a:spLocks noChangeArrowheads="1"/>
                </p:cNvSpPr>
                <p:nvPr/>
              </p:nvSpPr>
              <p:spPr bwMode="auto">
                <a:xfrm>
                  <a:off x="2583" y="3697"/>
                  <a:ext cx="272" cy="272"/>
                </a:xfrm>
                <a:prstGeom prst="ellipse">
                  <a:avLst/>
                </a:prstGeom>
                <a:noFill/>
                <a:ln w="28575">
                  <a:solidFill>
                    <a:schemeClr val="tx2"/>
                  </a:solidFill>
                  <a:round/>
                  <a:headEnd/>
                  <a:tailEnd/>
                </a:ln>
              </p:spPr>
              <p:txBody>
                <a:bodyPr wrap="none" anchor="ctr"/>
                <a:lstStyle/>
                <a:p>
                  <a:pPr eaLnBrk="1" hangingPunct="1"/>
                  <a:endParaRPr lang="vi-VN"/>
                </a:p>
              </p:txBody>
            </p:sp>
            <p:sp>
              <p:nvSpPr>
                <p:cNvPr id="86" name="Line 49"/>
                <p:cNvSpPr>
                  <a:spLocks noChangeShapeType="1"/>
                </p:cNvSpPr>
                <p:nvPr/>
              </p:nvSpPr>
              <p:spPr bwMode="auto">
                <a:xfrm>
                  <a:off x="2855" y="3833"/>
                  <a:ext cx="182" cy="0"/>
                </a:xfrm>
                <a:prstGeom prst="line">
                  <a:avLst/>
                </a:prstGeom>
                <a:noFill/>
                <a:ln w="28575">
                  <a:solidFill>
                    <a:schemeClr val="tx2"/>
                  </a:solidFill>
                  <a:round/>
                  <a:headEnd/>
                  <a:tailEnd/>
                </a:ln>
              </p:spPr>
              <p:txBody>
                <a:bodyPr/>
                <a:lstStyle/>
                <a:p>
                  <a:endParaRPr lang="vi-VN"/>
                </a:p>
              </p:txBody>
            </p:sp>
            <p:sp>
              <p:nvSpPr>
                <p:cNvPr id="87" name="Line 50"/>
                <p:cNvSpPr>
                  <a:spLocks noChangeShapeType="1"/>
                </p:cNvSpPr>
                <p:nvPr/>
              </p:nvSpPr>
              <p:spPr bwMode="auto">
                <a:xfrm>
                  <a:off x="2396" y="3833"/>
                  <a:ext cx="182" cy="0"/>
                </a:xfrm>
                <a:prstGeom prst="line">
                  <a:avLst/>
                </a:prstGeom>
                <a:noFill/>
                <a:ln w="28575">
                  <a:solidFill>
                    <a:schemeClr val="tx2"/>
                  </a:solidFill>
                  <a:round/>
                  <a:headEnd/>
                  <a:tailEnd/>
                </a:ln>
              </p:spPr>
              <p:txBody>
                <a:bodyPr/>
                <a:lstStyle/>
                <a:p>
                  <a:endParaRPr lang="vi-VN"/>
                </a:p>
              </p:txBody>
            </p:sp>
          </p:grpSp>
        </p:grpSp>
        <p:sp>
          <p:nvSpPr>
            <p:cNvPr id="56" name="Line 51"/>
            <p:cNvSpPr>
              <a:spLocks noChangeShapeType="1"/>
            </p:cNvSpPr>
            <p:nvPr/>
          </p:nvSpPr>
          <p:spPr bwMode="auto">
            <a:xfrm>
              <a:off x="4953000" y="5334000"/>
              <a:ext cx="1081088" cy="0"/>
            </a:xfrm>
            <a:prstGeom prst="line">
              <a:avLst/>
            </a:prstGeom>
            <a:noFill/>
            <a:ln w="28575">
              <a:solidFill>
                <a:schemeClr val="tx2"/>
              </a:solidFill>
              <a:round/>
              <a:headEnd/>
              <a:tailEnd/>
            </a:ln>
          </p:spPr>
          <p:txBody>
            <a:bodyPr/>
            <a:lstStyle/>
            <a:p>
              <a:endParaRPr lang="vi-VN"/>
            </a:p>
          </p:txBody>
        </p:sp>
        <p:grpSp>
          <p:nvGrpSpPr>
            <p:cNvPr id="57" name="Group 20"/>
            <p:cNvGrpSpPr>
              <a:grpSpLocks/>
            </p:cNvGrpSpPr>
            <p:nvPr/>
          </p:nvGrpSpPr>
          <p:grpSpPr bwMode="auto">
            <a:xfrm>
              <a:off x="6324600" y="5214938"/>
              <a:ext cx="1079500" cy="42862"/>
              <a:chOff x="4029" y="3902"/>
              <a:chExt cx="680" cy="27"/>
            </a:xfrm>
          </p:grpSpPr>
          <p:sp>
            <p:nvSpPr>
              <p:cNvPr id="79" name="Line 53"/>
              <p:cNvSpPr>
                <a:spLocks noChangeShapeType="1"/>
              </p:cNvSpPr>
              <p:nvPr/>
            </p:nvSpPr>
            <p:spPr bwMode="auto">
              <a:xfrm>
                <a:off x="4482" y="3929"/>
                <a:ext cx="227" cy="0"/>
              </a:xfrm>
              <a:prstGeom prst="line">
                <a:avLst/>
              </a:prstGeom>
              <a:noFill/>
              <a:ln w="28575">
                <a:solidFill>
                  <a:schemeClr val="tx2"/>
                </a:solidFill>
                <a:round/>
                <a:headEnd type="oval" w="med" len="med"/>
                <a:tailEnd type="none" w="sm" len="sm"/>
              </a:ln>
            </p:spPr>
            <p:txBody>
              <a:bodyPr/>
              <a:lstStyle/>
              <a:p>
                <a:endParaRPr lang="vi-VN"/>
              </a:p>
            </p:txBody>
          </p:sp>
          <p:sp>
            <p:nvSpPr>
              <p:cNvPr id="80" name="Line 54"/>
              <p:cNvSpPr>
                <a:spLocks noChangeShapeType="1"/>
              </p:cNvSpPr>
              <p:nvPr/>
            </p:nvSpPr>
            <p:spPr bwMode="auto">
              <a:xfrm>
                <a:off x="4029" y="3929"/>
                <a:ext cx="227" cy="0"/>
              </a:xfrm>
              <a:prstGeom prst="line">
                <a:avLst/>
              </a:prstGeom>
              <a:noFill/>
              <a:ln w="28575">
                <a:solidFill>
                  <a:schemeClr val="tx2"/>
                </a:solidFill>
                <a:round/>
                <a:headEnd/>
                <a:tailEnd type="oval" w="med" len="med"/>
              </a:ln>
            </p:spPr>
            <p:txBody>
              <a:bodyPr/>
              <a:lstStyle/>
              <a:p>
                <a:endParaRPr lang="vi-VN"/>
              </a:p>
            </p:txBody>
          </p:sp>
          <p:sp>
            <p:nvSpPr>
              <p:cNvPr id="81" name="Line 55"/>
              <p:cNvSpPr>
                <a:spLocks noChangeShapeType="1"/>
              </p:cNvSpPr>
              <p:nvPr/>
            </p:nvSpPr>
            <p:spPr bwMode="auto">
              <a:xfrm>
                <a:off x="4256" y="3902"/>
                <a:ext cx="226" cy="0"/>
              </a:xfrm>
              <a:prstGeom prst="line">
                <a:avLst/>
              </a:prstGeom>
              <a:noFill/>
              <a:ln w="28575">
                <a:solidFill>
                  <a:schemeClr val="tx2"/>
                </a:solidFill>
                <a:round/>
                <a:headEnd/>
                <a:tailEnd/>
              </a:ln>
            </p:spPr>
            <p:txBody>
              <a:bodyPr/>
              <a:lstStyle/>
              <a:p>
                <a:endParaRPr lang="vi-VN"/>
              </a:p>
            </p:txBody>
          </p:sp>
        </p:grpSp>
        <p:grpSp>
          <p:nvGrpSpPr>
            <p:cNvPr id="58" name="Group 24"/>
            <p:cNvGrpSpPr>
              <a:grpSpLocks/>
            </p:cNvGrpSpPr>
            <p:nvPr/>
          </p:nvGrpSpPr>
          <p:grpSpPr bwMode="auto">
            <a:xfrm>
              <a:off x="7620000" y="5094288"/>
              <a:ext cx="1079500" cy="163512"/>
              <a:chOff x="4845" y="3838"/>
              <a:chExt cx="680" cy="103"/>
            </a:xfrm>
          </p:grpSpPr>
          <p:sp>
            <p:nvSpPr>
              <p:cNvPr id="76" name="Line 58"/>
              <p:cNvSpPr>
                <a:spLocks noChangeShapeType="1"/>
              </p:cNvSpPr>
              <p:nvPr/>
            </p:nvSpPr>
            <p:spPr bwMode="auto">
              <a:xfrm>
                <a:off x="5298" y="3941"/>
                <a:ext cx="227" cy="0"/>
              </a:xfrm>
              <a:prstGeom prst="line">
                <a:avLst/>
              </a:prstGeom>
              <a:noFill/>
              <a:ln w="28575">
                <a:solidFill>
                  <a:schemeClr val="tx2"/>
                </a:solidFill>
                <a:round/>
                <a:headEnd type="oval" w="med" len="med"/>
                <a:tailEnd type="none" w="sm" len="sm"/>
              </a:ln>
            </p:spPr>
            <p:txBody>
              <a:bodyPr/>
              <a:lstStyle/>
              <a:p>
                <a:endParaRPr lang="vi-VN"/>
              </a:p>
            </p:txBody>
          </p:sp>
          <p:sp>
            <p:nvSpPr>
              <p:cNvPr id="77" name="Line 59"/>
              <p:cNvSpPr>
                <a:spLocks noChangeShapeType="1"/>
              </p:cNvSpPr>
              <p:nvPr/>
            </p:nvSpPr>
            <p:spPr bwMode="auto">
              <a:xfrm>
                <a:off x="4845" y="3941"/>
                <a:ext cx="227" cy="0"/>
              </a:xfrm>
              <a:prstGeom prst="line">
                <a:avLst/>
              </a:prstGeom>
              <a:noFill/>
              <a:ln w="28575">
                <a:solidFill>
                  <a:schemeClr val="tx2"/>
                </a:solidFill>
                <a:round/>
                <a:headEnd/>
                <a:tailEnd type="oval" w="med" len="med"/>
              </a:ln>
            </p:spPr>
            <p:txBody>
              <a:bodyPr/>
              <a:lstStyle/>
              <a:p>
                <a:endParaRPr lang="vi-VN"/>
              </a:p>
            </p:txBody>
          </p:sp>
          <p:sp>
            <p:nvSpPr>
              <p:cNvPr id="78" name="Line 60"/>
              <p:cNvSpPr>
                <a:spLocks noChangeShapeType="1"/>
              </p:cNvSpPr>
              <p:nvPr/>
            </p:nvSpPr>
            <p:spPr bwMode="auto">
              <a:xfrm flipV="1">
                <a:off x="5057" y="3838"/>
                <a:ext cx="241" cy="91"/>
              </a:xfrm>
              <a:prstGeom prst="line">
                <a:avLst/>
              </a:prstGeom>
              <a:noFill/>
              <a:ln w="28575">
                <a:solidFill>
                  <a:schemeClr val="tx2"/>
                </a:solidFill>
                <a:round/>
                <a:headEnd/>
                <a:tailEnd/>
              </a:ln>
            </p:spPr>
            <p:txBody>
              <a:bodyPr/>
              <a:lstStyle/>
              <a:p>
                <a:endParaRPr lang="vi-VN"/>
              </a:p>
            </p:txBody>
          </p:sp>
        </p:grpSp>
        <p:grpSp>
          <p:nvGrpSpPr>
            <p:cNvPr id="59" name="Group 55"/>
            <p:cNvGrpSpPr>
              <a:grpSpLocks/>
            </p:cNvGrpSpPr>
            <p:nvPr/>
          </p:nvGrpSpPr>
          <p:grpSpPr bwMode="auto">
            <a:xfrm>
              <a:off x="1828800" y="4848225"/>
              <a:ext cx="1485900" cy="638175"/>
              <a:chOff x="1262" y="3634"/>
              <a:chExt cx="936" cy="402"/>
            </a:xfrm>
          </p:grpSpPr>
          <p:sp>
            <p:nvSpPr>
              <p:cNvPr id="68" name="Line 38"/>
              <p:cNvSpPr>
                <a:spLocks noChangeShapeType="1"/>
              </p:cNvSpPr>
              <p:nvPr/>
            </p:nvSpPr>
            <p:spPr bwMode="auto">
              <a:xfrm>
                <a:off x="1262" y="3900"/>
                <a:ext cx="317" cy="0"/>
              </a:xfrm>
              <a:prstGeom prst="line">
                <a:avLst/>
              </a:prstGeom>
              <a:noFill/>
              <a:ln w="28575">
                <a:solidFill>
                  <a:schemeClr val="tx2"/>
                </a:solidFill>
                <a:round/>
                <a:headEnd/>
                <a:tailEnd/>
              </a:ln>
            </p:spPr>
            <p:txBody>
              <a:bodyPr/>
              <a:lstStyle/>
              <a:p>
                <a:endParaRPr lang="vi-VN"/>
              </a:p>
            </p:txBody>
          </p:sp>
          <p:sp>
            <p:nvSpPr>
              <p:cNvPr id="69" name="Line 39"/>
              <p:cNvSpPr>
                <a:spLocks noChangeShapeType="1"/>
              </p:cNvSpPr>
              <p:nvPr/>
            </p:nvSpPr>
            <p:spPr bwMode="auto">
              <a:xfrm>
                <a:off x="1579" y="3763"/>
                <a:ext cx="0" cy="273"/>
              </a:xfrm>
              <a:prstGeom prst="line">
                <a:avLst/>
              </a:prstGeom>
              <a:noFill/>
              <a:ln w="28575">
                <a:solidFill>
                  <a:schemeClr val="tx2"/>
                </a:solidFill>
                <a:round/>
                <a:headEnd/>
                <a:tailEnd/>
              </a:ln>
            </p:spPr>
            <p:txBody>
              <a:bodyPr/>
              <a:lstStyle/>
              <a:p>
                <a:endParaRPr lang="vi-VN"/>
              </a:p>
            </p:txBody>
          </p:sp>
          <p:sp>
            <p:nvSpPr>
              <p:cNvPr id="70" name="Line 40"/>
              <p:cNvSpPr>
                <a:spLocks noChangeShapeType="1"/>
              </p:cNvSpPr>
              <p:nvPr/>
            </p:nvSpPr>
            <p:spPr bwMode="auto">
              <a:xfrm>
                <a:off x="1673" y="3811"/>
                <a:ext cx="0" cy="181"/>
              </a:xfrm>
              <a:prstGeom prst="line">
                <a:avLst/>
              </a:prstGeom>
              <a:noFill/>
              <a:ln w="28575">
                <a:solidFill>
                  <a:schemeClr val="tx2"/>
                </a:solidFill>
                <a:round/>
                <a:headEnd/>
                <a:tailEnd/>
              </a:ln>
            </p:spPr>
            <p:txBody>
              <a:bodyPr/>
              <a:lstStyle/>
              <a:p>
                <a:endParaRPr lang="vi-VN"/>
              </a:p>
            </p:txBody>
          </p:sp>
          <p:sp>
            <p:nvSpPr>
              <p:cNvPr id="71" name="Line 41"/>
              <p:cNvSpPr>
                <a:spLocks noChangeShapeType="1"/>
              </p:cNvSpPr>
              <p:nvPr/>
            </p:nvSpPr>
            <p:spPr bwMode="auto">
              <a:xfrm>
                <a:off x="1881" y="3887"/>
                <a:ext cx="317" cy="0"/>
              </a:xfrm>
              <a:prstGeom prst="line">
                <a:avLst/>
              </a:prstGeom>
              <a:noFill/>
              <a:ln w="28575">
                <a:solidFill>
                  <a:schemeClr val="tx2"/>
                </a:solidFill>
                <a:round/>
                <a:headEnd/>
                <a:tailEnd/>
              </a:ln>
            </p:spPr>
            <p:txBody>
              <a:bodyPr/>
              <a:lstStyle/>
              <a:p>
                <a:endParaRPr lang="vi-VN"/>
              </a:p>
            </p:txBody>
          </p:sp>
          <p:sp>
            <p:nvSpPr>
              <p:cNvPr id="72" name="Line 43"/>
              <p:cNvSpPr>
                <a:spLocks noChangeShapeType="1"/>
              </p:cNvSpPr>
              <p:nvPr/>
            </p:nvSpPr>
            <p:spPr bwMode="auto">
              <a:xfrm>
                <a:off x="1787" y="3748"/>
                <a:ext cx="0" cy="273"/>
              </a:xfrm>
              <a:prstGeom prst="line">
                <a:avLst/>
              </a:prstGeom>
              <a:noFill/>
              <a:ln w="28575">
                <a:solidFill>
                  <a:schemeClr val="tx2"/>
                </a:solidFill>
                <a:round/>
                <a:headEnd/>
                <a:tailEnd/>
              </a:ln>
            </p:spPr>
            <p:txBody>
              <a:bodyPr/>
              <a:lstStyle/>
              <a:p>
                <a:endParaRPr lang="vi-VN"/>
              </a:p>
            </p:txBody>
          </p:sp>
          <p:sp>
            <p:nvSpPr>
              <p:cNvPr id="73" name="Line 44"/>
              <p:cNvSpPr>
                <a:spLocks noChangeShapeType="1"/>
              </p:cNvSpPr>
              <p:nvPr/>
            </p:nvSpPr>
            <p:spPr bwMode="auto">
              <a:xfrm>
                <a:off x="1881" y="3796"/>
                <a:ext cx="0" cy="181"/>
              </a:xfrm>
              <a:prstGeom prst="line">
                <a:avLst/>
              </a:prstGeom>
              <a:noFill/>
              <a:ln w="28575">
                <a:solidFill>
                  <a:schemeClr val="tx2"/>
                </a:solidFill>
                <a:round/>
                <a:headEnd/>
                <a:tailEnd/>
              </a:ln>
            </p:spPr>
            <p:txBody>
              <a:bodyPr/>
              <a:lstStyle/>
              <a:p>
                <a:endParaRPr lang="vi-VN"/>
              </a:p>
            </p:txBody>
          </p:sp>
          <p:sp>
            <p:nvSpPr>
              <p:cNvPr id="74" name="Text Box 62"/>
              <p:cNvSpPr txBox="1">
                <a:spLocks noChangeArrowheads="1"/>
              </p:cNvSpPr>
              <p:nvPr/>
            </p:nvSpPr>
            <p:spPr bwMode="auto">
              <a:xfrm>
                <a:off x="1383" y="3675"/>
                <a:ext cx="227" cy="250"/>
              </a:xfrm>
              <a:prstGeom prst="rect">
                <a:avLst/>
              </a:prstGeom>
              <a:noFill/>
              <a:ln w="9525">
                <a:noFill/>
                <a:miter lim="800000"/>
                <a:headEnd/>
                <a:tailEnd/>
              </a:ln>
              <a:effectLst/>
            </p:spPr>
            <p:txBody>
              <a:bodyPr>
                <a:spAutoFit/>
              </a:bodyPr>
              <a:lstStyle/>
              <a:p>
                <a:pPr eaLnBrk="1" hangingPunct="1">
                  <a:spcBef>
                    <a:spcPct val="50000"/>
                  </a:spcBef>
                </a:pPr>
                <a:r>
                  <a:rPr lang="en-US" sz="2000">
                    <a:latin typeface=".VnTifani Heavy" pitchFamily="34" charset="0"/>
                  </a:rPr>
                  <a:t>+</a:t>
                </a:r>
              </a:p>
            </p:txBody>
          </p:sp>
          <p:sp>
            <p:nvSpPr>
              <p:cNvPr id="75" name="Text Box 63"/>
              <p:cNvSpPr txBox="1">
                <a:spLocks noChangeArrowheads="1"/>
              </p:cNvSpPr>
              <p:nvPr/>
            </p:nvSpPr>
            <p:spPr bwMode="auto">
              <a:xfrm>
                <a:off x="1846" y="3634"/>
                <a:ext cx="227" cy="250"/>
              </a:xfrm>
              <a:prstGeom prst="rect">
                <a:avLst/>
              </a:prstGeom>
              <a:noFill/>
              <a:ln w="9525">
                <a:noFill/>
                <a:miter lim="800000"/>
                <a:headEnd/>
                <a:tailEnd/>
              </a:ln>
              <a:effectLst/>
            </p:spPr>
            <p:txBody>
              <a:bodyPr>
                <a:spAutoFit/>
              </a:bodyPr>
              <a:lstStyle/>
              <a:p>
                <a:pPr eaLnBrk="1" hangingPunct="1">
                  <a:spcBef>
                    <a:spcPct val="50000"/>
                  </a:spcBef>
                </a:pPr>
                <a:r>
                  <a:rPr lang="en-US" sz="2000" b="1" dirty="0">
                    <a:latin typeface=".VnTifani Heavy" pitchFamily="34" charset="0"/>
                  </a:rPr>
                  <a:t>_</a:t>
                </a:r>
              </a:p>
            </p:txBody>
          </p:sp>
        </p:grpSp>
        <p:grpSp>
          <p:nvGrpSpPr>
            <p:cNvPr id="60" name="Group 64"/>
            <p:cNvGrpSpPr>
              <a:grpSpLocks/>
            </p:cNvGrpSpPr>
            <p:nvPr/>
          </p:nvGrpSpPr>
          <p:grpSpPr bwMode="auto">
            <a:xfrm>
              <a:off x="304800" y="4567238"/>
              <a:ext cx="1441450" cy="1223962"/>
              <a:chOff x="218" y="3452"/>
              <a:chExt cx="908" cy="771"/>
            </a:xfrm>
          </p:grpSpPr>
          <p:sp>
            <p:nvSpPr>
              <p:cNvPr id="61" name="Rectangle 8"/>
              <p:cNvSpPr>
                <a:spLocks noChangeArrowheads="1"/>
              </p:cNvSpPr>
              <p:nvPr/>
            </p:nvSpPr>
            <p:spPr bwMode="auto">
              <a:xfrm>
                <a:off x="218" y="3452"/>
                <a:ext cx="908" cy="771"/>
              </a:xfrm>
              <a:prstGeom prst="rect">
                <a:avLst/>
              </a:prstGeom>
              <a:noFill/>
              <a:ln w="9525">
                <a:noFill/>
                <a:miter lim="800000"/>
                <a:headEnd/>
                <a:tailEnd/>
              </a:ln>
            </p:spPr>
            <p:txBody>
              <a:bodyPr/>
              <a:lstStyle/>
              <a:p>
                <a:pPr algn="ctr" eaLnBrk="1" hangingPunct="1"/>
                <a:endParaRPr lang="vi-VN" sz="1200">
                  <a:latin typeface="Times New Roman" pitchFamily="18" charset="0"/>
                </a:endParaRPr>
              </a:p>
            </p:txBody>
          </p:sp>
          <p:sp>
            <p:nvSpPr>
              <p:cNvPr id="62" name="Line 32"/>
              <p:cNvSpPr>
                <a:spLocks noChangeShapeType="1"/>
              </p:cNvSpPr>
              <p:nvPr/>
            </p:nvSpPr>
            <p:spPr bwMode="auto">
              <a:xfrm>
                <a:off x="295" y="3885"/>
                <a:ext cx="317" cy="0"/>
              </a:xfrm>
              <a:prstGeom prst="line">
                <a:avLst/>
              </a:prstGeom>
              <a:noFill/>
              <a:ln w="28575">
                <a:solidFill>
                  <a:schemeClr val="tx2"/>
                </a:solidFill>
                <a:round/>
                <a:headEnd/>
                <a:tailEnd/>
              </a:ln>
            </p:spPr>
            <p:txBody>
              <a:bodyPr/>
              <a:lstStyle/>
              <a:p>
                <a:endParaRPr lang="vi-VN"/>
              </a:p>
            </p:txBody>
          </p:sp>
          <p:sp>
            <p:nvSpPr>
              <p:cNvPr id="63" name="Line 33"/>
              <p:cNvSpPr>
                <a:spLocks noChangeShapeType="1"/>
              </p:cNvSpPr>
              <p:nvPr/>
            </p:nvSpPr>
            <p:spPr bwMode="auto">
              <a:xfrm>
                <a:off x="612" y="3748"/>
                <a:ext cx="0" cy="273"/>
              </a:xfrm>
              <a:prstGeom prst="line">
                <a:avLst/>
              </a:prstGeom>
              <a:noFill/>
              <a:ln w="28575">
                <a:solidFill>
                  <a:schemeClr val="tx2"/>
                </a:solidFill>
                <a:round/>
                <a:headEnd/>
                <a:tailEnd/>
              </a:ln>
            </p:spPr>
            <p:txBody>
              <a:bodyPr/>
              <a:lstStyle/>
              <a:p>
                <a:endParaRPr lang="vi-VN"/>
              </a:p>
            </p:txBody>
          </p:sp>
          <p:sp>
            <p:nvSpPr>
              <p:cNvPr id="64" name="Line 34"/>
              <p:cNvSpPr>
                <a:spLocks noChangeShapeType="1"/>
              </p:cNvSpPr>
              <p:nvPr/>
            </p:nvSpPr>
            <p:spPr bwMode="auto">
              <a:xfrm>
                <a:off x="706" y="3796"/>
                <a:ext cx="0" cy="181"/>
              </a:xfrm>
              <a:prstGeom prst="line">
                <a:avLst/>
              </a:prstGeom>
              <a:noFill/>
              <a:ln w="28575">
                <a:solidFill>
                  <a:schemeClr val="tx2"/>
                </a:solidFill>
                <a:round/>
                <a:headEnd/>
                <a:tailEnd/>
              </a:ln>
            </p:spPr>
            <p:txBody>
              <a:bodyPr/>
              <a:lstStyle/>
              <a:p>
                <a:endParaRPr lang="vi-VN"/>
              </a:p>
            </p:txBody>
          </p:sp>
          <p:sp>
            <p:nvSpPr>
              <p:cNvPr id="65" name="Line 35"/>
              <p:cNvSpPr>
                <a:spLocks noChangeShapeType="1"/>
              </p:cNvSpPr>
              <p:nvPr/>
            </p:nvSpPr>
            <p:spPr bwMode="auto">
              <a:xfrm>
                <a:off x="703" y="3885"/>
                <a:ext cx="317" cy="0"/>
              </a:xfrm>
              <a:prstGeom prst="line">
                <a:avLst/>
              </a:prstGeom>
              <a:noFill/>
              <a:ln w="28575">
                <a:solidFill>
                  <a:schemeClr val="tx2"/>
                </a:solidFill>
                <a:round/>
                <a:headEnd/>
                <a:tailEnd/>
              </a:ln>
            </p:spPr>
            <p:txBody>
              <a:bodyPr/>
              <a:lstStyle/>
              <a:p>
                <a:endParaRPr lang="vi-VN"/>
              </a:p>
            </p:txBody>
          </p:sp>
          <p:sp>
            <p:nvSpPr>
              <p:cNvPr id="66" name="Text Box 70"/>
              <p:cNvSpPr txBox="1">
                <a:spLocks noChangeArrowheads="1"/>
              </p:cNvSpPr>
              <p:nvPr/>
            </p:nvSpPr>
            <p:spPr bwMode="auto">
              <a:xfrm>
                <a:off x="431" y="3679"/>
                <a:ext cx="227" cy="250"/>
              </a:xfrm>
              <a:prstGeom prst="rect">
                <a:avLst/>
              </a:prstGeom>
              <a:noFill/>
              <a:ln w="9525">
                <a:noFill/>
                <a:miter lim="800000"/>
                <a:headEnd/>
                <a:tailEnd/>
              </a:ln>
              <a:effectLst/>
            </p:spPr>
            <p:txBody>
              <a:bodyPr>
                <a:spAutoFit/>
              </a:bodyPr>
              <a:lstStyle/>
              <a:p>
                <a:pPr eaLnBrk="1" hangingPunct="1">
                  <a:spcBef>
                    <a:spcPct val="50000"/>
                  </a:spcBef>
                </a:pPr>
                <a:r>
                  <a:rPr lang="en-US" sz="2000">
                    <a:latin typeface=".VnTifani Heavy" pitchFamily="34" charset="0"/>
                  </a:rPr>
                  <a:t>+</a:t>
                </a:r>
              </a:p>
            </p:txBody>
          </p:sp>
          <p:sp>
            <p:nvSpPr>
              <p:cNvPr id="67" name="Text Box 71"/>
              <p:cNvSpPr txBox="1">
                <a:spLocks noChangeArrowheads="1"/>
              </p:cNvSpPr>
              <p:nvPr/>
            </p:nvSpPr>
            <p:spPr bwMode="auto">
              <a:xfrm>
                <a:off x="676" y="3639"/>
                <a:ext cx="227" cy="250"/>
              </a:xfrm>
              <a:prstGeom prst="rect">
                <a:avLst/>
              </a:prstGeom>
              <a:noFill/>
              <a:ln w="9525">
                <a:noFill/>
                <a:miter lim="800000"/>
                <a:headEnd/>
                <a:tailEnd/>
              </a:ln>
              <a:effectLst/>
            </p:spPr>
            <p:txBody>
              <a:bodyPr>
                <a:spAutoFit/>
              </a:bodyPr>
              <a:lstStyle/>
              <a:p>
                <a:pPr eaLnBrk="1" hangingPunct="1">
                  <a:spcBef>
                    <a:spcPct val="50000"/>
                  </a:spcBef>
                </a:pPr>
                <a:r>
                  <a:rPr lang="en-US" sz="2000" b="1">
                    <a:latin typeface=".VnTifani Heavy" pitchFamily="34" charset="0"/>
                  </a:rPr>
                  <a:t>_</a:t>
                </a: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40"/>
                                        </p:tgtEl>
                                        <p:attrNameLst>
                                          <p:attrName>style.visibility</p:attrName>
                                        </p:attrNameLst>
                                      </p:cBhvr>
                                      <p:to>
                                        <p:strVal val="visible"/>
                                      </p:to>
                                    </p:set>
                                    <p:animEffect transition="in" filter="blinds(horizontal)">
                                      <p:cBhvr>
                                        <p:cTn id="7" dur="500"/>
                                        <p:tgtEl>
                                          <p:spTgt spid="924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box(in)">
                                      <p:cBhvr>
                                        <p:cTn id="12" dur="500"/>
                                        <p:tgtEl>
                                          <p:spTgt spid="9220"/>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25"/>
                                        </p:tgtEl>
                                        <p:attrNameLst>
                                          <p:attrName>style.visibility</p:attrName>
                                        </p:attrNameLst>
                                      </p:cBhvr>
                                      <p:to>
                                        <p:strVal val="visible"/>
                                      </p:to>
                                    </p:set>
                                    <p:anim calcmode="discrete" valueType="clr">
                                      <p:cBhvr override="childStyle">
                                        <p:cTn id="17"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25"/>
                                        </p:tgtEl>
                                        <p:attrNameLst>
                                          <p:attrName>fillcolor</p:attrName>
                                        </p:attrNameLst>
                                      </p:cBhvr>
                                      <p:tavLst>
                                        <p:tav tm="0">
                                          <p:val>
                                            <p:clrVal>
                                              <a:schemeClr val="accent2"/>
                                            </p:clrVal>
                                          </p:val>
                                        </p:tav>
                                        <p:tav tm="50000">
                                          <p:val>
                                            <p:clrVal>
                                              <a:schemeClr val="hlink"/>
                                            </p:clrVal>
                                          </p:val>
                                        </p:tav>
                                      </p:tavLst>
                                    </p:anim>
                                    <p:set>
                                      <p:cBhvr>
                                        <p:cTn id="19" dur="80"/>
                                        <p:tgtEl>
                                          <p:spTgt spid="25"/>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88"/>
                                        </p:tgtEl>
                                        <p:attrNameLst>
                                          <p:attrName>style.visibility</p:attrName>
                                        </p:attrNameLst>
                                      </p:cBhvr>
                                      <p:to>
                                        <p:strVal val="visible"/>
                                      </p:to>
                                    </p:set>
                                    <p:animEffect transition="in" filter="checkerboard(across)">
                                      <p:cBhvr>
                                        <p:cTn id="24" dur="500"/>
                                        <p:tgtEl>
                                          <p:spTgt spid="88"/>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box(in)">
                                      <p:cBhvr>
                                        <p:cTn id="2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P spid="9240" grpId="0"/>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731" name="Text Box 35"/>
          <p:cNvSpPr txBox="1">
            <a:spLocks noChangeArrowheads="1"/>
          </p:cNvSpPr>
          <p:nvPr/>
        </p:nvSpPr>
        <p:spPr bwMode="auto">
          <a:xfrm>
            <a:off x="304800" y="1309688"/>
            <a:ext cx="8305800" cy="369332"/>
          </a:xfrm>
          <a:prstGeom prst="rect">
            <a:avLst/>
          </a:prstGeom>
          <a:noFill/>
          <a:ln w="9525">
            <a:noFill/>
            <a:miter lim="800000"/>
            <a:headEnd/>
            <a:tailEnd/>
          </a:ln>
          <a:effectLst/>
        </p:spPr>
        <p:txBody>
          <a:bodyPr>
            <a:spAutoFit/>
          </a:bodyPr>
          <a:lstStyle/>
          <a:p>
            <a:pPr eaLnBrk="1" hangingPunct="1">
              <a:spcBef>
                <a:spcPct val="50000"/>
              </a:spcBef>
            </a:pPr>
            <a:r>
              <a:rPr lang="en-US" b="1" i="1" dirty="0">
                <a:solidFill>
                  <a:schemeClr val="accent2">
                    <a:lumMod val="50000"/>
                  </a:schemeClr>
                </a:solidFill>
              </a:rPr>
              <a:t>a/ </a:t>
            </a:r>
            <a:r>
              <a:rPr lang="en-US" b="1" i="1" dirty="0" err="1">
                <a:solidFill>
                  <a:schemeClr val="accent2">
                    <a:lumMod val="50000"/>
                  </a:schemeClr>
                </a:solidFill>
              </a:rPr>
              <a:t>Ký</a:t>
            </a:r>
            <a:r>
              <a:rPr lang="en-US" b="1" i="1" dirty="0">
                <a:solidFill>
                  <a:schemeClr val="accent2">
                    <a:lumMod val="50000"/>
                  </a:schemeClr>
                </a:solidFill>
              </a:rPr>
              <a:t> </a:t>
            </a:r>
            <a:r>
              <a:rPr lang="en-US" b="1" i="1" dirty="0" err="1">
                <a:solidFill>
                  <a:schemeClr val="accent2">
                    <a:lumMod val="50000"/>
                  </a:schemeClr>
                </a:solidFill>
              </a:rPr>
              <a:t>hiệu</a:t>
            </a:r>
            <a:r>
              <a:rPr lang="en-US" b="1" i="1" dirty="0">
                <a:solidFill>
                  <a:schemeClr val="accent2">
                    <a:lumMod val="50000"/>
                  </a:schemeClr>
                </a:solidFill>
              </a:rPr>
              <a:t> </a:t>
            </a:r>
            <a:r>
              <a:rPr lang="en-US" b="1" i="1" dirty="0" err="1">
                <a:solidFill>
                  <a:schemeClr val="accent2">
                    <a:lumMod val="50000"/>
                  </a:schemeClr>
                </a:solidFill>
              </a:rPr>
              <a:t>của</a:t>
            </a:r>
            <a:r>
              <a:rPr lang="en-US" b="1" i="1" dirty="0">
                <a:solidFill>
                  <a:schemeClr val="accent2">
                    <a:lumMod val="50000"/>
                  </a:schemeClr>
                </a:solidFill>
              </a:rPr>
              <a:t> </a:t>
            </a:r>
            <a:r>
              <a:rPr lang="en-US" b="1" i="1" dirty="0" err="1">
                <a:solidFill>
                  <a:schemeClr val="accent2">
                    <a:lumMod val="50000"/>
                  </a:schemeClr>
                </a:solidFill>
              </a:rPr>
              <a:t>một</a:t>
            </a:r>
            <a:r>
              <a:rPr lang="en-US" b="1" i="1" dirty="0">
                <a:solidFill>
                  <a:schemeClr val="accent2">
                    <a:lumMod val="50000"/>
                  </a:schemeClr>
                </a:solidFill>
              </a:rPr>
              <a:t> </a:t>
            </a:r>
            <a:r>
              <a:rPr lang="en-US" b="1" i="1" dirty="0" err="1">
                <a:solidFill>
                  <a:schemeClr val="accent2">
                    <a:lumMod val="50000"/>
                  </a:schemeClr>
                </a:solidFill>
              </a:rPr>
              <a:t>số</a:t>
            </a:r>
            <a:r>
              <a:rPr lang="en-US" b="1" i="1" dirty="0">
                <a:solidFill>
                  <a:schemeClr val="accent2">
                    <a:lumMod val="50000"/>
                  </a:schemeClr>
                </a:solidFill>
              </a:rPr>
              <a:t> </a:t>
            </a:r>
            <a:r>
              <a:rPr lang="en-US" b="1" i="1" dirty="0" err="1">
                <a:solidFill>
                  <a:schemeClr val="accent2">
                    <a:lumMod val="50000"/>
                  </a:schemeClr>
                </a:solidFill>
              </a:rPr>
              <a:t>bộ</a:t>
            </a:r>
            <a:r>
              <a:rPr lang="en-US" b="1" i="1" dirty="0">
                <a:solidFill>
                  <a:schemeClr val="accent2">
                    <a:lumMod val="50000"/>
                  </a:schemeClr>
                </a:solidFill>
              </a:rPr>
              <a:t> </a:t>
            </a:r>
            <a:r>
              <a:rPr lang="en-US" b="1" i="1" dirty="0" err="1">
                <a:solidFill>
                  <a:schemeClr val="accent2">
                    <a:lumMod val="50000"/>
                  </a:schemeClr>
                </a:solidFill>
              </a:rPr>
              <a:t>phận</a:t>
            </a:r>
            <a:r>
              <a:rPr lang="en-US" b="1" i="1" dirty="0">
                <a:solidFill>
                  <a:schemeClr val="accent2">
                    <a:lumMod val="50000"/>
                  </a:schemeClr>
                </a:solidFill>
              </a:rPr>
              <a:t> </a:t>
            </a:r>
            <a:r>
              <a:rPr lang="en-US" b="1" i="1" dirty="0" err="1">
                <a:solidFill>
                  <a:schemeClr val="accent2">
                    <a:lumMod val="50000"/>
                  </a:schemeClr>
                </a:solidFill>
              </a:rPr>
              <a:t>mạch</a:t>
            </a:r>
            <a:r>
              <a:rPr lang="en-US" b="1" i="1" dirty="0">
                <a:solidFill>
                  <a:schemeClr val="accent2">
                    <a:lumMod val="50000"/>
                  </a:schemeClr>
                </a:solidFill>
              </a:rPr>
              <a:t> </a:t>
            </a:r>
            <a:r>
              <a:rPr lang="en-US" b="1" i="1" dirty="0" err="1">
                <a:solidFill>
                  <a:schemeClr val="accent2">
                    <a:lumMod val="50000"/>
                  </a:schemeClr>
                </a:solidFill>
              </a:rPr>
              <a:t>điện</a:t>
            </a:r>
            <a:endParaRPr lang="en-US" b="1" i="1" dirty="0">
              <a:solidFill>
                <a:schemeClr val="accent2">
                  <a:lumMod val="50000"/>
                </a:schemeClr>
              </a:solidFill>
            </a:endParaRPr>
          </a:p>
        </p:txBody>
      </p:sp>
      <p:sp>
        <p:nvSpPr>
          <p:cNvPr id="29732" name="Text Box 36"/>
          <p:cNvSpPr txBox="1">
            <a:spLocks noChangeArrowheads="1"/>
          </p:cNvSpPr>
          <p:nvPr/>
        </p:nvSpPr>
        <p:spPr bwMode="auto">
          <a:xfrm>
            <a:off x="457200" y="457200"/>
            <a:ext cx="8229600" cy="488950"/>
          </a:xfrm>
          <a:prstGeom prst="rect">
            <a:avLst/>
          </a:prstGeom>
          <a:noFill/>
          <a:ln w="9525">
            <a:noFill/>
            <a:miter lim="800000"/>
            <a:headEnd/>
            <a:tailEnd/>
          </a:ln>
          <a:effectLst/>
        </p:spPr>
        <p:txBody>
          <a:bodyPr>
            <a:spAutoFit/>
          </a:bodyPr>
          <a:lstStyle/>
          <a:p>
            <a:pPr eaLnBrk="1" hangingPunct="1">
              <a:spcBef>
                <a:spcPct val="50000"/>
              </a:spcBef>
            </a:pPr>
            <a:endParaRPr lang="vi-VN" sz="2600">
              <a:solidFill>
                <a:schemeClr val="accent2"/>
              </a:solidFill>
              <a:latin typeface="Times New Roman" pitchFamily="18" charset="0"/>
            </a:endParaRPr>
          </a:p>
        </p:txBody>
      </p:sp>
      <p:sp>
        <p:nvSpPr>
          <p:cNvPr id="29733" name="Text Box 37"/>
          <p:cNvSpPr txBox="1">
            <a:spLocks noChangeArrowheads="1"/>
          </p:cNvSpPr>
          <p:nvPr/>
        </p:nvSpPr>
        <p:spPr bwMode="auto">
          <a:xfrm>
            <a:off x="0" y="928688"/>
            <a:ext cx="4038600" cy="519112"/>
          </a:xfrm>
          <a:prstGeom prst="rect">
            <a:avLst/>
          </a:prstGeom>
          <a:noFill/>
          <a:ln w="9525">
            <a:noFill/>
            <a:miter lim="800000"/>
            <a:headEnd/>
            <a:tailEnd/>
          </a:ln>
          <a:effectLst/>
        </p:spPr>
        <p:txBody>
          <a:bodyPr>
            <a:spAutoFit/>
          </a:bodyPr>
          <a:lstStyle/>
          <a:p>
            <a:pPr>
              <a:spcBef>
                <a:spcPct val="50000"/>
              </a:spcBef>
            </a:pPr>
            <a:r>
              <a:rPr lang="vi-VN" sz="2800" b="1" dirty="0" smtClean="0">
                <a:solidFill>
                  <a:srgbClr val="003300"/>
                </a:solidFill>
              </a:rPr>
              <a:t>I. SƠ ĐỒ MẠCH ĐIỆN</a:t>
            </a:r>
            <a:endParaRPr lang="vi-VN" sz="2800" b="1" dirty="0">
              <a:solidFill>
                <a:srgbClr val="003300"/>
              </a:solidFill>
            </a:endParaRPr>
          </a:p>
        </p:txBody>
      </p:sp>
      <p:sp>
        <p:nvSpPr>
          <p:cNvPr id="29735" name="Text Box 39"/>
          <p:cNvSpPr txBox="1">
            <a:spLocks noChangeArrowheads="1"/>
          </p:cNvSpPr>
          <p:nvPr/>
        </p:nvSpPr>
        <p:spPr bwMode="auto">
          <a:xfrm>
            <a:off x="304800" y="1676400"/>
            <a:ext cx="8305800" cy="523220"/>
          </a:xfrm>
          <a:prstGeom prst="rect">
            <a:avLst/>
          </a:prstGeom>
          <a:noFill/>
          <a:ln w="9525">
            <a:noFill/>
            <a:miter lim="800000"/>
            <a:headEnd/>
            <a:tailEnd/>
          </a:ln>
          <a:effectLst/>
        </p:spPr>
        <p:txBody>
          <a:bodyPr>
            <a:spAutoFit/>
          </a:bodyPr>
          <a:lstStyle/>
          <a:p>
            <a:pPr eaLnBrk="1" hangingPunct="1">
              <a:spcBef>
                <a:spcPct val="50000"/>
              </a:spcBef>
            </a:pPr>
            <a:r>
              <a:rPr lang="en-US" sz="2800" b="1" i="1" dirty="0">
                <a:solidFill>
                  <a:schemeClr val="accent2">
                    <a:lumMod val="50000"/>
                  </a:schemeClr>
                </a:solidFill>
              </a:rPr>
              <a:t>b/ </a:t>
            </a:r>
            <a:r>
              <a:rPr lang="en-US" sz="2800" b="1" i="1" dirty="0" err="1">
                <a:solidFill>
                  <a:schemeClr val="accent2">
                    <a:lumMod val="50000"/>
                  </a:schemeClr>
                </a:solidFill>
              </a:rPr>
              <a:t>Sơ</a:t>
            </a:r>
            <a:r>
              <a:rPr lang="en-US" sz="2800" b="1" i="1" dirty="0">
                <a:solidFill>
                  <a:schemeClr val="accent2">
                    <a:lumMod val="50000"/>
                  </a:schemeClr>
                </a:solidFill>
              </a:rPr>
              <a:t> </a:t>
            </a:r>
            <a:r>
              <a:rPr lang="en-US" sz="2800" b="1" i="1" dirty="0" err="1">
                <a:solidFill>
                  <a:schemeClr val="accent2">
                    <a:lumMod val="50000"/>
                  </a:schemeClr>
                </a:solidFill>
              </a:rPr>
              <a:t>đồ</a:t>
            </a:r>
            <a:r>
              <a:rPr lang="en-US" sz="2800" b="1" i="1" dirty="0">
                <a:solidFill>
                  <a:schemeClr val="accent2">
                    <a:lumMod val="50000"/>
                  </a:schemeClr>
                </a:solidFill>
              </a:rPr>
              <a:t> </a:t>
            </a:r>
            <a:r>
              <a:rPr lang="en-US" sz="2800" b="1" i="1" dirty="0" err="1">
                <a:solidFill>
                  <a:schemeClr val="accent2">
                    <a:lumMod val="50000"/>
                  </a:schemeClr>
                </a:solidFill>
              </a:rPr>
              <a:t>mạch</a:t>
            </a:r>
            <a:r>
              <a:rPr lang="en-US" sz="2800" b="1" i="1" dirty="0">
                <a:solidFill>
                  <a:schemeClr val="accent2">
                    <a:lumMod val="50000"/>
                  </a:schemeClr>
                </a:solidFill>
              </a:rPr>
              <a:t> </a:t>
            </a:r>
            <a:r>
              <a:rPr lang="en-US" sz="2800" b="1" i="1" dirty="0" err="1" smtClean="0">
                <a:solidFill>
                  <a:schemeClr val="accent2">
                    <a:lumMod val="50000"/>
                  </a:schemeClr>
                </a:solidFill>
              </a:rPr>
              <a:t>điện</a:t>
            </a:r>
            <a:r>
              <a:rPr lang="en-US" sz="2800" b="1" i="1" dirty="0" smtClean="0">
                <a:solidFill>
                  <a:schemeClr val="accent2">
                    <a:lumMod val="50000"/>
                  </a:schemeClr>
                </a:solidFill>
              </a:rPr>
              <a:t> </a:t>
            </a:r>
            <a:r>
              <a:rPr lang="en-US" sz="2800" b="1" i="1" dirty="0" smtClean="0">
                <a:solidFill>
                  <a:schemeClr val="accent2">
                    <a:lumMod val="50000"/>
                  </a:schemeClr>
                </a:solidFill>
                <a:sym typeface="Wingdings" pitchFamily="2" charset="2"/>
              </a:rPr>
              <a:t> HĐ </a:t>
            </a:r>
            <a:r>
              <a:rPr lang="en-US" sz="2800" b="1" i="1" dirty="0" err="1" smtClean="0">
                <a:solidFill>
                  <a:schemeClr val="accent2">
                    <a:lumMod val="50000"/>
                  </a:schemeClr>
                </a:solidFill>
                <a:sym typeface="Wingdings" pitchFamily="2" charset="2"/>
              </a:rPr>
              <a:t>nhóm</a:t>
            </a:r>
            <a:r>
              <a:rPr lang="en-US" sz="2800" b="1" i="1" dirty="0" smtClean="0">
                <a:solidFill>
                  <a:schemeClr val="accent2">
                    <a:lumMod val="50000"/>
                  </a:schemeClr>
                </a:solidFill>
                <a:sym typeface="Wingdings" pitchFamily="2" charset="2"/>
              </a:rPr>
              <a:t> </a:t>
            </a:r>
            <a:r>
              <a:rPr lang="en-US" sz="2800" b="1" i="1" dirty="0" err="1" smtClean="0">
                <a:solidFill>
                  <a:schemeClr val="accent2">
                    <a:lumMod val="50000"/>
                  </a:schemeClr>
                </a:solidFill>
                <a:sym typeface="Wingdings" pitchFamily="2" charset="2"/>
              </a:rPr>
              <a:t>số</a:t>
            </a:r>
            <a:r>
              <a:rPr lang="en-US" sz="2800" b="1" i="1" dirty="0" smtClean="0">
                <a:solidFill>
                  <a:schemeClr val="accent2">
                    <a:lumMod val="50000"/>
                  </a:schemeClr>
                </a:solidFill>
                <a:sym typeface="Wingdings" pitchFamily="2" charset="2"/>
              </a:rPr>
              <a:t> 1 </a:t>
            </a:r>
            <a:r>
              <a:rPr lang="en-US" sz="2800" b="1" i="1" dirty="0" smtClean="0">
                <a:solidFill>
                  <a:schemeClr val="accent2">
                    <a:lumMod val="50000"/>
                  </a:schemeClr>
                </a:solidFill>
                <a:sym typeface="Wingdings" pitchFamily="2" charset="2"/>
                <a:hlinkClick r:id="rId2" action="ppaction://hlinkfile"/>
              </a:rPr>
              <a:t>(4’)</a:t>
            </a:r>
            <a:endParaRPr lang="en-US" sz="2800" b="1" i="1" dirty="0">
              <a:solidFill>
                <a:schemeClr val="accent2">
                  <a:lumMod val="50000"/>
                </a:schemeClr>
              </a:solidFill>
            </a:endParaRPr>
          </a:p>
        </p:txBody>
      </p:sp>
      <p:sp>
        <p:nvSpPr>
          <p:cNvPr id="29838" name="Text Box 142"/>
          <p:cNvSpPr txBox="1">
            <a:spLocks noChangeArrowheads="1"/>
          </p:cNvSpPr>
          <p:nvPr/>
        </p:nvSpPr>
        <p:spPr bwMode="auto">
          <a:xfrm>
            <a:off x="228600" y="2337137"/>
            <a:ext cx="3657600" cy="1015663"/>
          </a:xfrm>
          <a:prstGeom prst="rect">
            <a:avLst/>
          </a:prstGeom>
          <a:solidFill>
            <a:srgbClr val="CCFFCC"/>
          </a:solidFill>
          <a:ln w="9525">
            <a:solidFill>
              <a:srgbClr val="003300"/>
            </a:solidFill>
            <a:miter lim="800000"/>
            <a:headEnd/>
            <a:tailEnd/>
          </a:ln>
          <a:effectLst/>
        </p:spPr>
        <p:txBody>
          <a:bodyPr wrap="square">
            <a:spAutoFit/>
          </a:bodyPr>
          <a:lstStyle/>
          <a:p>
            <a:pPr algn="just" eaLnBrk="1" hangingPunct="1"/>
            <a:r>
              <a:rPr lang="en-US" sz="2000" b="1" dirty="0" smtClean="0">
                <a:solidFill>
                  <a:srgbClr val="0000FF"/>
                </a:solidFill>
              </a:rPr>
              <a:t>N1</a:t>
            </a:r>
            <a:r>
              <a:rPr lang="en-US" sz="2000" b="1" dirty="0">
                <a:solidFill>
                  <a:srgbClr val="0000FF"/>
                </a:solidFill>
              </a:rPr>
              <a:t>: </a:t>
            </a:r>
            <a:r>
              <a:rPr lang="en-US" sz="2000" b="1" dirty="0" err="1">
                <a:solidFill>
                  <a:srgbClr val="0000FF"/>
                </a:solidFill>
              </a:rPr>
              <a:t>Sử</a:t>
            </a:r>
            <a:r>
              <a:rPr lang="en-US" sz="2000" b="1" dirty="0">
                <a:solidFill>
                  <a:srgbClr val="0000FF"/>
                </a:solidFill>
              </a:rPr>
              <a:t> </a:t>
            </a:r>
            <a:r>
              <a:rPr lang="en-US" sz="2000" b="1" dirty="0" err="1">
                <a:solidFill>
                  <a:srgbClr val="0000FF"/>
                </a:solidFill>
              </a:rPr>
              <a:t>dụng</a:t>
            </a:r>
            <a:r>
              <a:rPr lang="en-US" sz="2000" b="1" dirty="0">
                <a:solidFill>
                  <a:srgbClr val="0000FF"/>
                </a:solidFill>
              </a:rPr>
              <a:t> </a:t>
            </a:r>
            <a:r>
              <a:rPr lang="en-US" sz="2000" b="1" dirty="0" err="1">
                <a:solidFill>
                  <a:srgbClr val="0000FF"/>
                </a:solidFill>
              </a:rPr>
              <a:t>các</a:t>
            </a:r>
            <a:r>
              <a:rPr lang="en-US" sz="2000" b="1" dirty="0">
                <a:solidFill>
                  <a:srgbClr val="0000FF"/>
                </a:solidFill>
              </a:rPr>
              <a:t> </a:t>
            </a:r>
            <a:r>
              <a:rPr lang="en-US" sz="2000" b="1" dirty="0" err="1">
                <a:solidFill>
                  <a:srgbClr val="0000FF"/>
                </a:solidFill>
              </a:rPr>
              <a:t>ký</a:t>
            </a:r>
            <a:r>
              <a:rPr lang="en-US" sz="2000" b="1" dirty="0">
                <a:solidFill>
                  <a:srgbClr val="0000FF"/>
                </a:solidFill>
              </a:rPr>
              <a:t> </a:t>
            </a:r>
            <a:r>
              <a:rPr lang="en-US" sz="2000" b="1" dirty="0" err="1">
                <a:solidFill>
                  <a:srgbClr val="0000FF"/>
                </a:solidFill>
              </a:rPr>
              <a:t>hiệu</a:t>
            </a:r>
            <a:r>
              <a:rPr lang="en-US" sz="2000" b="1" dirty="0">
                <a:solidFill>
                  <a:srgbClr val="0000FF"/>
                </a:solidFill>
              </a:rPr>
              <a:t> </a:t>
            </a:r>
            <a:r>
              <a:rPr lang="en-US" sz="2000" b="1" dirty="0" err="1" smtClean="0">
                <a:solidFill>
                  <a:srgbClr val="0000FF"/>
                </a:solidFill>
              </a:rPr>
              <a:t>trên</a:t>
            </a:r>
            <a:r>
              <a:rPr lang="en-US" sz="2000" b="1" dirty="0" smtClean="0">
                <a:solidFill>
                  <a:srgbClr val="0000FF"/>
                </a:solidFill>
              </a:rPr>
              <a:t>, </a:t>
            </a:r>
            <a:r>
              <a:rPr lang="en-US" sz="2000" b="1" dirty="0" err="1">
                <a:solidFill>
                  <a:srgbClr val="0000FF"/>
                </a:solidFill>
              </a:rPr>
              <a:t>hãy</a:t>
            </a:r>
            <a:r>
              <a:rPr lang="en-US" sz="2000" b="1" dirty="0">
                <a:solidFill>
                  <a:srgbClr val="0000FF"/>
                </a:solidFill>
              </a:rPr>
              <a:t> </a:t>
            </a:r>
            <a:r>
              <a:rPr lang="en-US" sz="2000" b="1" dirty="0" err="1">
                <a:solidFill>
                  <a:srgbClr val="0000FF"/>
                </a:solidFill>
              </a:rPr>
              <a:t>vẽ</a:t>
            </a:r>
            <a:r>
              <a:rPr lang="en-US" sz="2000" b="1" dirty="0">
                <a:solidFill>
                  <a:srgbClr val="0000FF"/>
                </a:solidFill>
              </a:rPr>
              <a:t> </a:t>
            </a:r>
            <a:r>
              <a:rPr lang="en-US" sz="2000" b="1" dirty="0" err="1">
                <a:solidFill>
                  <a:srgbClr val="0000FF"/>
                </a:solidFill>
              </a:rPr>
              <a:t>sơ</a:t>
            </a:r>
            <a:r>
              <a:rPr lang="en-US" sz="2000" b="1" dirty="0">
                <a:solidFill>
                  <a:srgbClr val="0000FF"/>
                </a:solidFill>
              </a:rPr>
              <a:t> </a:t>
            </a:r>
            <a:r>
              <a:rPr lang="en-US" sz="2000" b="1" dirty="0" err="1">
                <a:solidFill>
                  <a:srgbClr val="0000FF"/>
                </a:solidFill>
              </a:rPr>
              <a:t>đồ</a:t>
            </a:r>
            <a:r>
              <a:rPr lang="en-US" sz="2000" b="1" dirty="0">
                <a:solidFill>
                  <a:srgbClr val="0000FF"/>
                </a:solidFill>
              </a:rPr>
              <a:t> </a:t>
            </a:r>
            <a:r>
              <a:rPr lang="en-US" sz="2000" b="1" dirty="0" err="1">
                <a:solidFill>
                  <a:srgbClr val="0000FF"/>
                </a:solidFill>
              </a:rPr>
              <a:t>mạch</a:t>
            </a:r>
            <a:r>
              <a:rPr lang="en-US" sz="2000" b="1" dirty="0">
                <a:solidFill>
                  <a:srgbClr val="0000FF"/>
                </a:solidFill>
              </a:rPr>
              <a:t> </a:t>
            </a:r>
            <a:r>
              <a:rPr lang="en-US" sz="2000" b="1" dirty="0" err="1">
                <a:solidFill>
                  <a:srgbClr val="0000FF"/>
                </a:solidFill>
              </a:rPr>
              <a:t>điện</a:t>
            </a:r>
            <a:r>
              <a:rPr lang="en-US" sz="2000" b="1" dirty="0">
                <a:solidFill>
                  <a:srgbClr val="0000FF"/>
                </a:solidFill>
              </a:rPr>
              <a:t> </a:t>
            </a:r>
            <a:r>
              <a:rPr lang="en-US" sz="2000" b="1" dirty="0" err="1">
                <a:solidFill>
                  <a:srgbClr val="0000FF"/>
                </a:solidFill>
              </a:rPr>
              <a:t>hình</a:t>
            </a:r>
            <a:r>
              <a:rPr lang="en-US" sz="2000" b="1" dirty="0">
                <a:solidFill>
                  <a:srgbClr val="0000FF"/>
                </a:solidFill>
              </a:rPr>
              <a:t> </a:t>
            </a:r>
            <a:r>
              <a:rPr lang="en-US" sz="2000" b="1" dirty="0" smtClean="0">
                <a:solidFill>
                  <a:srgbClr val="0000FF"/>
                </a:solidFill>
              </a:rPr>
              <a:t>19.3. </a:t>
            </a:r>
            <a:endParaRPr lang="en-US" sz="2000" b="1" dirty="0">
              <a:solidFill>
                <a:srgbClr val="0000FF"/>
              </a:solidFill>
            </a:endParaRPr>
          </a:p>
        </p:txBody>
      </p:sp>
      <p:sp>
        <p:nvSpPr>
          <p:cNvPr id="28" name="Text Box 142"/>
          <p:cNvSpPr txBox="1">
            <a:spLocks noChangeArrowheads="1"/>
          </p:cNvSpPr>
          <p:nvPr/>
        </p:nvSpPr>
        <p:spPr bwMode="auto">
          <a:xfrm>
            <a:off x="4038600" y="2337137"/>
            <a:ext cx="4876800" cy="1015663"/>
          </a:xfrm>
          <a:prstGeom prst="rect">
            <a:avLst/>
          </a:prstGeom>
          <a:solidFill>
            <a:srgbClr val="CCFFCC"/>
          </a:solidFill>
          <a:ln w="9525">
            <a:solidFill>
              <a:srgbClr val="003300"/>
            </a:solidFill>
            <a:miter lim="800000"/>
            <a:headEnd/>
            <a:tailEnd/>
          </a:ln>
          <a:effectLst/>
        </p:spPr>
        <p:txBody>
          <a:bodyPr wrap="square">
            <a:spAutoFit/>
          </a:bodyPr>
          <a:lstStyle/>
          <a:p>
            <a:pPr algn="just" eaLnBrk="1" hangingPunct="1"/>
            <a:r>
              <a:rPr lang="en-US" sz="2000" b="1" dirty="0" smtClean="0">
                <a:solidFill>
                  <a:srgbClr val="0000FF"/>
                </a:solidFill>
              </a:rPr>
              <a:t>N2,3,4: </a:t>
            </a:r>
            <a:r>
              <a:rPr lang="en-US" sz="2000" b="1" dirty="0" err="1" smtClean="0">
                <a:solidFill>
                  <a:srgbClr val="0000FF"/>
                </a:solidFill>
              </a:rPr>
              <a:t>Đổi</a:t>
            </a:r>
            <a:r>
              <a:rPr lang="en-US" sz="2000" b="1" dirty="0" smtClean="0">
                <a:solidFill>
                  <a:srgbClr val="0000FF"/>
                </a:solidFill>
              </a:rPr>
              <a:t> </a:t>
            </a:r>
            <a:r>
              <a:rPr lang="en-US" sz="2000" b="1" dirty="0" err="1" smtClean="0">
                <a:solidFill>
                  <a:srgbClr val="0000FF"/>
                </a:solidFill>
              </a:rPr>
              <a:t>vị</a:t>
            </a:r>
            <a:r>
              <a:rPr lang="en-US" sz="2000" b="1" dirty="0" smtClean="0">
                <a:solidFill>
                  <a:srgbClr val="0000FF"/>
                </a:solidFill>
              </a:rPr>
              <a:t> </a:t>
            </a:r>
            <a:r>
              <a:rPr lang="en-US" sz="2000" b="1" dirty="0" err="1" smtClean="0">
                <a:solidFill>
                  <a:srgbClr val="0000FF"/>
                </a:solidFill>
              </a:rPr>
              <a:t>trí</a:t>
            </a:r>
            <a:r>
              <a:rPr lang="en-US" sz="2000" b="1" dirty="0" smtClean="0">
                <a:solidFill>
                  <a:srgbClr val="0000FF"/>
                </a:solidFill>
              </a:rPr>
              <a:t> </a:t>
            </a:r>
            <a:r>
              <a:rPr lang="en-US" sz="2000" b="1" dirty="0" err="1" smtClean="0">
                <a:solidFill>
                  <a:srgbClr val="0000FF"/>
                </a:solidFill>
              </a:rPr>
              <a:t>của</a:t>
            </a:r>
            <a:r>
              <a:rPr lang="en-US" sz="2000" b="1" dirty="0" smtClean="0">
                <a:solidFill>
                  <a:srgbClr val="0000FF"/>
                </a:solidFill>
              </a:rPr>
              <a:t> 1 </a:t>
            </a:r>
            <a:r>
              <a:rPr lang="en-US" sz="2000" b="1" dirty="0" err="1" smtClean="0">
                <a:solidFill>
                  <a:srgbClr val="0000FF"/>
                </a:solidFill>
              </a:rPr>
              <a:t>trong</a:t>
            </a:r>
            <a:r>
              <a:rPr lang="en-US" sz="2000" b="1" dirty="0" smtClean="0">
                <a:solidFill>
                  <a:srgbClr val="0000FF"/>
                </a:solidFill>
              </a:rPr>
              <a:t> </a:t>
            </a:r>
            <a:r>
              <a:rPr lang="en-US" sz="2000" b="1" dirty="0" err="1" smtClean="0">
                <a:solidFill>
                  <a:srgbClr val="0000FF"/>
                </a:solidFill>
              </a:rPr>
              <a:t>các</a:t>
            </a:r>
            <a:r>
              <a:rPr lang="en-US" sz="2000" b="1" dirty="0" smtClean="0">
                <a:solidFill>
                  <a:srgbClr val="0000FF"/>
                </a:solidFill>
              </a:rPr>
              <a:t> </a:t>
            </a:r>
            <a:r>
              <a:rPr lang="en-US" sz="2000" b="1" dirty="0" err="1" smtClean="0">
                <a:solidFill>
                  <a:srgbClr val="0000FF"/>
                </a:solidFill>
              </a:rPr>
              <a:t>phần</a:t>
            </a:r>
            <a:r>
              <a:rPr lang="en-US" sz="2000" b="1" dirty="0" smtClean="0">
                <a:solidFill>
                  <a:srgbClr val="0000FF"/>
                </a:solidFill>
              </a:rPr>
              <a:t> </a:t>
            </a:r>
            <a:r>
              <a:rPr lang="en-US" sz="2000" b="1" dirty="0" err="1" smtClean="0">
                <a:solidFill>
                  <a:srgbClr val="0000FF"/>
                </a:solidFill>
              </a:rPr>
              <a:t>tử</a:t>
            </a:r>
            <a:r>
              <a:rPr lang="en-US" sz="2000" b="1" dirty="0" smtClean="0">
                <a:solidFill>
                  <a:srgbClr val="0000FF"/>
                </a:solidFill>
              </a:rPr>
              <a:t> </a:t>
            </a:r>
            <a:r>
              <a:rPr lang="en-US" sz="2000" b="1" dirty="0" err="1" smtClean="0">
                <a:solidFill>
                  <a:srgbClr val="0000FF"/>
                </a:solidFill>
              </a:rPr>
              <a:t>của</a:t>
            </a:r>
            <a:r>
              <a:rPr lang="en-US" sz="2000" b="1" dirty="0" smtClean="0">
                <a:solidFill>
                  <a:srgbClr val="0000FF"/>
                </a:solidFill>
              </a:rPr>
              <a:t> </a:t>
            </a:r>
            <a:r>
              <a:rPr lang="en-US" sz="2000" b="1" dirty="0" err="1" smtClean="0">
                <a:solidFill>
                  <a:srgbClr val="0000FF"/>
                </a:solidFill>
              </a:rPr>
              <a:t>mạch</a:t>
            </a:r>
            <a:r>
              <a:rPr lang="en-US" sz="2000" b="1" dirty="0" smtClean="0">
                <a:solidFill>
                  <a:srgbClr val="0000FF"/>
                </a:solidFill>
              </a:rPr>
              <a:t> </a:t>
            </a:r>
            <a:r>
              <a:rPr lang="en-US" sz="2000" b="1" dirty="0" err="1" smtClean="0">
                <a:solidFill>
                  <a:srgbClr val="0000FF"/>
                </a:solidFill>
              </a:rPr>
              <a:t>điện</a:t>
            </a:r>
            <a:r>
              <a:rPr lang="en-US" sz="2000" b="1" dirty="0" smtClean="0">
                <a:solidFill>
                  <a:srgbClr val="0000FF"/>
                </a:solidFill>
              </a:rPr>
              <a:t> </a:t>
            </a:r>
            <a:r>
              <a:rPr lang="en-US" sz="2000" b="1" dirty="0" err="1" smtClean="0">
                <a:solidFill>
                  <a:srgbClr val="0000FF"/>
                </a:solidFill>
              </a:rPr>
              <a:t>để</a:t>
            </a:r>
            <a:r>
              <a:rPr lang="en-US" sz="2000" b="1" dirty="0" smtClean="0">
                <a:solidFill>
                  <a:srgbClr val="0000FF"/>
                </a:solidFill>
              </a:rPr>
              <a:t> </a:t>
            </a:r>
            <a:r>
              <a:rPr lang="en-US" sz="2000" b="1" dirty="0" err="1" smtClean="0">
                <a:solidFill>
                  <a:srgbClr val="0000FF"/>
                </a:solidFill>
              </a:rPr>
              <a:t>tạo</a:t>
            </a:r>
            <a:r>
              <a:rPr lang="en-US" sz="2000" b="1" dirty="0" smtClean="0">
                <a:solidFill>
                  <a:srgbClr val="0000FF"/>
                </a:solidFill>
              </a:rPr>
              <a:t> </a:t>
            </a:r>
            <a:r>
              <a:rPr lang="en-US" sz="2000" b="1" dirty="0" err="1" smtClean="0">
                <a:solidFill>
                  <a:srgbClr val="0000FF"/>
                </a:solidFill>
              </a:rPr>
              <a:t>thành</a:t>
            </a:r>
            <a:r>
              <a:rPr lang="en-US" sz="2000" b="1" dirty="0" smtClean="0">
                <a:solidFill>
                  <a:srgbClr val="0000FF"/>
                </a:solidFill>
              </a:rPr>
              <a:t> </a:t>
            </a:r>
            <a:r>
              <a:rPr lang="en-US" sz="2000" b="1" dirty="0" err="1" smtClean="0">
                <a:solidFill>
                  <a:srgbClr val="0000FF"/>
                </a:solidFill>
              </a:rPr>
              <a:t>mạch</a:t>
            </a:r>
            <a:r>
              <a:rPr lang="en-US" sz="2000" b="1" dirty="0" smtClean="0">
                <a:solidFill>
                  <a:srgbClr val="0000FF"/>
                </a:solidFill>
              </a:rPr>
              <a:t> </a:t>
            </a:r>
            <a:r>
              <a:rPr lang="en-US" sz="2000" b="1" dirty="0" err="1" smtClean="0">
                <a:solidFill>
                  <a:srgbClr val="0000FF"/>
                </a:solidFill>
              </a:rPr>
              <a:t>điện</a:t>
            </a:r>
            <a:r>
              <a:rPr lang="en-US" sz="2000" b="1" dirty="0" smtClean="0">
                <a:solidFill>
                  <a:srgbClr val="0000FF"/>
                </a:solidFill>
              </a:rPr>
              <a:t> </a:t>
            </a:r>
            <a:r>
              <a:rPr lang="en-US" sz="2000" b="1" dirty="0" err="1" smtClean="0">
                <a:solidFill>
                  <a:srgbClr val="0000FF"/>
                </a:solidFill>
              </a:rPr>
              <a:t>mới</a:t>
            </a:r>
            <a:r>
              <a:rPr lang="en-US" sz="2000" b="1" dirty="0" smtClean="0">
                <a:solidFill>
                  <a:srgbClr val="0000FF"/>
                </a:solidFill>
              </a:rPr>
              <a:t> </a:t>
            </a:r>
            <a:r>
              <a:rPr lang="en-US" sz="2000" b="1" dirty="0" err="1" smtClean="0">
                <a:solidFill>
                  <a:srgbClr val="0000FF"/>
                </a:solidFill>
              </a:rPr>
              <a:t>và</a:t>
            </a:r>
            <a:r>
              <a:rPr lang="en-US" sz="2000" b="1" dirty="0" smtClean="0">
                <a:solidFill>
                  <a:srgbClr val="0000FF"/>
                </a:solidFill>
              </a:rPr>
              <a:t> </a:t>
            </a:r>
            <a:r>
              <a:rPr lang="en-US" sz="2000" b="1" dirty="0" err="1" smtClean="0">
                <a:solidFill>
                  <a:srgbClr val="0000FF"/>
                </a:solidFill>
              </a:rPr>
              <a:t>vẽ</a:t>
            </a:r>
            <a:r>
              <a:rPr lang="en-US" sz="2000" b="1" dirty="0" smtClean="0">
                <a:solidFill>
                  <a:srgbClr val="0000FF"/>
                </a:solidFill>
              </a:rPr>
              <a:t> </a:t>
            </a:r>
            <a:r>
              <a:rPr lang="en-US" sz="2000" b="1" dirty="0" err="1" smtClean="0">
                <a:solidFill>
                  <a:srgbClr val="0000FF"/>
                </a:solidFill>
              </a:rPr>
              <a:t>lại</a:t>
            </a:r>
            <a:r>
              <a:rPr lang="en-US" sz="2000" b="1" dirty="0" smtClean="0">
                <a:solidFill>
                  <a:srgbClr val="0000FF"/>
                </a:solidFill>
              </a:rPr>
              <a:t> </a:t>
            </a:r>
            <a:r>
              <a:rPr lang="en-US" sz="2000" b="1" dirty="0" err="1" smtClean="0">
                <a:solidFill>
                  <a:srgbClr val="0000FF"/>
                </a:solidFill>
              </a:rPr>
              <a:t>mạch</a:t>
            </a:r>
            <a:r>
              <a:rPr lang="en-US" sz="2000" b="1" dirty="0" smtClean="0">
                <a:solidFill>
                  <a:srgbClr val="0000FF"/>
                </a:solidFill>
              </a:rPr>
              <a:t> </a:t>
            </a:r>
            <a:r>
              <a:rPr lang="en-US" sz="2000" b="1" dirty="0" err="1" smtClean="0">
                <a:solidFill>
                  <a:srgbClr val="0000FF"/>
                </a:solidFill>
              </a:rPr>
              <a:t>điện</a:t>
            </a:r>
            <a:r>
              <a:rPr lang="en-US" sz="2000" b="1" dirty="0" smtClean="0">
                <a:solidFill>
                  <a:srgbClr val="0000FF"/>
                </a:solidFill>
              </a:rPr>
              <a:t> </a:t>
            </a:r>
            <a:r>
              <a:rPr lang="en-US" sz="2000" b="1" dirty="0" err="1" smtClean="0">
                <a:solidFill>
                  <a:srgbClr val="0000FF"/>
                </a:solidFill>
              </a:rPr>
              <a:t>mới</a:t>
            </a:r>
            <a:r>
              <a:rPr lang="en-US" sz="2000" b="1" dirty="0" smtClean="0">
                <a:solidFill>
                  <a:srgbClr val="0000FF"/>
                </a:solidFill>
              </a:rPr>
              <a:t> </a:t>
            </a:r>
            <a:r>
              <a:rPr lang="en-US" sz="2000" b="1" dirty="0" err="1" smtClean="0">
                <a:solidFill>
                  <a:srgbClr val="0000FF"/>
                </a:solidFill>
              </a:rPr>
              <a:t>đó</a:t>
            </a:r>
            <a:r>
              <a:rPr lang="en-US" sz="2000" b="1" dirty="0" smtClean="0">
                <a:solidFill>
                  <a:srgbClr val="0000FF"/>
                </a:solidFill>
              </a:rPr>
              <a:t>. </a:t>
            </a:r>
            <a:endParaRPr lang="en-US" sz="2000" b="1" dirty="0">
              <a:solidFill>
                <a:srgbClr val="0000FF"/>
              </a:solidFill>
            </a:endParaRPr>
          </a:p>
        </p:txBody>
      </p:sp>
      <p:sp>
        <p:nvSpPr>
          <p:cNvPr id="10" name="AutoShape 6"/>
          <p:cNvSpPr>
            <a:spLocks noChangeArrowheads="1"/>
          </p:cNvSpPr>
          <p:nvPr/>
        </p:nvSpPr>
        <p:spPr bwMode="auto">
          <a:xfrm>
            <a:off x="0" y="0"/>
            <a:ext cx="9144000" cy="914400"/>
          </a:xfrm>
          <a:prstGeom prst="horizontalScroll">
            <a:avLst>
              <a:gd name="adj" fmla="val 12500"/>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50000" t="50000" r="50000" b="50000"/>
            </a:path>
            <a:tileRect/>
          </a:gradFill>
          <a:ln w="9525">
            <a:solidFill>
              <a:schemeClr val="tx1"/>
            </a:solidFill>
            <a:round/>
            <a:headEnd/>
            <a:tailEnd/>
          </a:ln>
          <a:effectLst/>
        </p:spPr>
        <p:txBody>
          <a:bodyPr wrap="none" anchor="ctr"/>
          <a:lstStyle/>
          <a:p>
            <a:pPr algn="ctr">
              <a:spcBef>
                <a:spcPts val="0"/>
              </a:spcBef>
            </a:pPr>
            <a:r>
              <a:rPr lang="vi-VN" sz="2800" b="1" dirty="0" smtClean="0">
                <a:solidFill>
                  <a:srgbClr val="0000CC"/>
                </a:solidFill>
              </a:rPr>
              <a:t>SƠ ĐỒ MẠCH ĐIỆN – CHIỀU DÒNG ĐIỆN</a:t>
            </a:r>
            <a:endParaRPr lang="vi-VN" sz="2800" b="1" dirty="0">
              <a:solidFill>
                <a:srgbClr val="0000CC"/>
              </a:solidFill>
            </a:endParaRPr>
          </a:p>
        </p:txBody>
      </p:sp>
      <p:pic>
        <p:nvPicPr>
          <p:cNvPr id="11" name="Picture 31" descr="25022013295"/>
          <p:cNvPicPr>
            <a:picLocks noChangeAspect="1" noChangeArrowheads="1"/>
          </p:cNvPicPr>
          <p:nvPr/>
        </p:nvPicPr>
        <p:blipFill>
          <a:blip r:embed="rId3" cstate="print"/>
          <a:srcRect/>
          <a:stretch>
            <a:fillRect/>
          </a:stretch>
        </p:blipFill>
        <p:spPr bwMode="auto">
          <a:xfrm>
            <a:off x="1676400" y="3429000"/>
            <a:ext cx="4800600" cy="36004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9735"/>
                                        </p:tgtEl>
                                        <p:attrNameLst>
                                          <p:attrName>style.visibility</p:attrName>
                                        </p:attrNameLst>
                                      </p:cBhvr>
                                      <p:to>
                                        <p:strVal val="visible"/>
                                      </p:to>
                                    </p:set>
                                    <p:anim calcmode="discrete" valueType="clr">
                                      <p:cBhvr override="childStyle">
                                        <p:cTn id="7" dur="80"/>
                                        <p:tgtEl>
                                          <p:spTgt spid="2973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9735"/>
                                        </p:tgtEl>
                                        <p:attrNameLst>
                                          <p:attrName>fillcolor</p:attrName>
                                        </p:attrNameLst>
                                      </p:cBhvr>
                                      <p:tavLst>
                                        <p:tav tm="0">
                                          <p:val>
                                            <p:clrVal>
                                              <a:schemeClr val="accent2"/>
                                            </p:clrVal>
                                          </p:val>
                                        </p:tav>
                                        <p:tav tm="50000">
                                          <p:val>
                                            <p:clrVal>
                                              <a:schemeClr val="hlink"/>
                                            </p:clrVal>
                                          </p:val>
                                        </p:tav>
                                      </p:tavLst>
                                    </p:anim>
                                    <p:set>
                                      <p:cBhvr>
                                        <p:cTn id="9" dur="80"/>
                                        <p:tgtEl>
                                          <p:spTgt spid="2973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9838"/>
                                        </p:tgtEl>
                                        <p:attrNameLst>
                                          <p:attrName>style.visibility</p:attrName>
                                        </p:attrNameLst>
                                      </p:cBhvr>
                                      <p:to>
                                        <p:strVal val="visible"/>
                                      </p:to>
                                    </p:set>
                                    <p:animEffect transition="in" filter="randombar(horizontal)">
                                      <p:cBhvr>
                                        <p:cTn id="19" dur="500"/>
                                        <p:tgtEl>
                                          <p:spTgt spid="29838"/>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randombar(horizontal)">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35" grpId="0"/>
      <p:bldP spid="29838"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60"/>
          <p:cNvGrpSpPr>
            <a:grpSpLocks/>
          </p:cNvGrpSpPr>
          <p:nvPr/>
        </p:nvGrpSpPr>
        <p:grpSpPr bwMode="auto">
          <a:xfrm>
            <a:off x="2743200" y="2717800"/>
            <a:ext cx="1371600" cy="557213"/>
            <a:chOff x="3312" y="2121"/>
            <a:chExt cx="864" cy="351"/>
          </a:xfrm>
          <a:noFill/>
        </p:grpSpPr>
        <p:sp>
          <p:nvSpPr>
            <p:cNvPr id="5" name="Freeform 145"/>
            <p:cNvSpPr>
              <a:spLocks/>
            </p:cNvSpPr>
            <p:nvPr/>
          </p:nvSpPr>
          <p:spPr bwMode="auto">
            <a:xfrm>
              <a:off x="3312" y="2304"/>
              <a:ext cx="624" cy="144"/>
            </a:xfrm>
            <a:custGeom>
              <a:avLst/>
              <a:gdLst/>
              <a:ahLst/>
              <a:cxnLst>
                <a:cxn ang="0">
                  <a:pos x="0" y="144"/>
                </a:cxn>
                <a:cxn ang="0">
                  <a:pos x="336" y="144"/>
                </a:cxn>
                <a:cxn ang="0">
                  <a:pos x="624" y="0"/>
                </a:cxn>
              </a:cxnLst>
              <a:rect l="0" t="0" r="r" b="b"/>
              <a:pathLst>
                <a:path w="624" h="144">
                  <a:moveTo>
                    <a:pt x="0" y="144"/>
                  </a:moveTo>
                  <a:lnTo>
                    <a:pt x="336" y="144"/>
                  </a:lnTo>
                  <a:lnTo>
                    <a:pt x="624" y="0"/>
                  </a:lnTo>
                </a:path>
              </a:pathLst>
            </a:custGeom>
            <a:grpFill/>
            <a:ln w="38100" cmpd="sng">
              <a:solidFill>
                <a:srgbClr val="C00000"/>
              </a:solidFill>
              <a:round/>
              <a:headEnd/>
              <a:tailEnd/>
            </a:ln>
            <a:effectLst/>
          </p:spPr>
          <p:txBody>
            <a:bodyPr/>
            <a:lstStyle/>
            <a:p>
              <a:endParaRPr lang="vi-VN"/>
            </a:p>
          </p:txBody>
        </p:sp>
        <p:sp>
          <p:nvSpPr>
            <p:cNvPr id="6" name="Line 146"/>
            <p:cNvSpPr>
              <a:spLocks noChangeShapeType="1"/>
            </p:cNvSpPr>
            <p:nvPr/>
          </p:nvSpPr>
          <p:spPr bwMode="auto">
            <a:xfrm>
              <a:off x="3888" y="2448"/>
              <a:ext cx="288" cy="1"/>
            </a:xfrm>
            <a:prstGeom prst="line">
              <a:avLst/>
            </a:prstGeom>
            <a:grpFill/>
            <a:ln w="38100">
              <a:solidFill>
                <a:srgbClr val="C00000"/>
              </a:solidFill>
              <a:round/>
              <a:headEnd type="oval" w="med" len="med"/>
              <a:tailEnd/>
            </a:ln>
            <a:effectLst/>
          </p:spPr>
          <p:txBody>
            <a:bodyPr/>
            <a:lstStyle/>
            <a:p>
              <a:endParaRPr lang="vi-VN"/>
            </a:p>
          </p:txBody>
        </p:sp>
        <p:sp>
          <p:nvSpPr>
            <p:cNvPr id="7" name="Oval 155"/>
            <p:cNvSpPr>
              <a:spLocks noChangeArrowheads="1"/>
            </p:cNvSpPr>
            <p:nvPr/>
          </p:nvSpPr>
          <p:spPr bwMode="auto">
            <a:xfrm>
              <a:off x="3632" y="2424"/>
              <a:ext cx="48" cy="48"/>
            </a:xfrm>
            <a:prstGeom prst="ellipse">
              <a:avLst/>
            </a:prstGeom>
            <a:grpFill/>
            <a:ln w="38100">
              <a:solidFill>
                <a:srgbClr val="C00000"/>
              </a:solidFill>
              <a:round/>
              <a:headEnd/>
              <a:tailEnd/>
            </a:ln>
            <a:effectLst/>
          </p:spPr>
          <p:txBody>
            <a:bodyPr wrap="none" anchor="ctr"/>
            <a:lstStyle/>
            <a:p>
              <a:endParaRPr lang="vi-VN"/>
            </a:p>
          </p:txBody>
        </p:sp>
        <p:sp>
          <p:nvSpPr>
            <p:cNvPr id="8" name="Text Box 156"/>
            <p:cNvSpPr txBox="1">
              <a:spLocks noChangeArrowheads="1"/>
            </p:cNvSpPr>
            <p:nvPr/>
          </p:nvSpPr>
          <p:spPr bwMode="auto">
            <a:xfrm>
              <a:off x="3648" y="2121"/>
              <a:ext cx="432" cy="231"/>
            </a:xfrm>
            <a:prstGeom prst="rect">
              <a:avLst/>
            </a:prstGeom>
            <a:grpFill/>
            <a:ln w="9525">
              <a:solidFill>
                <a:srgbClr val="C00000"/>
              </a:solidFill>
              <a:miter lim="800000"/>
              <a:headEnd/>
              <a:tailEnd/>
            </a:ln>
            <a:effectLst/>
          </p:spPr>
          <p:txBody>
            <a:bodyPr>
              <a:spAutoFit/>
            </a:bodyPr>
            <a:lstStyle/>
            <a:p>
              <a:pPr>
                <a:spcBef>
                  <a:spcPct val="50000"/>
                </a:spcBef>
              </a:pPr>
              <a:r>
                <a:rPr lang="en-US" b="1"/>
                <a:t>K</a:t>
              </a:r>
              <a:endParaRPr lang="vi-VN" b="1"/>
            </a:p>
          </p:txBody>
        </p:sp>
      </p:grpSp>
      <p:grpSp>
        <p:nvGrpSpPr>
          <p:cNvPr id="9" name="Group 159"/>
          <p:cNvGrpSpPr>
            <a:grpSpLocks/>
          </p:cNvGrpSpPr>
          <p:nvPr/>
        </p:nvGrpSpPr>
        <p:grpSpPr bwMode="auto">
          <a:xfrm>
            <a:off x="4572000" y="2590800"/>
            <a:ext cx="1447800" cy="952500"/>
            <a:chOff x="4464" y="2064"/>
            <a:chExt cx="768" cy="528"/>
          </a:xfrm>
        </p:grpSpPr>
        <p:sp>
          <p:nvSpPr>
            <p:cNvPr id="10" name="Line 149"/>
            <p:cNvSpPr>
              <a:spLocks noChangeShapeType="1"/>
            </p:cNvSpPr>
            <p:nvPr/>
          </p:nvSpPr>
          <p:spPr bwMode="auto">
            <a:xfrm>
              <a:off x="4752" y="2256"/>
              <a:ext cx="0" cy="336"/>
            </a:xfrm>
            <a:prstGeom prst="line">
              <a:avLst/>
            </a:prstGeom>
            <a:noFill/>
            <a:ln w="38100">
              <a:solidFill>
                <a:srgbClr val="C00000"/>
              </a:solidFill>
              <a:round/>
              <a:headEnd/>
              <a:tailEnd/>
            </a:ln>
            <a:effectLst/>
          </p:spPr>
          <p:txBody>
            <a:bodyPr/>
            <a:lstStyle/>
            <a:p>
              <a:endParaRPr lang="vi-VN"/>
            </a:p>
          </p:txBody>
        </p:sp>
        <p:sp>
          <p:nvSpPr>
            <p:cNvPr id="11" name="Line 150"/>
            <p:cNvSpPr>
              <a:spLocks noChangeShapeType="1"/>
            </p:cNvSpPr>
            <p:nvPr/>
          </p:nvSpPr>
          <p:spPr bwMode="auto">
            <a:xfrm>
              <a:off x="4824" y="2352"/>
              <a:ext cx="0" cy="144"/>
            </a:xfrm>
            <a:prstGeom prst="line">
              <a:avLst/>
            </a:prstGeom>
            <a:noFill/>
            <a:ln w="38100">
              <a:solidFill>
                <a:srgbClr val="C00000"/>
              </a:solidFill>
              <a:round/>
              <a:headEnd/>
              <a:tailEnd/>
            </a:ln>
            <a:effectLst/>
          </p:spPr>
          <p:txBody>
            <a:bodyPr/>
            <a:lstStyle/>
            <a:p>
              <a:endParaRPr lang="vi-VN"/>
            </a:p>
          </p:txBody>
        </p:sp>
        <p:sp>
          <p:nvSpPr>
            <p:cNvPr id="12" name="Line 151"/>
            <p:cNvSpPr>
              <a:spLocks noChangeShapeType="1"/>
            </p:cNvSpPr>
            <p:nvPr/>
          </p:nvSpPr>
          <p:spPr bwMode="auto">
            <a:xfrm>
              <a:off x="4896" y="2256"/>
              <a:ext cx="0" cy="336"/>
            </a:xfrm>
            <a:prstGeom prst="line">
              <a:avLst/>
            </a:prstGeom>
            <a:noFill/>
            <a:ln w="38100">
              <a:solidFill>
                <a:srgbClr val="C00000"/>
              </a:solidFill>
              <a:round/>
              <a:headEnd/>
              <a:tailEnd/>
            </a:ln>
            <a:effectLst/>
          </p:spPr>
          <p:txBody>
            <a:bodyPr/>
            <a:lstStyle/>
            <a:p>
              <a:endParaRPr lang="vi-VN"/>
            </a:p>
          </p:txBody>
        </p:sp>
        <p:sp>
          <p:nvSpPr>
            <p:cNvPr id="13" name="Line 152"/>
            <p:cNvSpPr>
              <a:spLocks noChangeShapeType="1"/>
            </p:cNvSpPr>
            <p:nvPr/>
          </p:nvSpPr>
          <p:spPr bwMode="auto">
            <a:xfrm>
              <a:off x="4968" y="2352"/>
              <a:ext cx="0" cy="144"/>
            </a:xfrm>
            <a:prstGeom prst="line">
              <a:avLst/>
            </a:prstGeom>
            <a:noFill/>
            <a:ln w="38100">
              <a:solidFill>
                <a:srgbClr val="C00000"/>
              </a:solidFill>
              <a:round/>
              <a:headEnd/>
              <a:tailEnd/>
            </a:ln>
            <a:effectLst/>
          </p:spPr>
          <p:txBody>
            <a:bodyPr/>
            <a:lstStyle/>
            <a:p>
              <a:endParaRPr lang="vi-VN"/>
            </a:p>
          </p:txBody>
        </p:sp>
        <p:sp>
          <p:nvSpPr>
            <p:cNvPr id="14" name="Line 153"/>
            <p:cNvSpPr>
              <a:spLocks noChangeShapeType="1"/>
            </p:cNvSpPr>
            <p:nvPr/>
          </p:nvSpPr>
          <p:spPr bwMode="auto">
            <a:xfrm>
              <a:off x="4976" y="2416"/>
              <a:ext cx="192" cy="0"/>
            </a:xfrm>
            <a:prstGeom prst="line">
              <a:avLst/>
            </a:prstGeom>
            <a:noFill/>
            <a:ln w="38100">
              <a:solidFill>
                <a:srgbClr val="C00000"/>
              </a:solidFill>
              <a:round/>
              <a:headEnd/>
              <a:tailEnd/>
            </a:ln>
            <a:effectLst/>
          </p:spPr>
          <p:txBody>
            <a:bodyPr/>
            <a:lstStyle/>
            <a:p>
              <a:endParaRPr lang="vi-VN"/>
            </a:p>
          </p:txBody>
        </p:sp>
        <p:sp>
          <p:nvSpPr>
            <p:cNvPr id="15" name="Line 154"/>
            <p:cNvSpPr>
              <a:spLocks noChangeShapeType="1"/>
            </p:cNvSpPr>
            <p:nvPr/>
          </p:nvSpPr>
          <p:spPr bwMode="auto">
            <a:xfrm flipH="1">
              <a:off x="4464" y="2424"/>
              <a:ext cx="288" cy="0"/>
            </a:xfrm>
            <a:prstGeom prst="line">
              <a:avLst/>
            </a:prstGeom>
            <a:noFill/>
            <a:ln w="38100">
              <a:solidFill>
                <a:srgbClr val="C00000"/>
              </a:solidFill>
              <a:round/>
              <a:headEnd/>
              <a:tailEnd/>
            </a:ln>
            <a:effectLst/>
          </p:spPr>
          <p:txBody>
            <a:bodyPr/>
            <a:lstStyle/>
            <a:p>
              <a:endParaRPr lang="vi-VN"/>
            </a:p>
          </p:txBody>
        </p:sp>
        <p:sp>
          <p:nvSpPr>
            <p:cNvPr id="16" name="Text Box 157"/>
            <p:cNvSpPr txBox="1">
              <a:spLocks noChangeArrowheads="1"/>
            </p:cNvSpPr>
            <p:nvPr/>
          </p:nvSpPr>
          <p:spPr bwMode="auto">
            <a:xfrm>
              <a:off x="4536" y="2169"/>
              <a:ext cx="240" cy="231"/>
            </a:xfrm>
            <a:prstGeom prst="rect">
              <a:avLst/>
            </a:prstGeom>
            <a:noFill/>
            <a:ln w="9525">
              <a:solidFill>
                <a:srgbClr val="C00000"/>
              </a:solidFill>
              <a:miter lim="800000"/>
              <a:headEnd/>
              <a:tailEnd/>
            </a:ln>
            <a:effectLst/>
          </p:spPr>
          <p:txBody>
            <a:bodyPr>
              <a:spAutoFit/>
            </a:bodyPr>
            <a:lstStyle/>
            <a:p>
              <a:pPr>
                <a:spcBef>
                  <a:spcPct val="50000"/>
                </a:spcBef>
              </a:pPr>
              <a:r>
                <a:rPr lang="en-US" b="1" dirty="0">
                  <a:solidFill>
                    <a:srgbClr val="FF0000"/>
                  </a:solidFill>
                </a:rPr>
                <a:t>+</a:t>
              </a:r>
              <a:endParaRPr lang="vi-VN" b="1" dirty="0">
                <a:solidFill>
                  <a:srgbClr val="FF0000"/>
                </a:solidFill>
              </a:endParaRPr>
            </a:p>
          </p:txBody>
        </p:sp>
        <p:sp>
          <p:nvSpPr>
            <p:cNvPr id="17" name="Text Box 158"/>
            <p:cNvSpPr txBox="1">
              <a:spLocks noChangeArrowheads="1"/>
            </p:cNvSpPr>
            <p:nvPr/>
          </p:nvSpPr>
          <p:spPr bwMode="auto">
            <a:xfrm>
              <a:off x="4992" y="2064"/>
              <a:ext cx="240" cy="231"/>
            </a:xfrm>
            <a:prstGeom prst="rect">
              <a:avLst/>
            </a:prstGeom>
            <a:noFill/>
            <a:ln w="9525">
              <a:solidFill>
                <a:srgbClr val="C00000"/>
              </a:solidFill>
              <a:miter lim="800000"/>
              <a:headEnd/>
              <a:tailEnd/>
            </a:ln>
            <a:effectLst/>
          </p:spPr>
          <p:txBody>
            <a:bodyPr>
              <a:spAutoFit/>
            </a:bodyPr>
            <a:lstStyle/>
            <a:p>
              <a:pPr>
                <a:spcBef>
                  <a:spcPct val="50000"/>
                </a:spcBef>
              </a:pPr>
              <a:r>
                <a:rPr lang="en-US">
                  <a:solidFill>
                    <a:srgbClr val="0000CC"/>
                  </a:solidFill>
                </a:rPr>
                <a:t>_</a:t>
              </a:r>
              <a:endParaRPr lang="vi-VN">
                <a:solidFill>
                  <a:srgbClr val="0000CC"/>
                </a:solidFill>
              </a:endParaRPr>
            </a:p>
          </p:txBody>
        </p:sp>
      </p:grpSp>
      <p:sp>
        <p:nvSpPr>
          <p:cNvPr id="18" name="Line 161"/>
          <p:cNvSpPr>
            <a:spLocks noChangeShapeType="1"/>
          </p:cNvSpPr>
          <p:nvPr/>
        </p:nvSpPr>
        <p:spPr bwMode="auto">
          <a:xfrm flipH="1">
            <a:off x="3962400" y="3238500"/>
            <a:ext cx="914400" cy="1588"/>
          </a:xfrm>
          <a:prstGeom prst="line">
            <a:avLst/>
          </a:prstGeom>
          <a:noFill/>
          <a:ln w="38100">
            <a:solidFill>
              <a:srgbClr val="0000FF"/>
            </a:solidFill>
            <a:round/>
            <a:headEnd/>
            <a:tailEnd/>
          </a:ln>
          <a:effectLst/>
        </p:spPr>
        <p:txBody>
          <a:bodyPr/>
          <a:lstStyle/>
          <a:p>
            <a:endParaRPr lang="vi-VN"/>
          </a:p>
        </p:txBody>
      </p:sp>
      <p:sp>
        <p:nvSpPr>
          <p:cNvPr id="19" name="Freeform 163"/>
          <p:cNvSpPr>
            <a:spLocks/>
          </p:cNvSpPr>
          <p:nvPr/>
        </p:nvSpPr>
        <p:spPr bwMode="auto">
          <a:xfrm>
            <a:off x="2438400" y="3213100"/>
            <a:ext cx="4038600" cy="1384300"/>
          </a:xfrm>
          <a:custGeom>
            <a:avLst/>
            <a:gdLst/>
            <a:ahLst/>
            <a:cxnLst>
              <a:cxn ang="0">
                <a:pos x="240" y="8"/>
              </a:cxn>
              <a:cxn ang="0">
                <a:pos x="0" y="8"/>
              </a:cxn>
              <a:cxn ang="0">
                <a:pos x="0" y="872"/>
              </a:cxn>
              <a:cxn ang="0">
                <a:pos x="2544" y="872"/>
              </a:cxn>
              <a:cxn ang="0">
                <a:pos x="2536" y="0"/>
              </a:cxn>
              <a:cxn ang="0">
                <a:pos x="2112" y="8"/>
              </a:cxn>
            </a:cxnLst>
            <a:rect l="0" t="0" r="r" b="b"/>
            <a:pathLst>
              <a:path w="2544" h="872">
                <a:moveTo>
                  <a:pt x="240" y="8"/>
                </a:moveTo>
                <a:lnTo>
                  <a:pt x="0" y="8"/>
                </a:lnTo>
                <a:lnTo>
                  <a:pt x="0" y="872"/>
                </a:lnTo>
                <a:lnTo>
                  <a:pt x="2544" y="872"/>
                </a:lnTo>
                <a:lnTo>
                  <a:pt x="2536" y="0"/>
                </a:lnTo>
                <a:lnTo>
                  <a:pt x="2112" y="8"/>
                </a:lnTo>
              </a:path>
            </a:pathLst>
          </a:custGeom>
          <a:noFill/>
          <a:ln w="38100" cmpd="sng">
            <a:solidFill>
              <a:srgbClr val="0000FF"/>
            </a:solidFill>
            <a:round/>
            <a:headEnd/>
            <a:tailEnd/>
          </a:ln>
          <a:effectLst/>
        </p:spPr>
        <p:txBody>
          <a:bodyPr/>
          <a:lstStyle/>
          <a:p>
            <a:endParaRPr lang="vi-VN"/>
          </a:p>
        </p:txBody>
      </p:sp>
      <p:sp>
        <p:nvSpPr>
          <p:cNvPr id="20" name="AutoShape 147"/>
          <p:cNvSpPr>
            <a:spLocks noChangeArrowheads="1"/>
          </p:cNvSpPr>
          <p:nvPr/>
        </p:nvSpPr>
        <p:spPr bwMode="auto">
          <a:xfrm>
            <a:off x="4191000" y="4343400"/>
            <a:ext cx="533400" cy="533400"/>
          </a:xfrm>
          <a:prstGeom prst="flowChartSummingJunction">
            <a:avLst/>
          </a:prstGeom>
          <a:solidFill>
            <a:schemeClr val="bg1"/>
          </a:solidFill>
          <a:ln w="38100">
            <a:solidFill>
              <a:srgbClr val="FF0000"/>
            </a:solidFill>
            <a:round/>
            <a:headEnd/>
            <a:tailEnd/>
          </a:ln>
          <a:effectLst/>
        </p:spPr>
        <p:txBody>
          <a:bodyPr wrap="none" anchor="ctr"/>
          <a:lstStyle/>
          <a:p>
            <a:endParaRPr lang="vi-VN"/>
          </a:p>
        </p:txBody>
      </p:sp>
      <p:sp>
        <p:nvSpPr>
          <p:cNvPr id="21" name="Text Box 130"/>
          <p:cNvSpPr txBox="1">
            <a:spLocks noChangeArrowheads="1"/>
          </p:cNvSpPr>
          <p:nvPr/>
        </p:nvSpPr>
        <p:spPr bwMode="auto">
          <a:xfrm>
            <a:off x="304800" y="1233488"/>
            <a:ext cx="8305800" cy="461665"/>
          </a:xfrm>
          <a:prstGeom prst="rect">
            <a:avLst/>
          </a:prstGeom>
          <a:noFill/>
          <a:ln w="9525">
            <a:noFill/>
            <a:miter lim="800000"/>
            <a:headEnd/>
            <a:tailEnd/>
          </a:ln>
          <a:effectLst/>
        </p:spPr>
        <p:txBody>
          <a:bodyPr>
            <a:spAutoFit/>
          </a:bodyPr>
          <a:lstStyle/>
          <a:p>
            <a:pPr eaLnBrk="1" hangingPunct="1">
              <a:spcBef>
                <a:spcPct val="50000"/>
              </a:spcBef>
            </a:pPr>
            <a:r>
              <a:rPr lang="en-US" sz="2400" b="1" i="1" dirty="0">
                <a:solidFill>
                  <a:schemeClr val="accent2">
                    <a:lumMod val="50000"/>
                  </a:schemeClr>
                </a:solidFill>
              </a:rPr>
              <a:t>a/ </a:t>
            </a:r>
            <a:r>
              <a:rPr lang="en-US" sz="2400" b="1" i="1" dirty="0" err="1">
                <a:solidFill>
                  <a:schemeClr val="accent2">
                    <a:lumMod val="50000"/>
                  </a:schemeClr>
                </a:solidFill>
              </a:rPr>
              <a:t>Ký</a:t>
            </a:r>
            <a:r>
              <a:rPr lang="en-US" sz="2400" b="1" i="1" dirty="0">
                <a:solidFill>
                  <a:schemeClr val="accent2">
                    <a:lumMod val="50000"/>
                  </a:schemeClr>
                </a:solidFill>
              </a:rPr>
              <a:t> </a:t>
            </a:r>
            <a:r>
              <a:rPr lang="en-US" sz="2400" b="1" i="1" dirty="0" err="1">
                <a:solidFill>
                  <a:schemeClr val="accent2">
                    <a:lumMod val="50000"/>
                  </a:schemeClr>
                </a:solidFill>
              </a:rPr>
              <a:t>hiệu</a:t>
            </a:r>
            <a:r>
              <a:rPr lang="en-US" sz="2400" b="1" i="1" dirty="0">
                <a:solidFill>
                  <a:schemeClr val="accent2">
                    <a:lumMod val="50000"/>
                  </a:schemeClr>
                </a:solidFill>
              </a:rPr>
              <a:t> </a:t>
            </a:r>
            <a:r>
              <a:rPr lang="en-US" sz="2400" b="1" i="1" dirty="0" err="1">
                <a:solidFill>
                  <a:schemeClr val="accent2">
                    <a:lumMod val="50000"/>
                  </a:schemeClr>
                </a:solidFill>
              </a:rPr>
              <a:t>của</a:t>
            </a:r>
            <a:r>
              <a:rPr lang="en-US" sz="2400" b="1" i="1" dirty="0">
                <a:solidFill>
                  <a:schemeClr val="accent2">
                    <a:lumMod val="50000"/>
                  </a:schemeClr>
                </a:solidFill>
              </a:rPr>
              <a:t> </a:t>
            </a:r>
            <a:r>
              <a:rPr lang="en-US" sz="2400" b="1" i="1" dirty="0" err="1">
                <a:solidFill>
                  <a:schemeClr val="accent2">
                    <a:lumMod val="50000"/>
                  </a:schemeClr>
                </a:solidFill>
              </a:rPr>
              <a:t>một</a:t>
            </a:r>
            <a:r>
              <a:rPr lang="en-US" sz="2400" b="1" i="1" dirty="0">
                <a:solidFill>
                  <a:schemeClr val="accent2">
                    <a:lumMod val="50000"/>
                  </a:schemeClr>
                </a:solidFill>
              </a:rPr>
              <a:t> </a:t>
            </a:r>
            <a:r>
              <a:rPr lang="en-US" sz="2400" b="1" i="1" dirty="0" err="1">
                <a:solidFill>
                  <a:schemeClr val="accent2">
                    <a:lumMod val="50000"/>
                  </a:schemeClr>
                </a:solidFill>
              </a:rPr>
              <a:t>số</a:t>
            </a:r>
            <a:r>
              <a:rPr lang="en-US" sz="2400" b="1" i="1" dirty="0">
                <a:solidFill>
                  <a:schemeClr val="accent2">
                    <a:lumMod val="50000"/>
                  </a:schemeClr>
                </a:solidFill>
              </a:rPr>
              <a:t> </a:t>
            </a:r>
            <a:r>
              <a:rPr lang="en-US" sz="2400" b="1" i="1" dirty="0" err="1">
                <a:solidFill>
                  <a:schemeClr val="accent2">
                    <a:lumMod val="50000"/>
                  </a:schemeClr>
                </a:solidFill>
              </a:rPr>
              <a:t>bộ</a:t>
            </a:r>
            <a:r>
              <a:rPr lang="en-US" sz="2400" b="1" i="1" dirty="0">
                <a:solidFill>
                  <a:schemeClr val="accent2">
                    <a:lumMod val="50000"/>
                  </a:schemeClr>
                </a:solidFill>
              </a:rPr>
              <a:t> </a:t>
            </a:r>
            <a:r>
              <a:rPr lang="en-US" sz="2400" b="1" i="1" dirty="0" err="1">
                <a:solidFill>
                  <a:schemeClr val="accent2">
                    <a:lumMod val="50000"/>
                  </a:schemeClr>
                </a:solidFill>
              </a:rPr>
              <a:t>phận</a:t>
            </a:r>
            <a:r>
              <a:rPr lang="en-US" sz="2400" b="1" i="1" dirty="0">
                <a:solidFill>
                  <a:schemeClr val="accent2">
                    <a:lumMod val="50000"/>
                  </a:schemeClr>
                </a:solidFill>
              </a:rPr>
              <a:t> </a:t>
            </a:r>
            <a:r>
              <a:rPr lang="en-US" sz="2400" b="1" i="1" dirty="0" err="1">
                <a:solidFill>
                  <a:schemeClr val="accent2">
                    <a:lumMod val="50000"/>
                  </a:schemeClr>
                </a:solidFill>
              </a:rPr>
              <a:t>mạch</a:t>
            </a:r>
            <a:r>
              <a:rPr lang="en-US" sz="2400" b="1" i="1" dirty="0">
                <a:solidFill>
                  <a:schemeClr val="accent2">
                    <a:lumMod val="50000"/>
                  </a:schemeClr>
                </a:solidFill>
              </a:rPr>
              <a:t> </a:t>
            </a:r>
            <a:r>
              <a:rPr lang="en-US" sz="2400" b="1" i="1" dirty="0" err="1">
                <a:solidFill>
                  <a:schemeClr val="accent2">
                    <a:lumMod val="50000"/>
                  </a:schemeClr>
                </a:solidFill>
              </a:rPr>
              <a:t>điện</a:t>
            </a:r>
            <a:endParaRPr lang="en-US" sz="2400" b="1" i="1" dirty="0">
              <a:solidFill>
                <a:schemeClr val="accent2">
                  <a:lumMod val="50000"/>
                </a:schemeClr>
              </a:solidFill>
            </a:endParaRPr>
          </a:p>
        </p:txBody>
      </p:sp>
      <p:sp>
        <p:nvSpPr>
          <p:cNvPr id="22" name="Text Box 132"/>
          <p:cNvSpPr txBox="1">
            <a:spLocks noChangeArrowheads="1"/>
          </p:cNvSpPr>
          <p:nvPr/>
        </p:nvSpPr>
        <p:spPr bwMode="auto">
          <a:xfrm>
            <a:off x="0" y="852488"/>
            <a:ext cx="4038600" cy="519112"/>
          </a:xfrm>
          <a:prstGeom prst="rect">
            <a:avLst/>
          </a:prstGeom>
          <a:noFill/>
          <a:ln w="9525">
            <a:noFill/>
            <a:miter lim="800000"/>
            <a:headEnd/>
            <a:tailEnd/>
          </a:ln>
          <a:effectLst/>
        </p:spPr>
        <p:txBody>
          <a:bodyPr>
            <a:spAutoFit/>
          </a:bodyPr>
          <a:lstStyle/>
          <a:p>
            <a:pPr>
              <a:spcBef>
                <a:spcPct val="50000"/>
              </a:spcBef>
            </a:pPr>
            <a:r>
              <a:rPr lang="vi-VN" sz="2800" b="1" dirty="0" smtClean="0">
                <a:solidFill>
                  <a:srgbClr val="003300"/>
                </a:solidFill>
              </a:rPr>
              <a:t>I. SƠ ĐỒ MẠCH ĐIỆN</a:t>
            </a:r>
            <a:endParaRPr lang="vi-VN" sz="2800" b="1" dirty="0">
              <a:solidFill>
                <a:srgbClr val="003300"/>
              </a:solidFill>
            </a:endParaRPr>
          </a:p>
        </p:txBody>
      </p:sp>
      <p:sp>
        <p:nvSpPr>
          <p:cNvPr id="23" name="Text Box 134"/>
          <p:cNvSpPr txBox="1">
            <a:spLocks noChangeArrowheads="1"/>
          </p:cNvSpPr>
          <p:nvPr/>
        </p:nvSpPr>
        <p:spPr bwMode="auto">
          <a:xfrm>
            <a:off x="304800" y="1690688"/>
            <a:ext cx="8305800" cy="646331"/>
          </a:xfrm>
          <a:prstGeom prst="rect">
            <a:avLst/>
          </a:prstGeom>
          <a:noFill/>
          <a:ln w="9525">
            <a:noFill/>
            <a:miter lim="800000"/>
            <a:headEnd/>
            <a:tailEnd/>
          </a:ln>
          <a:effectLst/>
        </p:spPr>
        <p:txBody>
          <a:bodyPr>
            <a:spAutoFit/>
          </a:bodyPr>
          <a:lstStyle/>
          <a:p>
            <a:pPr eaLnBrk="1" hangingPunct="1">
              <a:spcBef>
                <a:spcPct val="50000"/>
              </a:spcBef>
            </a:pPr>
            <a:r>
              <a:rPr lang="en-US" sz="3600" b="1" i="1" dirty="0">
                <a:solidFill>
                  <a:schemeClr val="accent2">
                    <a:lumMod val="50000"/>
                  </a:schemeClr>
                </a:solidFill>
              </a:rPr>
              <a:t>b/ </a:t>
            </a:r>
            <a:r>
              <a:rPr lang="en-US" sz="3600" b="1" i="1" dirty="0" err="1">
                <a:solidFill>
                  <a:schemeClr val="accent2">
                    <a:lumMod val="50000"/>
                  </a:schemeClr>
                </a:solidFill>
              </a:rPr>
              <a:t>Sơ</a:t>
            </a:r>
            <a:r>
              <a:rPr lang="en-US" sz="3600" b="1" i="1" dirty="0">
                <a:solidFill>
                  <a:schemeClr val="accent2">
                    <a:lumMod val="50000"/>
                  </a:schemeClr>
                </a:solidFill>
              </a:rPr>
              <a:t> </a:t>
            </a:r>
            <a:r>
              <a:rPr lang="en-US" sz="3600" b="1" i="1" dirty="0" err="1">
                <a:solidFill>
                  <a:schemeClr val="accent2">
                    <a:lumMod val="50000"/>
                  </a:schemeClr>
                </a:solidFill>
              </a:rPr>
              <a:t>đồ</a:t>
            </a:r>
            <a:r>
              <a:rPr lang="en-US" sz="3600" b="1" i="1" dirty="0">
                <a:solidFill>
                  <a:schemeClr val="accent2">
                    <a:lumMod val="50000"/>
                  </a:schemeClr>
                </a:solidFill>
              </a:rPr>
              <a:t> </a:t>
            </a:r>
            <a:r>
              <a:rPr lang="en-US" sz="3600" b="1" i="1" dirty="0" err="1">
                <a:solidFill>
                  <a:schemeClr val="accent2">
                    <a:lumMod val="50000"/>
                  </a:schemeClr>
                </a:solidFill>
              </a:rPr>
              <a:t>mạch</a:t>
            </a:r>
            <a:r>
              <a:rPr lang="en-US" sz="3600" b="1" i="1" dirty="0">
                <a:solidFill>
                  <a:schemeClr val="accent2">
                    <a:lumMod val="50000"/>
                  </a:schemeClr>
                </a:solidFill>
              </a:rPr>
              <a:t> </a:t>
            </a:r>
            <a:r>
              <a:rPr lang="en-US" sz="3600" b="1" i="1" dirty="0" err="1">
                <a:solidFill>
                  <a:schemeClr val="accent2">
                    <a:lumMod val="50000"/>
                  </a:schemeClr>
                </a:solidFill>
              </a:rPr>
              <a:t>điện</a:t>
            </a:r>
            <a:endParaRPr lang="en-US" sz="3600" b="1" i="1" dirty="0">
              <a:solidFill>
                <a:schemeClr val="accent2">
                  <a:lumMod val="50000"/>
                </a:schemeClr>
              </a:solidFill>
            </a:endParaRPr>
          </a:p>
        </p:txBody>
      </p:sp>
      <p:sp>
        <p:nvSpPr>
          <p:cNvPr id="25" name="Text Box 25"/>
          <p:cNvSpPr txBox="1">
            <a:spLocks noChangeArrowheads="1"/>
          </p:cNvSpPr>
          <p:nvPr/>
        </p:nvSpPr>
        <p:spPr bwMode="auto">
          <a:xfrm>
            <a:off x="2438400" y="5105400"/>
            <a:ext cx="4114800" cy="457200"/>
          </a:xfrm>
          <a:prstGeom prst="rect">
            <a:avLst/>
          </a:prstGeom>
          <a:noFill/>
          <a:ln w="9525">
            <a:noFill/>
            <a:miter lim="800000"/>
            <a:headEnd/>
            <a:tailEnd/>
          </a:ln>
          <a:effectLst/>
        </p:spPr>
        <p:txBody>
          <a:bodyPr>
            <a:spAutoFit/>
          </a:bodyPr>
          <a:lstStyle/>
          <a:p>
            <a:pPr eaLnBrk="1" hangingPunct="1">
              <a:spcBef>
                <a:spcPct val="50000"/>
              </a:spcBef>
            </a:pPr>
            <a:r>
              <a:rPr lang="en-US" sz="2400" b="1" dirty="0" err="1"/>
              <a:t>Sơ</a:t>
            </a:r>
            <a:r>
              <a:rPr lang="en-US" sz="2400" b="1" dirty="0"/>
              <a:t> </a:t>
            </a:r>
            <a:r>
              <a:rPr lang="en-US" sz="2400" b="1" dirty="0" err="1"/>
              <a:t>đồ</a:t>
            </a:r>
            <a:r>
              <a:rPr lang="en-US" sz="2400" b="1" dirty="0"/>
              <a:t> </a:t>
            </a:r>
            <a:r>
              <a:rPr lang="en-US" sz="2400" b="1" dirty="0" err="1"/>
              <a:t>mạch</a:t>
            </a:r>
            <a:r>
              <a:rPr lang="en-US" sz="2400" b="1" dirty="0"/>
              <a:t> </a:t>
            </a:r>
            <a:r>
              <a:rPr lang="en-US" sz="2400" b="1" dirty="0" err="1"/>
              <a:t>điện</a:t>
            </a:r>
            <a:r>
              <a:rPr lang="en-US" sz="2400" b="1" dirty="0"/>
              <a:t> </a:t>
            </a:r>
            <a:r>
              <a:rPr lang="en-US" sz="2400" b="1" dirty="0" err="1"/>
              <a:t>hình</a:t>
            </a:r>
            <a:r>
              <a:rPr lang="en-US" sz="2400" b="1" dirty="0"/>
              <a:t> 19.3</a:t>
            </a:r>
          </a:p>
        </p:txBody>
      </p:sp>
      <p:sp>
        <p:nvSpPr>
          <p:cNvPr id="26" name="AutoShape 6"/>
          <p:cNvSpPr>
            <a:spLocks noChangeArrowheads="1"/>
          </p:cNvSpPr>
          <p:nvPr/>
        </p:nvSpPr>
        <p:spPr bwMode="auto">
          <a:xfrm>
            <a:off x="0" y="0"/>
            <a:ext cx="9144000" cy="914400"/>
          </a:xfrm>
          <a:prstGeom prst="horizontalScroll">
            <a:avLst>
              <a:gd name="adj" fmla="val 12500"/>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50000" t="50000" r="50000" b="50000"/>
            </a:path>
            <a:tileRect/>
          </a:gradFill>
          <a:ln w="9525">
            <a:solidFill>
              <a:schemeClr val="tx1"/>
            </a:solidFill>
            <a:round/>
            <a:headEnd/>
            <a:tailEnd/>
          </a:ln>
          <a:effectLst/>
        </p:spPr>
        <p:txBody>
          <a:bodyPr wrap="none" anchor="ctr"/>
          <a:lstStyle/>
          <a:p>
            <a:pPr algn="ctr">
              <a:spcBef>
                <a:spcPts val="0"/>
              </a:spcBef>
            </a:pPr>
            <a:r>
              <a:rPr lang="vi-VN" sz="2800" b="1" dirty="0" smtClean="0">
                <a:solidFill>
                  <a:srgbClr val="0000CC"/>
                </a:solidFill>
              </a:rPr>
              <a:t>SƠ ĐỒ MẠCH ĐIỆN – CHIỀU DÒNG ĐIỆN</a:t>
            </a:r>
            <a:endParaRPr lang="vi-VN" sz="2800" b="1" dirty="0">
              <a:solidFill>
                <a:srgbClr val="0000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383" name="Group 95"/>
          <p:cNvGrpSpPr>
            <a:grpSpLocks/>
          </p:cNvGrpSpPr>
          <p:nvPr/>
        </p:nvGrpSpPr>
        <p:grpSpPr bwMode="auto">
          <a:xfrm>
            <a:off x="533401" y="2286455"/>
            <a:ext cx="3615719" cy="1904858"/>
            <a:chOff x="384" y="803"/>
            <a:chExt cx="2498" cy="1812"/>
          </a:xfrm>
        </p:grpSpPr>
        <p:grpSp>
          <p:nvGrpSpPr>
            <p:cNvPr id="12360" name="Group 72"/>
            <p:cNvGrpSpPr>
              <a:grpSpLocks/>
            </p:cNvGrpSpPr>
            <p:nvPr/>
          </p:nvGrpSpPr>
          <p:grpSpPr bwMode="auto">
            <a:xfrm>
              <a:off x="384" y="803"/>
              <a:ext cx="1823" cy="1295"/>
              <a:chOff x="385" y="774"/>
              <a:chExt cx="1823" cy="1295"/>
            </a:xfrm>
          </p:grpSpPr>
          <p:grpSp>
            <p:nvGrpSpPr>
              <p:cNvPr id="12361" name="Group 73"/>
              <p:cNvGrpSpPr>
                <a:grpSpLocks/>
              </p:cNvGrpSpPr>
              <p:nvPr/>
            </p:nvGrpSpPr>
            <p:grpSpPr bwMode="auto">
              <a:xfrm>
                <a:off x="1292" y="774"/>
                <a:ext cx="896" cy="696"/>
                <a:chOff x="48" y="1526"/>
                <a:chExt cx="896" cy="695"/>
              </a:xfrm>
            </p:grpSpPr>
            <p:sp>
              <p:nvSpPr>
                <p:cNvPr id="12362" name="Line 74"/>
                <p:cNvSpPr>
                  <a:spLocks noChangeShapeType="1"/>
                </p:cNvSpPr>
                <p:nvPr/>
              </p:nvSpPr>
              <p:spPr bwMode="auto">
                <a:xfrm>
                  <a:off x="388" y="1837"/>
                  <a:ext cx="0" cy="384"/>
                </a:xfrm>
                <a:prstGeom prst="line">
                  <a:avLst/>
                </a:prstGeom>
                <a:noFill/>
                <a:ln w="38100">
                  <a:solidFill>
                    <a:srgbClr val="FF0000"/>
                  </a:solidFill>
                  <a:round/>
                  <a:headEnd/>
                  <a:tailEnd/>
                </a:ln>
                <a:effectLst/>
              </p:spPr>
              <p:txBody>
                <a:bodyPr/>
                <a:lstStyle/>
                <a:p>
                  <a:endParaRPr lang="vi-VN"/>
                </a:p>
              </p:txBody>
            </p:sp>
            <p:sp>
              <p:nvSpPr>
                <p:cNvPr id="12363" name="Line 75"/>
                <p:cNvSpPr>
                  <a:spLocks noChangeShapeType="1"/>
                </p:cNvSpPr>
                <p:nvPr/>
              </p:nvSpPr>
              <p:spPr bwMode="auto">
                <a:xfrm>
                  <a:off x="604" y="1946"/>
                  <a:ext cx="0" cy="192"/>
                </a:xfrm>
                <a:prstGeom prst="line">
                  <a:avLst/>
                </a:prstGeom>
                <a:noFill/>
                <a:ln w="38100">
                  <a:solidFill>
                    <a:srgbClr val="FF0000"/>
                  </a:solidFill>
                  <a:round/>
                  <a:headEnd/>
                  <a:tailEnd/>
                </a:ln>
                <a:effectLst/>
              </p:spPr>
              <p:txBody>
                <a:bodyPr/>
                <a:lstStyle/>
                <a:p>
                  <a:endParaRPr lang="vi-VN"/>
                </a:p>
              </p:txBody>
            </p:sp>
            <p:sp>
              <p:nvSpPr>
                <p:cNvPr id="12364" name="Line 76"/>
                <p:cNvSpPr>
                  <a:spLocks noChangeShapeType="1"/>
                </p:cNvSpPr>
                <p:nvPr/>
              </p:nvSpPr>
              <p:spPr bwMode="auto">
                <a:xfrm>
                  <a:off x="48" y="2042"/>
                  <a:ext cx="336" cy="0"/>
                </a:xfrm>
                <a:prstGeom prst="line">
                  <a:avLst/>
                </a:prstGeom>
                <a:noFill/>
                <a:ln w="38100">
                  <a:solidFill>
                    <a:srgbClr val="FF0000"/>
                  </a:solidFill>
                  <a:round/>
                  <a:headEnd/>
                  <a:tailEnd/>
                </a:ln>
                <a:effectLst/>
              </p:spPr>
              <p:txBody>
                <a:bodyPr/>
                <a:lstStyle/>
                <a:p>
                  <a:endParaRPr lang="vi-VN"/>
                </a:p>
              </p:txBody>
            </p:sp>
            <p:sp>
              <p:nvSpPr>
                <p:cNvPr id="12365" name="Line 77"/>
                <p:cNvSpPr>
                  <a:spLocks noChangeShapeType="1"/>
                </p:cNvSpPr>
                <p:nvPr/>
              </p:nvSpPr>
              <p:spPr bwMode="auto">
                <a:xfrm>
                  <a:off x="608" y="2042"/>
                  <a:ext cx="336" cy="0"/>
                </a:xfrm>
                <a:prstGeom prst="line">
                  <a:avLst/>
                </a:prstGeom>
                <a:noFill/>
                <a:ln w="38100">
                  <a:solidFill>
                    <a:srgbClr val="FF0000"/>
                  </a:solidFill>
                  <a:round/>
                  <a:headEnd/>
                  <a:tailEnd/>
                </a:ln>
                <a:effectLst/>
              </p:spPr>
              <p:txBody>
                <a:bodyPr/>
                <a:lstStyle/>
                <a:p>
                  <a:endParaRPr lang="vi-VN"/>
                </a:p>
              </p:txBody>
            </p:sp>
            <p:sp>
              <p:nvSpPr>
                <p:cNvPr id="12366" name="Text Box 78"/>
                <p:cNvSpPr txBox="1">
                  <a:spLocks noChangeArrowheads="1"/>
                </p:cNvSpPr>
                <p:nvPr/>
              </p:nvSpPr>
              <p:spPr bwMode="auto">
                <a:xfrm>
                  <a:off x="141" y="1653"/>
                  <a:ext cx="233" cy="307"/>
                </a:xfrm>
                <a:prstGeom prst="rect">
                  <a:avLst/>
                </a:prstGeom>
                <a:noFill/>
                <a:ln w="38100">
                  <a:noFill/>
                  <a:miter lim="800000"/>
                  <a:headEnd/>
                  <a:tailEnd/>
                </a:ln>
                <a:effectLst/>
              </p:spPr>
              <p:txBody>
                <a:bodyPr>
                  <a:spAutoFit/>
                </a:bodyPr>
                <a:lstStyle/>
                <a:p>
                  <a:pPr eaLnBrk="1" hangingPunct="1"/>
                  <a:r>
                    <a:rPr lang="en-US" sz="2600" b="1" dirty="0">
                      <a:solidFill>
                        <a:srgbClr val="FF0000"/>
                      </a:solidFill>
                      <a:latin typeface="Times New Roman" pitchFamily="18" charset="0"/>
                    </a:rPr>
                    <a:t>+</a:t>
                  </a:r>
                </a:p>
              </p:txBody>
            </p:sp>
            <p:sp>
              <p:nvSpPr>
                <p:cNvPr id="12367" name="Text Box 79"/>
                <p:cNvSpPr txBox="1">
                  <a:spLocks noChangeArrowheads="1"/>
                </p:cNvSpPr>
                <p:nvPr/>
              </p:nvSpPr>
              <p:spPr bwMode="auto">
                <a:xfrm>
                  <a:off x="576" y="1526"/>
                  <a:ext cx="207" cy="383"/>
                </a:xfrm>
                <a:prstGeom prst="rect">
                  <a:avLst/>
                </a:prstGeom>
                <a:noFill/>
                <a:ln w="38100">
                  <a:noFill/>
                  <a:miter lim="800000"/>
                  <a:headEnd/>
                  <a:tailEnd/>
                </a:ln>
                <a:effectLst/>
              </p:spPr>
              <p:txBody>
                <a:bodyPr wrap="none">
                  <a:spAutoFit/>
                </a:bodyPr>
                <a:lstStyle/>
                <a:p>
                  <a:pPr eaLnBrk="1" hangingPunct="1"/>
                  <a:r>
                    <a:rPr lang="en-US" sz="3400" dirty="0">
                      <a:solidFill>
                        <a:schemeClr val="accent2"/>
                      </a:solidFill>
                      <a:latin typeface="Times New Roman" pitchFamily="18" charset="0"/>
                    </a:rPr>
                    <a:t>-</a:t>
                  </a:r>
                </a:p>
              </p:txBody>
            </p:sp>
            <p:sp>
              <p:nvSpPr>
                <p:cNvPr id="12368" name="Line 80"/>
                <p:cNvSpPr>
                  <a:spLocks noChangeShapeType="1"/>
                </p:cNvSpPr>
                <p:nvPr/>
              </p:nvSpPr>
              <p:spPr bwMode="auto">
                <a:xfrm>
                  <a:off x="523" y="1820"/>
                  <a:ext cx="0" cy="384"/>
                </a:xfrm>
                <a:prstGeom prst="line">
                  <a:avLst/>
                </a:prstGeom>
                <a:noFill/>
                <a:ln w="38100">
                  <a:solidFill>
                    <a:srgbClr val="FF0000"/>
                  </a:solidFill>
                  <a:round/>
                  <a:headEnd/>
                  <a:tailEnd/>
                </a:ln>
                <a:effectLst/>
              </p:spPr>
              <p:txBody>
                <a:bodyPr/>
                <a:lstStyle/>
                <a:p>
                  <a:endParaRPr lang="vi-VN"/>
                </a:p>
              </p:txBody>
            </p:sp>
            <p:sp>
              <p:nvSpPr>
                <p:cNvPr id="12369" name="Line 81"/>
                <p:cNvSpPr>
                  <a:spLocks noChangeShapeType="1"/>
                </p:cNvSpPr>
                <p:nvPr/>
              </p:nvSpPr>
              <p:spPr bwMode="auto">
                <a:xfrm>
                  <a:off x="458" y="1942"/>
                  <a:ext cx="0" cy="192"/>
                </a:xfrm>
                <a:prstGeom prst="line">
                  <a:avLst/>
                </a:prstGeom>
                <a:noFill/>
                <a:ln w="38100">
                  <a:solidFill>
                    <a:srgbClr val="FF0000"/>
                  </a:solidFill>
                  <a:round/>
                  <a:headEnd/>
                  <a:tailEnd/>
                </a:ln>
                <a:effectLst/>
              </p:spPr>
              <p:txBody>
                <a:bodyPr/>
                <a:lstStyle/>
                <a:p>
                  <a:endParaRPr lang="vi-VN"/>
                </a:p>
              </p:txBody>
            </p:sp>
          </p:grpSp>
          <p:grpSp>
            <p:nvGrpSpPr>
              <p:cNvPr id="12370" name="Group 82"/>
              <p:cNvGrpSpPr>
                <a:grpSpLocks/>
              </p:cNvGrpSpPr>
              <p:nvPr/>
            </p:nvGrpSpPr>
            <p:grpSpPr bwMode="auto">
              <a:xfrm>
                <a:off x="385" y="828"/>
                <a:ext cx="1056" cy="485"/>
                <a:chOff x="96" y="3020"/>
                <a:chExt cx="1056" cy="484"/>
              </a:xfrm>
            </p:grpSpPr>
            <p:sp>
              <p:nvSpPr>
                <p:cNvPr id="12371" name="Line 83"/>
                <p:cNvSpPr>
                  <a:spLocks noChangeShapeType="1"/>
                </p:cNvSpPr>
                <p:nvPr/>
              </p:nvSpPr>
              <p:spPr bwMode="auto">
                <a:xfrm>
                  <a:off x="96" y="3482"/>
                  <a:ext cx="432" cy="0"/>
                </a:xfrm>
                <a:prstGeom prst="line">
                  <a:avLst/>
                </a:prstGeom>
                <a:noFill/>
                <a:ln w="38100">
                  <a:solidFill>
                    <a:srgbClr val="FF0000"/>
                  </a:solidFill>
                  <a:round/>
                  <a:headEnd/>
                  <a:tailEnd/>
                </a:ln>
                <a:effectLst/>
              </p:spPr>
              <p:txBody>
                <a:bodyPr/>
                <a:lstStyle/>
                <a:p>
                  <a:endParaRPr lang="vi-VN"/>
                </a:p>
              </p:txBody>
            </p:sp>
            <p:sp>
              <p:nvSpPr>
                <p:cNvPr id="12372" name="Line 84"/>
                <p:cNvSpPr>
                  <a:spLocks noChangeShapeType="1"/>
                </p:cNvSpPr>
                <p:nvPr/>
              </p:nvSpPr>
              <p:spPr bwMode="auto">
                <a:xfrm>
                  <a:off x="720" y="3482"/>
                  <a:ext cx="432" cy="0"/>
                </a:xfrm>
                <a:prstGeom prst="line">
                  <a:avLst/>
                </a:prstGeom>
                <a:noFill/>
                <a:ln w="38100">
                  <a:solidFill>
                    <a:srgbClr val="FF0000"/>
                  </a:solidFill>
                  <a:round/>
                  <a:headEnd/>
                  <a:tailEnd/>
                </a:ln>
                <a:effectLst/>
              </p:spPr>
              <p:txBody>
                <a:bodyPr/>
                <a:lstStyle/>
                <a:p>
                  <a:endParaRPr lang="vi-VN"/>
                </a:p>
              </p:txBody>
            </p:sp>
            <p:sp>
              <p:nvSpPr>
                <p:cNvPr id="12373" name="Oval 85"/>
                <p:cNvSpPr>
                  <a:spLocks noChangeArrowheads="1"/>
                </p:cNvSpPr>
                <p:nvPr/>
              </p:nvSpPr>
              <p:spPr bwMode="auto">
                <a:xfrm>
                  <a:off x="528" y="3456"/>
                  <a:ext cx="48" cy="48"/>
                </a:xfrm>
                <a:prstGeom prst="ellipse">
                  <a:avLst/>
                </a:prstGeom>
                <a:solidFill>
                  <a:schemeClr val="tx1"/>
                </a:solidFill>
                <a:ln w="38100">
                  <a:solidFill>
                    <a:srgbClr val="FF0000"/>
                  </a:solidFill>
                  <a:round/>
                  <a:headEnd/>
                  <a:tailEnd/>
                </a:ln>
                <a:effectLst/>
              </p:spPr>
              <p:txBody>
                <a:bodyPr wrap="none" anchor="ctr"/>
                <a:lstStyle/>
                <a:p>
                  <a:endParaRPr lang="vi-VN"/>
                </a:p>
              </p:txBody>
            </p:sp>
            <p:sp>
              <p:nvSpPr>
                <p:cNvPr id="12374" name="Oval 86"/>
                <p:cNvSpPr>
                  <a:spLocks noChangeArrowheads="1"/>
                </p:cNvSpPr>
                <p:nvPr/>
              </p:nvSpPr>
              <p:spPr bwMode="auto">
                <a:xfrm>
                  <a:off x="685" y="3456"/>
                  <a:ext cx="48" cy="48"/>
                </a:xfrm>
                <a:prstGeom prst="ellipse">
                  <a:avLst/>
                </a:prstGeom>
                <a:solidFill>
                  <a:schemeClr val="tx1"/>
                </a:solidFill>
                <a:ln w="38100">
                  <a:solidFill>
                    <a:srgbClr val="FF0000"/>
                  </a:solidFill>
                  <a:round/>
                  <a:headEnd/>
                  <a:tailEnd/>
                </a:ln>
                <a:effectLst/>
              </p:spPr>
              <p:txBody>
                <a:bodyPr wrap="none" anchor="ctr"/>
                <a:lstStyle/>
                <a:p>
                  <a:endParaRPr lang="vi-VN"/>
                </a:p>
              </p:txBody>
            </p:sp>
            <p:sp>
              <p:nvSpPr>
                <p:cNvPr id="12375" name="Line 87"/>
                <p:cNvSpPr>
                  <a:spLocks noChangeShapeType="1"/>
                </p:cNvSpPr>
                <p:nvPr/>
              </p:nvSpPr>
              <p:spPr bwMode="auto">
                <a:xfrm flipV="1">
                  <a:off x="554" y="3386"/>
                  <a:ext cx="179" cy="87"/>
                </a:xfrm>
                <a:prstGeom prst="line">
                  <a:avLst/>
                </a:prstGeom>
                <a:noFill/>
                <a:ln w="38100">
                  <a:solidFill>
                    <a:srgbClr val="FF0000"/>
                  </a:solidFill>
                  <a:round/>
                  <a:headEnd/>
                  <a:tailEnd/>
                </a:ln>
                <a:effectLst/>
              </p:spPr>
              <p:txBody>
                <a:bodyPr/>
                <a:lstStyle/>
                <a:p>
                  <a:endParaRPr lang="vi-VN"/>
                </a:p>
              </p:txBody>
            </p:sp>
            <p:sp>
              <p:nvSpPr>
                <p:cNvPr id="12376" name="Text Box 88"/>
                <p:cNvSpPr txBox="1">
                  <a:spLocks noChangeArrowheads="1"/>
                </p:cNvSpPr>
                <p:nvPr/>
              </p:nvSpPr>
              <p:spPr bwMode="auto">
                <a:xfrm>
                  <a:off x="412" y="3020"/>
                  <a:ext cx="266" cy="307"/>
                </a:xfrm>
                <a:prstGeom prst="rect">
                  <a:avLst/>
                </a:prstGeom>
                <a:noFill/>
                <a:ln w="38100">
                  <a:noFill/>
                  <a:miter lim="800000"/>
                  <a:headEnd/>
                  <a:tailEnd/>
                </a:ln>
                <a:effectLst/>
              </p:spPr>
              <p:txBody>
                <a:bodyPr wrap="none">
                  <a:spAutoFit/>
                </a:bodyPr>
                <a:lstStyle/>
                <a:p>
                  <a:pPr eaLnBrk="1" hangingPunct="1"/>
                  <a:r>
                    <a:rPr lang="en-US" sz="2600" dirty="0">
                      <a:solidFill>
                        <a:schemeClr val="accent2"/>
                      </a:solidFill>
                      <a:latin typeface="Times New Roman" pitchFamily="18" charset="0"/>
                    </a:rPr>
                    <a:t>K</a:t>
                  </a:r>
                </a:p>
              </p:txBody>
            </p:sp>
          </p:grpSp>
          <p:sp>
            <p:nvSpPr>
              <p:cNvPr id="12377" name="AutoShape 89"/>
              <p:cNvSpPr>
                <a:spLocks noChangeArrowheads="1"/>
              </p:cNvSpPr>
              <p:nvPr/>
            </p:nvSpPr>
            <p:spPr bwMode="auto">
              <a:xfrm>
                <a:off x="1020" y="1751"/>
                <a:ext cx="317" cy="318"/>
              </a:xfrm>
              <a:prstGeom prst="flowChartSummingJunction">
                <a:avLst/>
              </a:prstGeom>
              <a:noFill/>
              <a:ln w="38100">
                <a:solidFill>
                  <a:srgbClr val="FF0000"/>
                </a:solidFill>
                <a:round/>
                <a:headEnd/>
                <a:tailEnd/>
              </a:ln>
              <a:effectLst/>
            </p:spPr>
            <p:txBody>
              <a:bodyPr wrap="none" anchor="ctr"/>
              <a:lstStyle/>
              <a:p>
                <a:endParaRPr lang="vi-VN"/>
              </a:p>
            </p:txBody>
          </p:sp>
          <p:sp>
            <p:nvSpPr>
              <p:cNvPr id="12378" name="Line 90"/>
              <p:cNvSpPr>
                <a:spLocks noChangeShapeType="1"/>
              </p:cNvSpPr>
              <p:nvPr/>
            </p:nvSpPr>
            <p:spPr bwMode="auto">
              <a:xfrm>
                <a:off x="385" y="1297"/>
                <a:ext cx="1" cy="626"/>
              </a:xfrm>
              <a:prstGeom prst="line">
                <a:avLst/>
              </a:prstGeom>
              <a:noFill/>
              <a:ln w="38100">
                <a:solidFill>
                  <a:srgbClr val="FF0000"/>
                </a:solidFill>
                <a:round/>
                <a:headEnd/>
                <a:tailEnd/>
              </a:ln>
              <a:effectLst/>
            </p:spPr>
            <p:txBody>
              <a:bodyPr/>
              <a:lstStyle/>
              <a:p>
                <a:endParaRPr lang="vi-VN"/>
              </a:p>
            </p:txBody>
          </p:sp>
          <p:sp>
            <p:nvSpPr>
              <p:cNvPr id="12379" name="Line 91"/>
              <p:cNvSpPr>
                <a:spLocks noChangeShapeType="1"/>
              </p:cNvSpPr>
              <p:nvPr/>
            </p:nvSpPr>
            <p:spPr bwMode="auto">
              <a:xfrm>
                <a:off x="385" y="1932"/>
                <a:ext cx="627" cy="0"/>
              </a:xfrm>
              <a:prstGeom prst="line">
                <a:avLst/>
              </a:prstGeom>
              <a:noFill/>
              <a:ln w="38100">
                <a:solidFill>
                  <a:srgbClr val="FF0000"/>
                </a:solidFill>
                <a:round/>
                <a:headEnd/>
                <a:tailEnd/>
              </a:ln>
              <a:effectLst/>
            </p:spPr>
            <p:txBody>
              <a:bodyPr/>
              <a:lstStyle/>
              <a:p>
                <a:endParaRPr lang="vi-VN"/>
              </a:p>
            </p:txBody>
          </p:sp>
          <p:sp>
            <p:nvSpPr>
              <p:cNvPr id="12380" name="Line 92"/>
              <p:cNvSpPr>
                <a:spLocks noChangeShapeType="1"/>
              </p:cNvSpPr>
              <p:nvPr/>
            </p:nvSpPr>
            <p:spPr bwMode="auto">
              <a:xfrm>
                <a:off x="1338" y="1919"/>
                <a:ext cx="870" cy="0"/>
              </a:xfrm>
              <a:prstGeom prst="line">
                <a:avLst/>
              </a:prstGeom>
              <a:noFill/>
              <a:ln w="38100">
                <a:solidFill>
                  <a:srgbClr val="FF0000"/>
                </a:solidFill>
                <a:round/>
                <a:headEnd/>
                <a:tailEnd/>
              </a:ln>
              <a:effectLst/>
            </p:spPr>
            <p:txBody>
              <a:bodyPr/>
              <a:lstStyle/>
              <a:p>
                <a:endParaRPr lang="vi-VN"/>
              </a:p>
            </p:txBody>
          </p:sp>
          <p:sp>
            <p:nvSpPr>
              <p:cNvPr id="12381" name="Line 93"/>
              <p:cNvSpPr>
                <a:spLocks noChangeShapeType="1"/>
              </p:cNvSpPr>
              <p:nvPr/>
            </p:nvSpPr>
            <p:spPr bwMode="auto">
              <a:xfrm>
                <a:off x="2200" y="1289"/>
                <a:ext cx="1" cy="626"/>
              </a:xfrm>
              <a:prstGeom prst="line">
                <a:avLst/>
              </a:prstGeom>
              <a:noFill/>
              <a:ln w="38100">
                <a:solidFill>
                  <a:srgbClr val="FF0000"/>
                </a:solidFill>
                <a:round/>
                <a:headEnd/>
                <a:tailEnd/>
              </a:ln>
              <a:effectLst/>
            </p:spPr>
            <p:txBody>
              <a:bodyPr/>
              <a:lstStyle/>
              <a:p>
                <a:endParaRPr lang="vi-VN"/>
              </a:p>
            </p:txBody>
          </p:sp>
        </p:grpSp>
        <p:sp>
          <p:nvSpPr>
            <p:cNvPr id="12382" name="Text Box 94"/>
            <p:cNvSpPr txBox="1">
              <a:spLocks noChangeArrowheads="1"/>
            </p:cNvSpPr>
            <p:nvPr/>
          </p:nvSpPr>
          <p:spPr bwMode="auto">
            <a:xfrm>
              <a:off x="437" y="2234"/>
              <a:ext cx="2445" cy="381"/>
            </a:xfrm>
            <a:prstGeom prst="rect">
              <a:avLst/>
            </a:prstGeom>
            <a:noFill/>
            <a:ln w="38100">
              <a:noFill/>
              <a:miter lim="800000"/>
              <a:headEnd/>
              <a:tailEnd/>
            </a:ln>
            <a:effectLst/>
          </p:spPr>
          <p:txBody>
            <a:bodyPr wrap="square">
              <a:spAutoFit/>
            </a:bodyPr>
            <a:lstStyle/>
            <a:p>
              <a:pPr eaLnBrk="1" hangingPunct="1">
                <a:spcBef>
                  <a:spcPct val="50000"/>
                </a:spcBef>
              </a:pPr>
              <a:r>
                <a:rPr lang="en-US" sz="2000" b="1" dirty="0" err="1">
                  <a:solidFill>
                    <a:srgbClr val="0000CC"/>
                  </a:solidFill>
                </a:rPr>
                <a:t>Sơ</a:t>
              </a:r>
              <a:r>
                <a:rPr lang="en-US" sz="2000" b="1" dirty="0">
                  <a:solidFill>
                    <a:srgbClr val="0000CC"/>
                  </a:solidFill>
                </a:rPr>
                <a:t> </a:t>
              </a:r>
              <a:r>
                <a:rPr lang="en-US" sz="2000" b="1" dirty="0" err="1">
                  <a:solidFill>
                    <a:srgbClr val="0000CC"/>
                  </a:solidFill>
                </a:rPr>
                <a:t>đồ</a:t>
              </a:r>
              <a:r>
                <a:rPr lang="en-US" sz="2000" b="1" dirty="0">
                  <a:solidFill>
                    <a:srgbClr val="0000CC"/>
                  </a:solidFill>
                </a:rPr>
                <a:t> </a:t>
              </a:r>
              <a:r>
                <a:rPr lang="en-US" sz="2000" b="1" dirty="0" err="1">
                  <a:solidFill>
                    <a:srgbClr val="0000CC"/>
                  </a:solidFill>
                </a:rPr>
                <a:t>hình</a:t>
              </a:r>
              <a:r>
                <a:rPr lang="en-US" sz="2000" b="1" dirty="0">
                  <a:solidFill>
                    <a:srgbClr val="0000CC"/>
                  </a:solidFill>
                </a:rPr>
                <a:t> 19.3</a:t>
              </a:r>
            </a:p>
          </p:txBody>
        </p:sp>
      </p:grpSp>
      <p:sp>
        <p:nvSpPr>
          <p:cNvPr id="12418" name="Text Box 130"/>
          <p:cNvSpPr txBox="1">
            <a:spLocks noChangeArrowheads="1"/>
          </p:cNvSpPr>
          <p:nvPr/>
        </p:nvSpPr>
        <p:spPr bwMode="auto">
          <a:xfrm>
            <a:off x="304800" y="1595735"/>
            <a:ext cx="8305800" cy="461665"/>
          </a:xfrm>
          <a:prstGeom prst="rect">
            <a:avLst/>
          </a:prstGeom>
          <a:noFill/>
          <a:ln w="9525">
            <a:noFill/>
            <a:miter lim="800000"/>
            <a:headEnd/>
            <a:tailEnd/>
          </a:ln>
          <a:effectLst/>
        </p:spPr>
        <p:txBody>
          <a:bodyPr>
            <a:spAutoFit/>
          </a:bodyPr>
          <a:lstStyle/>
          <a:p>
            <a:pPr eaLnBrk="1" hangingPunct="1">
              <a:spcBef>
                <a:spcPct val="50000"/>
              </a:spcBef>
            </a:pPr>
            <a:r>
              <a:rPr lang="en-US" sz="2400" b="1" i="1" dirty="0">
                <a:solidFill>
                  <a:schemeClr val="accent2">
                    <a:lumMod val="50000"/>
                  </a:schemeClr>
                </a:solidFill>
              </a:rPr>
              <a:t>a/ </a:t>
            </a:r>
            <a:r>
              <a:rPr lang="en-US" sz="2400" b="1" i="1" dirty="0" err="1">
                <a:solidFill>
                  <a:schemeClr val="accent2">
                    <a:lumMod val="50000"/>
                  </a:schemeClr>
                </a:solidFill>
              </a:rPr>
              <a:t>Ký</a:t>
            </a:r>
            <a:r>
              <a:rPr lang="en-US" sz="2400" b="1" i="1" dirty="0">
                <a:solidFill>
                  <a:schemeClr val="accent2">
                    <a:lumMod val="50000"/>
                  </a:schemeClr>
                </a:solidFill>
              </a:rPr>
              <a:t> </a:t>
            </a:r>
            <a:r>
              <a:rPr lang="en-US" sz="2400" b="1" i="1" dirty="0" err="1">
                <a:solidFill>
                  <a:schemeClr val="accent2">
                    <a:lumMod val="50000"/>
                  </a:schemeClr>
                </a:solidFill>
              </a:rPr>
              <a:t>hiệu</a:t>
            </a:r>
            <a:r>
              <a:rPr lang="en-US" sz="2400" b="1" i="1" dirty="0">
                <a:solidFill>
                  <a:schemeClr val="accent2">
                    <a:lumMod val="50000"/>
                  </a:schemeClr>
                </a:solidFill>
              </a:rPr>
              <a:t> </a:t>
            </a:r>
            <a:r>
              <a:rPr lang="en-US" sz="2400" b="1" i="1" dirty="0" err="1">
                <a:solidFill>
                  <a:schemeClr val="accent2">
                    <a:lumMod val="50000"/>
                  </a:schemeClr>
                </a:solidFill>
              </a:rPr>
              <a:t>của</a:t>
            </a:r>
            <a:r>
              <a:rPr lang="en-US" sz="2400" b="1" i="1" dirty="0">
                <a:solidFill>
                  <a:schemeClr val="accent2">
                    <a:lumMod val="50000"/>
                  </a:schemeClr>
                </a:solidFill>
              </a:rPr>
              <a:t> </a:t>
            </a:r>
            <a:r>
              <a:rPr lang="en-US" sz="2400" b="1" i="1" dirty="0" err="1">
                <a:solidFill>
                  <a:schemeClr val="accent2">
                    <a:lumMod val="50000"/>
                  </a:schemeClr>
                </a:solidFill>
              </a:rPr>
              <a:t>một</a:t>
            </a:r>
            <a:r>
              <a:rPr lang="en-US" sz="2400" b="1" i="1" dirty="0">
                <a:solidFill>
                  <a:schemeClr val="accent2">
                    <a:lumMod val="50000"/>
                  </a:schemeClr>
                </a:solidFill>
              </a:rPr>
              <a:t> </a:t>
            </a:r>
            <a:r>
              <a:rPr lang="en-US" sz="2400" b="1" i="1" dirty="0" err="1">
                <a:solidFill>
                  <a:schemeClr val="accent2">
                    <a:lumMod val="50000"/>
                  </a:schemeClr>
                </a:solidFill>
              </a:rPr>
              <a:t>số</a:t>
            </a:r>
            <a:r>
              <a:rPr lang="en-US" sz="2400" b="1" i="1" dirty="0">
                <a:solidFill>
                  <a:schemeClr val="accent2">
                    <a:lumMod val="50000"/>
                  </a:schemeClr>
                </a:solidFill>
              </a:rPr>
              <a:t> </a:t>
            </a:r>
            <a:r>
              <a:rPr lang="en-US" sz="2400" b="1" i="1" dirty="0" err="1">
                <a:solidFill>
                  <a:schemeClr val="accent2">
                    <a:lumMod val="50000"/>
                  </a:schemeClr>
                </a:solidFill>
              </a:rPr>
              <a:t>bộ</a:t>
            </a:r>
            <a:r>
              <a:rPr lang="en-US" sz="2400" b="1" i="1" dirty="0">
                <a:solidFill>
                  <a:schemeClr val="accent2">
                    <a:lumMod val="50000"/>
                  </a:schemeClr>
                </a:solidFill>
              </a:rPr>
              <a:t> </a:t>
            </a:r>
            <a:r>
              <a:rPr lang="en-US" sz="2400" b="1" i="1" dirty="0" err="1">
                <a:solidFill>
                  <a:schemeClr val="accent2">
                    <a:lumMod val="50000"/>
                  </a:schemeClr>
                </a:solidFill>
              </a:rPr>
              <a:t>phận</a:t>
            </a:r>
            <a:r>
              <a:rPr lang="en-US" sz="2400" b="1" i="1" dirty="0">
                <a:solidFill>
                  <a:schemeClr val="accent2">
                    <a:lumMod val="50000"/>
                  </a:schemeClr>
                </a:solidFill>
              </a:rPr>
              <a:t> </a:t>
            </a:r>
            <a:r>
              <a:rPr lang="en-US" sz="2400" b="1" i="1" dirty="0" err="1">
                <a:solidFill>
                  <a:schemeClr val="accent2">
                    <a:lumMod val="50000"/>
                  </a:schemeClr>
                </a:solidFill>
              </a:rPr>
              <a:t>mạch</a:t>
            </a:r>
            <a:r>
              <a:rPr lang="en-US" sz="2400" b="1" i="1" dirty="0">
                <a:solidFill>
                  <a:schemeClr val="accent2">
                    <a:lumMod val="50000"/>
                  </a:schemeClr>
                </a:solidFill>
              </a:rPr>
              <a:t> </a:t>
            </a:r>
            <a:r>
              <a:rPr lang="en-US" sz="2400" b="1" i="1" dirty="0" err="1">
                <a:solidFill>
                  <a:schemeClr val="accent2">
                    <a:lumMod val="50000"/>
                  </a:schemeClr>
                </a:solidFill>
              </a:rPr>
              <a:t>điện</a:t>
            </a:r>
            <a:endParaRPr lang="en-US" sz="2400" b="1" i="1" dirty="0">
              <a:solidFill>
                <a:schemeClr val="accent2">
                  <a:lumMod val="50000"/>
                </a:schemeClr>
              </a:solidFill>
            </a:endParaRPr>
          </a:p>
        </p:txBody>
      </p:sp>
      <p:sp>
        <p:nvSpPr>
          <p:cNvPr id="12419" name="Text Box 131"/>
          <p:cNvSpPr txBox="1">
            <a:spLocks noChangeArrowheads="1"/>
          </p:cNvSpPr>
          <p:nvPr/>
        </p:nvSpPr>
        <p:spPr bwMode="auto">
          <a:xfrm>
            <a:off x="457200" y="457200"/>
            <a:ext cx="8229600" cy="488950"/>
          </a:xfrm>
          <a:prstGeom prst="rect">
            <a:avLst/>
          </a:prstGeom>
          <a:noFill/>
          <a:ln w="9525">
            <a:noFill/>
            <a:miter lim="800000"/>
            <a:headEnd/>
            <a:tailEnd/>
          </a:ln>
          <a:effectLst/>
        </p:spPr>
        <p:txBody>
          <a:bodyPr>
            <a:spAutoFit/>
          </a:bodyPr>
          <a:lstStyle/>
          <a:p>
            <a:pPr eaLnBrk="1" hangingPunct="1">
              <a:spcBef>
                <a:spcPct val="50000"/>
              </a:spcBef>
            </a:pPr>
            <a:endParaRPr lang="vi-VN" sz="2600">
              <a:solidFill>
                <a:schemeClr val="accent2"/>
              </a:solidFill>
              <a:latin typeface="Times New Roman" pitchFamily="18" charset="0"/>
            </a:endParaRPr>
          </a:p>
        </p:txBody>
      </p:sp>
      <p:sp>
        <p:nvSpPr>
          <p:cNvPr id="12422" name="Text Box 134"/>
          <p:cNvSpPr txBox="1">
            <a:spLocks noChangeArrowheads="1"/>
          </p:cNvSpPr>
          <p:nvPr/>
        </p:nvSpPr>
        <p:spPr bwMode="auto">
          <a:xfrm>
            <a:off x="304800" y="1976735"/>
            <a:ext cx="8305800" cy="461665"/>
          </a:xfrm>
          <a:prstGeom prst="rect">
            <a:avLst/>
          </a:prstGeom>
          <a:noFill/>
          <a:ln w="9525">
            <a:noFill/>
            <a:miter lim="800000"/>
            <a:headEnd/>
            <a:tailEnd/>
          </a:ln>
          <a:effectLst/>
        </p:spPr>
        <p:txBody>
          <a:bodyPr>
            <a:spAutoFit/>
          </a:bodyPr>
          <a:lstStyle/>
          <a:p>
            <a:pPr eaLnBrk="1" hangingPunct="1">
              <a:spcBef>
                <a:spcPct val="50000"/>
              </a:spcBef>
            </a:pPr>
            <a:r>
              <a:rPr lang="en-US" sz="2400" b="1" i="1" dirty="0">
                <a:solidFill>
                  <a:schemeClr val="accent2">
                    <a:lumMod val="50000"/>
                  </a:schemeClr>
                </a:solidFill>
              </a:rPr>
              <a:t>b/ </a:t>
            </a:r>
            <a:r>
              <a:rPr lang="en-US" sz="2400" b="1" i="1" dirty="0" err="1">
                <a:solidFill>
                  <a:schemeClr val="accent2">
                    <a:lumMod val="50000"/>
                  </a:schemeClr>
                </a:solidFill>
              </a:rPr>
              <a:t>Sơ</a:t>
            </a:r>
            <a:r>
              <a:rPr lang="en-US" sz="2400" b="1" i="1" dirty="0">
                <a:solidFill>
                  <a:schemeClr val="accent2">
                    <a:lumMod val="50000"/>
                  </a:schemeClr>
                </a:solidFill>
              </a:rPr>
              <a:t> </a:t>
            </a:r>
            <a:r>
              <a:rPr lang="en-US" sz="2400" b="1" i="1" dirty="0" err="1">
                <a:solidFill>
                  <a:schemeClr val="accent2">
                    <a:lumMod val="50000"/>
                  </a:schemeClr>
                </a:solidFill>
              </a:rPr>
              <a:t>đồ</a:t>
            </a:r>
            <a:r>
              <a:rPr lang="en-US" sz="2400" b="1" i="1" dirty="0">
                <a:solidFill>
                  <a:schemeClr val="accent2">
                    <a:lumMod val="50000"/>
                  </a:schemeClr>
                </a:solidFill>
              </a:rPr>
              <a:t> </a:t>
            </a:r>
            <a:r>
              <a:rPr lang="en-US" sz="2400" b="1" i="1" dirty="0" err="1">
                <a:solidFill>
                  <a:schemeClr val="accent2">
                    <a:lumMod val="50000"/>
                  </a:schemeClr>
                </a:solidFill>
              </a:rPr>
              <a:t>mạch</a:t>
            </a:r>
            <a:r>
              <a:rPr lang="en-US" sz="2400" b="1" i="1" dirty="0">
                <a:solidFill>
                  <a:schemeClr val="accent2">
                    <a:lumMod val="50000"/>
                  </a:schemeClr>
                </a:solidFill>
              </a:rPr>
              <a:t> </a:t>
            </a:r>
            <a:r>
              <a:rPr lang="en-US" sz="2400" b="1" i="1" dirty="0" err="1">
                <a:solidFill>
                  <a:schemeClr val="accent2">
                    <a:lumMod val="50000"/>
                  </a:schemeClr>
                </a:solidFill>
              </a:rPr>
              <a:t>điện</a:t>
            </a:r>
            <a:endParaRPr lang="en-US" sz="2400" b="1" i="1" dirty="0">
              <a:solidFill>
                <a:schemeClr val="accent2">
                  <a:lumMod val="50000"/>
                </a:schemeClr>
              </a:solidFill>
            </a:endParaRPr>
          </a:p>
        </p:txBody>
      </p:sp>
      <p:sp>
        <p:nvSpPr>
          <p:cNvPr id="104" name="AutoShape 6"/>
          <p:cNvSpPr>
            <a:spLocks noChangeArrowheads="1"/>
          </p:cNvSpPr>
          <p:nvPr/>
        </p:nvSpPr>
        <p:spPr bwMode="auto">
          <a:xfrm>
            <a:off x="0" y="0"/>
            <a:ext cx="9144000" cy="914400"/>
          </a:xfrm>
          <a:prstGeom prst="horizontalScroll">
            <a:avLst>
              <a:gd name="adj" fmla="val 12500"/>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50000" t="50000" r="50000" b="50000"/>
            </a:path>
            <a:tileRect/>
          </a:gradFill>
          <a:ln w="9525">
            <a:solidFill>
              <a:schemeClr val="tx1"/>
            </a:solidFill>
            <a:round/>
            <a:headEnd/>
            <a:tailEnd/>
          </a:ln>
          <a:effectLst/>
        </p:spPr>
        <p:txBody>
          <a:bodyPr wrap="none" anchor="ctr"/>
          <a:lstStyle/>
          <a:p>
            <a:pPr algn="ctr">
              <a:spcBef>
                <a:spcPts val="0"/>
              </a:spcBef>
            </a:pPr>
            <a:r>
              <a:rPr lang="vi-VN" sz="2800" b="1" dirty="0" smtClean="0">
                <a:solidFill>
                  <a:srgbClr val="0000CC"/>
                </a:solidFill>
              </a:rPr>
              <a:t>SƠ ĐỒ MẠCH ĐIỆN – CHIỀU DÒNG ĐIỆN</a:t>
            </a:r>
            <a:endParaRPr lang="vi-VN" sz="2800" b="1" dirty="0">
              <a:solidFill>
                <a:srgbClr val="0000CC"/>
              </a:solidFill>
            </a:endParaRPr>
          </a:p>
        </p:txBody>
      </p:sp>
      <p:sp>
        <p:nvSpPr>
          <p:cNvPr id="105" name="Text Box 83"/>
          <p:cNvSpPr txBox="1">
            <a:spLocks noChangeArrowheads="1"/>
          </p:cNvSpPr>
          <p:nvPr/>
        </p:nvSpPr>
        <p:spPr bwMode="auto">
          <a:xfrm>
            <a:off x="0" y="1004888"/>
            <a:ext cx="4038600" cy="519112"/>
          </a:xfrm>
          <a:prstGeom prst="rect">
            <a:avLst/>
          </a:prstGeom>
          <a:noFill/>
          <a:ln w="9525">
            <a:noFill/>
            <a:miter lim="800000"/>
            <a:headEnd/>
            <a:tailEnd/>
          </a:ln>
          <a:effectLst/>
        </p:spPr>
        <p:txBody>
          <a:bodyPr>
            <a:spAutoFit/>
          </a:bodyPr>
          <a:lstStyle/>
          <a:p>
            <a:pPr>
              <a:spcBef>
                <a:spcPct val="50000"/>
              </a:spcBef>
            </a:pPr>
            <a:r>
              <a:rPr lang="vi-VN" sz="2800" b="1" dirty="0" smtClean="0">
                <a:solidFill>
                  <a:srgbClr val="003300"/>
                </a:solidFill>
              </a:rPr>
              <a:t>I. SƠ ĐỒ MẠCH ĐIỆN</a:t>
            </a:r>
            <a:endParaRPr lang="vi-VN" sz="2800" b="1" dirty="0">
              <a:solidFill>
                <a:srgbClr val="003300"/>
              </a:solidFill>
            </a:endParaRPr>
          </a:p>
        </p:txBody>
      </p:sp>
      <p:grpSp>
        <p:nvGrpSpPr>
          <p:cNvPr id="109" name="Group 108"/>
          <p:cNvGrpSpPr/>
          <p:nvPr/>
        </p:nvGrpSpPr>
        <p:grpSpPr>
          <a:xfrm>
            <a:off x="609600" y="2057881"/>
            <a:ext cx="7620000" cy="3666451"/>
            <a:chOff x="609600" y="2057881"/>
            <a:chExt cx="7620000" cy="3666451"/>
          </a:xfrm>
        </p:grpSpPr>
        <p:grpSp>
          <p:nvGrpSpPr>
            <p:cNvPr id="107" name="Group 106"/>
            <p:cNvGrpSpPr/>
            <p:nvPr/>
          </p:nvGrpSpPr>
          <p:grpSpPr>
            <a:xfrm>
              <a:off x="609600" y="2057881"/>
              <a:ext cx="7620000" cy="3666451"/>
              <a:chOff x="609600" y="2057881"/>
              <a:chExt cx="7620000" cy="3666451"/>
            </a:xfrm>
          </p:grpSpPr>
          <p:grpSp>
            <p:nvGrpSpPr>
              <p:cNvPr id="12413" name="Group 125"/>
              <p:cNvGrpSpPr>
                <a:grpSpLocks/>
              </p:cNvGrpSpPr>
              <p:nvPr/>
            </p:nvGrpSpPr>
            <p:grpSpPr bwMode="auto">
              <a:xfrm>
                <a:off x="4697832" y="3961963"/>
                <a:ext cx="2663301" cy="1676836"/>
                <a:chOff x="2906" y="2537"/>
                <a:chExt cx="1840" cy="1766"/>
              </a:xfrm>
            </p:grpSpPr>
            <p:grpSp>
              <p:nvGrpSpPr>
                <p:cNvPr id="12291" name="Group 3"/>
                <p:cNvGrpSpPr>
                  <a:grpSpLocks/>
                </p:cNvGrpSpPr>
                <p:nvPr/>
              </p:nvGrpSpPr>
              <p:grpSpPr bwMode="auto">
                <a:xfrm>
                  <a:off x="2906" y="2537"/>
                  <a:ext cx="1840" cy="1607"/>
                  <a:chOff x="2810" y="2321"/>
                  <a:chExt cx="1840" cy="1607"/>
                </a:xfrm>
              </p:grpSpPr>
              <p:grpSp>
                <p:nvGrpSpPr>
                  <p:cNvPr id="12292" name="Group 4"/>
                  <p:cNvGrpSpPr>
                    <a:grpSpLocks/>
                  </p:cNvGrpSpPr>
                  <p:nvPr/>
                </p:nvGrpSpPr>
                <p:grpSpPr bwMode="auto">
                  <a:xfrm rot="5400000">
                    <a:off x="2527" y="3088"/>
                    <a:ext cx="1041" cy="476"/>
                    <a:chOff x="-36" y="1820"/>
                    <a:chExt cx="1041" cy="476"/>
                  </a:xfrm>
                </p:grpSpPr>
                <p:sp>
                  <p:nvSpPr>
                    <p:cNvPr id="12293" name="Line 5"/>
                    <p:cNvSpPr>
                      <a:spLocks noChangeShapeType="1"/>
                    </p:cNvSpPr>
                    <p:nvPr/>
                  </p:nvSpPr>
                  <p:spPr bwMode="auto">
                    <a:xfrm>
                      <a:off x="388" y="1837"/>
                      <a:ext cx="0" cy="384"/>
                    </a:xfrm>
                    <a:prstGeom prst="line">
                      <a:avLst/>
                    </a:prstGeom>
                    <a:noFill/>
                    <a:ln w="38100">
                      <a:solidFill>
                        <a:srgbClr val="800080"/>
                      </a:solidFill>
                      <a:round/>
                      <a:headEnd/>
                      <a:tailEnd/>
                    </a:ln>
                    <a:effectLst/>
                  </p:spPr>
                  <p:txBody>
                    <a:bodyPr/>
                    <a:lstStyle/>
                    <a:p>
                      <a:endParaRPr lang="vi-VN"/>
                    </a:p>
                  </p:txBody>
                </p:sp>
                <p:sp>
                  <p:nvSpPr>
                    <p:cNvPr id="12294" name="Line 6"/>
                    <p:cNvSpPr>
                      <a:spLocks noChangeShapeType="1"/>
                    </p:cNvSpPr>
                    <p:nvPr/>
                  </p:nvSpPr>
                  <p:spPr bwMode="auto">
                    <a:xfrm>
                      <a:off x="604" y="1946"/>
                      <a:ext cx="0" cy="192"/>
                    </a:xfrm>
                    <a:prstGeom prst="line">
                      <a:avLst/>
                    </a:prstGeom>
                    <a:noFill/>
                    <a:ln w="38100">
                      <a:solidFill>
                        <a:srgbClr val="800080"/>
                      </a:solidFill>
                      <a:round/>
                      <a:headEnd/>
                      <a:tailEnd/>
                    </a:ln>
                    <a:effectLst/>
                  </p:spPr>
                  <p:txBody>
                    <a:bodyPr/>
                    <a:lstStyle/>
                    <a:p>
                      <a:endParaRPr lang="vi-VN"/>
                    </a:p>
                  </p:txBody>
                </p:sp>
                <p:sp>
                  <p:nvSpPr>
                    <p:cNvPr id="12295" name="Line 7"/>
                    <p:cNvSpPr>
                      <a:spLocks noChangeShapeType="1"/>
                    </p:cNvSpPr>
                    <p:nvPr/>
                  </p:nvSpPr>
                  <p:spPr bwMode="auto">
                    <a:xfrm>
                      <a:off x="48" y="2042"/>
                      <a:ext cx="336" cy="0"/>
                    </a:xfrm>
                    <a:prstGeom prst="line">
                      <a:avLst/>
                    </a:prstGeom>
                    <a:noFill/>
                    <a:ln w="38100">
                      <a:solidFill>
                        <a:srgbClr val="800080"/>
                      </a:solidFill>
                      <a:round/>
                      <a:headEnd/>
                      <a:tailEnd/>
                    </a:ln>
                    <a:effectLst/>
                  </p:spPr>
                  <p:txBody>
                    <a:bodyPr/>
                    <a:lstStyle/>
                    <a:p>
                      <a:endParaRPr lang="vi-VN"/>
                    </a:p>
                  </p:txBody>
                </p:sp>
                <p:sp>
                  <p:nvSpPr>
                    <p:cNvPr id="12296" name="Line 8"/>
                    <p:cNvSpPr>
                      <a:spLocks noChangeShapeType="1"/>
                    </p:cNvSpPr>
                    <p:nvPr/>
                  </p:nvSpPr>
                  <p:spPr bwMode="auto">
                    <a:xfrm>
                      <a:off x="608" y="2042"/>
                      <a:ext cx="336" cy="0"/>
                    </a:xfrm>
                    <a:prstGeom prst="line">
                      <a:avLst/>
                    </a:prstGeom>
                    <a:noFill/>
                    <a:ln w="38100">
                      <a:solidFill>
                        <a:srgbClr val="800080"/>
                      </a:solidFill>
                      <a:round/>
                      <a:headEnd/>
                      <a:tailEnd/>
                    </a:ln>
                    <a:effectLst/>
                  </p:spPr>
                  <p:txBody>
                    <a:bodyPr/>
                    <a:lstStyle/>
                    <a:p>
                      <a:endParaRPr lang="vi-VN"/>
                    </a:p>
                  </p:txBody>
                </p:sp>
                <p:sp>
                  <p:nvSpPr>
                    <p:cNvPr id="12297" name="Text Box 9"/>
                    <p:cNvSpPr txBox="1">
                      <a:spLocks noChangeArrowheads="1"/>
                    </p:cNvSpPr>
                    <p:nvPr/>
                  </p:nvSpPr>
                  <p:spPr bwMode="auto">
                    <a:xfrm>
                      <a:off x="-36" y="1929"/>
                      <a:ext cx="280" cy="346"/>
                    </a:xfrm>
                    <a:prstGeom prst="rect">
                      <a:avLst/>
                    </a:prstGeom>
                    <a:noFill/>
                    <a:ln w="38100">
                      <a:noFill/>
                      <a:miter lim="800000"/>
                      <a:headEnd/>
                      <a:tailEnd/>
                    </a:ln>
                    <a:effectLst/>
                  </p:spPr>
                  <p:txBody>
                    <a:bodyPr wrap="none">
                      <a:spAutoFit/>
                    </a:bodyPr>
                    <a:lstStyle/>
                    <a:p>
                      <a:pPr eaLnBrk="1" hangingPunct="1"/>
                      <a:r>
                        <a:rPr lang="en-US" sz="3000" b="1" dirty="0">
                          <a:solidFill>
                            <a:srgbClr val="FF0000"/>
                          </a:solidFill>
                          <a:latin typeface="Times New Roman" pitchFamily="18" charset="0"/>
                        </a:rPr>
                        <a:t>+</a:t>
                      </a:r>
                    </a:p>
                  </p:txBody>
                </p:sp>
                <p:sp>
                  <p:nvSpPr>
                    <p:cNvPr id="12298" name="Text Box 10"/>
                    <p:cNvSpPr txBox="1">
                      <a:spLocks noChangeArrowheads="1"/>
                    </p:cNvSpPr>
                    <p:nvPr/>
                  </p:nvSpPr>
                  <p:spPr bwMode="auto">
                    <a:xfrm>
                      <a:off x="627" y="1913"/>
                      <a:ext cx="378" cy="383"/>
                    </a:xfrm>
                    <a:prstGeom prst="rect">
                      <a:avLst/>
                    </a:prstGeom>
                    <a:noFill/>
                    <a:ln w="38100">
                      <a:noFill/>
                      <a:miter lim="800000"/>
                      <a:headEnd/>
                      <a:tailEnd/>
                    </a:ln>
                    <a:effectLst/>
                  </p:spPr>
                  <p:txBody>
                    <a:bodyPr wrap="square">
                      <a:spAutoFit/>
                    </a:bodyPr>
                    <a:lstStyle/>
                    <a:p>
                      <a:pPr eaLnBrk="1" hangingPunct="1"/>
                      <a:r>
                        <a:rPr lang="en-US" sz="3000" dirty="0">
                          <a:solidFill>
                            <a:srgbClr val="0000CC"/>
                          </a:solidFill>
                          <a:latin typeface="Times New Roman" pitchFamily="18" charset="0"/>
                        </a:rPr>
                        <a:t>-</a:t>
                      </a:r>
                    </a:p>
                  </p:txBody>
                </p:sp>
                <p:sp>
                  <p:nvSpPr>
                    <p:cNvPr id="12299" name="Line 11"/>
                    <p:cNvSpPr>
                      <a:spLocks noChangeShapeType="1"/>
                    </p:cNvSpPr>
                    <p:nvPr/>
                  </p:nvSpPr>
                  <p:spPr bwMode="auto">
                    <a:xfrm>
                      <a:off x="523" y="1820"/>
                      <a:ext cx="0" cy="384"/>
                    </a:xfrm>
                    <a:prstGeom prst="line">
                      <a:avLst/>
                    </a:prstGeom>
                    <a:noFill/>
                    <a:ln w="38100">
                      <a:solidFill>
                        <a:srgbClr val="800080"/>
                      </a:solidFill>
                      <a:round/>
                      <a:headEnd/>
                      <a:tailEnd/>
                    </a:ln>
                    <a:effectLst/>
                  </p:spPr>
                  <p:txBody>
                    <a:bodyPr/>
                    <a:lstStyle/>
                    <a:p>
                      <a:endParaRPr lang="vi-VN"/>
                    </a:p>
                  </p:txBody>
                </p:sp>
                <p:sp>
                  <p:nvSpPr>
                    <p:cNvPr id="12300" name="Line 12"/>
                    <p:cNvSpPr>
                      <a:spLocks noChangeShapeType="1"/>
                    </p:cNvSpPr>
                    <p:nvPr/>
                  </p:nvSpPr>
                  <p:spPr bwMode="auto">
                    <a:xfrm>
                      <a:off x="458" y="1942"/>
                      <a:ext cx="0" cy="192"/>
                    </a:xfrm>
                    <a:prstGeom prst="line">
                      <a:avLst/>
                    </a:prstGeom>
                    <a:noFill/>
                    <a:ln w="38100">
                      <a:solidFill>
                        <a:srgbClr val="800080"/>
                      </a:solidFill>
                      <a:round/>
                      <a:headEnd/>
                      <a:tailEnd/>
                    </a:ln>
                    <a:effectLst/>
                  </p:spPr>
                  <p:txBody>
                    <a:bodyPr/>
                    <a:lstStyle/>
                    <a:p>
                      <a:endParaRPr lang="vi-VN"/>
                    </a:p>
                  </p:txBody>
                </p:sp>
              </p:grpSp>
              <p:sp>
                <p:nvSpPr>
                  <p:cNvPr id="12301" name="AutoShape 13"/>
                  <p:cNvSpPr>
                    <a:spLocks noChangeArrowheads="1"/>
                  </p:cNvSpPr>
                  <p:nvPr/>
                </p:nvSpPr>
                <p:spPr bwMode="auto">
                  <a:xfrm>
                    <a:off x="3606" y="3611"/>
                    <a:ext cx="317" cy="317"/>
                  </a:xfrm>
                  <a:prstGeom prst="flowChartSummingJunction">
                    <a:avLst/>
                  </a:prstGeom>
                  <a:noFill/>
                  <a:ln w="38100">
                    <a:solidFill>
                      <a:srgbClr val="800080"/>
                    </a:solidFill>
                    <a:round/>
                    <a:headEnd/>
                    <a:tailEnd/>
                  </a:ln>
                  <a:effectLst/>
                </p:spPr>
                <p:txBody>
                  <a:bodyPr wrap="none" anchor="ctr"/>
                  <a:lstStyle/>
                  <a:p>
                    <a:endParaRPr lang="vi-VN"/>
                  </a:p>
                </p:txBody>
              </p:sp>
              <p:grpSp>
                <p:nvGrpSpPr>
                  <p:cNvPr id="12302" name="Group 14"/>
                  <p:cNvGrpSpPr>
                    <a:grpSpLocks/>
                  </p:cNvGrpSpPr>
                  <p:nvPr/>
                </p:nvGrpSpPr>
                <p:grpSpPr bwMode="auto">
                  <a:xfrm>
                    <a:off x="3061" y="2321"/>
                    <a:ext cx="1589" cy="1473"/>
                    <a:chOff x="1655" y="2548"/>
                    <a:chExt cx="1589" cy="1473"/>
                  </a:xfrm>
                </p:grpSpPr>
                <p:sp>
                  <p:nvSpPr>
                    <p:cNvPr id="12303" name="Line 15"/>
                    <p:cNvSpPr>
                      <a:spLocks noChangeShapeType="1"/>
                    </p:cNvSpPr>
                    <p:nvPr/>
                  </p:nvSpPr>
                  <p:spPr bwMode="auto">
                    <a:xfrm>
                      <a:off x="1655" y="3109"/>
                      <a:ext cx="704" cy="1"/>
                    </a:xfrm>
                    <a:prstGeom prst="line">
                      <a:avLst/>
                    </a:prstGeom>
                    <a:noFill/>
                    <a:ln w="38100">
                      <a:solidFill>
                        <a:srgbClr val="800080"/>
                      </a:solidFill>
                      <a:round/>
                      <a:headEnd/>
                      <a:tailEnd/>
                    </a:ln>
                    <a:effectLst/>
                  </p:spPr>
                  <p:txBody>
                    <a:bodyPr/>
                    <a:lstStyle/>
                    <a:p>
                      <a:endParaRPr lang="vi-VN"/>
                    </a:p>
                  </p:txBody>
                </p:sp>
                <p:sp>
                  <p:nvSpPr>
                    <p:cNvPr id="12304" name="Line 16"/>
                    <p:cNvSpPr>
                      <a:spLocks noChangeShapeType="1"/>
                    </p:cNvSpPr>
                    <p:nvPr/>
                  </p:nvSpPr>
                  <p:spPr bwMode="auto">
                    <a:xfrm>
                      <a:off x="2551" y="3109"/>
                      <a:ext cx="692" cy="1"/>
                    </a:xfrm>
                    <a:prstGeom prst="line">
                      <a:avLst/>
                    </a:prstGeom>
                    <a:noFill/>
                    <a:ln w="38100">
                      <a:solidFill>
                        <a:srgbClr val="800080"/>
                      </a:solidFill>
                      <a:round/>
                      <a:headEnd/>
                      <a:tailEnd/>
                    </a:ln>
                    <a:effectLst/>
                  </p:spPr>
                  <p:txBody>
                    <a:bodyPr/>
                    <a:lstStyle/>
                    <a:p>
                      <a:endParaRPr lang="vi-VN"/>
                    </a:p>
                  </p:txBody>
                </p:sp>
                <p:sp>
                  <p:nvSpPr>
                    <p:cNvPr id="12305" name="Oval 17"/>
                    <p:cNvSpPr>
                      <a:spLocks noChangeArrowheads="1"/>
                    </p:cNvSpPr>
                    <p:nvPr/>
                  </p:nvSpPr>
                  <p:spPr bwMode="auto">
                    <a:xfrm>
                      <a:off x="2359" y="3083"/>
                      <a:ext cx="48" cy="48"/>
                    </a:xfrm>
                    <a:prstGeom prst="ellipse">
                      <a:avLst/>
                    </a:prstGeom>
                    <a:solidFill>
                      <a:schemeClr val="tx1"/>
                    </a:solidFill>
                    <a:ln w="38100">
                      <a:solidFill>
                        <a:srgbClr val="800080"/>
                      </a:solidFill>
                      <a:round/>
                      <a:headEnd/>
                      <a:tailEnd/>
                    </a:ln>
                    <a:effectLst/>
                  </p:spPr>
                  <p:txBody>
                    <a:bodyPr wrap="none" anchor="ctr"/>
                    <a:lstStyle/>
                    <a:p>
                      <a:endParaRPr lang="vi-VN"/>
                    </a:p>
                  </p:txBody>
                </p:sp>
                <p:sp>
                  <p:nvSpPr>
                    <p:cNvPr id="12306" name="Oval 18"/>
                    <p:cNvSpPr>
                      <a:spLocks noChangeArrowheads="1"/>
                    </p:cNvSpPr>
                    <p:nvPr/>
                  </p:nvSpPr>
                  <p:spPr bwMode="auto">
                    <a:xfrm>
                      <a:off x="2516" y="3083"/>
                      <a:ext cx="48" cy="48"/>
                    </a:xfrm>
                    <a:prstGeom prst="ellipse">
                      <a:avLst/>
                    </a:prstGeom>
                    <a:solidFill>
                      <a:schemeClr val="tx1"/>
                    </a:solidFill>
                    <a:ln w="38100">
                      <a:solidFill>
                        <a:srgbClr val="800080"/>
                      </a:solidFill>
                      <a:round/>
                      <a:headEnd/>
                      <a:tailEnd/>
                    </a:ln>
                    <a:effectLst/>
                  </p:spPr>
                  <p:txBody>
                    <a:bodyPr wrap="none" anchor="ctr"/>
                    <a:lstStyle/>
                    <a:p>
                      <a:endParaRPr lang="vi-VN"/>
                    </a:p>
                  </p:txBody>
                </p:sp>
                <p:sp>
                  <p:nvSpPr>
                    <p:cNvPr id="12307" name="Line 19"/>
                    <p:cNvSpPr>
                      <a:spLocks noChangeShapeType="1"/>
                    </p:cNvSpPr>
                    <p:nvPr/>
                  </p:nvSpPr>
                  <p:spPr bwMode="auto">
                    <a:xfrm flipV="1">
                      <a:off x="2385" y="3013"/>
                      <a:ext cx="179" cy="87"/>
                    </a:xfrm>
                    <a:prstGeom prst="line">
                      <a:avLst/>
                    </a:prstGeom>
                    <a:noFill/>
                    <a:ln w="38100">
                      <a:solidFill>
                        <a:srgbClr val="800080"/>
                      </a:solidFill>
                      <a:round/>
                      <a:headEnd/>
                      <a:tailEnd/>
                    </a:ln>
                    <a:effectLst/>
                  </p:spPr>
                  <p:txBody>
                    <a:bodyPr/>
                    <a:lstStyle/>
                    <a:p>
                      <a:endParaRPr lang="vi-VN"/>
                    </a:p>
                  </p:txBody>
                </p:sp>
                <p:sp>
                  <p:nvSpPr>
                    <p:cNvPr id="12308" name="Text Box 20"/>
                    <p:cNvSpPr txBox="1">
                      <a:spLocks noChangeArrowheads="1"/>
                    </p:cNvSpPr>
                    <p:nvPr/>
                  </p:nvSpPr>
                  <p:spPr bwMode="auto">
                    <a:xfrm>
                      <a:off x="2315" y="2548"/>
                      <a:ext cx="266" cy="341"/>
                    </a:xfrm>
                    <a:prstGeom prst="rect">
                      <a:avLst/>
                    </a:prstGeom>
                    <a:noFill/>
                    <a:ln w="38100">
                      <a:noFill/>
                      <a:miter lim="800000"/>
                      <a:headEnd/>
                      <a:tailEnd/>
                    </a:ln>
                    <a:effectLst/>
                  </p:spPr>
                  <p:txBody>
                    <a:bodyPr wrap="none">
                      <a:spAutoFit/>
                    </a:bodyPr>
                    <a:lstStyle/>
                    <a:p>
                      <a:pPr eaLnBrk="1" hangingPunct="1"/>
                      <a:r>
                        <a:rPr lang="en-US" sz="2600" dirty="0">
                          <a:solidFill>
                            <a:schemeClr val="accent2"/>
                          </a:solidFill>
                          <a:latin typeface="Times New Roman" pitchFamily="18" charset="0"/>
                        </a:rPr>
                        <a:t>K</a:t>
                      </a:r>
                    </a:p>
                  </p:txBody>
                </p:sp>
                <p:sp>
                  <p:nvSpPr>
                    <p:cNvPr id="12309" name="Line 21"/>
                    <p:cNvSpPr>
                      <a:spLocks noChangeShapeType="1"/>
                    </p:cNvSpPr>
                    <p:nvPr/>
                  </p:nvSpPr>
                  <p:spPr bwMode="auto">
                    <a:xfrm>
                      <a:off x="2517" y="4020"/>
                      <a:ext cx="726" cy="1"/>
                    </a:xfrm>
                    <a:prstGeom prst="line">
                      <a:avLst/>
                    </a:prstGeom>
                    <a:noFill/>
                    <a:ln w="38100">
                      <a:solidFill>
                        <a:srgbClr val="800080"/>
                      </a:solidFill>
                      <a:round/>
                      <a:headEnd/>
                      <a:tailEnd/>
                    </a:ln>
                    <a:effectLst/>
                  </p:spPr>
                  <p:txBody>
                    <a:bodyPr/>
                    <a:lstStyle/>
                    <a:p>
                      <a:endParaRPr lang="vi-VN"/>
                    </a:p>
                  </p:txBody>
                </p:sp>
                <p:sp>
                  <p:nvSpPr>
                    <p:cNvPr id="12310" name="Line 22"/>
                    <p:cNvSpPr>
                      <a:spLocks noChangeShapeType="1"/>
                    </p:cNvSpPr>
                    <p:nvPr/>
                  </p:nvSpPr>
                  <p:spPr bwMode="auto">
                    <a:xfrm>
                      <a:off x="3243" y="3113"/>
                      <a:ext cx="1" cy="906"/>
                    </a:xfrm>
                    <a:prstGeom prst="line">
                      <a:avLst/>
                    </a:prstGeom>
                    <a:noFill/>
                    <a:ln w="38100">
                      <a:solidFill>
                        <a:srgbClr val="800080"/>
                      </a:solidFill>
                      <a:round/>
                      <a:headEnd/>
                      <a:tailEnd/>
                    </a:ln>
                    <a:effectLst/>
                  </p:spPr>
                  <p:txBody>
                    <a:bodyPr/>
                    <a:lstStyle/>
                    <a:p>
                      <a:endParaRPr lang="vi-VN"/>
                    </a:p>
                  </p:txBody>
                </p:sp>
                <p:sp>
                  <p:nvSpPr>
                    <p:cNvPr id="12311" name="Freeform 23"/>
                    <p:cNvSpPr>
                      <a:spLocks/>
                    </p:cNvSpPr>
                    <p:nvPr/>
                  </p:nvSpPr>
                  <p:spPr bwMode="auto">
                    <a:xfrm>
                      <a:off x="1655" y="4014"/>
                      <a:ext cx="539" cy="1"/>
                    </a:xfrm>
                    <a:custGeom>
                      <a:avLst/>
                      <a:gdLst/>
                      <a:ahLst/>
                      <a:cxnLst>
                        <a:cxn ang="0">
                          <a:pos x="0" y="0"/>
                        </a:cxn>
                        <a:cxn ang="0">
                          <a:pos x="539" y="0"/>
                        </a:cxn>
                      </a:cxnLst>
                      <a:rect l="0" t="0" r="r" b="b"/>
                      <a:pathLst>
                        <a:path w="539" h="1">
                          <a:moveTo>
                            <a:pt x="0" y="0"/>
                          </a:moveTo>
                          <a:cubicBezTo>
                            <a:pt x="180" y="0"/>
                            <a:pt x="359" y="0"/>
                            <a:pt x="539" y="0"/>
                          </a:cubicBezTo>
                        </a:path>
                      </a:pathLst>
                    </a:custGeom>
                    <a:noFill/>
                    <a:ln w="38100" cmpd="sng">
                      <a:solidFill>
                        <a:srgbClr val="800080"/>
                      </a:solidFill>
                      <a:round/>
                      <a:headEnd/>
                      <a:tailEnd/>
                    </a:ln>
                    <a:effectLst/>
                  </p:spPr>
                  <p:txBody>
                    <a:bodyPr/>
                    <a:lstStyle/>
                    <a:p>
                      <a:endParaRPr lang="vi-VN"/>
                    </a:p>
                  </p:txBody>
                </p:sp>
              </p:grpSp>
            </p:grpSp>
            <p:sp>
              <p:nvSpPr>
                <p:cNvPr id="12332" name="Text Box 44"/>
                <p:cNvSpPr txBox="1">
                  <a:spLocks noChangeArrowheads="1"/>
                </p:cNvSpPr>
                <p:nvPr/>
              </p:nvSpPr>
              <p:spPr bwMode="auto">
                <a:xfrm>
                  <a:off x="3264" y="3984"/>
                  <a:ext cx="545" cy="319"/>
                </a:xfrm>
                <a:prstGeom prst="rect">
                  <a:avLst/>
                </a:prstGeom>
                <a:noFill/>
                <a:ln w="38100">
                  <a:noFill/>
                  <a:miter lim="800000"/>
                  <a:headEnd/>
                  <a:tailEnd/>
                </a:ln>
                <a:effectLst/>
              </p:spPr>
              <p:txBody>
                <a:bodyPr>
                  <a:spAutoFit/>
                </a:bodyPr>
                <a:lstStyle/>
                <a:p>
                  <a:pPr eaLnBrk="1" hangingPunct="1">
                    <a:spcBef>
                      <a:spcPct val="50000"/>
                    </a:spcBef>
                  </a:pPr>
                  <a:r>
                    <a:rPr lang="en-US" sz="2400" dirty="0">
                      <a:latin typeface=".VnTifani Heavy" pitchFamily="34" charset="0"/>
                    </a:rPr>
                    <a:t>c)</a:t>
                  </a:r>
                </a:p>
              </p:txBody>
            </p:sp>
          </p:grpSp>
          <p:grpSp>
            <p:nvGrpSpPr>
              <p:cNvPr id="12414" name="Group 126"/>
              <p:cNvGrpSpPr>
                <a:grpSpLocks/>
              </p:cNvGrpSpPr>
              <p:nvPr/>
            </p:nvGrpSpPr>
            <p:grpSpPr bwMode="auto">
              <a:xfrm>
                <a:off x="4800600" y="2057881"/>
                <a:ext cx="3429000" cy="1447564"/>
                <a:chOff x="3024" y="1415"/>
                <a:chExt cx="2369" cy="1377"/>
              </a:xfrm>
            </p:grpSpPr>
            <p:grpSp>
              <p:nvGrpSpPr>
                <p:cNvPr id="12312" name="Group 24"/>
                <p:cNvGrpSpPr>
                  <a:grpSpLocks/>
                </p:cNvGrpSpPr>
                <p:nvPr/>
              </p:nvGrpSpPr>
              <p:grpSpPr bwMode="auto">
                <a:xfrm>
                  <a:off x="3024" y="1415"/>
                  <a:ext cx="1816" cy="1377"/>
                  <a:chOff x="3131" y="1495"/>
                  <a:chExt cx="1816" cy="1377"/>
                </a:xfrm>
              </p:grpSpPr>
              <p:sp>
                <p:nvSpPr>
                  <p:cNvPr id="12313" name="Line 25"/>
                  <p:cNvSpPr>
                    <a:spLocks noChangeShapeType="1"/>
                  </p:cNvSpPr>
                  <p:nvPr/>
                </p:nvSpPr>
                <p:spPr bwMode="auto">
                  <a:xfrm>
                    <a:off x="3738" y="2454"/>
                    <a:ext cx="0" cy="384"/>
                  </a:xfrm>
                  <a:prstGeom prst="line">
                    <a:avLst/>
                  </a:prstGeom>
                  <a:noFill/>
                  <a:ln w="38100">
                    <a:solidFill>
                      <a:srgbClr val="0000CC"/>
                    </a:solidFill>
                    <a:round/>
                    <a:headEnd/>
                    <a:tailEnd/>
                  </a:ln>
                  <a:effectLst/>
                </p:spPr>
                <p:txBody>
                  <a:bodyPr/>
                  <a:lstStyle/>
                  <a:p>
                    <a:endParaRPr lang="vi-VN"/>
                  </a:p>
                </p:txBody>
              </p:sp>
              <p:sp>
                <p:nvSpPr>
                  <p:cNvPr id="12314" name="Line 26"/>
                  <p:cNvSpPr>
                    <a:spLocks noChangeShapeType="1"/>
                  </p:cNvSpPr>
                  <p:nvPr/>
                </p:nvSpPr>
                <p:spPr bwMode="auto">
                  <a:xfrm>
                    <a:off x="4009" y="2563"/>
                    <a:ext cx="0" cy="192"/>
                  </a:xfrm>
                  <a:prstGeom prst="line">
                    <a:avLst/>
                  </a:prstGeom>
                  <a:noFill/>
                  <a:ln w="38100">
                    <a:solidFill>
                      <a:srgbClr val="0000CC"/>
                    </a:solidFill>
                    <a:round/>
                    <a:headEnd/>
                    <a:tailEnd/>
                  </a:ln>
                  <a:effectLst/>
                </p:spPr>
                <p:txBody>
                  <a:bodyPr/>
                  <a:lstStyle/>
                  <a:p>
                    <a:endParaRPr lang="vi-VN"/>
                  </a:p>
                </p:txBody>
              </p:sp>
              <p:sp>
                <p:nvSpPr>
                  <p:cNvPr id="12315" name="Line 27"/>
                  <p:cNvSpPr>
                    <a:spLocks noChangeShapeType="1"/>
                  </p:cNvSpPr>
                  <p:nvPr/>
                </p:nvSpPr>
                <p:spPr bwMode="auto">
                  <a:xfrm>
                    <a:off x="3131" y="2659"/>
                    <a:ext cx="602" cy="0"/>
                  </a:xfrm>
                  <a:prstGeom prst="line">
                    <a:avLst/>
                  </a:prstGeom>
                  <a:noFill/>
                  <a:ln w="38100">
                    <a:solidFill>
                      <a:srgbClr val="0000CC"/>
                    </a:solidFill>
                    <a:round/>
                    <a:headEnd/>
                    <a:tailEnd/>
                  </a:ln>
                  <a:effectLst/>
                </p:spPr>
                <p:txBody>
                  <a:bodyPr/>
                  <a:lstStyle/>
                  <a:p>
                    <a:endParaRPr lang="vi-VN"/>
                  </a:p>
                </p:txBody>
              </p:sp>
              <p:sp>
                <p:nvSpPr>
                  <p:cNvPr id="12316" name="Text Box 28"/>
                  <p:cNvSpPr txBox="1">
                    <a:spLocks noChangeArrowheads="1"/>
                  </p:cNvSpPr>
                  <p:nvPr/>
                </p:nvSpPr>
                <p:spPr bwMode="auto">
                  <a:xfrm>
                    <a:off x="3446" y="2526"/>
                    <a:ext cx="253" cy="346"/>
                  </a:xfrm>
                  <a:prstGeom prst="rect">
                    <a:avLst/>
                  </a:prstGeom>
                  <a:noFill/>
                  <a:ln w="38100">
                    <a:noFill/>
                    <a:miter lim="800000"/>
                    <a:headEnd/>
                    <a:tailEnd/>
                  </a:ln>
                  <a:effectLst/>
                </p:spPr>
                <p:txBody>
                  <a:bodyPr wrap="none">
                    <a:spAutoFit/>
                  </a:bodyPr>
                  <a:lstStyle/>
                  <a:p>
                    <a:pPr eaLnBrk="1" hangingPunct="1"/>
                    <a:r>
                      <a:rPr lang="en-US" sz="3000" b="1" dirty="0">
                        <a:solidFill>
                          <a:srgbClr val="FF0000"/>
                        </a:solidFill>
                        <a:latin typeface="Times New Roman" pitchFamily="18" charset="0"/>
                      </a:rPr>
                      <a:t>+</a:t>
                    </a:r>
                  </a:p>
                </p:txBody>
              </p:sp>
              <p:sp>
                <p:nvSpPr>
                  <p:cNvPr id="12317" name="Text Box 29"/>
                  <p:cNvSpPr txBox="1">
                    <a:spLocks noChangeArrowheads="1"/>
                  </p:cNvSpPr>
                  <p:nvPr/>
                </p:nvSpPr>
                <p:spPr bwMode="auto">
                  <a:xfrm>
                    <a:off x="4038" y="2449"/>
                    <a:ext cx="217" cy="423"/>
                  </a:xfrm>
                  <a:prstGeom prst="rect">
                    <a:avLst/>
                  </a:prstGeom>
                  <a:noFill/>
                  <a:ln w="38100">
                    <a:noFill/>
                    <a:miter lim="800000"/>
                    <a:headEnd/>
                    <a:tailEnd/>
                  </a:ln>
                  <a:effectLst/>
                </p:spPr>
                <p:txBody>
                  <a:bodyPr wrap="none">
                    <a:spAutoFit/>
                  </a:bodyPr>
                  <a:lstStyle/>
                  <a:p>
                    <a:pPr eaLnBrk="1" hangingPunct="1"/>
                    <a:r>
                      <a:rPr lang="en-US" sz="3800" dirty="0">
                        <a:solidFill>
                          <a:srgbClr val="0000CC"/>
                        </a:solidFill>
                        <a:latin typeface="Times New Roman" pitchFamily="18" charset="0"/>
                      </a:rPr>
                      <a:t>-</a:t>
                    </a:r>
                  </a:p>
                </p:txBody>
              </p:sp>
              <p:sp>
                <p:nvSpPr>
                  <p:cNvPr id="12318" name="Line 30"/>
                  <p:cNvSpPr>
                    <a:spLocks noChangeShapeType="1"/>
                  </p:cNvSpPr>
                  <p:nvPr/>
                </p:nvSpPr>
                <p:spPr bwMode="auto">
                  <a:xfrm>
                    <a:off x="3907" y="2437"/>
                    <a:ext cx="0" cy="384"/>
                  </a:xfrm>
                  <a:prstGeom prst="line">
                    <a:avLst/>
                  </a:prstGeom>
                  <a:noFill/>
                  <a:ln w="38100">
                    <a:solidFill>
                      <a:srgbClr val="0000CC"/>
                    </a:solidFill>
                    <a:round/>
                    <a:headEnd/>
                    <a:tailEnd/>
                  </a:ln>
                  <a:effectLst/>
                </p:spPr>
                <p:txBody>
                  <a:bodyPr/>
                  <a:lstStyle/>
                  <a:p>
                    <a:endParaRPr lang="vi-VN"/>
                  </a:p>
                </p:txBody>
              </p:sp>
              <p:sp>
                <p:nvSpPr>
                  <p:cNvPr id="12319" name="Line 31"/>
                  <p:cNvSpPr>
                    <a:spLocks noChangeShapeType="1"/>
                  </p:cNvSpPr>
                  <p:nvPr/>
                </p:nvSpPr>
                <p:spPr bwMode="auto">
                  <a:xfrm>
                    <a:off x="3826" y="2559"/>
                    <a:ext cx="0" cy="192"/>
                  </a:xfrm>
                  <a:prstGeom prst="line">
                    <a:avLst/>
                  </a:prstGeom>
                  <a:noFill/>
                  <a:ln w="38100">
                    <a:solidFill>
                      <a:srgbClr val="0000CC"/>
                    </a:solidFill>
                    <a:round/>
                    <a:headEnd/>
                    <a:tailEnd/>
                  </a:ln>
                  <a:effectLst/>
                </p:spPr>
                <p:txBody>
                  <a:bodyPr/>
                  <a:lstStyle/>
                  <a:p>
                    <a:endParaRPr lang="vi-VN"/>
                  </a:p>
                </p:txBody>
              </p:sp>
              <p:grpSp>
                <p:nvGrpSpPr>
                  <p:cNvPr id="12320" name="Group 32"/>
                  <p:cNvGrpSpPr>
                    <a:grpSpLocks/>
                  </p:cNvGrpSpPr>
                  <p:nvPr/>
                </p:nvGrpSpPr>
                <p:grpSpPr bwMode="auto">
                  <a:xfrm>
                    <a:off x="3131" y="1495"/>
                    <a:ext cx="1056" cy="553"/>
                    <a:chOff x="96" y="2951"/>
                    <a:chExt cx="1056" cy="553"/>
                  </a:xfrm>
                </p:grpSpPr>
                <p:sp>
                  <p:nvSpPr>
                    <p:cNvPr id="12321" name="Line 33"/>
                    <p:cNvSpPr>
                      <a:spLocks noChangeShapeType="1"/>
                    </p:cNvSpPr>
                    <p:nvPr/>
                  </p:nvSpPr>
                  <p:spPr bwMode="auto">
                    <a:xfrm>
                      <a:off x="96" y="3482"/>
                      <a:ext cx="432" cy="0"/>
                    </a:xfrm>
                    <a:prstGeom prst="line">
                      <a:avLst/>
                    </a:prstGeom>
                    <a:noFill/>
                    <a:ln w="38100">
                      <a:solidFill>
                        <a:srgbClr val="0000CC"/>
                      </a:solidFill>
                      <a:round/>
                      <a:headEnd/>
                      <a:tailEnd/>
                    </a:ln>
                    <a:effectLst/>
                  </p:spPr>
                  <p:txBody>
                    <a:bodyPr/>
                    <a:lstStyle/>
                    <a:p>
                      <a:endParaRPr lang="vi-VN"/>
                    </a:p>
                  </p:txBody>
                </p:sp>
                <p:sp>
                  <p:nvSpPr>
                    <p:cNvPr id="12322" name="Line 34"/>
                    <p:cNvSpPr>
                      <a:spLocks noChangeShapeType="1"/>
                    </p:cNvSpPr>
                    <p:nvPr/>
                  </p:nvSpPr>
                  <p:spPr bwMode="auto">
                    <a:xfrm>
                      <a:off x="720" y="3482"/>
                      <a:ext cx="432" cy="0"/>
                    </a:xfrm>
                    <a:prstGeom prst="line">
                      <a:avLst/>
                    </a:prstGeom>
                    <a:noFill/>
                    <a:ln w="38100">
                      <a:solidFill>
                        <a:srgbClr val="0000CC"/>
                      </a:solidFill>
                      <a:round/>
                      <a:headEnd/>
                      <a:tailEnd/>
                    </a:ln>
                    <a:effectLst/>
                  </p:spPr>
                  <p:txBody>
                    <a:bodyPr/>
                    <a:lstStyle/>
                    <a:p>
                      <a:endParaRPr lang="vi-VN"/>
                    </a:p>
                  </p:txBody>
                </p:sp>
                <p:sp>
                  <p:nvSpPr>
                    <p:cNvPr id="12323" name="Oval 35"/>
                    <p:cNvSpPr>
                      <a:spLocks noChangeArrowheads="1"/>
                    </p:cNvSpPr>
                    <p:nvPr/>
                  </p:nvSpPr>
                  <p:spPr bwMode="auto">
                    <a:xfrm>
                      <a:off x="528" y="3456"/>
                      <a:ext cx="48" cy="48"/>
                    </a:xfrm>
                    <a:prstGeom prst="ellipse">
                      <a:avLst/>
                    </a:prstGeom>
                    <a:solidFill>
                      <a:schemeClr val="tx1"/>
                    </a:solidFill>
                    <a:ln w="38100">
                      <a:solidFill>
                        <a:srgbClr val="0000CC"/>
                      </a:solidFill>
                      <a:round/>
                      <a:headEnd/>
                      <a:tailEnd/>
                    </a:ln>
                    <a:effectLst/>
                  </p:spPr>
                  <p:txBody>
                    <a:bodyPr wrap="none" anchor="ctr"/>
                    <a:lstStyle/>
                    <a:p>
                      <a:endParaRPr lang="vi-VN"/>
                    </a:p>
                  </p:txBody>
                </p:sp>
                <p:sp>
                  <p:nvSpPr>
                    <p:cNvPr id="12324" name="Oval 36"/>
                    <p:cNvSpPr>
                      <a:spLocks noChangeArrowheads="1"/>
                    </p:cNvSpPr>
                    <p:nvPr/>
                  </p:nvSpPr>
                  <p:spPr bwMode="auto">
                    <a:xfrm>
                      <a:off x="685" y="3456"/>
                      <a:ext cx="48" cy="48"/>
                    </a:xfrm>
                    <a:prstGeom prst="ellipse">
                      <a:avLst/>
                    </a:prstGeom>
                    <a:solidFill>
                      <a:schemeClr val="tx1"/>
                    </a:solidFill>
                    <a:ln w="38100">
                      <a:solidFill>
                        <a:srgbClr val="0000CC"/>
                      </a:solidFill>
                      <a:round/>
                      <a:headEnd/>
                      <a:tailEnd/>
                    </a:ln>
                    <a:effectLst/>
                  </p:spPr>
                  <p:txBody>
                    <a:bodyPr wrap="none" anchor="ctr"/>
                    <a:lstStyle/>
                    <a:p>
                      <a:endParaRPr lang="vi-VN"/>
                    </a:p>
                  </p:txBody>
                </p:sp>
                <p:sp>
                  <p:nvSpPr>
                    <p:cNvPr id="12325" name="Line 37"/>
                    <p:cNvSpPr>
                      <a:spLocks noChangeShapeType="1"/>
                    </p:cNvSpPr>
                    <p:nvPr/>
                  </p:nvSpPr>
                  <p:spPr bwMode="auto">
                    <a:xfrm flipV="1">
                      <a:off x="554" y="3386"/>
                      <a:ext cx="179" cy="87"/>
                    </a:xfrm>
                    <a:prstGeom prst="line">
                      <a:avLst/>
                    </a:prstGeom>
                    <a:noFill/>
                    <a:ln w="38100">
                      <a:solidFill>
                        <a:srgbClr val="0000CC"/>
                      </a:solidFill>
                      <a:round/>
                      <a:headEnd/>
                      <a:tailEnd/>
                    </a:ln>
                    <a:effectLst/>
                  </p:spPr>
                  <p:txBody>
                    <a:bodyPr/>
                    <a:lstStyle/>
                    <a:p>
                      <a:endParaRPr lang="vi-VN"/>
                    </a:p>
                  </p:txBody>
                </p:sp>
                <p:sp>
                  <p:nvSpPr>
                    <p:cNvPr id="12326" name="Text Box 38"/>
                    <p:cNvSpPr txBox="1">
                      <a:spLocks noChangeArrowheads="1"/>
                    </p:cNvSpPr>
                    <p:nvPr/>
                  </p:nvSpPr>
                  <p:spPr bwMode="auto">
                    <a:xfrm>
                      <a:off x="514" y="2951"/>
                      <a:ext cx="266" cy="308"/>
                    </a:xfrm>
                    <a:prstGeom prst="rect">
                      <a:avLst/>
                    </a:prstGeom>
                    <a:noFill/>
                    <a:ln w="38100">
                      <a:noFill/>
                      <a:miter lim="800000"/>
                      <a:headEnd/>
                      <a:tailEnd/>
                    </a:ln>
                    <a:effectLst/>
                  </p:spPr>
                  <p:txBody>
                    <a:bodyPr wrap="none">
                      <a:spAutoFit/>
                    </a:bodyPr>
                    <a:lstStyle/>
                    <a:p>
                      <a:pPr eaLnBrk="1" hangingPunct="1"/>
                      <a:r>
                        <a:rPr lang="en-US" sz="2600" dirty="0">
                          <a:solidFill>
                            <a:schemeClr val="accent2"/>
                          </a:solidFill>
                          <a:latin typeface="Times New Roman" pitchFamily="18" charset="0"/>
                        </a:rPr>
                        <a:t>K</a:t>
                      </a:r>
                    </a:p>
                  </p:txBody>
                </p:sp>
              </p:grpSp>
              <p:sp>
                <p:nvSpPr>
                  <p:cNvPr id="12327" name="Line 39"/>
                  <p:cNvSpPr>
                    <a:spLocks noChangeShapeType="1"/>
                  </p:cNvSpPr>
                  <p:nvPr/>
                </p:nvSpPr>
                <p:spPr bwMode="auto">
                  <a:xfrm>
                    <a:off x="3131" y="2030"/>
                    <a:ext cx="0" cy="624"/>
                  </a:xfrm>
                  <a:prstGeom prst="line">
                    <a:avLst/>
                  </a:prstGeom>
                  <a:noFill/>
                  <a:ln w="38100">
                    <a:solidFill>
                      <a:srgbClr val="0000CC"/>
                    </a:solidFill>
                    <a:round/>
                    <a:headEnd/>
                    <a:tailEnd/>
                  </a:ln>
                  <a:effectLst/>
                </p:spPr>
                <p:txBody>
                  <a:bodyPr/>
                  <a:lstStyle/>
                  <a:p>
                    <a:endParaRPr lang="vi-VN"/>
                  </a:p>
                </p:txBody>
              </p:sp>
              <p:sp>
                <p:nvSpPr>
                  <p:cNvPr id="12328" name="AutoShape 40"/>
                  <p:cNvSpPr>
                    <a:spLocks noChangeArrowheads="1"/>
                  </p:cNvSpPr>
                  <p:nvPr/>
                </p:nvSpPr>
                <p:spPr bwMode="auto">
                  <a:xfrm>
                    <a:off x="4174" y="1848"/>
                    <a:ext cx="317" cy="317"/>
                  </a:xfrm>
                  <a:prstGeom prst="flowChartSummingJunction">
                    <a:avLst/>
                  </a:prstGeom>
                  <a:noFill/>
                  <a:ln w="38100">
                    <a:solidFill>
                      <a:srgbClr val="0000CC"/>
                    </a:solidFill>
                    <a:round/>
                    <a:headEnd/>
                    <a:tailEnd/>
                  </a:ln>
                  <a:effectLst/>
                </p:spPr>
                <p:txBody>
                  <a:bodyPr wrap="none" anchor="ctr"/>
                  <a:lstStyle/>
                  <a:p>
                    <a:endParaRPr lang="vi-VN"/>
                  </a:p>
                </p:txBody>
              </p:sp>
              <p:sp>
                <p:nvSpPr>
                  <p:cNvPr id="12329" name="Line 41"/>
                  <p:cNvSpPr>
                    <a:spLocks noChangeShapeType="1"/>
                  </p:cNvSpPr>
                  <p:nvPr/>
                </p:nvSpPr>
                <p:spPr bwMode="auto">
                  <a:xfrm>
                    <a:off x="4491" y="2030"/>
                    <a:ext cx="454" cy="0"/>
                  </a:xfrm>
                  <a:prstGeom prst="line">
                    <a:avLst/>
                  </a:prstGeom>
                  <a:noFill/>
                  <a:ln w="38100">
                    <a:solidFill>
                      <a:srgbClr val="0000CC"/>
                    </a:solidFill>
                    <a:round/>
                    <a:headEnd/>
                    <a:tailEnd/>
                  </a:ln>
                  <a:effectLst/>
                </p:spPr>
                <p:txBody>
                  <a:bodyPr/>
                  <a:lstStyle/>
                  <a:p>
                    <a:endParaRPr lang="vi-VN"/>
                  </a:p>
                </p:txBody>
              </p:sp>
              <p:sp>
                <p:nvSpPr>
                  <p:cNvPr id="12330" name="Freeform 42"/>
                  <p:cNvSpPr>
                    <a:spLocks/>
                  </p:cNvSpPr>
                  <p:nvPr/>
                </p:nvSpPr>
                <p:spPr bwMode="auto">
                  <a:xfrm>
                    <a:off x="4946" y="2021"/>
                    <a:ext cx="1" cy="640"/>
                  </a:xfrm>
                  <a:custGeom>
                    <a:avLst/>
                    <a:gdLst/>
                    <a:ahLst/>
                    <a:cxnLst>
                      <a:cxn ang="0">
                        <a:pos x="0" y="0"/>
                      </a:cxn>
                      <a:cxn ang="0">
                        <a:pos x="0" y="640"/>
                      </a:cxn>
                    </a:cxnLst>
                    <a:rect l="0" t="0" r="r" b="b"/>
                    <a:pathLst>
                      <a:path w="1" h="640">
                        <a:moveTo>
                          <a:pt x="0" y="0"/>
                        </a:moveTo>
                        <a:cubicBezTo>
                          <a:pt x="0" y="213"/>
                          <a:pt x="0" y="427"/>
                          <a:pt x="0" y="640"/>
                        </a:cubicBezTo>
                      </a:path>
                    </a:pathLst>
                  </a:custGeom>
                  <a:noFill/>
                  <a:ln w="38100" cmpd="sng">
                    <a:solidFill>
                      <a:srgbClr val="0000CC"/>
                    </a:solidFill>
                    <a:round/>
                    <a:headEnd/>
                    <a:tailEnd/>
                  </a:ln>
                  <a:effectLst/>
                </p:spPr>
                <p:txBody>
                  <a:bodyPr/>
                  <a:lstStyle/>
                  <a:p>
                    <a:endParaRPr lang="vi-VN"/>
                  </a:p>
                </p:txBody>
              </p:sp>
              <p:sp>
                <p:nvSpPr>
                  <p:cNvPr id="12331" name="Freeform 43"/>
                  <p:cNvSpPr>
                    <a:spLocks/>
                  </p:cNvSpPr>
                  <p:nvPr/>
                </p:nvSpPr>
                <p:spPr bwMode="auto">
                  <a:xfrm>
                    <a:off x="4005" y="2651"/>
                    <a:ext cx="941" cy="1"/>
                  </a:xfrm>
                  <a:custGeom>
                    <a:avLst/>
                    <a:gdLst/>
                    <a:ahLst/>
                    <a:cxnLst>
                      <a:cxn ang="0">
                        <a:pos x="941" y="0"/>
                      </a:cxn>
                      <a:cxn ang="0">
                        <a:pos x="0" y="0"/>
                      </a:cxn>
                    </a:cxnLst>
                    <a:rect l="0" t="0" r="r" b="b"/>
                    <a:pathLst>
                      <a:path w="941" h="1">
                        <a:moveTo>
                          <a:pt x="941" y="0"/>
                        </a:moveTo>
                        <a:cubicBezTo>
                          <a:pt x="627" y="0"/>
                          <a:pt x="314" y="0"/>
                          <a:pt x="0" y="0"/>
                        </a:cubicBezTo>
                      </a:path>
                    </a:pathLst>
                  </a:custGeom>
                  <a:noFill/>
                  <a:ln w="38100" cmpd="sng">
                    <a:solidFill>
                      <a:srgbClr val="0000CC"/>
                    </a:solidFill>
                    <a:round/>
                    <a:headEnd/>
                    <a:tailEnd/>
                  </a:ln>
                  <a:effectLst/>
                </p:spPr>
                <p:txBody>
                  <a:bodyPr/>
                  <a:lstStyle/>
                  <a:p>
                    <a:endParaRPr lang="vi-VN"/>
                  </a:p>
                </p:txBody>
              </p:sp>
            </p:grpSp>
            <p:sp>
              <p:nvSpPr>
                <p:cNvPr id="12333" name="Text Box 45"/>
                <p:cNvSpPr txBox="1">
                  <a:spLocks noChangeArrowheads="1"/>
                </p:cNvSpPr>
                <p:nvPr/>
              </p:nvSpPr>
              <p:spPr bwMode="auto">
                <a:xfrm>
                  <a:off x="4848" y="2112"/>
                  <a:ext cx="545" cy="288"/>
                </a:xfrm>
                <a:prstGeom prst="rect">
                  <a:avLst/>
                </a:prstGeom>
                <a:noFill/>
                <a:ln w="38100">
                  <a:noFill/>
                  <a:miter lim="800000"/>
                  <a:headEnd/>
                  <a:tailEnd/>
                </a:ln>
                <a:effectLst/>
              </p:spPr>
              <p:txBody>
                <a:bodyPr>
                  <a:spAutoFit/>
                </a:bodyPr>
                <a:lstStyle/>
                <a:p>
                  <a:pPr eaLnBrk="1" hangingPunct="1">
                    <a:spcBef>
                      <a:spcPct val="50000"/>
                    </a:spcBef>
                  </a:pPr>
                  <a:r>
                    <a:rPr lang="en-US" sz="2400">
                      <a:latin typeface=".VnTifani Heavy" pitchFamily="34" charset="0"/>
                    </a:rPr>
                    <a:t>b)</a:t>
                  </a:r>
                </a:p>
              </p:txBody>
            </p:sp>
          </p:grpSp>
          <p:grpSp>
            <p:nvGrpSpPr>
              <p:cNvPr id="12390" name="Group 102"/>
              <p:cNvGrpSpPr>
                <a:grpSpLocks/>
              </p:cNvGrpSpPr>
              <p:nvPr/>
            </p:nvGrpSpPr>
            <p:grpSpPr bwMode="auto">
              <a:xfrm>
                <a:off x="609600" y="4039187"/>
                <a:ext cx="2657511" cy="1685145"/>
                <a:chOff x="336" y="2573"/>
                <a:chExt cx="1836" cy="1603"/>
              </a:xfrm>
            </p:grpSpPr>
            <p:sp>
              <p:nvSpPr>
                <p:cNvPr id="12336" name="Text Box 48"/>
                <p:cNvSpPr txBox="1">
                  <a:spLocks noChangeArrowheads="1"/>
                </p:cNvSpPr>
                <p:nvPr/>
              </p:nvSpPr>
              <p:spPr bwMode="auto">
                <a:xfrm>
                  <a:off x="864" y="3888"/>
                  <a:ext cx="545" cy="288"/>
                </a:xfrm>
                <a:prstGeom prst="rect">
                  <a:avLst/>
                </a:prstGeom>
                <a:noFill/>
                <a:ln w="38100">
                  <a:noFill/>
                  <a:miter lim="800000"/>
                  <a:headEnd/>
                  <a:tailEnd/>
                </a:ln>
                <a:effectLst/>
              </p:spPr>
              <p:txBody>
                <a:bodyPr>
                  <a:spAutoFit/>
                </a:bodyPr>
                <a:lstStyle/>
                <a:p>
                  <a:pPr eaLnBrk="1" hangingPunct="1">
                    <a:spcBef>
                      <a:spcPct val="50000"/>
                    </a:spcBef>
                  </a:pPr>
                  <a:r>
                    <a:rPr lang="en-US" sz="2400">
                      <a:latin typeface=".VnTifani Heavy" pitchFamily="34" charset="0"/>
                    </a:rPr>
                    <a:t>a)</a:t>
                  </a:r>
                </a:p>
              </p:txBody>
            </p:sp>
            <p:grpSp>
              <p:nvGrpSpPr>
                <p:cNvPr id="12337" name="Group 49"/>
                <p:cNvGrpSpPr>
                  <a:grpSpLocks/>
                </p:cNvGrpSpPr>
                <p:nvPr/>
              </p:nvGrpSpPr>
              <p:grpSpPr bwMode="auto">
                <a:xfrm>
                  <a:off x="336" y="2573"/>
                  <a:ext cx="1836" cy="1396"/>
                  <a:chOff x="365" y="2307"/>
                  <a:chExt cx="1836" cy="1396"/>
                </a:xfrm>
              </p:grpSpPr>
              <p:grpSp>
                <p:nvGrpSpPr>
                  <p:cNvPr id="12338" name="Group 50"/>
                  <p:cNvGrpSpPr>
                    <a:grpSpLocks/>
                  </p:cNvGrpSpPr>
                  <p:nvPr/>
                </p:nvGrpSpPr>
                <p:grpSpPr bwMode="auto">
                  <a:xfrm>
                    <a:off x="940" y="2307"/>
                    <a:ext cx="478" cy="798"/>
                    <a:chOff x="388" y="1424"/>
                    <a:chExt cx="478" cy="797"/>
                  </a:xfrm>
                </p:grpSpPr>
                <p:sp>
                  <p:nvSpPr>
                    <p:cNvPr id="12339" name="Line 51"/>
                    <p:cNvSpPr>
                      <a:spLocks noChangeShapeType="1"/>
                    </p:cNvSpPr>
                    <p:nvPr/>
                  </p:nvSpPr>
                  <p:spPr bwMode="auto">
                    <a:xfrm>
                      <a:off x="388" y="1837"/>
                      <a:ext cx="0" cy="384"/>
                    </a:xfrm>
                    <a:prstGeom prst="line">
                      <a:avLst/>
                    </a:prstGeom>
                    <a:noFill/>
                    <a:ln w="38100">
                      <a:solidFill>
                        <a:srgbClr val="008000"/>
                      </a:solidFill>
                      <a:round/>
                      <a:headEnd/>
                      <a:tailEnd/>
                    </a:ln>
                    <a:effectLst/>
                  </p:spPr>
                  <p:txBody>
                    <a:bodyPr/>
                    <a:lstStyle/>
                    <a:p>
                      <a:endParaRPr lang="vi-VN"/>
                    </a:p>
                  </p:txBody>
                </p:sp>
                <p:sp>
                  <p:nvSpPr>
                    <p:cNvPr id="12340" name="Line 52"/>
                    <p:cNvSpPr>
                      <a:spLocks noChangeShapeType="1"/>
                    </p:cNvSpPr>
                    <p:nvPr/>
                  </p:nvSpPr>
                  <p:spPr bwMode="auto">
                    <a:xfrm>
                      <a:off x="604" y="1946"/>
                      <a:ext cx="0" cy="192"/>
                    </a:xfrm>
                    <a:prstGeom prst="line">
                      <a:avLst/>
                    </a:prstGeom>
                    <a:noFill/>
                    <a:ln w="38100">
                      <a:solidFill>
                        <a:srgbClr val="008000"/>
                      </a:solidFill>
                      <a:round/>
                      <a:headEnd/>
                      <a:tailEnd/>
                    </a:ln>
                    <a:effectLst/>
                  </p:spPr>
                  <p:txBody>
                    <a:bodyPr/>
                    <a:lstStyle/>
                    <a:p>
                      <a:endParaRPr lang="vi-VN"/>
                    </a:p>
                  </p:txBody>
                </p:sp>
                <p:sp>
                  <p:nvSpPr>
                    <p:cNvPr id="12344" name="Text Box 56"/>
                    <p:cNvSpPr txBox="1">
                      <a:spLocks noChangeArrowheads="1"/>
                    </p:cNvSpPr>
                    <p:nvPr/>
                  </p:nvSpPr>
                  <p:spPr bwMode="auto">
                    <a:xfrm>
                      <a:off x="649" y="1424"/>
                      <a:ext cx="217" cy="422"/>
                    </a:xfrm>
                    <a:prstGeom prst="rect">
                      <a:avLst/>
                    </a:prstGeom>
                    <a:noFill/>
                    <a:ln w="38100">
                      <a:noFill/>
                      <a:miter lim="800000"/>
                      <a:headEnd/>
                      <a:tailEnd/>
                    </a:ln>
                    <a:effectLst/>
                  </p:spPr>
                  <p:txBody>
                    <a:bodyPr wrap="none">
                      <a:spAutoFit/>
                    </a:bodyPr>
                    <a:lstStyle/>
                    <a:p>
                      <a:pPr eaLnBrk="1" hangingPunct="1"/>
                      <a:r>
                        <a:rPr lang="en-US" sz="3800" dirty="0">
                          <a:solidFill>
                            <a:srgbClr val="0000CC"/>
                          </a:solidFill>
                          <a:latin typeface="Times New Roman" pitchFamily="18" charset="0"/>
                        </a:rPr>
                        <a:t>-</a:t>
                      </a:r>
                    </a:p>
                  </p:txBody>
                </p:sp>
                <p:sp>
                  <p:nvSpPr>
                    <p:cNvPr id="12345" name="Line 57"/>
                    <p:cNvSpPr>
                      <a:spLocks noChangeShapeType="1"/>
                    </p:cNvSpPr>
                    <p:nvPr/>
                  </p:nvSpPr>
                  <p:spPr bwMode="auto">
                    <a:xfrm>
                      <a:off x="523" y="1820"/>
                      <a:ext cx="0" cy="384"/>
                    </a:xfrm>
                    <a:prstGeom prst="line">
                      <a:avLst/>
                    </a:prstGeom>
                    <a:noFill/>
                    <a:ln w="38100">
                      <a:solidFill>
                        <a:srgbClr val="008000"/>
                      </a:solidFill>
                      <a:round/>
                      <a:headEnd/>
                      <a:tailEnd/>
                    </a:ln>
                    <a:effectLst/>
                  </p:spPr>
                  <p:txBody>
                    <a:bodyPr/>
                    <a:lstStyle/>
                    <a:p>
                      <a:endParaRPr lang="vi-VN"/>
                    </a:p>
                  </p:txBody>
                </p:sp>
                <p:sp>
                  <p:nvSpPr>
                    <p:cNvPr id="12346" name="Line 58"/>
                    <p:cNvSpPr>
                      <a:spLocks noChangeShapeType="1"/>
                    </p:cNvSpPr>
                    <p:nvPr/>
                  </p:nvSpPr>
                  <p:spPr bwMode="auto">
                    <a:xfrm>
                      <a:off x="458" y="1942"/>
                      <a:ext cx="0" cy="192"/>
                    </a:xfrm>
                    <a:prstGeom prst="line">
                      <a:avLst/>
                    </a:prstGeom>
                    <a:noFill/>
                    <a:ln w="38100">
                      <a:solidFill>
                        <a:srgbClr val="008000"/>
                      </a:solidFill>
                      <a:round/>
                      <a:headEnd/>
                      <a:tailEnd/>
                    </a:ln>
                    <a:effectLst/>
                  </p:spPr>
                  <p:txBody>
                    <a:bodyPr/>
                    <a:lstStyle/>
                    <a:p>
                      <a:endParaRPr lang="vi-VN"/>
                    </a:p>
                  </p:txBody>
                </p:sp>
              </p:grpSp>
              <p:grpSp>
                <p:nvGrpSpPr>
                  <p:cNvPr id="12347" name="Group 59"/>
                  <p:cNvGrpSpPr>
                    <a:grpSpLocks/>
                  </p:cNvGrpSpPr>
                  <p:nvPr/>
                </p:nvGrpSpPr>
                <p:grpSpPr bwMode="auto">
                  <a:xfrm>
                    <a:off x="1155" y="2378"/>
                    <a:ext cx="1045" cy="581"/>
                    <a:chOff x="107" y="2937"/>
                    <a:chExt cx="1045" cy="580"/>
                  </a:xfrm>
                </p:grpSpPr>
                <p:sp>
                  <p:nvSpPr>
                    <p:cNvPr id="12348" name="Line 60"/>
                    <p:cNvSpPr>
                      <a:spLocks noChangeShapeType="1"/>
                    </p:cNvSpPr>
                    <p:nvPr/>
                  </p:nvSpPr>
                  <p:spPr bwMode="auto">
                    <a:xfrm>
                      <a:off x="107" y="3512"/>
                      <a:ext cx="432" cy="0"/>
                    </a:xfrm>
                    <a:prstGeom prst="line">
                      <a:avLst/>
                    </a:prstGeom>
                    <a:noFill/>
                    <a:ln w="38100">
                      <a:solidFill>
                        <a:srgbClr val="008000"/>
                      </a:solidFill>
                      <a:round/>
                      <a:headEnd/>
                      <a:tailEnd/>
                    </a:ln>
                    <a:effectLst/>
                  </p:spPr>
                  <p:txBody>
                    <a:bodyPr/>
                    <a:lstStyle/>
                    <a:p>
                      <a:endParaRPr lang="vi-VN"/>
                    </a:p>
                  </p:txBody>
                </p:sp>
                <p:sp>
                  <p:nvSpPr>
                    <p:cNvPr id="12349" name="Line 61"/>
                    <p:cNvSpPr>
                      <a:spLocks noChangeShapeType="1"/>
                    </p:cNvSpPr>
                    <p:nvPr/>
                  </p:nvSpPr>
                  <p:spPr bwMode="auto">
                    <a:xfrm>
                      <a:off x="720" y="3482"/>
                      <a:ext cx="432" cy="0"/>
                    </a:xfrm>
                    <a:prstGeom prst="line">
                      <a:avLst/>
                    </a:prstGeom>
                    <a:noFill/>
                    <a:ln w="38100">
                      <a:solidFill>
                        <a:srgbClr val="008000"/>
                      </a:solidFill>
                      <a:round/>
                      <a:headEnd/>
                      <a:tailEnd/>
                    </a:ln>
                    <a:effectLst/>
                  </p:spPr>
                  <p:txBody>
                    <a:bodyPr/>
                    <a:lstStyle/>
                    <a:p>
                      <a:endParaRPr lang="vi-VN"/>
                    </a:p>
                  </p:txBody>
                </p:sp>
                <p:sp>
                  <p:nvSpPr>
                    <p:cNvPr id="12350" name="Oval 62"/>
                    <p:cNvSpPr>
                      <a:spLocks noChangeArrowheads="1"/>
                    </p:cNvSpPr>
                    <p:nvPr/>
                  </p:nvSpPr>
                  <p:spPr bwMode="auto">
                    <a:xfrm>
                      <a:off x="528" y="3456"/>
                      <a:ext cx="48" cy="48"/>
                    </a:xfrm>
                    <a:prstGeom prst="ellipse">
                      <a:avLst/>
                    </a:prstGeom>
                    <a:solidFill>
                      <a:schemeClr val="tx1"/>
                    </a:solidFill>
                    <a:ln w="38100">
                      <a:solidFill>
                        <a:srgbClr val="008000"/>
                      </a:solidFill>
                      <a:round/>
                      <a:headEnd/>
                      <a:tailEnd/>
                    </a:ln>
                    <a:effectLst/>
                  </p:spPr>
                  <p:txBody>
                    <a:bodyPr wrap="none" anchor="ctr"/>
                    <a:lstStyle/>
                    <a:p>
                      <a:endParaRPr lang="vi-VN"/>
                    </a:p>
                  </p:txBody>
                </p:sp>
                <p:sp>
                  <p:nvSpPr>
                    <p:cNvPr id="12351" name="Oval 63"/>
                    <p:cNvSpPr>
                      <a:spLocks noChangeArrowheads="1"/>
                    </p:cNvSpPr>
                    <p:nvPr/>
                  </p:nvSpPr>
                  <p:spPr bwMode="auto">
                    <a:xfrm>
                      <a:off x="685" y="3456"/>
                      <a:ext cx="48" cy="48"/>
                    </a:xfrm>
                    <a:prstGeom prst="ellipse">
                      <a:avLst/>
                    </a:prstGeom>
                    <a:solidFill>
                      <a:schemeClr val="tx1"/>
                    </a:solidFill>
                    <a:ln w="38100">
                      <a:solidFill>
                        <a:srgbClr val="008000"/>
                      </a:solidFill>
                      <a:round/>
                      <a:headEnd/>
                      <a:tailEnd/>
                    </a:ln>
                    <a:effectLst/>
                  </p:spPr>
                  <p:txBody>
                    <a:bodyPr wrap="none" anchor="ctr"/>
                    <a:lstStyle/>
                    <a:p>
                      <a:endParaRPr lang="vi-VN"/>
                    </a:p>
                  </p:txBody>
                </p:sp>
                <p:sp>
                  <p:nvSpPr>
                    <p:cNvPr id="12352" name="Line 64"/>
                    <p:cNvSpPr>
                      <a:spLocks noChangeShapeType="1"/>
                    </p:cNvSpPr>
                    <p:nvPr/>
                  </p:nvSpPr>
                  <p:spPr bwMode="auto">
                    <a:xfrm flipV="1">
                      <a:off x="554" y="3300"/>
                      <a:ext cx="184" cy="217"/>
                    </a:xfrm>
                    <a:prstGeom prst="line">
                      <a:avLst/>
                    </a:prstGeom>
                    <a:noFill/>
                    <a:ln w="38100">
                      <a:solidFill>
                        <a:srgbClr val="008000"/>
                      </a:solidFill>
                      <a:round/>
                      <a:headEnd/>
                      <a:tailEnd/>
                    </a:ln>
                    <a:effectLst/>
                  </p:spPr>
                  <p:txBody>
                    <a:bodyPr/>
                    <a:lstStyle/>
                    <a:p>
                      <a:endParaRPr lang="vi-VN"/>
                    </a:p>
                  </p:txBody>
                </p:sp>
                <p:sp>
                  <p:nvSpPr>
                    <p:cNvPr id="12353" name="Text Box 65"/>
                    <p:cNvSpPr txBox="1">
                      <a:spLocks noChangeArrowheads="1"/>
                    </p:cNvSpPr>
                    <p:nvPr/>
                  </p:nvSpPr>
                  <p:spPr bwMode="auto">
                    <a:xfrm>
                      <a:off x="525" y="2937"/>
                      <a:ext cx="266" cy="307"/>
                    </a:xfrm>
                    <a:prstGeom prst="rect">
                      <a:avLst/>
                    </a:prstGeom>
                    <a:noFill/>
                    <a:ln w="38100">
                      <a:noFill/>
                      <a:miter lim="800000"/>
                      <a:headEnd/>
                      <a:tailEnd/>
                    </a:ln>
                    <a:effectLst/>
                  </p:spPr>
                  <p:txBody>
                    <a:bodyPr wrap="none">
                      <a:spAutoFit/>
                    </a:bodyPr>
                    <a:lstStyle/>
                    <a:p>
                      <a:pPr eaLnBrk="1" hangingPunct="1"/>
                      <a:r>
                        <a:rPr lang="en-US" sz="2600" dirty="0">
                          <a:solidFill>
                            <a:schemeClr val="accent2"/>
                          </a:solidFill>
                          <a:latin typeface="Times New Roman" pitchFamily="18" charset="0"/>
                        </a:rPr>
                        <a:t>K</a:t>
                      </a:r>
                    </a:p>
                  </p:txBody>
                </p:sp>
              </p:grpSp>
              <p:sp>
                <p:nvSpPr>
                  <p:cNvPr id="12354" name="Line 66"/>
                  <p:cNvSpPr>
                    <a:spLocks noChangeShapeType="1"/>
                  </p:cNvSpPr>
                  <p:nvPr/>
                </p:nvSpPr>
                <p:spPr bwMode="auto">
                  <a:xfrm>
                    <a:off x="373" y="3567"/>
                    <a:ext cx="627" cy="0"/>
                  </a:xfrm>
                  <a:prstGeom prst="line">
                    <a:avLst/>
                  </a:prstGeom>
                  <a:noFill/>
                  <a:ln w="38100">
                    <a:solidFill>
                      <a:srgbClr val="008000"/>
                    </a:solidFill>
                    <a:round/>
                    <a:headEnd/>
                    <a:tailEnd/>
                  </a:ln>
                  <a:effectLst/>
                </p:spPr>
                <p:txBody>
                  <a:bodyPr/>
                  <a:lstStyle/>
                  <a:p>
                    <a:endParaRPr lang="vi-VN"/>
                  </a:p>
                </p:txBody>
              </p:sp>
              <p:sp>
                <p:nvSpPr>
                  <p:cNvPr id="12355" name="Line 67"/>
                  <p:cNvSpPr>
                    <a:spLocks noChangeShapeType="1"/>
                  </p:cNvSpPr>
                  <p:nvPr/>
                </p:nvSpPr>
                <p:spPr bwMode="auto">
                  <a:xfrm>
                    <a:off x="373" y="2932"/>
                    <a:ext cx="1" cy="626"/>
                  </a:xfrm>
                  <a:prstGeom prst="line">
                    <a:avLst/>
                  </a:prstGeom>
                  <a:noFill/>
                  <a:ln w="38100">
                    <a:solidFill>
                      <a:srgbClr val="008000"/>
                    </a:solidFill>
                    <a:round/>
                    <a:headEnd/>
                    <a:tailEnd/>
                  </a:ln>
                  <a:effectLst/>
                </p:spPr>
                <p:txBody>
                  <a:bodyPr/>
                  <a:lstStyle/>
                  <a:p>
                    <a:endParaRPr lang="vi-VN"/>
                  </a:p>
                </p:txBody>
              </p:sp>
              <p:sp>
                <p:nvSpPr>
                  <p:cNvPr id="12356" name="AutoShape 68"/>
                  <p:cNvSpPr>
                    <a:spLocks noChangeArrowheads="1"/>
                  </p:cNvSpPr>
                  <p:nvPr/>
                </p:nvSpPr>
                <p:spPr bwMode="auto">
                  <a:xfrm>
                    <a:off x="1000" y="3385"/>
                    <a:ext cx="317" cy="318"/>
                  </a:xfrm>
                  <a:prstGeom prst="flowChartSummingJunction">
                    <a:avLst/>
                  </a:prstGeom>
                  <a:noFill/>
                  <a:ln w="38100">
                    <a:solidFill>
                      <a:srgbClr val="008000"/>
                    </a:solidFill>
                    <a:round/>
                    <a:headEnd/>
                    <a:tailEnd/>
                  </a:ln>
                  <a:effectLst/>
                </p:spPr>
                <p:txBody>
                  <a:bodyPr wrap="none" anchor="ctr"/>
                  <a:lstStyle/>
                  <a:p>
                    <a:endParaRPr lang="vi-VN"/>
                  </a:p>
                </p:txBody>
              </p:sp>
              <p:sp>
                <p:nvSpPr>
                  <p:cNvPr id="12357" name="Line 69"/>
                  <p:cNvSpPr>
                    <a:spLocks noChangeShapeType="1"/>
                  </p:cNvSpPr>
                  <p:nvPr/>
                </p:nvSpPr>
                <p:spPr bwMode="auto">
                  <a:xfrm>
                    <a:off x="1317" y="3559"/>
                    <a:ext cx="870" cy="0"/>
                  </a:xfrm>
                  <a:prstGeom prst="line">
                    <a:avLst/>
                  </a:prstGeom>
                  <a:noFill/>
                  <a:ln w="38100">
                    <a:solidFill>
                      <a:srgbClr val="008000"/>
                    </a:solidFill>
                    <a:round/>
                    <a:headEnd/>
                    <a:tailEnd/>
                  </a:ln>
                  <a:effectLst/>
                </p:spPr>
                <p:txBody>
                  <a:bodyPr/>
                  <a:lstStyle/>
                  <a:p>
                    <a:endParaRPr lang="vi-VN"/>
                  </a:p>
                </p:txBody>
              </p:sp>
              <p:sp>
                <p:nvSpPr>
                  <p:cNvPr id="12358" name="Freeform 70"/>
                  <p:cNvSpPr>
                    <a:spLocks/>
                  </p:cNvSpPr>
                  <p:nvPr/>
                </p:nvSpPr>
                <p:spPr bwMode="auto">
                  <a:xfrm>
                    <a:off x="365" y="2929"/>
                    <a:ext cx="579" cy="43"/>
                  </a:xfrm>
                  <a:custGeom>
                    <a:avLst/>
                    <a:gdLst/>
                    <a:ahLst/>
                    <a:cxnLst>
                      <a:cxn ang="0">
                        <a:pos x="0" y="0"/>
                      </a:cxn>
                      <a:cxn ang="0">
                        <a:pos x="292" y="0"/>
                      </a:cxn>
                    </a:cxnLst>
                    <a:rect l="0" t="0" r="r" b="b"/>
                    <a:pathLst>
                      <a:path w="292" h="1">
                        <a:moveTo>
                          <a:pt x="0" y="0"/>
                        </a:moveTo>
                        <a:cubicBezTo>
                          <a:pt x="97" y="0"/>
                          <a:pt x="195" y="0"/>
                          <a:pt x="292" y="0"/>
                        </a:cubicBezTo>
                      </a:path>
                    </a:pathLst>
                  </a:custGeom>
                  <a:noFill/>
                  <a:ln w="38100" cmpd="sng">
                    <a:solidFill>
                      <a:srgbClr val="008000"/>
                    </a:solidFill>
                    <a:round/>
                    <a:headEnd/>
                    <a:tailEnd/>
                  </a:ln>
                  <a:effectLst/>
                </p:spPr>
                <p:txBody>
                  <a:bodyPr/>
                  <a:lstStyle/>
                  <a:p>
                    <a:endParaRPr lang="vi-VN"/>
                  </a:p>
                </p:txBody>
              </p:sp>
              <p:sp>
                <p:nvSpPr>
                  <p:cNvPr id="12359" name="Line 71"/>
                  <p:cNvSpPr>
                    <a:spLocks noChangeShapeType="1"/>
                  </p:cNvSpPr>
                  <p:nvPr/>
                </p:nvSpPr>
                <p:spPr bwMode="auto">
                  <a:xfrm>
                    <a:off x="2200" y="2931"/>
                    <a:ext cx="1" cy="626"/>
                  </a:xfrm>
                  <a:prstGeom prst="line">
                    <a:avLst/>
                  </a:prstGeom>
                  <a:noFill/>
                  <a:ln w="38100">
                    <a:solidFill>
                      <a:srgbClr val="008000"/>
                    </a:solidFill>
                    <a:round/>
                    <a:headEnd/>
                    <a:tailEnd/>
                  </a:ln>
                  <a:effectLst/>
                </p:spPr>
                <p:txBody>
                  <a:bodyPr/>
                  <a:lstStyle/>
                  <a:p>
                    <a:endParaRPr lang="vi-VN"/>
                  </a:p>
                </p:txBody>
              </p:sp>
            </p:grpSp>
          </p:grpSp>
          <p:sp>
            <p:nvSpPr>
              <p:cNvPr id="12415" name="Line 127"/>
              <p:cNvSpPr>
                <a:spLocks noChangeShapeType="1"/>
              </p:cNvSpPr>
              <p:nvPr/>
            </p:nvSpPr>
            <p:spPr bwMode="auto">
              <a:xfrm flipV="1">
                <a:off x="3200400" y="3096722"/>
                <a:ext cx="1479193" cy="332277"/>
              </a:xfrm>
              <a:prstGeom prst="line">
                <a:avLst/>
              </a:prstGeom>
              <a:noFill/>
              <a:ln w="57150">
                <a:solidFill>
                  <a:srgbClr val="6600CC"/>
                </a:solidFill>
                <a:round/>
                <a:headEnd/>
                <a:tailEnd type="triangle" w="med" len="med"/>
              </a:ln>
              <a:effectLst/>
            </p:spPr>
            <p:txBody>
              <a:bodyPr/>
              <a:lstStyle/>
              <a:p>
                <a:endParaRPr lang="vi-VN"/>
              </a:p>
            </p:txBody>
          </p:sp>
          <p:sp>
            <p:nvSpPr>
              <p:cNvPr id="12416" name="Line 128"/>
              <p:cNvSpPr>
                <a:spLocks noChangeShapeType="1"/>
              </p:cNvSpPr>
              <p:nvPr/>
            </p:nvSpPr>
            <p:spPr bwMode="auto">
              <a:xfrm>
                <a:off x="3048000" y="3505200"/>
                <a:ext cx="215155" cy="983047"/>
              </a:xfrm>
              <a:prstGeom prst="line">
                <a:avLst/>
              </a:prstGeom>
              <a:noFill/>
              <a:ln w="57150">
                <a:solidFill>
                  <a:srgbClr val="6600CC"/>
                </a:solidFill>
                <a:round/>
                <a:headEnd/>
                <a:tailEnd type="triangle" w="med" len="med"/>
              </a:ln>
              <a:effectLst/>
            </p:spPr>
            <p:txBody>
              <a:bodyPr/>
              <a:lstStyle/>
              <a:p>
                <a:endParaRPr lang="vi-VN"/>
              </a:p>
            </p:txBody>
          </p:sp>
          <p:sp>
            <p:nvSpPr>
              <p:cNvPr id="12417" name="Line 129"/>
              <p:cNvSpPr>
                <a:spLocks noChangeShapeType="1"/>
              </p:cNvSpPr>
              <p:nvPr/>
            </p:nvSpPr>
            <p:spPr bwMode="auto">
              <a:xfrm>
                <a:off x="3124200" y="3505200"/>
                <a:ext cx="1485916" cy="951055"/>
              </a:xfrm>
              <a:prstGeom prst="line">
                <a:avLst/>
              </a:prstGeom>
              <a:noFill/>
              <a:ln w="57150">
                <a:solidFill>
                  <a:srgbClr val="6600CC"/>
                </a:solidFill>
                <a:round/>
                <a:headEnd/>
                <a:tailEnd type="triangle" w="med" len="med"/>
              </a:ln>
              <a:effectLst/>
            </p:spPr>
            <p:txBody>
              <a:bodyPr/>
              <a:lstStyle/>
              <a:p>
                <a:endParaRPr lang="vi-VN"/>
              </a:p>
            </p:txBody>
          </p:sp>
        </p:grpSp>
        <p:sp>
          <p:nvSpPr>
            <p:cNvPr id="108" name="Text Box 78"/>
            <p:cNvSpPr txBox="1">
              <a:spLocks noChangeArrowheads="1"/>
            </p:cNvSpPr>
            <p:nvPr/>
          </p:nvSpPr>
          <p:spPr bwMode="auto">
            <a:xfrm>
              <a:off x="1066800" y="4267200"/>
              <a:ext cx="337255" cy="323371"/>
            </a:xfrm>
            <a:prstGeom prst="rect">
              <a:avLst/>
            </a:prstGeom>
            <a:noFill/>
            <a:ln w="38100">
              <a:noFill/>
              <a:miter lim="800000"/>
              <a:headEnd/>
              <a:tailEnd/>
            </a:ln>
            <a:effectLst/>
          </p:spPr>
          <p:txBody>
            <a:bodyPr>
              <a:spAutoFit/>
            </a:bodyPr>
            <a:lstStyle/>
            <a:p>
              <a:pPr eaLnBrk="1" hangingPunct="1"/>
              <a:r>
                <a:rPr lang="en-US" sz="2600" b="1" dirty="0">
                  <a:solidFill>
                    <a:srgbClr val="FF0000"/>
                  </a:solidFill>
                  <a:latin typeface="Times New Roman" pitchFamily="18" charset="0"/>
                </a:rPr>
                <a:t>+</a:t>
              </a:r>
            </a:p>
          </p:txBody>
        </p:sp>
      </p:grpSp>
      <p:grpSp>
        <p:nvGrpSpPr>
          <p:cNvPr id="111" name="Group 110"/>
          <p:cNvGrpSpPr/>
          <p:nvPr/>
        </p:nvGrpSpPr>
        <p:grpSpPr>
          <a:xfrm>
            <a:off x="3276600" y="3352800"/>
            <a:ext cx="5334000" cy="954107"/>
            <a:chOff x="2743200" y="4648200"/>
            <a:chExt cx="5334000" cy="954107"/>
          </a:xfrm>
        </p:grpSpPr>
        <p:sp>
          <p:nvSpPr>
            <p:cNvPr id="106" name="Rectangle 105"/>
            <p:cNvSpPr/>
            <p:nvPr/>
          </p:nvSpPr>
          <p:spPr>
            <a:xfrm>
              <a:off x="3429000" y="4648200"/>
              <a:ext cx="4648200" cy="954107"/>
            </a:xfrm>
            <a:prstGeom prst="rect">
              <a:avLst/>
            </a:prstGeom>
          </p:spPr>
          <p:txBody>
            <a:bodyPr wrap="square">
              <a:spAutoFit/>
            </a:bodyPr>
            <a:lstStyle/>
            <a:p>
              <a:pPr algn="just" eaLnBrk="1" hangingPunct="1">
                <a:spcBef>
                  <a:spcPct val="50000"/>
                </a:spcBef>
                <a:buSzPct val="170000"/>
              </a:pPr>
              <a:r>
                <a:rPr lang="en-US" sz="2800" b="1" i="1" dirty="0" err="1" smtClean="0">
                  <a:solidFill>
                    <a:srgbClr val="003300"/>
                  </a:solidFill>
                </a:rPr>
                <a:t>Kết</a:t>
              </a:r>
              <a:r>
                <a:rPr lang="en-US" sz="2800" b="1" i="1" dirty="0" smtClean="0">
                  <a:solidFill>
                    <a:srgbClr val="003300"/>
                  </a:solidFill>
                </a:rPr>
                <a:t> </a:t>
              </a:r>
              <a:r>
                <a:rPr lang="en-US" sz="2800" b="1" i="1" dirty="0" err="1" smtClean="0">
                  <a:solidFill>
                    <a:srgbClr val="003300"/>
                  </a:solidFill>
                </a:rPr>
                <a:t>luận</a:t>
              </a:r>
              <a:r>
                <a:rPr lang="en-US" sz="2800" b="1" i="1" dirty="0" smtClean="0">
                  <a:solidFill>
                    <a:srgbClr val="003300"/>
                  </a:solidFill>
                </a:rPr>
                <a:t> 1: </a:t>
              </a:r>
              <a:r>
                <a:rPr lang="en-US" sz="2800" b="1" i="1" dirty="0" err="1" smtClean="0">
                  <a:solidFill>
                    <a:srgbClr val="003300"/>
                  </a:solidFill>
                </a:rPr>
                <a:t>Mạch</a:t>
              </a:r>
              <a:r>
                <a:rPr lang="en-US" sz="2800" b="1" i="1" dirty="0" smtClean="0">
                  <a:solidFill>
                    <a:srgbClr val="003300"/>
                  </a:solidFill>
                </a:rPr>
                <a:t> </a:t>
              </a:r>
              <a:r>
                <a:rPr lang="en-US" sz="2800" b="1" i="1" dirty="0" err="1" smtClean="0">
                  <a:solidFill>
                    <a:srgbClr val="003300"/>
                  </a:solidFill>
                </a:rPr>
                <a:t>điện</a:t>
              </a:r>
              <a:r>
                <a:rPr lang="en-US" sz="2800" b="1" i="1" dirty="0" smtClean="0">
                  <a:solidFill>
                    <a:srgbClr val="003300"/>
                  </a:solidFill>
                </a:rPr>
                <a:t> </a:t>
              </a:r>
              <a:r>
                <a:rPr lang="en-US" sz="2800" b="1" i="1" dirty="0" err="1" smtClean="0">
                  <a:solidFill>
                    <a:srgbClr val="003300"/>
                  </a:solidFill>
                </a:rPr>
                <a:t>có</a:t>
              </a:r>
              <a:r>
                <a:rPr lang="en-US" sz="2800" b="1" i="1" dirty="0" smtClean="0">
                  <a:solidFill>
                    <a:srgbClr val="003300"/>
                  </a:solidFill>
                </a:rPr>
                <a:t> </a:t>
              </a:r>
              <a:r>
                <a:rPr lang="en-US" sz="2800" b="1" i="1" dirty="0" err="1" smtClean="0">
                  <a:solidFill>
                    <a:srgbClr val="003300"/>
                  </a:solidFill>
                </a:rPr>
                <a:t>thể</a:t>
              </a:r>
              <a:r>
                <a:rPr lang="en-US" sz="2800" b="1" i="1" dirty="0" smtClean="0">
                  <a:solidFill>
                    <a:srgbClr val="003300"/>
                  </a:solidFill>
                </a:rPr>
                <a:t> </a:t>
              </a:r>
              <a:r>
                <a:rPr lang="en-US" sz="2800" b="1" i="1" dirty="0" err="1" smtClean="0">
                  <a:solidFill>
                    <a:srgbClr val="C00000"/>
                  </a:solidFill>
                </a:rPr>
                <a:t>mô</a:t>
              </a:r>
              <a:r>
                <a:rPr lang="en-US" sz="2800" b="1" i="1" dirty="0" smtClean="0">
                  <a:solidFill>
                    <a:srgbClr val="C00000"/>
                  </a:solidFill>
                </a:rPr>
                <a:t> </a:t>
              </a:r>
              <a:r>
                <a:rPr lang="en-US" sz="2800" b="1" i="1" dirty="0" err="1" smtClean="0">
                  <a:solidFill>
                    <a:srgbClr val="C00000"/>
                  </a:solidFill>
                </a:rPr>
                <a:t>tả</a:t>
              </a:r>
              <a:r>
                <a:rPr lang="en-US" sz="2800" b="1" i="1" dirty="0" smtClean="0">
                  <a:solidFill>
                    <a:srgbClr val="C00000"/>
                  </a:solidFill>
                </a:rPr>
                <a:t> </a:t>
              </a:r>
              <a:r>
                <a:rPr lang="en-US" sz="2800" b="1" i="1" dirty="0" err="1" smtClean="0">
                  <a:solidFill>
                    <a:srgbClr val="003300"/>
                  </a:solidFill>
                </a:rPr>
                <a:t>bằng</a:t>
              </a:r>
              <a:r>
                <a:rPr lang="en-US" sz="2800" b="1" i="1" dirty="0" smtClean="0">
                  <a:solidFill>
                    <a:srgbClr val="003300"/>
                  </a:solidFill>
                </a:rPr>
                <a:t> </a:t>
              </a:r>
              <a:r>
                <a:rPr lang="en-US" sz="2800" b="1" dirty="0" err="1" smtClean="0">
                  <a:solidFill>
                    <a:srgbClr val="003300"/>
                  </a:solidFill>
                </a:rPr>
                <a:t>sơ</a:t>
              </a:r>
              <a:r>
                <a:rPr lang="en-US" sz="2800" b="1" dirty="0" smtClean="0">
                  <a:solidFill>
                    <a:srgbClr val="003300"/>
                  </a:solidFill>
                </a:rPr>
                <a:t> </a:t>
              </a:r>
              <a:r>
                <a:rPr lang="en-US" sz="2800" b="1" dirty="0" err="1" smtClean="0">
                  <a:solidFill>
                    <a:srgbClr val="003300"/>
                  </a:solidFill>
                </a:rPr>
                <a:t>đồ</a:t>
              </a:r>
              <a:r>
                <a:rPr lang="en-US" sz="2800" b="1" dirty="0" smtClean="0">
                  <a:solidFill>
                    <a:srgbClr val="003300"/>
                  </a:solidFill>
                </a:rPr>
                <a:t>.</a:t>
              </a:r>
              <a:endParaRPr lang="en-US" sz="2800" dirty="0">
                <a:solidFill>
                  <a:srgbClr val="003300"/>
                </a:solidFill>
              </a:endParaRPr>
            </a:p>
          </p:txBody>
        </p:sp>
        <p:pic>
          <p:nvPicPr>
            <p:cNvPr id="110" name="Picture 77" descr="viet3"/>
            <p:cNvPicPr>
              <a:picLocks noChangeAspect="1" noChangeArrowheads="1" noCrop="1"/>
            </p:cNvPicPr>
            <p:nvPr/>
          </p:nvPicPr>
          <p:blipFill>
            <a:blip r:embed="rId2" cstate="print"/>
            <a:srcRect/>
            <a:stretch>
              <a:fillRect/>
            </a:stretch>
          </p:blipFill>
          <p:spPr bwMode="auto">
            <a:xfrm>
              <a:off x="2743200" y="4800600"/>
              <a:ext cx="644525" cy="576263"/>
            </a:xfrm>
            <a:prstGeom prst="rect">
              <a:avLst/>
            </a:prstGeom>
            <a:noFill/>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383"/>
                                        </p:tgtEl>
                                        <p:attrNameLst>
                                          <p:attrName>style.visibility</p:attrName>
                                        </p:attrNameLst>
                                      </p:cBhvr>
                                      <p:to>
                                        <p:strVal val="visible"/>
                                      </p:to>
                                    </p:set>
                                    <p:animEffect transition="in" filter="box(in)">
                                      <p:cBhvr>
                                        <p:cTn id="7" dur="500"/>
                                        <p:tgtEl>
                                          <p:spTgt spid="1238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09"/>
                                        </p:tgtEl>
                                        <p:attrNameLst>
                                          <p:attrName>style.visibility</p:attrName>
                                        </p:attrNameLst>
                                      </p:cBhvr>
                                      <p:to>
                                        <p:strVal val="visible"/>
                                      </p:to>
                                    </p:set>
                                    <p:animEffect transition="in" filter="diamond(in)">
                                      <p:cBhvr>
                                        <p:cTn id="12" dur="500"/>
                                        <p:tgtEl>
                                          <p:spTgt spid="10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nodeType="clickEffect">
                                  <p:stCondLst>
                                    <p:cond delay="0"/>
                                  </p:stCondLst>
                                  <p:childTnLst>
                                    <p:animEffect transition="out" filter="blinds(horizontal)">
                                      <p:cBhvr>
                                        <p:cTn id="16" dur="500"/>
                                        <p:tgtEl>
                                          <p:spTgt spid="109"/>
                                        </p:tgtEl>
                                      </p:cBhvr>
                                    </p:animEffect>
                                    <p:set>
                                      <p:cBhvr>
                                        <p:cTn id="17" dur="1" fill="hold">
                                          <p:stCondLst>
                                            <p:cond delay="499"/>
                                          </p:stCondLst>
                                        </p:cTn>
                                        <p:tgtEl>
                                          <p:spTgt spid="10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11"/>
                                        </p:tgtEl>
                                        <p:attrNameLst>
                                          <p:attrName>style.visibility</p:attrName>
                                        </p:attrNameLst>
                                      </p:cBhvr>
                                      <p:to>
                                        <p:strVal val="visible"/>
                                      </p:to>
                                    </p:set>
                                    <p:anim calcmode="lin" valueType="num">
                                      <p:cBhvr additive="base">
                                        <p:cTn id="22" dur="500" fill="hold"/>
                                        <p:tgtEl>
                                          <p:spTgt spid="111"/>
                                        </p:tgtEl>
                                        <p:attrNameLst>
                                          <p:attrName>ppt_x</p:attrName>
                                        </p:attrNameLst>
                                      </p:cBhvr>
                                      <p:tavLst>
                                        <p:tav tm="0">
                                          <p:val>
                                            <p:strVal val="#ppt_x"/>
                                          </p:val>
                                        </p:tav>
                                        <p:tav tm="100000">
                                          <p:val>
                                            <p:strVal val="#ppt_x"/>
                                          </p:val>
                                        </p:tav>
                                      </p:tavLst>
                                    </p:anim>
                                    <p:anim calcmode="lin" valueType="num">
                                      <p:cBhvr additive="base">
                                        <p:cTn id="23" dur="500" fill="hold"/>
                                        <p:tgtEl>
                                          <p:spTgt spid="1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5" name="Text Box 3"/>
          <p:cNvSpPr txBox="1">
            <a:spLocks noChangeArrowheads="1"/>
          </p:cNvSpPr>
          <p:nvPr/>
        </p:nvSpPr>
        <p:spPr bwMode="auto">
          <a:xfrm>
            <a:off x="179388" y="4508500"/>
            <a:ext cx="3097212" cy="457200"/>
          </a:xfrm>
          <a:prstGeom prst="rect">
            <a:avLst/>
          </a:prstGeom>
          <a:noFill/>
          <a:ln w="9525">
            <a:noFill/>
            <a:miter lim="800000"/>
            <a:headEnd/>
            <a:tailEnd/>
          </a:ln>
          <a:effectLst/>
        </p:spPr>
        <p:txBody>
          <a:bodyPr>
            <a:spAutoFit/>
          </a:bodyPr>
          <a:lstStyle/>
          <a:p>
            <a:pPr eaLnBrk="1" hangingPunct="1">
              <a:spcBef>
                <a:spcPct val="50000"/>
              </a:spcBef>
            </a:pPr>
            <a:endParaRPr lang="vi-VN" sz="2400">
              <a:latin typeface=".VnTifani Heavy" pitchFamily="34" charset="0"/>
            </a:endParaRPr>
          </a:p>
        </p:txBody>
      </p:sp>
      <p:sp>
        <p:nvSpPr>
          <p:cNvPr id="13317" name="Text Box 5"/>
          <p:cNvSpPr txBox="1">
            <a:spLocks noChangeArrowheads="1"/>
          </p:cNvSpPr>
          <p:nvPr/>
        </p:nvSpPr>
        <p:spPr bwMode="auto">
          <a:xfrm>
            <a:off x="5435600" y="3357563"/>
            <a:ext cx="1441450" cy="457200"/>
          </a:xfrm>
          <a:prstGeom prst="rect">
            <a:avLst/>
          </a:prstGeom>
          <a:noFill/>
          <a:ln w="9525">
            <a:noFill/>
            <a:miter lim="800000"/>
            <a:headEnd/>
            <a:tailEnd/>
          </a:ln>
          <a:effectLst/>
        </p:spPr>
        <p:txBody>
          <a:bodyPr>
            <a:spAutoFit/>
          </a:bodyPr>
          <a:lstStyle/>
          <a:p>
            <a:pPr eaLnBrk="1" hangingPunct="1">
              <a:spcBef>
                <a:spcPct val="50000"/>
              </a:spcBef>
            </a:pPr>
            <a:endParaRPr lang="vi-VN" sz="2400">
              <a:latin typeface=".VnTifani Heavy" pitchFamily="34" charset="0"/>
            </a:endParaRPr>
          </a:p>
        </p:txBody>
      </p:sp>
      <p:sp>
        <p:nvSpPr>
          <p:cNvPr id="13361" name="Text Box 49"/>
          <p:cNvSpPr txBox="1">
            <a:spLocks noChangeArrowheads="1"/>
          </p:cNvSpPr>
          <p:nvPr/>
        </p:nvSpPr>
        <p:spPr bwMode="auto">
          <a:xfrm>
            <a:off x="5364163" y="4643438"/>
            <a:ext cx="2303462" cy="457200"/>
          </a:xfrm>
          <a:prstGeom prst="rect">
            <a:avLst/>
          </a:prstGeom>
          <a:noFill/>
          <a:ln w="9525">
            <a:noFill/>
            <a:miter lim="800000"/>
            <a:headEnd/>
            <a:tailEnd/>
          </a:ln>
          <a:effectLst/>
        </p:spPr>
        <p:txBody>
          <a:bodyPr>
            <a:spAutoFit/>
          </a:bodyPr>
          <a:lstStyle/>
          <a:p>
            <a:pPr eaLnBrk="1" hangingPunct="1">
              <a:spcBef>
                <a:spcPct val="50000"/>
              </a:spcBef>
            </a:pPr>
            <a:endParaRPr lang="vi-VN" sz="2400">
              <a:latin typeface=".VnTifani Heavy" pitchFamily="34" charset="0"/>
            </a:endParaRPr>
          </a:p>
        </p:txBody>
      </p:sp>
      <p:sp>
        <p:nvSpPr>
          <p:cNvPr id="13393" name="Text Box 81"/>
          <p:cNvSpPr txBox="1">
            <a:spLocks noChangeArrowheads="1"/>
          </p:cNvSpPr>
          <p:nvPr/>
        </p:nvSpPr>
        <p:spPr bwMode="auto">
          <a:xfrm>
            <a:off x="304800" y="1371600"/>
            <a:ext cx="8305800" cy="519112"/>
          </a:xfrm>
          <a:prstGeom prst="rect">
            <a:avLst/>
          </a:prstGeom>
          <a:noFill/>
          <a:ln w="9525">
            <a:noFill/>
            <a:miter lim="800000"/>
            <a:headEnd/>
            <a:tailEnd/>
          </a:ln>
          <a:effectLst/>
        </p:spPr>
        <p:txBody>
          <a:bodyPr>
            <a:spAutoFit/>
          </a:bodyPr>
          <a:lstStyle/>
          <a:p>
            <a:pPr eaLnBrk="1" hangingPunct="1">
              <a:spcBef>
                <a:spcPct val="50000"/>
              </a:spcBef>
            </a:pPr>
            <a:r>
              <a:rPr lang="en-US" sz="2800" b="1" i="1" dirty="0">
                <a:solidFill>
                  <a:schemeClr val="accent2">
                    <a:lumMod val="50000"/>
                  </a:schemeClr>
                </a:solidFill>
              </a:rPr>
              <a:t>a/ </a:t>
            </a:r>
            <a:r>
              <a:rPr lang="en-US" sz="2800" b="1" i="1" dirty="0" err="1">
                <a:solidFill>
                  <a:schemeClr val="accent2">
                    <a:lumMod val="50000"/>
                  </a:schemeClr>
                </a:solidFill>
              </a:rPr>
              <a:t>Ký</a:t>
            </a:r>
            <a:r>
              <a:rPr lang="en-US" sz="2800" b="1" i="1" dirty="0">
                <a:solidFill>
                  <a:schemeClr val="accent2">
                    <a:lumMod val="50000"/>
                  </a:schemeClr>
                </a:solidFill>
              </a:rPr>
              <a:t> </a:t>
            </a:r>
            <a:r>
              <a:rPr lang="en-US" sz="2800" b="1" i="1" dirty="0" err="1">
                <a:solidFill>
                  <a:schemeClr val="accent2">
                    <a:lumMod val="50000"/>
                  </a:schemeClr>
                </a:solidFill>
              </a:rPr>
              <a:t>hiệu</a:t>
            </a:r>
            <a:r>
              <a:rPr lang="en-US" sz="2800" b="1" i="1" dirty="0">
                <a:solidFill>
                  <a:schemeClr val="accent2">
                    <a:lumMod val="50000"/>
                  </a:schemeClr>
                </a:solidFill>
              </a:rPr>
              <a:t> </a:t>
            </a:r>
            <a:r>
              <a:rPr lang="en-US" sz="2800" b="1" i="1" dirty="0" err="1">
                <a:solidFill>
                  <a:schemeClr val="accent2">
                    <a:lumMod val="50000"/>
                  </a:schemeClr>
                </a:solidFill>
              </a:rPr>
              <a:t>của</a:t>
            </a:r>
            <a:r>
              <a:rPr lang="en-US" sz="2800" b="1" i="1" dirty="0">
                <a:solidFill>
                  <a:schemeClr val="accent2">
                    <a:lumMod val="50000"/>
                  </a:schemeClr>
                </a:solidFill>
              </a:rPr>
              <a:t> </a:t>
            </a:r>
            <a:r>
              <a:rPr lang="en-US" sz="2800" b="1" i="1" dirty="0" err="1">
                <a:solidFill>
                  <a:schemeClr val="accent2">
                    <a:lumMod val="50000"/>
                  </a:schemeClr>
                </a:solidFill>
              </a:rPr>
              <a:t>một</a:t>
            </a:r>
            <a:r>
              <a:rPr lang="en-US" sz="2800" b="1" i="1" dirty="0">
                <a:solidFill>
                  <a:schemeClr val="accent2">
                    <a:lumMod val="50000"/>
                  </a:schemeClr>
                </a:solidFill>
              </a:rPr>
              <a:t> </a:t>
            </a:r>
            <a:r>
              <a:rPr lang="en-US" sz="2800" b="1" i="1" dirty="0" err="1">
                <a:solidFill>
                  <a:schemeClr val="accent2">
                    <a:lumMod val="50000"/>
                  </a:schemeClr>
                </a:solidFill>
              </a:rPr>
              <a:t>số</a:t>
            </a:r>
            <a:r>
              <a:rPr lang="en-US" sz="2800" b="1" i="1" dirty="0">
                <a:solidFill>
                  <a:schemeClr val="accent2">
                    <a:lumMod val="50000"/>
                  </a:schemeClr>
                </a:solidFill>
              </a:rPr>
              <a:t> </a:t>
            </a:r>
            <a:r>
              <a:rPr lang="en-US" sz="2800" b="1" i="1" dirty="0" err="1">
                <a:solidFill>
                  <a:schemeClr val="accent2">
                    <a:lumMod val="50000"/>
                  </a:schemeClr>
                </a:solidFill>
              </a:rPr>
              <a:t>bộ</a:t>
            </a:r>
            <a:r>
              <a:rPr lang="en-US" sz="2800" b="1" i="1" dirty="0">
                <a:solidFill>
                  <a:schemeClr val="accent2">
                    <a:lumMod val="50000"/>
                  </a:schemeClr>
                </a:solidFill>
              </a:rPr>
              <a:t> </a:t>
            </a:r>
            <a:r>
              <a:rPr lang="en-US" sz="2800" b="1" i="1" dirty="0" err="1">
                <a:solidFill>
                  <a:schemeClr val="accent2">
                    <a:lumMod val="50000"/>
                  </a:schemeClr>
                </a:solidFill>
              </a:rPr>
              <a:t>phận</a:t>
            </a:r>
            <a:r>
              <a:rPr lang="en-US" sz="2800" b="1" i="1" dirty="0">
                <a:solidFill>
                  <a:schemeClr val="accent2">
                    <a:lumMod val="50000"/>
                  </a:schemeClr>
                </a:solidFill>
              </a:rPr>
              <a:t> </a:t>
            </a:r>
            <a:r>
              <a:rPr lang="en-US" sz="2800" b="1" i="1" dirty="0" err="1">
                <a:solidFill>
                  <a:schemeClr val="accent2">
                    <a:lumMod val="50000"/>
                  </a:schemeClr>
                </a:solidFill>
              </a:rPr>
              <a:t>mạch</a:t>
            </a:r>
            <a:r>
              <a:rPr lang="en-US" sz="2800" b="1" i="1" dirty="0">
                <a:solidFill>
                  <a:schemeClr val="accent2">
                    <a:lumMod val="50000"/>
                  </a:schemeClr>
                </a:solidFill>
              </a:rPr>
              <a:t> </a:t>
            </a:r>
            <a:r>
              <a:rPr lang="en-US" sz="2800" b="1" i="1" dirty="0" err="1">
                <a:solidFill>
                  <a:schemeClr val="accent2">
                    <a:lumMod val="50000"/>
                  </a:schemeClr>
                </a:solidFill>
              </a:rPr>
              <a:t>điện</a:t>
            </a:r>
            <a:endParaRPr lang="en-US" sz="2800" b="1" i="1" dirty="0">
              <a:solidFill>
                <a:schemeClr val="accent2">
                  <a:lumMod val="50000"/>
                </a:schemeClr>
              </a:solidFill>
            </a:endParaRPr>
          </a:p>
        </p:txBody>
      </p:sp>
      <p:sp>
        <p:nvSpPr>
          <p:cNvPr id="13394" name="Text Box 82"/>
          <p:cNvSpPr txBox="1">
            <a:spLocks noChangeArrowheads="1"/>
          </p:cNvSpPr>
          <p:nvPr/>
        </p:nvSpPr>
        <p:spPr bwMode="auto">
          <a:xfrm>
            <a:off x="457200" y="457200"/>
            <a:ext cx="8229600" cy="488950"/>
          </a:xfrm>
          <a:prstGeom prst="rect">
            <a:avLst/>
          </a:prstGeom>
          <a:noFill/>
          <a:ln w="9525">
            <a:noFill/>
            <a:miter lim="800000"/>
            <a:headEnd/>
            <a:tailEnd/>
          </a:ln>
          <a:effectLst/>
        </p:spPr>
        <p:txBody>
          <a:bodyPr>
            <a:spAutoFit/>
          </a:bodyPr>
          <a:lstStyle/>
          <a:p>
            <a:pPr eaLnBrk="1" hangingPunct="1">
              <a:spcBef>
                <a:spcPct val="50000"/>
              </a:spcBef>
            </a:pPr>
            <a:endParaRPr lang="vi-VN" sz="2600">
              <a:solidFill>
                <a:schemeClr val="accent2"/>
              </a:solidFill>
              <a:latin typeface="Times New Roman" pitchFamily="18" charset="0"/>
            </a:endParaRPr>
          </a:p>
        </p:txBody>
      </p:sp>
      <p:sp>
        <p:nvSpPr>
          <p:cNvPr id="13395" name="Text Box 83"/>
          <p:cNvSpPr txBox="1">
            <a:spLocks noChangeArrowheads="1"/>
          </p:cNvSpPr>
          <p:nvPr/>
        </p:nvSpPr>
        <p:spPr bwMode="auto">
          <a:xfrm>
            <a:off x="0" y="1004888"/>
            <a:ext cx="4038600" cy="519112"/>
          </a:xfrm>
          <a:prstGeom prst="rect">
            <a:avLst/>
          </a:prstGeom>
          <a:noFill/>
          <a:ln w="9525">
            <a:noFill/>
            <a:miter lim="800000"/>
            <a:headEnd/>
            <a:tailEnd/>
          </a:ln>
          <a:effectLst/>
        </p:spPr>
        <p:txBody>
          <a:bodyPr>
            <a:spAutoFit/>
          </a:bodyPr>
          <a:lstStyle/>
          <a:p>
            <a:pPr>
              <a:spcBef>
                <a:spcPct val="50000"/>
              </a:spcBef>
            </a:pPr>
            <a:r>
              <a:rPr lang="vi-VN" sz="2800" b="1" dirty="0" smtClean="0">
                <a:solidFill>
                  <a:srgbClr val="003300"/>
                </a:solidFill>
              </a:rPr>
              <a:t>I. SƠ ĐỒ MẠCH ĐIỆN</a:t>
            </a:r>
            <a:endParaRPr lang="vi-VN" sz="2800" b="1" dirty="0">
              <a:solidFill>
                <a:srgbClr val="003300"/>
              </a:solidFill>
            </a:endParaRPr>
          </a:p>
        </p:txBody>
      </p:sp>
      <p:sp>
        <p:nvSpPr>
          <p:cNvPr id="13397" name="Text Box 85"/>
          <p:cNvSpPr txBox="1">
            <a:spLocks noChangeArrowheads="1"/>
          </p:cNvSpPr>
          <p:nvPr/>
        </p:nvSpPr>
        <p:spPr bwMode="auto">
          <a:xfrm>
            <a:off x="304800" y="1919288"/>
            <a:ext cx="8305800" cy="519112"/>
          </a:xfrm>
          <a:prstGeom prst="rect">
            <a:avLst/>
          </a:prstGeom>
          <a:noFill/>
          <a:ln w="9525">
            <a:noFill/>
            <a:miter lim="800000"/>
            <a:headEnd/>
            <a:tailEnd/>
          </a:ln>
          <a:effectLst/>
        </p:spPr>
        <p:txBody>
          <a:bodyPr>
            <a:spAutoFit/>
          </a:bodyPr>
          <a:lstStyle/>
          <a:p>
            <a:pPr eaLnBrk="1" hangingPunct="1">
              <a:spcBef>
                <a:spcPct val="50000"/>
              </a:spcBef>
            </a:pPr>
            <a:r>
              <a:rPr lang="en-US" sz="2800" b="1" i="1" dirty="0">
                <a:solidFill>
                  <a:schemeClr val="accent2">
                    <a:lumMod val="50000"/>
                  </a:schemeClr>
                </a:solidFill>
              </a:rPr>
              <a:t>b/ </a:t>
            </a:r>
            <a:r>
              <a:rPr lang="en-US" sz="2800" b="1" i="1" dirty="0" err="1">
                <a:solidFill>
                  <a:schemeClr val="accent2">
                    <a:lumMod val="50000"/>
                  </a:schemeClr>
                </a:solidFill>
              </a:rPr>
              <a:t>Sơ</a:t>
            </a:r>
            <a:r>
              <a:rPr lang="en-US" sz="2800" b="1" i="1" dirty="0">
                <a:solidFill>
                  <a:schemeClr val="accent2">
                    <a:lumMod val="50000"/>
                  </a:schemeClr>
                </a:solidFill>
              </a:rPr>
              <a:t> </a:t>
            </a:r>
            <a:r>
              <a:rPr lang="en-US" sz="2800" b="1" i="1" dirty="0" err="1">
                <a:solidFill>
                  <a:schemeClr val="accent2">
                    <a:lumMod val="50000"/>
                  </a:schemeClr>
                </a:solidFill>
              </a:rPr>
              <a:t>đồ</a:t>
            </a:r>
            <a:r>
              <a:rPr lang="en-US" sz="2800" b="1" i="1" dirty="0">
                <a:solidFill>
                  <a:schemeClr val="accent2">
                    <a:lumMod val="50000"/>
                  </a:schemeClr>
                </a:solidFill>
              </a:rPr>
              <a:t> </a:t>
            </a:r>
            <a:r>
              <a:rPr lang="en-US" sz="2800" b="1" i="1" dirty="0" err="1">
                <a:solidFill>
                  <a:schemeClr val="accent2">
                    <a:lumMod val="50000"/>
                  </a:schemeClr>
                </a:solidFill>
              </a:rPr>
              <a:t>mạch</a:t>
            </a:r>
            <a:r>
              <a:rPr lang="en-US" sz="2800" b="1" i="1" dirty="0">
                <a:solidFill>
                  <a:schemeClr val="accent2">
                    <a:lumMod val="50000"/>
                  </a:schemeClr>
                </a:solidFill>
              </a:rPr>
              <a:t> </a:t>
            </a:r>
            <a:r>
              <a:rPr lang="en-US" sz="2800" b="1" i="1" dirty="0" err="1">
                <a:solidFill>
                  <a:schemeClr val="accent2">
                    <a:lumMod val="50000"/>
                  </a:schemeClr>
                </a:solidFill>
              </a:rPr>
              <a:t>điện</a:t>
            </a:r>
            <a:endParaRPr lang="en-US" sz="2800" b="1" i="1" dirty="0">
              <a:solidFill>
                <a:schemeClr val="accent2">
                  <a:lumMod val="50000"/>
                </a:schemeClr>
              </a:solidFill>
            </a:endParaRPr>
          </a:p>
        </p:txBody>
      </p:sp>
      <p:sp>
        <p:nvSpPr>
          <p:cNvPr id="35" name="AutoShape 6"/>
          <p:cNvSpPr>
            <a:spLocks noChangeArrowheads="1"/>
          </p:cNvSpPr>
          <p:nvPr/>
        </p:nvSpPr>
        <p:spPr bwMode="auto">
          <a:xfrm>
            <a:off x="0" y="0"/>
            <a:ext cx="9144000" cy="914400"/>
          </a:xfrm>
          <a:prstGeom prst="horizontalScroll">
            <a:avLst>
              <a:gd name="adj" fmla="val 12500"/>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50000" t="50000" r="50000" b="50000"/>
            </a:path>
            <a:tileRect/>
          </a:gradFill>
          <a:ln w="9525">
            <a:solidFill>
              <a:schemeClr val="tx1"/>
            </a:solidFill>
            <a:round/>
            <a:headEnd/>
            <a:tailEnd/>
          </a:ln>
          <a:effectLst/>
        </p:spPr>
        <p:txBody>
          <a:bodyPr wrap="none" anchor="ctr"/>
          <a:lstStyle/>
          <a:p>
            <a:pPr algn="ctr">
              <a:spcBef>
                <a:spcPts val="0"/>
              </a:spcBef>
            </a:pPr>
            <a:r>
              <a:rPr lang="vi-VN" sz="2800" b="1" dirty="0" smtClean="0">
                <a:solidFill>
                  <a:srgbClr val="0000CC"/>
                </a:solidFill>
              </a:rPr>
              <a:t>SƠ ĐỒ MẠCH ĐIỆN – CHIỀU DÒNG ĐIỆN</a:t>
            </a:r>
            <a:endParaRPr lang="vi-VN" sz="2800" b="1" dirty="0">
              <a:solidFill>
                <a:srgbClr val="0000CC"/>
              </a:solidFill>
            </a:endParaRPr>
          </a:p>
        </p:txBody>
      </p:sp>
      <p:grpSp>
        <p:nvGrpSpPr>
          <p:cNvPr id="37" name="Group 36"/>
          <p:cNvGrpSpPr/>
          <p:nvPr/>
        </p:nvGrpSpPr>
        <p:grpSpPr>
          <a:xfrm>
            <a:off x="179388" y="2448959"/>
            <a:ext cx="8449056" cy="1069478"/>
            <a:chOff x="192825" y="2717266"/>
            <a:chExt cx="7543800" cy="1069478"/>
          </a:xfrm>
        </p:grpSpPr>
        <p:sp>
          <p:nvSpPr>
            <p:cNvPr id="33" name="Rectangle 32"/>
            <p:cNvSpPr/>
            <p:nvPr/>
          </p:nvSpPr>
          <p:spPr>
            <a:xfrm>
              <a:off x="192825" y="2832637"/>
              <a:ext cx="7543800" cy="954107"/>
            </a:xfrm>
            <a:prstGeom prst="rect">
              <a:avLst/>
            </a:prstGeom>
          </p:spPr>
          <p:txBody>
            <a:bodyPr wrap="square">
              <a:spAutoFit/>
            </a:bodyPr>
            <a:lstStyle/>
            <a:p>
              <a:pPr indent="723900"/>
              <a:r>
                <a:rPr lang="en-US" sz="2800" b="1" i="1" dirty="0" err="1" smtClean="0">
                  <a:solidFill>
                    <a:srgbClr val="003300"/>
                  </a:solidFill>
                </a:rPr>
                <a:t>Kết</a:t>
              </a:r>
              <a:r>
                <a:rPr lang="en-US" sz="2800" b="1" i="1" dirty="0" smtClean="0">
                  <a:solidFill>
                    <a:srgbClr val="003300"/>
                  </a:solidFill>
                </a:rPr>
                <a:t> </a:t>
              </a:r>
              <a:r>
                <a:rPr lang="en-US" sz="2800" b="1" i="1" dirty="0" err="1" smtClean="0">
                  <a:solidFill>
                    <a:srgbClr val="003300"/>
                  </a:solidFill>
                </a:rPr>
                <a:t>luận</a:t>
              </a:r>
              <a:r>
                <a:rPr lang="en-US" sz="2800" b="1" i="1" dirty="0" smtClean="0">
                  <a:solidFill>
                    <a:srgbClr val="003300"/>
                  </a:solidFill>
                </a:rPr>
                <a:t> 2: </a:t>
              </a:r>
              <a:r>
                <a:rPr lang="en-US" sz="2800" b="1" i="1" dirty="0" err="1" smtClean="0">
                  <a:solidFill>
                    <a:srgbClr val="003300"/>
                  </a:solidFill>
                </a:rPr>
                <a:t>Từ</a:t>
              </a:r>
              <a:r>
                <a:rPr lang="en-US" sz="2800" b="1" i="1" dirty="0" smtClean="0">
                  <a:solidFill>
                    <a:srgbClr val="003300"/>
                  </a:solidFill>
                </a:rPr>
                <a:t> </a:t>
              </a:r>
              <a:r>
                <a:rPr lang="en-US" sz="2800" b="1" i="1" dirty="0" err="1" smtClean="0">
                  <a:solidFill>
                    <a:srgbClr val="003300"/>
                  </a:solidFill>
                </a:rPr>
                <a:t>sơ</a:t>
              </a:r>
              <a:r>
                <a:rPr lang="en-US" sz="2800" b="1" i="1" dirty="0" smtClean="0">
                  <a:solidFill>
                    <a:srgbClr val="003300"/>
                  </a:solidFill>
                </a:rPr>
                <a:t> </a:t>
              </a:r>
              <a:r>
                <a:rPr lang="en-US" sz="2800" b="1" i="1" dirty="0" err="1" smtClean="0">
                  <a:solidFill>
                    <a:srgbClr val="003300"/>
                  </a:solidFill>
                </a:rPr>
                <a:t>đồ</a:t>
              </a:r>
              <a:r>
                <a:rPr lang="en-US" sz="2800" b="1" i="1" dirty="0" smtClean="0">
                  <a:solidFill>
                    <a:srgbClr val="003300"/>
                  </a:solidFill>
                </a:rPr>
                <a:t> </a:t>
              </a:r>
              <a:r>
                <a:rPr lang="en-US" sz="2800" b="1" i="1" dirty="0" err="1" smtClean="0">
                  <a:solidFill>
                    <a:srgbClr val="003300"/>
                  </a:solidFill>
                </a:rPr>
                <a:t>mạch</a:t>
              </a:r>
              <a:r>
                <a:rPr lang="en-US" sz="2800" b="1" i="1" dirty="0" smtClean="0">
                  <a:solidFill>
                    <a:srgbClr val="003300"/>
                  </a:solidFill>
                </a:rPr>
                <a:t> </a:t>
              </a:r>
              <a:r>
                <a:rPr lang="en-US" sz="2800" b="1" i="1" dirty="0" err="1" smtClean="0">
                  <a:solidFill>
                    <a:srgbClr val="003300"/>
                  </a:solidFill>
                </a:rPr>
                <a:t>điện</a:t>
              </a:r>
              <a:r>
                <a:rPr lang="en-US" sz="2800" b="1" i="1" dirty="0" smtClean="0">
                  <a:solidFill>
                    <a:srgbClr val="003300"/>
                  </a:solidFill>
                </a:rPr>
                <a:t> </a:t>
              </a:r>
              <a:r>
                <a:rPr lang="en-US" sz="2800" b="1" i="1" dirty="0" err="1" smtClean="0">
                  <a:solidFill>
                    <a:srgbClr val="003300"/>
                  </a:solidFill>
                </a:rPr>
                <a:t>có</a:t>
              </a:r>
              <a:r>
                <a:rPr lang="en-US" sz="2800" b="1" i="1" dirty="0" smtClean="0">
                  <a:solidFill>
                    <a:srgbClr val="003300"/>
                  </a:solidFill>
                </a:rPr>
                <a:t> </a:t>
              </a:r>
              <a:r>
                <a:rPr lang="en-US" sz="2800" b="1" i="1" dirty="0" err="1" smtClean="0">
                  <a:solidFill>
                    <a:srgbClr val="003300"/>
                  </a:solidFill>
                </a:rPr>
                <a:t>thể</a:t>
              </a:r>
              <a:r>
                <a:rPr lang="en-US" sz="2800" b="1" i="1" dirty="0" smtClean="0">
                  <a:solidFill>
                    <a:srgbClr val="003300"/>
                  </a:solidFill>
                </a:rPr>
                <a:t> </a:t>
              </a:r>
              <a:r>
                <a:rPr lang="en-US" sz="2800" b="1" dirty="0" err="1" smtClean="0">
                  <a:solidFill>
                    <a:srgbClr val="C00000"/>
                  </a:solidFill>
                </a:rPr>
                <a:t>lắp</a:t>
              </a:r>
              <a:r>
                <a:rPr lang="en-US" sz="2800" b="1" dirty="0" smtClean="0">
                  <a:solidFill>
                    <a:srgbClr val="003300"/>
                  </a:solidFill>
                </a:rPr>
                <a:t> </a:t>
              </a:r>
              <a:r>
                <a:rPr lang="en-US" sz="2800" b="1" i="1" dirty="0" err="1" smtClean="0">
                  <a:solidFill>
                    <a:srgbClr val="003300"/>
                  </a:solidFill>
                </a:rPr>
                <a:t>mạch</a:t>
              </a:r>
              <a:r>
                <a:rPr lang="en-US" sz="2800" b="1" i="1" dirty="0" smtClean="0">
                  <a:solidFill>
                    <a:srgbClr val="003300"/>
                  </a:solidFill>
                </a:rPr>
                <a:t> </a:t>
              </a:r>
              <a:r>
                <a:rPr lang="en-US" sz="2800" b="1" i="1" dirty="0" err="1" smtClean="0">
                  <a:solidFill>
                    <a:srgbClr val="003300"/>
                  </a:solidFill>
                </a:rPr>
                <a:t>điện</a:t>
              </a:r>
              <a:r>
                <a:rPr lang="en-US" sz="2800" b="1" i="1" dirty="0" smtClean="0">
                  <a:solidFill>
                    <a:srgbClr val="003300"/>
                  </a:solidFill>
                </a:rPr>
                <a:t> </a:t>
              </a:r>
              <a:r>
                <a:rPr lang="en-US" sz="2800" b="1" i="1" dirty="0" err="1" smtClean="0">
                  <a:solidFill>
                    <a:srgbClr val="003300"/>
                  </a:solidFill>
                </a:rPr>
                <a:t>tương</a:t>
              </a:r>
              <a:r>
                <a:rPr lang="en-US" sz="2800" b="1" i="1" dirty="0" smtClean="0">
                  <a:solidFill>
                    <a:srgbClr val="003300"/>
                  </a:solidFill>
                </a:rPr>
                <a:t> </a:t>
              </a:r>
              <a:r>
                <a:rPr lang="en-US" sz="2800" b="1" i="1" dirty="0" err="1" smtClean="0">
                  <a:solidFill>
                    <a:srgbClr val="003300"/>
                  </a:solidFill>
                </a:rPr>
                <a:t>ứng</a:t>
              </a:r>
              <a:r>
                <a:rPr lang="en-US" sz="2800" b="1" i="1" dirty="0" smtClean="0">
                  <a:solidFill>
                    <a:srgbClr val="003300"/>
                  </a:solidFill>
                </a:rPr>
                <a:t>.</a:t>
              </a:r>
              <a:endParaRPr lang="vi-VN" sz="2800" dirty="0"/>
            </a:p>
          </p:txBody>
        </p:sp>
        <p:pic>
          <p:nvPicPr>
            <p:cNvPr id="34" name="Picture 77" descr="viet3"/>
            <p:cNvPicPr>
              <a:picLocks noChangeAspect="1" noChangeArrowheads="1" noCrop="1"/>
            </p:cNvPicPr>
            <p:nvPr/>
          </p:nvPicPr>
          <p:blipFill>
            <a:blip r:embed="rId2" cstate="print"/>
            <a:srcRect/>
            <a:stretch>
              <a:fillRect/>
            </a:stretch>
          </p:blipFill>
          <p:spPr bwMode="auto">
            <a:xfrm>
              <a:off x="217565" y="2717266"/>
              <a:ext cx="644525" cy="576263"/>
            </a:xfrm>
            <a:prstGeom prst="rect">
              <a:avLst/>
            </a:prstGeom>
            <a:noFill/>
          </p:spPr>
        </p:pic>
      </p:grpSp>
      <p:sp>
        <p:nvSpPr>
          <p:cNvPr id="59" name="Text Box 24"/>
          <p:cNvSpPr txBox="1">
            <a:spLocks noChangeArrowheads="1"/>
          </p:cNvSpPr>
          <p:nvPr/>
        </p:nvSpPr>
        <p:spPr bwMode="auto">
          <a:xfrm>
            <a:off x="665734" y="3640225"/>
            <a:ext cx="8763000" cy="954107"/>
          </a:xfrm>
          <a:prstGeom prst="rect">
            <a:avLst/>
          </a:prstGeom>
          <a:noFill/>
          <a:ln w="9525">
            <a:noFill/>
            <a:miter lim="800000"/>
            <a:headEnd/>
            <a:tailEnd/>
          </a:ln>
          <a:effectLst/>
        </p:spPr>
        <p:txBody>
          <a:bodyPr wrap="square">
            <a:spAutoFit/>
          </a:bodyPr>
          <a:lstStyle/>
          <a:p>
            <a:pPr eaLnBrk="1" hangingPunct="1">
              <a:spcBef>
                <a:spcPts val="0"/>
              </a:spcBef>
              <a:buSzPct val="170000"/>
              <a:buFont typeface="Wingdings" pitchFamily="2" charset="2"/>
              <a:buNone/>
            </a:pPr>
            <a:r>
              <a:rPr lang="en-US" sz="2800" b="1" i="1" dirty="0" smtClean="0">
                <a:solidFill>
                  <a:srgbClr val="6600CC"/>
                </a:solidFill>
              </a:rPr>
              <a:t>       </a:t>
            </a:r>
            <a:r>
              <a:rPr lang="en-US" sz="2800" b="1" i="1" dirty="0" err="1" smtClean="0">
                <a:solidFill>
                  <a:srgbClr val="003300"/>
                </a:solidFill>
              </a:rPr>
              <a:t>Kết</a:t>
            </a:r>
            <a:r>
              <a:rPr lang="en-US" sz="2800" b="1" i="1" dirty="0" smtClean="0">
                <a:solidFill>
                  <a:srgbClr val="003300"/>
                </a:solidFill>
              </a:rPr>
              <a:t> </a:t>
            </a:r>
            <a:r>
              <a:rPr lang="en-US" sz="2800" b="1" i="1" dirty="0" err="1" smtClean="0">
                <a:solidFill>
                  <a:srgbClr val="003300"/>
                </a:solidFill>
              </a:rPr>
              <a:t>luận</a:t>
            </a:r>
            <a:r>
              <a:rPr lang="en-US" sz="2800" b="1" i="1" dirty="0" smtClean="0">
                <a:solidFill>
                  <a:srgbClr val="003300"/>
                </a:solidFill>
              </a:rPr>
              <a:t> 3:</a:t>
            </a:r>
            <a:r>
              <a:rPr lang="en-US" sz="2800" i="1" dirty="0" smtClean="0">
                <a:solidFill>
                  <a:srgbClr val="003300"/>
                </a:solidFill>
              </a:rPr>
              <a:t> </a:t>
            </a:r>
            <a:r>
              <a:rPr lang="en-US" sz="2800" b="1" i="1" dirty="0" err="1" smtClean="0">
                <a:solidFill>
                  <a:srgbClr val="003300"/>
                </a:solidFill>
              </a:rPr>
              <a:t>Có</a:t>
            </a:r>
            <a:r>
              <a:rPr lang="en-US" sz="2800" b="1" i="1" dirty="0" smtClean="0">
                <a:solidFill>
                  <a:srgbClr val="003300"/>
                </a:solidFill>
              </a:rPr>
              <a:t> </a:t>
            </a:r>
            <a:r>
              <a:rPr lang="en-US" sz="2800" b="1" i="1" dirty="0" err="1" smtClean="0">
                <a:solidFill>
                  <a:srgbClr val="003300"/>
                </a:solidFill>
              </a:rPr>
              <a:t>thể</a:t>
            </a:r>
            <a:r>
              <a:rPr lang="en-US" sz="2800" b="1" i="1" dirty="0" smtClean="0">
                <a:solidFill>
                  <a:srgbClr val="003300"/>
                </a:solidFill>
              </a:rPr>
              <a:t> </a:t>
            </a:r>
            <a:r>
              <a:rPr lang="en-US" sz="2800" b="1" i="1" dirty="0" err="1" smtClean="0">
                <a:solidFill>
                  <a:srgbClr val="FF0000"/>
                </a:solidFill>
              </a:rPr>
              <a:t>thay</a:t>
            </a:r>
            <a:r>
              <a:rPr lang="en-US" sz="2800" b="1" i="1" dirty="0" smtClean="0">
                <a:solidFill>
                  <a:srgbClr val="FF0000"/>
                </a:solidFill>
              </a:rPr>
              <a:t> </a:t>
            </a:r>
            <a:r>
              <a:rPr lang="en-US" sz="2800" b="1" i="1" dirty="0" err="1" smtClean="0">
                <a:solidFill>
                  <a:srgbClr val="FF0000"/>
                </a:solidFill>
              </a:rPr>
              <a:t>đổi</a:t>
            </a:r>
            <a:r>
              <a:rPr lang="en-US" sz="2800" b="1" i="1" dirty="0" smtClean="0">
                <a:solidFill>
                  <a:srgbClr val="FF0000"/>
                </a:solidFill>
              </a:rPr>
              <a:t> </a:t>
            </a:r>
            <a:r>
              <a:rPr lang="en-US" sz="2800" b="1" i="1" dirty="0" err="1" smtClean="0">
                <a:solidFill>
                  <a:srgbClr val="FF0000"/>
                </a:solidFill>
              </a:rPr>
              <a:t>vị</a:t>
            </a:r>
            <a:r>
              <a:rPr lang="en-US" sz="2800" b="1" i="1" dirty="0" smtClean="0">
                <a:solidFill>
                  <a:srgbClr val="FF0000"/>
                </a:solidFill>
              </a:rPr>
              <a:t> </a:t>
            </a:r>
            <a:r>
              <a:rPr lang="en-US" sz="2800" b="1" i="1" dirty="0" err="1" smtClean="0">
                <a:solidFill>
                  <a:srgbClr val="FF0000"/>
                </a:solidFill>
              </a:rPr>
              <a:t>trí</a:t>
            </a:r>
            <a:r>
              <a:rPr lang="en-US" sz="2800" b="1" i="1" dirty="0" smtClean="0">
                <a:solidFill>
                  <a:srgbClr val="FF0000"/>
                </a:solidFill>
              </a:rPr>
              <a:t> </a:t>
            </a:r>
            <a:r>
              <a:rPr lang="en-US" sz="2800" b="1" i="1" dirty="0" err="1" smtClean="0">
                <a:solidFill>
                  <a:srgbClr val="003300"/>
                </a:solidFill>
              </a:rPr>
              <a:t>giữa</a:t>
            </a:r>
            <a:r>
              <a:rPr lang="en-US" sz="2800" b="1" i="1" dirty="0" smtClean="0">
                <a:solidFill>
                  <a:srgbClr val="003300"/>
                </a:solidFill>
              </a:rPr>
              <a:t> </a:t>
            </a:r>
            <a:r>
              <a:rPr lang="en-US" sz="2800" b="1" i="1" dirty="0" err="1" smtClean="0">
                <a:solidFill>
                  <a:srgbClr val="003300"/>
                </a:solidFill>
              </a:rPr>
              <a:t>các</a:t>
            </a:r>
            <a:r>
              <a:rPr lang="en-US" sz="2800" b="1" i="1" dirty="0" smtClean="0">
                <a:solidFill>
                  <a:srgbClr val="003300"/>
                </a:solidFill>
              </a:rPr>
              <a:t> </a:t>
            </a:r>
            <a:r>
              <a:rPr lang="en-US" sz="2800" b="1" i="1" dirty="0" err="1" smtClean="0">
                <a:solidFill>
                  <a:srgbClr val="003300"/>
                </a:solidFill>
              </a:rPr>
              <a:t>bộ</a:t>
            </a:r>
            <a:r>
              <a:rPr lang="en-US" sz="2800" b="1" i="1" dirty="0" smtClean="0">
                <a:solidFill>
                  <a:srgbClr val="003300"/>
                </a:solidFill>
              </a:rPr>
              <a:t> </a:t>
            </a:r>
            <a:r>
              <a:rPr lang="en-US" sz="2800" b="1" i="1" dirty="0" err="1" smtClean="0">
                <a:solidFill>
                  <a:srgbClr val="003300"/>
                </a:solidFill>
              </a:rPr>
              <a:t>phận</a:t>
            </a:r>
            <a:r>
              <a:rPr lang="en-US" sz="2800" b="1" i="1" dirty="0" smtClean="0">
                <a:solidFill>
                  <a:srgbClr val="003300"/>
                </a:solidFill>
              </a:rPr>
              <a:t> </a:t>
            </a:r>
            <a:r>
              <a:rPr lang="en-US" sz="2800" b="1" i="1" dirty="0" err="1" smtClean="0">
                <a:solidFill>
                  <a:srgbClr val="003300"/>
                </a:solidFill>
              </a:rPr>
              <a:t>trong</a:t>
            </a:r>
            <a:r>
              <a:rPr lang="en-US" sz="2800" b="1" i="1" dirty="0" smtClean="0">
                <a:solidFill>
                  <a:srgbClr val="003300"/>
                </a:solidFill>
              </a:rPr>
              <a:t> </a:t>
            </a:r>
            <a:r>
              <a:rPr lang="en-US" sz="2800" b="1" i="1" dirty="0" err="1" smtClean="0">
                <a:solidFill>
                  <a:srgbClr val="003300"/>
                </a:solidFill>
              </a:rPr>
              <a:t>cùng</a:t>
            </a:r>
            <a:r>
              <a:rPr lang="en-US" sz="2800" b="1" i="1" dirty="0" smtClean="0">
                <a:solidFill>
                  <a:srgbClr val="003300"/>
                </a:solidFill>
              </a:rPr>
              <a:t> </a:t>
            </a:r>
            <a:r>
              <a:rPr lang="en-US" sz="2800" b="1" i="1" dirty="0" err="1" smtClean="0">
                <a:solidFill>
                  <a:srgbClr val="003300"/>
                </a:solidFill>
              </a:rPr>
              <a:t>một</a:t>
            </a:r>
            <a:r>
              <a:rPr lang="en-US" sz="2800" b="1" i="1" dirty="0" smtClean="0">
                <a:solidFill>
                  <a:srgbClr val="003300"/>
                </a:solidFill>
              </a:rPr>
              <a:t> </a:t>
            </a:r>
            <a:r>
              <a:rPr lang="en-US" sz="2800" b="1" i="1" dirty="0" err="1" smtClean="0">
                <a:solidFill>
                  <a:srgbClr val="003300"/>
                </a:solidFill>
              </a:rPr>
              <a:t>mạch</a:t>
            </a:r>
            <a:r>
              <a:rPr lang="en-US" sz="2800" b="1" i="1" dirty="0" smtClean="0">
                <a:solidFill>
                  <a:srgbClr val="003300"/>
                </a:solidFill>
              </a:rPr>
              <a:t> </a:t>
            </a:r>
            <a:r>
              <a:rPr lang="en-US" sz="2800" b="1" i="1" dirty="0" err="1" smtClean="0">
                <a:solidFill>
                  <a:srgbClr val="003300"/>
                </a:solidFill>
              </a:rPr>
              <a:t>điện</a:t>
            </a:r>
            <a:r>
              <a:rPr lang="en-US" sz="2800" b="1" i="1" dirty="0" smtClean="0">
                <a:solidFill>
                  <a:srgbClr val="003300"/>
                </a:solidFill>
              </a:rPr>
              <a:t> </a:t>
            </a:r>
            <a:r>
              <a:rPr lang="en-US" sz="2800" b="1" i="1" dirty="0" err="1" smtClean="0">
                <a:solidFill>
                  <a:srgbClr val="003300"/>
                </a:solidFill>
              </a:rPr>
              <a:t>đơn</a:t>
            </a:r>
            <a:r>
              <a:rPr lang="en-US" sz="2800" b="1" i="1" dirty="0" smtClean="0">
                <a:solidFill>
                  <a:srgbClr val="003300"/>
                </a:solidFill>
              </a:rPr>
              <a:t> </a:t>
            </a:r>
            <a:r>
              <a:rPr lang="en-US" sz="2800" b="1" i="1" dirty="0" err="1" smtClean="0">
                <a:solidFill>
                  <a:srgbClr val="003300"/>
                </a:solidFill>
              </a:rPr>
              <a:t>giản</a:t>
            </a:r>
            <a:r>
              <a:rPr lang="en-US" sz="2800" b="1" i="1" dirty="0" smtClean="0">
                <a:solidFill>
                  <a:srgbClr val="003300"/>
                </a:solidFill>
              </a:rPr>
              <a:t>. </a:t>
            </a:r>
            <a:endParaRPr lang="en-US" sz="2800" b="1" i="1" dirty="0" smtClean="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checkerboard(across)">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barn(inHorizontal)">
                                      <p:cBhvr>
                                        <p:cTn id="1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1" name="Group 70"/>
          <p:cNvGrpSpPr/>
          <p:nvPr/>
        </p:nvGrpSpPr>
        <p:grpSpPr>
          <a:xfrm>
            <a:off x="1981200" y="3505200"/>
            <a:ext cx="4419600" cy="1981200"/>
            <a:chOff x="1981200" y="3505200"/>
            <a:chExt cx="4419600" cy="1981200"/>
          </a:xfrm>
        </p:grpSpPr>
        <p:grpSp>
          <p:nvGrpSpPr>
            <p:cNvPr id="31" name="Group 3"/>
            <p:cNvGrpSpPr>
              <a:grpSpLocks/>
            </p:cNvGrpSpPr>
            <p:nvPr/>
          </p:nvGrpSpPr>
          <p:grpSpPr bwMode="auto">
            <a:xfrm>
              <a:off x="1981200" y="3505200"/>
              <a:ext cx="4419600" cy="1981200"/>
              <a:chOff x="336" y="2928"/>
              <a:chExt cx="1449" cy="880"/>
            </a:xfrm>
          </p:grpSpPr>
          <p:grpSp>
            <p:nvGrpSpPr>
              <p:cNvPr id="32" name="Group 4"/>
              <p:cNvGrpSpPr>
                <a:grpSpLocks/>
              </p:cNvGrpSpPr>
              <p:nvPr/>
            </p:nvGrpSpPr>
            <p:grpSpPr bwMode="auto">
              <a:xfrm>
                <a:off x="912" y="2928"/>
                <a:ext cx="624" cy="288"/>
                <a:chOff x="2684" y="3796"/>
                <a:chExt cx="624" cy="288"/>
              </a:xfrm>
            </p:grpSpPr>
            <p:sp>
              <p:nvSpPr>
                <p:cNvPr id="53" name="Line 5"/>
                <p:cNvSpPr>
                  <a:spLocks noChangeShapeType="1"/>
                </p:cNvSpPr>
                <p:nvPr/>
              </p:nvSpPr>
              <p:spPr bwMode="auto">
                <a:xfrm>
                  <a:off x="2784" y="3840"/>
                  <a:ext cx="48" cy="0"/>
                </a:xfrm>
                <a:prstGeom prst="line">
                  <a:avLst/>
                </a:prstGeom>
                <a:noFill/>
                <a:ln w="57150">
                  <a:solidFill>
                    <a:srgbClr val="800080"/>
                  </a:solidFill>
                  <a:round/>
                  <a:headEnd/>
                  <a:tailEnd/>
                </a:ln>
                <a:effectLst/>
              </p:spPr>
              <p:txBody>
                <a:bodyPr/>
                <a:lstStyle/>
                <a:p>
                  <a:endParaRPr lang="vi-VN"/>
                </a:p>
              </p:txBody>
            </p:sp>
            <p:sp>
              <p:nvSpPr>
                <p:cNvPr id="54" name="Line 6"/>
                <p:cNvSpPr>
                  <a:spLocks noChangeShapeType="1"/>
                </p:cNvSpPr>
                <p:nvPr/>
              </p:nvSpPr>
              <p:spPr bwMode="auto">
                <a:xfrm>
                  <a:off x="2832" y="3840"/>
                  <a:ext cx="48" cy="0"/>
                </a:xfrm>
                <a:prstGeom prst="line">
                  <a:avLst/>
                </a:prstGeom>
                <a:noFill/>
                <a:ln w="57150">
                  <a:solidFill>
                    <a:srgbClr val="800080"/>
                  </a:solidFill>
                  <a:round/>
                  <a:headEnd/>
                  <a:tailEnd/>
                </a:ln>
                <a:effectLst/>
              </p:spPr>
              <p:txBody>
                <a:bodyPr/>
                <a:lstStyle/>
                <a:p>
                  <a:endParaRPr lang="vi-VN"/>
                </a:p>
              </p:txBody>
            </p:sp>
            <p:grpSp>
              <p:nvGrpSpPr>
                <p:cNvPr id="55" name="Group 7"/>
                <p:cNvGrpSpPr>
                  <a:grpSpLocks/>
                </p:cNvGrpSpPr>
                <p:nvPr/>
              </p:nvGrpSpPr>
              <p:grpSpPr bwMode="auto">
                <a:xfrm>
                  <a:off x="2684" y="3796"/>
                  <a:ext cx="624" cy="288"/>
                  <a:chOff x="2688" y="3792"/>
                  <a:chExt cx="624" cy="288"/>
                </a:xfrm>
              </p:grpSpPr>
              <p:sp>
                <p:nvSpPr>
                  <p:cNvPr id="56" name="Line 8"/>
                  <p:cNvSpPr>
                    <a:spLocks noChangeShapeType="1"/>
                  </p:cNvSpPr>
                  <p:nvPr/>
                </p:nvSpPr>
                <p:spPr bwMode="auto">
                  <a:xfrm>
                    <a:off x="2688" y="3936"/>
                    <a:ext cx="240" cy="0"/>
                  </a:xfrm>
                  <a:prstGeom prst="line">
                    <a:avLst/>
                  </a:prstGeom>
                  <a:noFill/>
                  <a:ln w="57150">
                    <a:solidFill>
                      <a:srgbClr val="800080"/>
                    </a:solidFill>
                    <a:round/>
                    <a:headEnd/>
                    <a:tailEnd/>
                  </a:ln>
                  <a:effectLst/>
                </p:spPr>
                <p:txBody>
                  <a:bodyPr/>
                  <a:lstStyle/>
                  <a:p>
                    <a:endParaRPr lang="vi-VN"/>
                  </a:p>
                </p:txBody>
              </p:sp>
              <p:grpSp>
                <p:nvGrpSpPr>
                  <p:cNvPr id="57" name="Group 9"/>
                  <p:cNvGrpSpPr>
                    <a:grpSpLocks/>
                  </p:cNvGrpSpPr>
                  <p:nvPr/>
                </p:nvGrpSpPr>
                <p:grpSpPr bwMode="auto">
                  <a:xfrm>
                    <a:off x="2832" y="3792"/>
                    <a:ext cx="480" cy="288"/>
                    <a:chOff x="2832" y="3792"/>
                    <a:chExt cx="480" cy="288"/>
                  </a:xfrm>
                </p:grpSpPr>
                <p:sp>
                  <p:nvSpPr>
                    <p:cNvPr id="58" name="Line 10"/>
                    <p:cNvSpPr>
                      <a:spLocks noChangeShapeType="1"/>
                    </p:cNvSpPr>
                    <p:nvPr/>
                  </p:nvSpPr>
                  <p:spPr bwMode="auto">
                    <a:xfrm>
                      <a:off x="2928" y="3792"/>
                      <a:ext cx="0" cy="288"/>
                    </a:xfrm>
                    <a:prstGeom prst="line">
                      <a:avLst/>
                    </a:prstGeom>
                    <a:noFill/>
                    <a:ln w="57150">
                      <a:solidFill>
                        <a:srgbClr val="800080"/>
                      </a:solidFill>
                      <a:round/>
                      <a:headEnd/>
                      <a:tailEnd/>
                    </a:ln>
                    <a:effectLst/>
                  </p:spPr>
                  <p:txBody>
                    <a:bodyPr/>
                    <a:lstStyle/>
                    <a:p>
                      <a:endParaRPr lang="vi-VN"/>
                    </a:p>
                  </p:txBody>
                </p:sp>
                <p:sp>
                  <p:nvSpPr>
                    <p:cNvPr id="59" name="Line 11"/>
                    <p:cNvSpPr>
                      <a:spLocks noChangeShapeType="1"/>
                    </p:cNvSpPr>
                    <p:nvPr/>
                  </p:nvSpPr>
                  <p:spPr bwMode="auto">
                    <a:xfrm>
                      <a:off x="3024" y="3936"/>
                      <a:ext cx="288" cy="0"/>
                    </a:xfrm>
                    <a:prstGeom prst="line">
                      <a:avLst/>
                    </a:prstGeom>
                    <a:noFill/>
                    <a:ln w="57150">
                      <a:solidFill>
                        <a:srgbClr val="800080"/>
                      </a:solidFill>
                      <a:round/>
                      <a:headEnd/>
                      <a:tailEnd/>
                    </a:ln>
                    <a:effectLst/>
                  </p:spPr>
                  <p:txBody>
                    <a:bodyPr/>
                    <a:lstStyle/>
                    <a:p>
                      <a:endParaRPr lang="vi-VN"/>
                    </a:p>
                  </p:txBody>
                </p:sp>
                <p:sp>
                  <p:nvSpPr>
                    <p:cNvPr id="60" name="Line 12"/>
                    <p:cNvSpPr>
                      <a:spLocks noChangeShapeType="1"/>
                    </p:cNvSpPr>
                    <p:nvPr/>
                  </p:nvSpPr>
                  <p:spPr bwMode="auto">
                    <a:xfrm>
                      <a:off x="2832" y="3792"/>
                      <a:ext cx="0" cy="96"/>
                    </a:xfrm>
                    <a:prstGeom prst="line">
                      <a:avLst/>
                    </a:prstGeom>
                    <a:noFill/>
                    <a:ln w="57150">
                      <a:solidFill>
                        <a:srgbClr val="800080"/>
                      </a:solidFill>
                      <a:round/>
                      <a:headEnd/>
                      <a:tailEnd/>
                    </a:ln>
                    <a:effectLst/>
                  </p:spPr>
                  <p:txBody>
                    <a:bodyPr/>
                    <a:lstStyle/>
                    <a:p>
                      <a:endParaRPr lang="vi-VN"/>
                    </a:p>
                  </p:txBody>
                </p:sp>
                <p:sp>
                  <p:nvSpPr>
                    <p:cNvPr id="61" name="Line 13"/>
                    <p:cNvSpPr>
                      <a:spLocks noChangeShapeType="1"/>
                    </p:cNvSpPr>
                    <p:nvPr/>
                  </p:nvSpPr>
                  <p:spPr bwMode="auto">
                    <a:xfrm>
                      <a:off x="3120" y="3840"/>
                      <a:ext cx="96" cy="0"/>
                    </a:xfrm>
                    <a:prstGeom prst="line">
                      <a:avLst/>
                    </a:prstGeom>
                    <a:noFill/>
                    <a:ln w="57150">
                      <a:solidFill>
                        <a:srgbClr val="800080"/>
                      </a:solidFill>
                      <a:round/>
                      <a:headEnd/>
                      <a:tailEnd/>
                    </a:ln>
                    <a:effectLst/>
                  </p:spPr>
                  <p:txBody>
                    <a:bodyPr/>
                    <a:lstStyle/>
                    <a:p>
                      <a:endParaRPr lang="vi-VN"/>
                    </a:p>
                  </p:txBody>
                </p:sp>
                <p:sp>
                  <p:nvSpPr>
                    <p:cNvPr id="62" name="Line 14"/>
                    <p:cNvSpPr>
                      <a:spLocks noChangeShapeType="1"/>
                    </p:cNvSpPr>
                    <p:nvPr/>
                  </p:nvSpPr>
                  <p:spPr bwMode="auto">
                    <a:xfrm flipH="1">
                      <a:off x="3024" y="3840"/>
                      <a:ext cx="0" cy="192"/>
                    </a:xfrm>
                    <a:prstGeom prst="line">
                      <a:avLst/>
                    </a:prstGeom>
                    <a:noFill/>
                    <a:ln w="57150">
                      <a:solidFill>
                        <a:srgbClr val="800080"/>
                      </a:solidFill>
                      <a:round/>
                      <a:headEnd/>
                      <a:tailEnd/>
                    </a:ln>
                    <a:effectLst/>
                  </p:spPr>
                  <p:txBody>
                    <a:bodyPr/>
                    <a:lstStyle/>
                    <a:p>
                      <a:endParaRPr lang="vi-VN"/>
                    </a:p>
                  </p:txBody>
                </p:sp>
              </p:grpSp>
            </p:grpSp>
          </p:grpSp>
          <p:grpSp>
            <p:nvGrpSpPr>
              <p:cNvPr id="33" name="Group 15"/>
              <p:cNvGrpSpPr>
                <a:grpSpLocks/>
              </p:cNvGrpSpPr>
              <p:nvPr/>
            </p:nvGrpSpPr>
            <p:grpSpPr bwMode="auto">
              <a:xfrm>
                <a:off x="624" y="3552"/>
                <a:ext cx="672" cy="256"/>
                <a:chOff x="1920" y="3072"/>
                <a:chExt cx="720" cy="288"/>
              </a:xfrm>
            </p:grpSpPr>
            <p:sp>
              <p:nvSpPr>
                <p:cNvPr id="48" name="Line 16"/>
                <p:cNvSpPr>
                  <a:spLocks noChangeShapeType="1"/>
                </p:cNvSpPr>
                <p:nvPr/>
              </p:nvSpPr>
              <p:spPr bwMode="auto">
                <a:xfrm flipV="1">
                  <a:off x="2448" y="3216"/>
                  <a:ext cx="192" cy="0"/>
                </a:xfrm>
                <a:prstGeom prst="line">
                  <a:avLst/>
                </a:prstGeom>
                <a:noFill/>
                <a:ln w="57150">
                  <a:solidFill>
                    <a:srgbClr val="800080"/>
                  </a:solidFill>
                  <a:round/>
                  <a:headEnd/>
                  <a:tailEnd/>
                </a:ln>
                <a:effectLst/>
              </p:spPr>
              <p:txBody>
                <a:bodyPr/>
                <a:lstStyle/>
                <a:p>
                  <a:endParaRPr lang="vi-VN"/>
                </a:p>
              </p:txBody>
            </p:sp>
            <p:sp>
              <p:nvSpPr>
                <p:cNvPr id="49" name="Line 17"/>
                <p:cNvSpPr>
                  <a:spLocks noChangeShapeType="1"/>
                </p:cNvSpPr>
                <p:nvPr/>
              </p:nvSpPr>
              <p:spPr bwMode="auto">
                <a:xfrm>
                  <a:off x="1920" y="3216"/>
                  <a:ext cx="240" cy="0"/>
                </a:xfrm>
                <a:prstGeom prst="line">
                  <a:avLst/>
                </a:prstGeom>
                <a:noFill/>
                <a:ln w="57150">
                  <a:solidFill>
                    <a:srgbClr val="800080"/>
                  </a:solidFill>
                  <a:round/>
                  <a:headEnd/>
                  <a:tailEnd/>
                </a:ln>
                <a:effectLst/>
              </p:spPr>
              <p:txBody>
                <a:bodyPr/>
                <a:lstStyle/>
                <a:p>
                  <a:endParaRPr lang="vi-VN"/>
                </a:p>
              </p:txBody>
            </p:sp>
            <p:sp>
              <p:nvSpPr>
                <p:cNvPr id="50" name="Oval 18"/>
                <p:cNvSpPr>
                  <a:spLocks noChangeArrowheads="1"/>
                </p:cNvSpPr>
                <p:nvPr/>
              </p:nvSpPr>
              <p:spPr bwMode="auto">
                <a:xfrm>
                  <a:off x="2160" y="3072"/>
                  <a:ext cx="288" cy="288"/>
                </a:xfrm>
                <a:prstGeom prst="ellipse">
                  <a:avLst/>
                </a:prstGeom>
                <a:noFill/>
                <a:ln w="57150">
                  <a:solidFill>
                    <a:srgbClr val="800080"/>
                  </a:solidFill>
                  <a:round/>
                  <a:headEnd/>
                  <a:tailEnd/>
                </a:ln>
                <a:effectLst/>
              </p:spPr>
              <p:txBody>
                <a:bodyPr wrap="none" anchor="ctr"/>
                <a:lstStyle/>
                <a:p>
                  <a:endParaRPr lang="vi-VN"/>
                </a:p>
              </p:txBody>
            </p:sp>
            <p:sp>
              <p:nvSpPr>
                <p:cNvPr id="51" name="Line 19"/>
                <p:cNvSpPr>
                  <a:spLocks noChangeShapeType="1"/>
                </p:cNvSpPr>
                <p:nvPr/>
              </p:nvSpPr>
              <p:spPr bwMode="auto">
                <a:xfrm flipH="1">
                  <a:off x="2208" y="3120"/>
                  <a:ext cx="192" cy="192"/>
                </a:xfrm>
                <a:prstGeom prst="line">
                  <a:avLst/>
                </a:prstGeom>
                <a:noFill/>
                <a:ln w="57150">
                  <a:solidFill>
                    <a:srgbClr val="800080"/>
                  </a:solidFill>
                  <a:round/>
                  <a:headEnd/>
                  <a:tailEnd/>
                </a:ln>
                <a:effectLst/>
              </p:spPr>
              <p:txBody>
                <a:bodyPr/>
                <a:lstStyle/>
                <a:p>
                  <a:endParaRPr lang="vi-VN"/>
                </a:p>
              </p:txBody>
            </p:sp>
            <p:sp>
              <p:nvSpPr>
                <p:cNvPr id="52" name="Line 20"/>
                <p:cNvSpPr>
                  <a:spLocks noChangeShapeType="1"/>
                </p:cNvSpPr>
                <p:nvPr/>
              </p:nvSpPr>
              <p:spPr bwMode="auto">
                <a:xfrm>
                  <a:off x="2208" y="3120"/>
                  <a:ext cx="192" cy="192"/>
                </a:xfrm>
                <a:prstGeom prst="line">
                  <a:avLst/>
                </a:prstGeom>
                <a:noFill/>
                <a:ln w="57150">
                  <a:solidFill>
                    <a:srgbClr val="800080"/>
                  </a:solidFill>
                  <a:round/>
                  <a:headEnd/>
                  <a:tailEnd/>
                </a:ln>
                <a:effectLst/>
              </p:spPr>
              <p:txBody>
                <a:bodyPr/>
                <a:lstStyle/>
                <a:p>
                  <a:endParaRPr lang="vi-VN"/>
                </a:p>
              </p:txBody>
            </p:sp>
          </p:grpSp>
          <p:grpSp>
            <p:nvGrpSpPr>
              <p:cNvPr id="34" name="Group 21"/>
              <p:cNvGrpSpPr>
                <a:grpSpLocks/>
              </p:cNvGrpSpPr>
              <p:nvPr/>
            </p:nvGrpSpPr>
            <p:grpSpPr bwMode="auto">
              <a:xfrm>
                <a:off x="336" y="2928"/>
                <a:ext cx="768" cy="327"/>
                <a:chOff x="3792" y="3969"/>
                <a:chExt cx="768" cy="327"/>
              </a:xfrm>
            </p:grpSpPr>
            <p:sp>
              <p:nvSpPr>
                <p:cNvPr id="41" name="Line 22"/>
                <p:cNvSpPr>
                  <a:spLocks noChangeShapeType="1"/>
                </p:cNvSpPr>
                <p:nvPr/>
              </p:nvSpPr>
              <p:spPr bwMode="auto">
                <a:xfrm>
                  <a:off x="3792" y="4113"/>
                  <a:ext cx="288" cy="0"/>
                </a:xfrm>
                <a:prstGeom prst="line">
                  <a:avLst/>
                </a:prstGeom>
                <a:noFill/>
                <a:ln w="57150">
                  <a:solidFill>
                    <a:srgbClr val="800080"/>
                  </a:solidFill>
                  <a:round/>
                  <a:headEnd/>
                  <a:tailEnd/>
                </a:ln>
                <a:effectLst/>
              </p:spPr>
              <p:txBody>
                <a:bodyPr/>
                <a:lstStyle/>
                <a:p>
                  <a:endParaRPr lang="vi-VN"/>
                </a:p>
              </p:txBody>
            </p:sp>
            <p:grpSp>
              <p:nvGrpSpPr>
                <p:cNvPr id="42" name="Group 23"/>
                <p:cNvGrpSpPr>
                  <a:grpSpLocks/>
                </p:cNvGrpSpPr>
                <p:nvPr/>
              </p:nvGrpSpPr>
              <p:grpSpPr bwMode="auto">
                <a:xfrm>
                  <a:off x="3792" y="3969"/>
                  <a:ext cx="768" cy="327"/>
                  <a:chOff x="3504" y="3120"/>
                  <a:chExt cx="768" cy="327"/>
                </a:xfrm>
              </p:grpSpPr>
              <p:sp>
                <p:nvSpPr>
                  <p:cNvPr id="43" name="Line 24"/>
                  <p:cNvSpPr>
                    <a:spLocks noChangeShapeType="1"/>
                  </p:cNvSpPr>
                  <p:nvPr/>
                </p:nvSpPr>
                <p:spPr bwMode="auto">
                  <a:xfrm>
                    <a:off x="3936" y="3264"/>
                    <a:ext cx="336" cy="0"/>
                  </a:xfrm>
                  <a:prstGeom prst="line">
                    <a:avLst/>
                  </a:prstGeom>
                  <a:noFill/>
                  <a:ln w="57150">
                    <a:solidFill>
                      <a:srgbClr val="800080"/>
                    </a:solidFill>
                    <a:round/>
                    <a:headEnd/>
                    <a:tailEnd/>
                  </a:ln>
                  <a:effectLst/>
                </p:spPr>
                <p:txBody>
                  <a:bodyPr/>
                  <a:lstStyle/>
                  <a:p>
                    <a:endParaRPr lang="vi-VN"/>
                  </a:p>
                </p:txBody>
              </p:sp>
              <p:sp>
                <p:nvSpPr>
                  <p:cNvPr id="44" name="Text Box 25"/>
                  <p:cNvSpPr txBox="1">
                    <a:spLocks noChangeArrowheads="1"/>
                  </p:cNvSpPr>
                  <p:nvPr/>
                </p:nvSpPr>
                <p:spPr bwMode="auto">
                  <a:xfrm>
                    <a:off x="3504" y="3120"/>
                    <a:ext cx="720" cy="327"/>
                  </a:xfrm>
                  <a:prstGeom prst="rect">
                    <a:avLst/>
                  </a:prstGeom>
                  <a:noFill/>
                  <a:ln w="57150">
                    <a:noFill/>
                    <a:miter lim="800000"/>
                    <a:headEnd/>
                    <a:tailEnd/>
                  </a:ln>
                  <a:effectLst/>
                </p:spPr>
                <p:txBody>
                  <a:bodyPr>
                    <a:spAutoFit/>
                  </a:bodyPr>
                  <a:lstStyle/>
                  <a:p>
                    <a:pPr>
                      <a:spcBef>
                        <a:spcPct val="50000"/>
                      </a:spcBef>
                    </a:pPr>
                    <a:endParaRPr lang="vi-VN" sz="2800">
                      <a:solidFill>
                        <a:srgbClr val="800080"/>
                      </a:solidFill>
                      <a:latin typeface="Times New Roman" pitchFamily="18" charset="0"/>
                    </a:endParaRPr>
                  </a:p>
                </p:txBody>
              </p:sp>
              <p:sp>
                <p:nvSpPr>
                  <p:cNvPr id="45" name="Oval 26"/>
                  <p:cNvSpPr>
                    <a:spLocks noChangeArrowheads="1"/>
                  </p:cNvSpPr>
                  <p:nvPr/>
                </p:nvSpPr>
                <p:spPr bwMode="auto">
                  <a:xfrm>
                    <a:off x="3744" y="3232"/>
                    <a:ext cx="48" cy="48"/>
                  </a:xfrm>
                  <a:prstGeom prst="ellipse">
                    <a:avLst/>
                  </a:prstGeom>
                  <a:solidFill>
                    <a:schemeClr val="tx1"/>
                  </a:solidFill>
                  <a:ln w="57150">
                    <a:solidFill>
                      <a:srgbClr val="800080"/>
                    </a:solidFill>
                    <a:round/>
                    <a:headEnd/>
                    <a:tailEnd/>
                  </a:ln>
                  <a:effectLst/>
                </p:spPr>
                <p:txBody>
                  <a:bodyPr wrap="none" anchor="ctr"/>
                  <a:lstStyle/>
                  <a:p>
                    <a:pPr algn="ctr"/>
                    <a:endParaRPr lang="vi-VN" sz="2800">
                      <a:solidFill>
                        <a:srgbClr val="800080"/>
                      </a:solidFill>
                      <a:latin typeface="Times New Roman" pitchFamily="18" charset="0"/>
                    </a:endParaRPr>
                  </a:p>
                </p:txBody>
              </p:sp>
              <p:sp>
                <p:nvSpPr>
                  <p:cNvPr id="46" name="Oval 27"/>
                  <p:cNvSpPr>
                    <a:spLocks noChangeArrowheads="1"/>
                  </p:cNvSpPr>
                  <p:nvPr/>
                </p:nvSpPr>
                <p:spPr bwMode="auto">
                  <a:xfrm>
                    <a:off x="3888" y="3232"/>
                    <a:ext cx="48" cy="48"/>
                  </a:xfrm>
                  <a:prstGeom prst="ellipse">
                    <a:avLst/>
                  </a:prstGeom>
                  <a:solidFill>
                    <a:schemeClr val="tx1"/>
                  </a:solidFill>
                  <a:ln w="57150">
                    <a:solidFill>
                      <a:srgbClr val="800080"/>
                    </a:solidFill>
                    <a:round/>
                    <a:headEnd/>
                    <a:tailEnd/>
                  </a:ln>
                  <a:effectLst/>
                </p:spPr>
                <p:txBody>
                  <a:bodyPr wrap="none" anchor="ctr"/>
                  <a:lstStyle/>
                  <a:p>
                    <a:pPr algn="ctr"/>
                    <a:endParaRPr lang="vi-VN" sz="2800">
                      <a:solidFill>
                        <a:srgbClr val="800080"/>
                      </a:solidFill>
                      <a:latin typeface="Times New Roman" pitchFamily="18" charset="0"/>
                    </a:endParaRPr>
                  </a:p>
                </p:txBody>
              </p:sp>
            </p:grpSp>
          </p:grpSp>
          <p:sp>
            <p:nvSpPr>
              <p:cNvPr id="35" name="Line 29"/>
              <p:cNvSpPr>
                <a:spLocks noChangeShapeType="1"/>
              </p:cNvSpPr>
              <p:nvPr/>
            </p:nvSpPr>
            <p:spPr bwMode="auto">
              <a:xfrm flipV="1">
                <a:off x="336" y="3063"/>
                <a:ext cx="0" cy="624"/>
              </a:xfrm>
              <a:prstGeom prst="line">
                <a:avLst/>
              </a:prstGeom>
              <a:noFill/>
              <a:ln w="57150">
                <a:solidFill>
                  <a:srgbClr val="800080"/>
                </a:solidFill>
                <a:round/>
                <a:headEnd/>
                <a:tailEnd/>
              </a:ln>
              <a:effectLst/>
            </p:spPr>
            <p:txBody>
              <a:bodyPr/>
              <a:lstStyle/>
              <a:p>
                <a:endParaRPr lang="vi-VN"/>
              </a:p>
            </p:txBody>
          </p:sp>
          <p:sp>
            <p:nvSpPr>
              <p:cNvPr id="36" name="Line 30"/>
              <p:cNvSpPr>
                <a:spLocks noChangeShapeType="1"/>
              </p:cNvSpPr>
              <p:nvPr/>
            </p:nvSpPr>
            <p:spPr bwMode="auto">
              <a:xfrm flipH="1">
                <a:off x="336" y="3072"/>
                <a:ext cx="192" cy="0"/>
              </a:xfrm>
              <a:prstGeom prst="line">
                <a:avLst/>
              </a:prstGeom>
              <a:noFill/>
              <a:ln w="57150">
                <a:solidFill>
                  <a:srgbClr val="800080"/>
                </a:solidFill>
                <a:round/>
                <a:headEnd/>
                <a:tailEnd/>
              </a:ln>
              <a:effectLst/>
            </p:spPr>
            <p:txBody>
              <a:bodyPr/>
              <a:lstStyle/>
              <a:p>
                <a:endParaRPr lang="vi-VN"/>
              </a:p>
            </p:txBody>
          </p:sp>
          <p:sp>
            <p:nvSpPr>
              <p:cNvPr id="37" name="Line 31"/>
              <p:cNvSpPr>
                <a:spLocks noChangeShapeType="1"/>
              </p:cNvSpPr>
              <p:nvPr/>
            </p:nvSpPr>
            <p:spPr bwMode="auto">
              <a:xfrm>
                <a:off x="1305" y="3072"/>
                <a:ext cx="480" cy="0"/>
              </a:xfrm>
              <a:prstGeom prst="line">
                <a:avLst/>
              </a:prstGeom>
              <a:noFill/>
              <a:ln w="57150">
                <a:solidFill>
                  <a:srgbClr val="800080"/>
                </a:solidFill>
                <a:round/>
                <a:headEnd/>
                <a:tailEnd/>
              </a:ln>
              <a:effectLst/>
            </p:spPr>
            <p:txBody>
              <a:bodyPr/>
              <a:lstStyle/>
              <a:p>
                <a:endParaRPr lang="vi-VN"/>
              </a:p>
            </p:txBody>
          </p:sp>
          <p:sp>
            <p:nvSpPr>
              <p:cNvPr id="38" name="Line 32"/>
              <p:cNvSpPr>
                <a:spLocks noChangeShapeType="1"/>
              </p:cNvSpPr>
              <p:nvPr/>
            </p:nvSpPr>
            <p:spPr bwMode="auto">
              <a:xfrm flipV="1">
                <a:off x="1776" y="3063"/>
                <a:ext cx="0" cy="624"/>
              </a:xfrm>
              <a:prstGeom prst="line">
                <a:avLst/>
              </a:prstGeom>
              <a:noFill/>
              <a:ln w="57150">
                <a:solidFill>
                  <a:srgbClr val="800080"/>
                </a:solidFill>
                <a:round/>
                <a:headEnd/>
                <a:tailEnd/>
              </a:ln>
              <a:effectLst/>
            </p:spPr>
            <p:txBody>
              <a:bodyPr/>
              <a:lstStyle/>
              <a:p>
                <a:endParaRPr lang="vi-VN"/>
              </a:p>
            </p:txBody>
          </p:sp>
          <p:sp>
            <p:nvSpPr>
              <p:cNvPr id="39" name="Line 33"/>
              <p:cNvSpPr>
                <a:spLocks noChangeShapeType="1"/>
              </p:cNvSpPr>
              <p:nvPr/>
            </p:nvSpPr>
            <p:spPr bwMode="auto">
              <a:xfrm flipH="1">
                <a:off x="1287" y="3681"/>
                <a:ext cx="480" cy="0"/>
              </a:xfrm>
              <a:prstGeom prst="line">
                <a:avLst/>
              </a:prstGeom>
              <a:noFill/>
              <a:ln w="57150">
                <a:solidFill>
                  <a:srgbClr val="800080"/>
                </a:solidFill>
                <a:round/>
                <a:headEnd/>
                <a:tailEnd/>
              </a:ln>
              <a:effectLst/>
            </p:spPr>
            <p:txBody>
              <a:bodyPr/>
              <a:lstStyle/>
              <a:p>
                <a:endParaRPr lang="vi-VN"/>
              </a:p>
            </p:txBody>
          </p:sp>
          <p:sp>
            <p:nvSpPr>
              <p:cNvPr id="40" name="Line 34"/>
              <p:cNvSpPr>
                <a:spLocks noChangeShapeType="1"/>
              </p:cNvSpPr>
              <p:nvPr/>
            </p:nvSpPr>
            <p:spPr bwMode="auto">
              <a:xfrm>
                <a:off x="336" y="3678"/>
                <a:ext cx="336" cy="0"/>
              </a:xfrm>
              <a:prstGeom prst="line">
                <a:avLst/>
              </a:prstGeom>
              <a:noFill/>
              <a:ln w="57150">
                <a:solidFill>
                  <a:srgbClr val="800080"/>
                </a:solidFill>
                <a:round/>
                <a:headEnd/>
                <a:tailEnd/>
              </a:ln>
              <a:effectLst/>
            </p:spPr>
            <p:txBody>
              <a:bodyPr/>
              <a:lstStyle/>
              <a:p>
                <a:endParaRPr lang="vi-VN"/>
              </a:p>
            </p:txBody>
          </p:sp>
        </p:grpSp>
        <p:sp>
          <p:nvSpPr>
            <p:cNvPr id="69" name="Line 13"/>
            <p:cNvSpPr>
              <a:spLocks noChangeShapeType="1"/>
            </p:cNvSpPr>
            <p:nvPr/>
          </p:nvSpPr>
          <p:spPr bwMode="auto">
            <a:xfrm>
              <a:off x="2819400" y="3733800"/>
              <a:ext cx="381000" cy="0"/>
            </a:xfrm>
            <a:prstGeom prst="line">
              <a:avLst/>
            </a:prstGeom>
            <a:noFill/>
            <a:ln w="57150">
              <a:solidFill>
                <a:srgbClr val="800080"/>
              </a:solidFill>
              <a:round/>
              <a:headEnd/>
              <a:tailEnd/>
            </a:ln>
            <a:effectLst/>
          </p:spPr>
          <p:txBody>
            <a:bodyPr/>
            <a:lstStyle/>
            <a:p>
              <a:endParaRPr lang="vi-VN"/>
            </a:p>
          </p:txBody>
        </p:sp>
      </p:grpSp>
      <p:sp>
        <p:nvSpPr>
          <p:cNvPr id="9436" name="Text Box 220"/>
          <p:cNvSpPr txBox="1">
            <a:spLocks noChangeArrowheads="1"/>
          </p:cNvSpPr>
          <p:nvPr/>
        </p:nvSpPr>
        <p:spPr bwMode="auto">
          <a:xfrm>
            <a:off x="762000" y="1905000"/>
            <a:ext cx="8153400" cy="1938992"/>
          </a:xfrm>
          <a:prstGeom prst="rect">
            <a:avLst/>
          </a:prstGeom>
          <a:noFill/>
          <a:ln w="9525">
            <a:noFill/>
            <a:miter lim="800000"/>
            <a:headEnd/>
            <a:tailEnd/>
          </a:ln>
        </p:spPr>
        <p:txBody>
          <a:bodyPr>
            <a:spAutoFit/>
          </a:bodyPr>
          <a:lstStyle/>
          <a:p>
            <a:pPr algn="just" eaLnBrk="1" hangingPunct="1">
              <a:spcBef>
                <a:spcPct val="50000"/>
              </a:spcBef>
              <a:buClr>
                <a:srgbClr val="CC0000"/>
              </a:buClr>
              <a:buSzPct val="140000"/>
            </a:pPr>
            <a:r>
              <a:rPr lang="en-US" sz="2400" b="1" dirty="0" smtClean="0">
                <a:solidFill>
                  <a:srgbClr val="003300"/>
                </a:solidFill>
                <a:cs typeface="Times New Roman" pitchFamily="18" charset="0"/>
              </a:rPr>
              <a:t>   </a:t>
            </a:r>
            <a:r>
              <a:rPr lang="en-US" sz="2400" b="1" dirty="0" err="1" smtClean="0">
                <a:solidFill>
                  <a:srgbClr val="003300"/>
                </a:solidFill>
                <a:cs typeface="Times New Roman" pitchFamily="18" charset="0"/>
              </a:rPr>
              <a:t>Quy</a:t>
            </a:r>
            <a:r>
              <a:rPr lang="en-US" sz="2400" b="1" dirty="0" smtClean="0">
                <a:solidFill>
                  <a:srgbClr val="003300"/>
                </a:solidFill>
                <a:cs typeface="Times New Roman" pitchFamily="18" charset="0"/>
              </a:rPr>
              <a:t> </a:t>
            </a:r>
            <a:r>
              <a:rPr lang="en-US" sz="2400" b="1" dirty="0" err="1">
                <a:solidFill>
                  <a:srgbClr val="003300"/>
                </a:solidFill>
                <a:cs typeface="Times New Roman" pitchFamily="18" charset="0"/>
              </a:rPr>
              <a:t>ước</a:t>
            </a:r>
            <a:r>
              <a:rPr lang="en-US" sz="2400" b="1" dirty="0">
                <a:solidFill>
                  <a:srgbClr val="003300"/>
                </a:solidFill>
                <a:cs typeface="Times New Roman" pitchFamily="18" charset="0"/>
              </a:rPr>
              <a:t> </a:t>
            </a:r>
            <a:r>
              <a:rPr lang="en-US" sz="2400" b="1" dirty="0" err="1">
                <a:solidFill>
                  <a:srgbClr val="003300"/>
                </a:solidFill>
                <a:cs typeface="Times New Roman" pitchFamily="18" charset="0"/>
              </a:rPr>
              <a:t>về</a:t>
            </a:r>
            <a:r>
              <a:rPr lang="en-US" sz="2400" b="1" dirty="0">
                <a:solidFill>
                  <a:srgbClr val="003300"/>
                </a:solidFill>
                <a:cs typeface="Times New Roman" pitchFamily="18" charset="0"/>
              </a:rPr>
              <a:t> </a:t>
            </a:r>
            <a:r>
              <a:rPr lang="en-US" sz="2400" b="1" dirty="0" err="1">
                <a:solidFill>
                  <a:srgbClr val="003300"/>
                </a:solidFill>
                <a:cs typeface="Times New Roman" pitchFamily="18" charset="0"/>
              </a:rPr>
              <a:t>chiều</a:t>
            </a:r>
            <a:r>
              <a:rPr lang="en-US" sz="2400" b="1" dirty="0">
                <a:solidFill>
                  <a:srgbClr val="003300"/>
                </a:solidFill>
                <a:cs typeface="Times New Roman" pitchFamily="18" charset="0"/>
              </a:rPr>
              <a:t> </a:t>
            </a:r>
            <a:r>
              <a:rPr lang="en-US" sz="2400" b="1" dirty="0" err="1">
                <a:solidFill>
                  <a:srgbClr val="003300"/>
                </a:solidFill>
                <a:cs typeface="Times New Roman" pitchFamily="18" charset="0"/>
              </a:rPr>
              <a:t>dòng</a:t>
            </a:r>
            <a:r>
              <a:rPr lang="en-US" sz="2400" b="1" dirty="0">
                <a:solidFill>
                  <a:srgbClr val="003300"/>
                </a:solidFill>
                <a:cs typeface="Times New Roman" pitchFamily="18" charset="0"/>
              </a:rPr>
              <a:t> </a:t>
            </a:r>
            <a:r>
              <a:rPr lang="en-US" sz="2400" b="1" dirty="0" err="1" smtClean="0">
                <a:solidFill>
                  <a:srgbClr val="003300"/>
                </a:solidFill>
                <a:cs typeface="Times New Roman" pitchFamily="18" charset="0"/>
              </a:rPr>
              <a:t>điện</a:t>
            </a:r>
            <a:r>
              <a:rPr lang="en-US" sz="2400" b="1" dirty="0" smtClean="0">
                <a:solidFill>
                  <a:srgbClr val="003300"/>
                </a:solidFill>
                <a:cs typeface="Times New Roman" pitchFamily="18" charset="0"/>
              </a:rPr>
              <a:t>: </a:t>
            </a:r>
            <a:r>
              <a:rPr lang="en-US" sz="2400" b="1" dirty="0" err="1" smtClean="0">
                <a:solidFill>
                  <a:srgbClr val="CC0000"/>
                </a:solidFill>
                <a:cs typeface="Times New Roman" pitchFamily="18" charset="0"/>
              </a:rPr>
              <a:t>Chiều</a:t>
            </a:r>
            <a:r>
              <a:rPr lang="en-US" sz="2400" b="1" dirty="0" smtClean="0">
                <a:solidFill>
                  <a:srgbClr val="CC0000"/>
                </a:solidFill>
                <a:cs typeface="Times New Roman" pitchFamily="18" charset="0"/>
              </a:rPr>
              <a:t> </a:t>
            </a:r>
            <a:r>
              <a:rPr lang="en-US" sz="2400" b="1" dirty="0" err="1">
                <a:solidFill>
                  <a:srgbClr val="CC0000"/>
                </a:solidFill>
                <a:cs typeface="Times New Roman" pitchFamily="18" charset="0"/>
              </a:rPr>
              <a:t>dòng</a:t>
            </a:r>
            <a:r>
              <a:rPr lang="en-US" sz="2400" b="1" dirty="0">
                <a:solidFill>
                  <a:srgbClr val="CC0000"/>
                </a:solidFill>
                <a:cs typeface="Times New Roman" pitchFamily="18" charset="0"/>
              </a:rPr>
              <a:t> </a:t>
            </a:r>
            <a:r>
              <a:rPr lang="en-US" sz="2400" b="1" dirty="0" err="1" smtClean="0">
                <a:solidFill>
                  <a:srgbClr val="CC0000"/>
                </a:solidFill>
                <a:cs typeface="Times New Roman" pitchFamily="18" charset="0"/>
              </a:rPr>
              <a:t>điện</a:t>
            </a:r>
            <a:r>
              <a:rPr lang="en-US" sz="2400" b="1" dirty="0" smtClean="0">
                <a:solidFill>
                  <a:srgbClr val="CC0000"/>
                </a:solidFill>
                <a:cs typeface="Times New Roman" pitchFamily="18" charset="0"/>
              </a:rPr>
              <a:t> (</a:t>
            </a:r>
            <a:r>
              <a:rPr lang="en-US" sz="2400" b="1" dirty="0" err="1" smtClean="0">
                <a:solidFill>
                  <a:srgbClr val="003300"/>
                </a:solidFill>
              </a:rPr>
              <a:t>được</a:t>
            </a:r>
            <a:r>
              <a:rPr lang="en-US" sz="2400" b="1" dirty="0" smtClean="0">
                <a:solidFill>
                  <a:srgbClr val="003300"/>
                </a:solidFill>
              </a:rPr>
              <a:t> </a:t>
            </a:r>
            <a:r>
              <a:rPr lang="en-US" sz="2400" b="1" dirty="0" err="1" smtClean="0">
                <a:solidFill>
                  <a:srgbClr val="003300"/>
                </a:solidFill>
              </a:rPr>
              <a:t>biểu</a:t>
            </a:r>
            <a:r>
              <a:rPr lang="en-US" sz="2400" b="1" dirty="0" smtClean="0">
                <a:solidFill>
                  <a:srgbClr val="003300"/>
                </a:solidFill>
              </a:rPr>
              <a:t> </a:t>
            </a:r>
            <a:r>
              <a:rPr lang="en-US" sz="2400" b="1" dirty="0" err="1" smtClean="0">
                <a:solidFill>
                  <a:srgbClr val="003300"/>
                </a:solidFill>
              </a:rPr>
              <a:t>diễn</a:t>
            </a:r>
            <a:r>
              <a:rPr lang="en-US" sz="2400" b="1" dirty="0" smtClean="0">
                <a:solidFill>
                  <a:srgbClr val="003300"/>
                </a:solidFill>
              </a:rPr>
              <a:t> </a:t>
            </a:r>
            <a:r>
              <a:rPr lang="en-US" sz="2400" b="1" dirty="0" err="1" smtClean="0">
                <a:solidFill>
                  <a:srgbClr val="003300"/>
                </a:solidFill>
              </a:rPr>
              <a:t>bằng</a:t>
            </a:r>
            <a:r>
              <a:rPr lang="en-US" sz="2400" b="1" dirty="0" smtClean="0">
                <a:solidFill>
                  <a:srgbClr val="003300"/>
                </a:solidFill>
              </a:rPr>
              <a:t> </a:t>
            </a:r>
            <a:r>
              <a:rPr lang="en-US" sz="2400" b="1" dirty="0" err="1" smtClean="0">
                <a:solidFill>
                  <a:srgbClr val="003300"/>
                </a:solidFill>
              </a:rPr>
              <a:t>mũi</a:t>
            </a:r>
            <a:r>
              <a:rPr lang="en-US" sz="2400" b="1" dirty="0" smtClean="0">
                <a:solidFill>
                  <a:srgbClr val="003300"/>
                </a:solidFill>
              </a:rPr>
              <a:t> </a:t>
            </a:r>
            <a:r>
              <a:rPr lang="en-US" sz="2400" b="1" dirty="0" err="1" smtClean="0">
                <a:solidFill>
                  <a:srgbClr val="003300"/>
                </a:solidFill>
              </a:rPr>
              <a:t>tên</a:t>
            </a:r>
            <a:r>
              <a:rPr lang="en-US" sz="2400" b="1" dirty="0" smtClean="0">
                <a:solidFill>
                  <a:srgbClr val="003300"/>
                </a:solidFill>
              </a:rPr>
              <a:t>) </a:t>
            </a:r>
            <a:r>
              <a:rPr lang="en-US" sz="2400" b="1" dirty="0" err="1" smtClean="0">
                <a:solidFill>
                  <a:srgbClr val="003300"/>
                </a:solidFill>
                <a:cs typeface="Times New Roman" pitchFamily="18" charset="0"/>
              </a:rPr>
              <a:t>là</a:t>
            </a:r>
            <a:r>
              <a:rPr lang="en-US" sz="2400" b="1" dirty="0" smtClean="0">
                <a:solidFill>
                  <a:srgbClr val="003300"/>
                </a:solidFill>
                <a:cs typeface="Times New Roman" pitchFamily="18" charset="0"/>
              </a:rPr>
              <a:t> </a:t>
            </a:r>
            <a:r>
              <a:rPr lang="en-US" sz="2400" b="1" dirty="0" err="1">
                <a:solidFill>
                  <a:srgbClr val="003300"/>
                </a:solidFill>
                <a:cs typeface="Times New Roman" pitchFamily="18" charset="0"/>
              </a:rPr>
              <a:t>chiều</a:t>
            </a:r>
            <a:r>
              <a:rPr lang="en-US" sz="2400" b="1" dirty="0">
                <a:solidFill>
                  <a:schemeClr val="tx2"/>
                </a:solidFill>
                <a:cs typeface="Times New Roman" pitchFamily="18" charset="0"/>
              </a:rPr>
              <a:t> </a:t>
            </a:r>
            <a:r>
              <a:rPr lang="en-US" sz="2400" b="1" dirty="0" err="1">
                <a:solidFill>
                  <a:srgbClr val="CC0000"/>
                </a:solidFill>
                <a:cs typeface="Times New Roman" pitchFamily="18" charset="0"/>
              </a:rPr>
              <a:t>từ</a:t>
            </a:r>
            <a:r>
              <a:rPr lang="en-US" sz="2400" b="1" dirty="0">
                <a:solidFill>
                  <a:srgbClr val="CC0000"/>
                </a:solidFill>
                <a:cs typeface="Times New Roman" pitchFamily="18" charset="0"/>
              </a:rPr>
              <a:t> </a:t>
            </a:r>
            <a:r>
              <a:rPr lang="en-US" sz="2400" b="1" dirty="0" err="1">
                <a:solidFill>
                  <a:srgbClr val="CC0000"/>
                </a:solidFill>
                <a:cs typeface="Times New Roman" pitchFamily="18" charset="0"/>
              </a:rPr>
              <a:t>cực</a:t>
            </a:r>
            <a:r>
              <a:rPr lang="en-US" sz="2400" b="1" dirty="0">
                <a:solidFill>
                  <a:srgbClr val="CC0000"/>
                </a:solidFill>
                <a:cs typeface="Times New Roman" pitchFamily="18" charset="0"/>
              </a:rPr>
              <a:t> </a:t>
            </a:r>
            <a:r>
              <a:rPr lang="en-US" sz="2400" b="1" dirty="0" err="1">
                <a:solidFill>
                  <a:srgbClr val="CC0000"/>
                </a:solidFill>
                <a:cs typeface="Times New Roman" pitchFamily="18" charset="0"/>
              </a:rPr>
              <a:t>dương</a:t>
            </a:r>
            <a:r>
              <a:rPr lang="en-US" sz="2400" b="1" dirty="0">
                <a:solidFill>
                  <a:schemeClr val="tx2"/>
                </a:solidFill>
                <a:cs typeface="Times New Roman" pitchFamily="18" charset="0"/>
              </a:rPr>
              <a:t> </a:t>
            </a:r>
            <a:r>
              <a:rPr lang="en-US" sz="2400" b="1" dirty="0">
                <a:solidFill>
                  <a:srgbClr val="003300"/>
                </a:solidFill>
                <a:cs typeface="Times New Roman" pitchFamily="18" charset="0"/>
              </a:rPr>
              <a:t>qua </a:t>
            </a:r>
            <a:r>
              <a:rPr lang="en-US" sz="2400" b="1" dirty="0" err="1">
                <a:solidFill>
                  <a:srgbClr val="003300"/>
                </a:solidFill>
                <a:cs typeface="Times New Roman" pitchFamily="18" charset="0"/>
              </a:rPr>
              <a:t>dây</a:t>
            </a:r>
            <a:r>
              <a:rPr lang="en-US" sz="2400" b="1" dirty="0">
                <a:solidFill>
                  <a:srgbClr val="003300"/>
                </a:solidFill>
                <a:cs typeface="Times New Roman" pitchFamily="18" charset="0"/>
              </a:rPr>
              <a:t> </a:t>
            </a:r>
            <a:r>
              <a:rPr lang="en-US" sz="2400" b="1" dirty="0" err="1">
                <a:solidFill>
                  <a:srgbClr val="003300"/>
                </a:solidFill>
                <a:cs typeface="Times New Roman" pitchFamily="18" charset="0"/>
              </a:rPr>
              <a:t>dẫn</a:t>
            </a:r>
            <a:r>
              <a:rPr lang="en-US" sz="2400" b="1" dirty="0">
                <a:solidFill>
                  <a:srgbClr val="003300"/>
                </a:solidFill>
                <a:cs typeface="Times New Roman" pitchFamily="18" charset="0"/>
              </a:rPr>
              <a:t> </a:t>
            </a:r>
            <a:r>
              <a:rPr lang="en-US" sz="2400" b="1" dirty="0" err="1">
                <a:solidFill>
                  <a:srgbClr val="003300"/>
                </a:solidFill>
                <a:cs typeface="Times New Roman" pitchFamily="18" charset="0"/>
              </a:rPr>
              <a:t>và</a:t>
            </a:r>
            <a:r>
              <a:rPr lang="en-US" sz="2400" b="1" dirty="0">
                <a:solidFill>
                  <a:srgbClr val="003300"/>
                </a:solidFill>
                <a:cs typeface="Times New Roman" pitchFamily="18" charset="0"/>
              </a:rPr>
              <a:t> </a:t>
            </a:r>
            <a:r>
              <a:rPr lang="en-US" sz="2400" b="1" dirty="0" err="1">
                <a:solidFill>
                  <a:srgbClr val="003300"/>
                </a:solidFill>
                <a:cs typeface="Times New Roman" pitchFamily="18" charset="0"/>
              </a:rPr>
              <a:t>các</a:t>
            </a:r>
            <a:r>
              <a:rPr lang="en-US" sz="2400" b="1" dirty="0">
                <a:solidFill>
                  <a:srgbClr val="003300"/>
                </a:solidFill>
                <a:cs typeface="Times New Roman" pitchFamily="18" charset="0"/>
              </a:rPr>
              <a:t> </a:t>
            </a:r>
            <a:r>
              <a:rPr lang="en-US" sz="2400" b="1" dirty="0" err="1">
                <a:solidFill>
                  <a:srgbClr val="003300"/>
                </a:solidFill>
                <a:cs typeface="Times New Roman" pitchFamily="18" charset="0"/>
              </a:rPr>
              <a:t>dụng</a:t>
            </a:r>
            <a:r>
              <a:rPr lang="en-US" sz="2400" b="1" dirty="0">
                <a:solidFill>
                  <a:srgbClr val="003300"/>
                </a:solidFill>
                <a:cs typeface="Times New Roman" pitchFamily="18" charset="0"/>
              </a:rPr>
              <a:t> </a:t>
            </a:r>
            <a:r>
              <a:rPr lang="en-US" sz="2400" b="1" dirty="0" err="1">
                <a:solidFill>
                  <a:srgbClr val="003300"/>
                </a:solidFill>
                <a:cs typeface="Times New Roman" pitchFamily="18" charset="0"/>
              </a:rPr>
              <a:t>cụ</a:t>
            </a:r>
            <a:r>
              <a:rPr lang="en-US" sz="2400" b="1" dirty="0">
                <a:solidFill>
                  <a:srgbClr val="003300"/>
                </a:solidFill>
                <a:cs typeface="Times New Roman" pitchFamily="18" charset="0"/>
              </a:rPr>
              <a:t> </a:t>
            </a:r>
            <a:r>
              <a:rPr lang="en-US" sz="2400" b="1" dirty="0" err="1">
                <a:solidFill>
                  <a:srgbClr val="003300"/>
                </a:solidFill>
                <a:cs typeface="Times New Roman" pitchFamily="18" charset="0"/>
              </a:rPr>
              <a:t>điện</a:t>
            </a:r>
            <a:r>
              <a:rPr lang="en-US" sz="2400" b="1" dirty="0">
                <a:solidFill>
                  <a:schemeClr val="tx2"/>
                </a:solidFill>
                <a:cs typeface="Times New Roman" pitchFamily="18" charset="0"/>
              </a:rPr>
              <a:t> </a:t>
            </a:r>
            <a:r>
              <a:rPr lang="en-US" sz="2400" b="1" dirty="0" err="1">
                <a:solidFill>
                  <a:srgbClr val="CC0000"/>
                </a:solidFill>
                <a:cs typeface="Times New Roman" pitchFamily="18" charset="0"/>
              </a:rPr>
              <a:t>tới</a:t>
            </a:r>
            <a:r>
              <a:rPr lang="en-US" sz="2400" b="1" dirty="0">
                <a:solidFill>
                  <a:srgbClr val="CC0000"/>
                </a:solidFill>
                <a:cs typeface="Times New Roman" pitchFamily="18" charset="0"/>
              </a:rPr>
              <a:t> </a:t>
            </a:r>
            <a:r>
              <a:rPr lang="en-US" sz="2400" b="1" dirty="0" err="1">
                <a:solidFill>
                  <a:srgbClr val="CC0000"/>
                </a:solidFill>
                <a:cs typeface="Times New Roman" pitchFamily="18" charset="0"/>
              </a:rPr>
              <a:t>cực</a:t>
            </a:r>
            <a:r>
              <a:rPr lang="en-US" sz="2400" b="1" dirty="0">
                <a:solidFill>
                  <a:srgbClr val="CC0000"/>
                </a:solidFill>
                <a:cs typeface="Times New Roman" pitchFamily="18" charset="0"/>
              </a:rPr>
              <a:t> </a:t>
            </a:r>
            <a:r>
              <a:rPr lang="en-US" sz="2400" b="1" dirty="0" err="1">
                <a:solidFill>
                  <a:srgbClr val="CC0000"/>
                </a:solidFill>
                <a:cs typeface="Times New Roman" pitchFamily="18" charset="0"/>
              </a:rPr>
              <a:t>âm</a:t>
            </a:r>
            <a:r>
              <a:rPr lang="en-US" sz="2400" b="1" dirty="0">
                <a:solidFill>
                  <a:schemeClr val="tx2"/>
                </a:solidFill>
                <a:cs typeface="Times New Roman" pitchFamily="18" charset="0"/>
              </a:rPr>
              <a:t> </a:t>
            </a:r>
            <a:r>
              <a:rPr lang="en-US" sz="2400" b="1" dirty="0" err="1">
                <a:solidFill>
                  <a:srgbClr val="003300"/>
                </a:solidFill>
                <a:cs typeface="Times New Roman" pitchFamily="18" charset="0"/>
              </a:rPr>
              <a:t>của</a:t>
            </a:r>
            <a:r>
              <a:rPr lang="en-US" sz="2400" b="1" dirty="0">
                <a:solidFill>
                  <a:srgbClr val="003300"/>
                </a:solidFill>
                <a:cs typeface="Times New Roman" pitchFamily="18" charset="0"/>
              </a:rPr>
              <a:t> </a:t>
            </a:r>
            <a:r>
              <a:rPr lang="en-US" sz="2400" b="1" dirty="0" err="1">
                <a:solidFill>
                  <a:srgbClr val="003300"/>
                </a:solidFill>
                <a:cs typeface="Times New Roman" pitchFamily="18" charset="0"/>
              </a:rPr>
              <a:t>nguồn</a:t>
            </a:r>
            <a:r>
              <a:rPr lang="en-US" sz="2400" b="1" dirty="0">
                <a:solidFill>
                  <a:srgbClr val="003300"/>
                </a:solidFill>
                <a:cs typeface="Times New Roman" pitchFamily="18" charset="0"/>
              </a:rPr>
              <a:t> </a:t>
            </a:r>
            <a:r>
              <a:rPr lang="en-US" sz="2400" b="1" dirty="0" err="1">
                <a:solidFill>
                  <a:srgbClr val="003300"/>
                </a:solidFill>
                <a:cs typeface="Times New Roman" pitchFamily="18" charset="0"/>
              </a:rPr>
              <a:t>điện</a:t>
            </a:r>
            <a:r>
              <a:rPr lang="en-US" sz="2400" b="1" dirty="0">
                <a:solidFill>
                  <a:srgbClr val="003300"/>
                </a:solidFill>
                <a:cs typeface="Times New Roman" pitchFamily="18" charset="0"/>
              </a:rPr>
              <a:t>. </a:t>
            </a:r>
            <a:r>
              <a:rPr lang="en-US" sz="2400" b="1" dirty="0" smtClean="0">
                <a:solidFill>
                  <a:schemeClr val="tx2"/>
                </a:solidFill>
                <a:cs typeface="Times New Roman" pitchFamily="18" charset="0"/>
              </a:rPr>
              <a:t>(</a:t>
            </a:r>
            <a:r>
              <a:rPr lang="en-US" sz="2400" b="1" dirty="0" err="1" smtClean="0">
                <a:solidFill>
                  <a:srgbClr val="C00000"/>
                </a:solidFill>
                <a:cs typeface="Times New Roman" pitchFamily="18" charset="0"/>
              </a:rPr>
              <a:t>Đi</a:t>
            </a:r>
            <a:r>
              <a:rPr lang="en-US" sz="2400" b="1" dirty="0" smtClean="0">
                <a:solidFill>
                  <a:srgbClr val="C00000"/>
                </a:solidFill>
                <a:cs typeface="Times New Roman" pitchFamily="18" charset="0"/>
              </a:rPr>
              <a:t> </a:t>
            </a:r>
            <a:r>
              <a:rPr lang="en-US" sz="2400" b="1" dirty="0" err="1" smtClean="0">
                <a:solidFill>
                  <a:srgbClr val="C00000"/>
                </a:solidFill>
                <a:cs typeface="Times New Roman" pitchFamily="18" charset="0"/>
              </a:rPr>
              <a:t>ra</a:t>
            </a:r>
            <a:r>
              <a:rPr lang="en-US" sz="2400" b="1" dirty="0" smtClean="0">
                <a:solidFill>
                  <a:srgbClr val="C00000"/>
                </a:solidFill>
                <a:cs typeface="Times New Roman" pitchFamily="18" charset="0"/>
              </a:rPr>
              <a:t> </a:t>
            </a:r>
            <a:r>
              <a:rPr lang="en-US" sz="2400" b="1" dirty="0" err="1" smtClean="0">
                <a:solidFill>
                  <a:srgbClr val="C00000"/>
                </a:solidFill>
                <a:cs typeface="Times New Roman" pitchFamily="18" charset="0"/>
              </a:rPr>
              <a:t>cực</a:t>
            </a:r>
            <a:r>
              <a:rPr lang="en-US" sz="2400" b="1" dirty="0" smtClean="0">
                <a:solidFill>
                  <a:srgbClr val="C00000"/>
                </a:solidFill>
                <a:cs typeface="Times New Roman" pitchFamily="18" charset="0"/>
              </a:rPr>
              <a:t> </a:t>
            </a:r>
            <a:r>
              <a:rPr lang="en-US" sz="2400" b="1" dirty="0" err="1" smtClean="0">
                <a:solidFill>
                  <a:srgbClr val="C00000"/>
                </a:solidFill>
                <a:cs typeface="Times New Roman" pitchFamily="18" charset="0"/>
              </a:rPr>
              <a:t>dương</a:t>
            </a:r>
            <a:r>
              <a:rPr lang="en-US" sz="2400" b="1" dirty="0" smtClean="0">
                <a:solidFill>
                  <a:srgbClr val="C00000"/>
                </a:solidFill>
                <a:cs typeface="Times New Roman" pitchFamily="18" charset="0"/>
              </a:rPr>
              <a:t> qua </a:t>
            </a:r>
            <a:r>
              <a:rPr lang="en-US" sz="2400" b="1" dirty="0" err="1" smtClean="0">
                <a:solidFill>
                  <a:srgbClr val="C00000"/>
                </a:solidFill>
                <a:cs typeface="Times New Roman" pitchFamily="18" charset="0"/>
              </a:rPr>
              <a:t>các</a:t>
            </a:r>
            <a:r>
              <a:rPr lang="en-US" sz="2400" b="1" dirty="0" smtClean="0">
                <a:solidFill>
                  <a:srgbClr val="C00000"/>
                </a:solidFill>
                <a:cs typeface="Times New Roman" pitchFamily="18" charset="0"/>
              </a:rPr>
              <a:t> </a:t>
            </a:r>
            <a:r>
              <a:rPr lang="en-US" sz="2400" b="1" dirty="0" err="1" smtClean="0">
                <a:solidFill>
                  <a:srgbClr val="C00000"/>
                </a:solidFill>
                <a:cs typeface="Times New Roman" pitchFamily="18" charset="0"/>
              </a:rPr>
              <a:t>thiết</a:t>
            </a:r>
            <a:r>
              <a:rPr lang="en-US" sz="2400" b="1" dirty="0" smtClean="0">
                <a:solidFill>
                  <a:srgbClr val="C00000"/>
                </a:solidFill>
                <a:cs typeface="Times New Roman" pitchFamily="18" charset="0"/>
              </a:rPr>
              <a:t> </a:t>
            </a:r>
            <a:r>
              <a:rPr lang="en-US" sz="2400" b="1" dirty="0" err="1" smtClean="0">
                <a:solidFill>
                  <a:srgbClr val="C00000"/>
                </a:solidFill>
                <a:cs typeface="Times New Roman" pitchFamily="18" charset="0"/>
              </a:rPr>
              <a:t>bị</a:t>
            </a:r>
            <a:r>
              <a:rPr lang="en-US" sz="2400" b="1" dirty="0" smtClean="0">
                <a:solidFill>
                  <a:srgbClr val="C00000"/>
                </a:solidFill>
                <a:cs typeface="Times New Roman" pitchFamily="18" charset="0"/>
              </a:rPr>
              <a:t> </a:t>
            </a:r>
            <a:r>
              <a:rPr lang="en-US" sz="2400" b="1" dirty="0" err="1" smtClean="0">
                <a:solidFill>
                  <a:srgbClr val="C00000"/>
                </a:solidFill>
                <a:cs typeface="Times New Roman" pitchFamily="18" charset="0"/>
              </a:rPr>
              <a:t>rồi</a:t>
            </a:r>
            <a:r>
              <a:rPr lang="en-US" sz="2400" b="1" dirty="0" smtClean="0">
                <a:solidFill>
                  <a:srgbClr val="C00000"/>
                </a:solidFill>
                <a:cs typeface="Times New Roman" pitchFamily="18" charset="0"/>
              </a:rPr>
              <a:t> </a:t>
            </a:r>
            <a:r>
              <a:rPr lang="en-US" sz="2400" b="1" dirty="0" err="1" smtClean="0">
                <a:solidFill>
                  <a:srgbClr val="C00000"/>
                </a:solidFill>
                <a:cs typeface="Times New Roman" pitchFamily="18" charset="0"/>
              </a:rPr>
              <a:t>đi</a:t>
            </a:r>
            <a:r>
              <a:rPr lang="en-US" sz="2400" b="1" dirty="0" smtClean="0">
                <a:solidFill>
                  <a:srgbClr val="C00000"/>
                </a:solidFill>
                <a:cs typeface="Times New Roman" pitchFamily="18" charset="0"/>
              </a:rPr>
              <a:t>  </a:t>
            </a:r>
            <a:r>
              <a:rPr lang="en-US" sz="2400" b="1" dirty="0" err="1" smtClean="0">
                <a:solidFill>
                  <a:srgbClr val="C00000"/>
                </a:solidFill>
                <a:cs typeface="Times New Roman" pitchFamily="18" charset="0"/>
              </a:rPr>
              <a:t>vào</a:t>
            </a:r>
            <a:r>
              <a:rPr lang="en-US" sz="2400" b="1" dirty="0" smtClean="0">
                <a:solidFill>
                  <a:srgbClr val="C00000"/>
                </a:solidFill>
                <a:cs typeface="Times New Roman" pitchFamily="18" charset="0"/>
              </a:rPr>
              <a:t> </a:t>
            </a:r>
            <a:r>
              <a:rPr lang="en-US" sz="2400" b="1" dirty="0" err="1" smtClean="0">
                <a:solidFill>
                  <a:srgbClr val="C00000"/>
                </a:solidFill>
                <a:cs typeface="Times New Roman" pitchFamily="18" charset="0"/>
              </a:rPr>
              <a:t>cực</a:t>
            </a:r>
            <a:r>
              <a:rPr lang="en-US" sz="2400" b="1" dirty="0" smtClean="0">
                <a:solidFill>
                  <a:srgbClr val="C00000"/>
                </a:solidFill>
                <a:cs typeface="Times New Roman" pitchFamily="18" charset="0"/>
              </a:rPr>
              <a:t> </a:t>
            </a:r>
            <a:r>
              <a:rPr lang="en-US" sz="2400" b="1" dirty="0" err="1" smtClean="0">
                <a:solidFill>
                  <a:srgbClr val="C00000"/>
                </a:solidFill>
                <a:cs typeface="Times New Roman" pitchFamily="18" charset="0"/>
              </a:rPr>
              <a:t>âm</a:t>
            </a:r>
            <a:r>
              <a:rPr lang="en-US" sz="2400" b="1" dirty="0" smtClean="0">
                <a:solidFill>
                  <a:schemeClr val="tx2"/>
                </a:solidFill>
                <a:cs typeface="Times New Roman" pitchFamily="18" charset="0"/>
              </a:rPr>
              <a:t>)</a:t>
            </a:r>
            <a:endParaRPr lang="en-US" sz="2400" b="1" dirty="0">
              <a:solidFill>
                <a:schemeClr val="tx2"/>
              </a:solidFill>
              <a:cs typeface="Times New Roman" pitchFamily="18" charset="0"/>
            </a:endParaRPr>
          </a:p>
        </p:txBody>
      </p:sp>
      <p:sp>
        <p:nvSpPr>
          <p:cNvPr id="9442" name="Text Box 226"/>
          <p:cNvSpPr txBox="1">
            <a:spLocks noChangeArrowheads="1"/>
          </p:cNvSpPr>
          <p:nvPr/>
        </p:nvSpPr>
        <p:spPr bwMode="auto">
          <a:xfrm>
            <a:off x="533400" y="5569803"/>
            <a:ext cx="8382000" cy="830997"/>
          </a:xfrm>
          <a:prstGeom prst="rect">
            <a:avLst/>
          </a:prstGeom>
          <a:noFill/>
          <a:ln w="9525">
            <a:noFill/>
            <a:miter lim="800000"/>
            <a:headEnd/>
            <a:tailEnd/>
          </a:ln>
        </p:spPr>
        <p:txBody>
          <a:bodyPr>
            <a:spAutoFit/>
          </a:bodyPr>
          <a:lstStyle/>
          <a:p>
            <a:pPr eaLnBrk="1" hangingPunct="1">
              <a:spcBef>
                <a:spcPct val="50000"/>
              </a:spcBef>
              <a:buClr>
                <a:srgbClr val="0000CC"/>
              </a:buClr>
              <a:buSzPct val="170000"/>
              <a:buFont typeface="Wingdings" pitchFamily="2" charset="2"/>
              <a:buNone/>
            </a:pPr>
            <a:r>
              <a:rPr lang="en-US" sz="2400" b="1" dirty="0">
                <a:solidFill>
                  <a:srgbClr val="CC0000"/>
                </a:solidFill>
              </a:rPr>
              <a:t>      </a:t>
            </a:r>
            <a:r>
              <a:rPr lang="en-US" sz="2400" b="1" dirty="0" smtClean="0">
                <a:solidFill>
                  <a:srgbClr val="003300"/>
                </a:solidFill>
              </a:rPr>
              <a:t> </a:t>
            </a:r>
            <a:r>
              <a:rPr lang="en-US" sz="2400" b="1" dirty="0" err="1" smtClean="0">
                <a:solidFill>
                  <a:srgbClr val="003300"/>
                </a:solidFill>
              </a:rPr>
              <a:t>Dòng</a:t>
            </a:r>
            <a:r>
              <a:rPr lang="en-US" sz="2400" b="1" dirty="0" smtClean="0">
                <a:solidFill>
                  <a:srgbClr val="003300"/>
                </a:solidFill>
              </a:rPr>
              <a:t> </a:t>
            </a:r>
            <a:r>
              <a:rPr lang="en-US" sz="2400" b="1" dirty="0" err="1" smtClean="0">
                <a:solidFill>
                  <a:srgbClr val="003300"/>
                </a:solidFill>
              </a:rPr>
              <a:t>điện</a:t>
            </a:r>
            <a:r>
              <a:rPr lang="en-US" sz="2400" b="1" dirty="0" smtClean="0">
                <a:solidFill>
                  <a:srgbClr val="003300"/>
                </a:solidFill>
              </a:rPr>
              <a:t> </a:t>
            </a:r>
            <a:r>
              <a:rPr lang="en-US" sz="2400" b="1" dirty="0" err="1" smtClean="0">
                <a:solidFill>
                  <a:srgbClr val="003300"/>
                </a:solidFill>
              </a:rPr>
              <a:t>cung</a:t>
            </a:r>
            <a:r>
              <a:rPr lang="en-US" sz="2400" b="1" dirty="0" smtClean="0">
                <a:solidFill>
                  <a:srgbClr val="003300"/>
                </a:solidFill>
              </a:rPr>
              <a:t> </a:t>
            </a:r>
            <a:r>
              <a:rPr lang="en-US" sz="2400" b="1" dirty="0" err="1" smtClean="0">
                <a:solidFill>
                  <a:srgbClr val="003300"/>
                </a:solidFill>
              </a:rPr>
              <a:t>cấp</a:t>
            </a:r>
            <a:r>
              <a:rPr lang="en-US" sz="2400" b="1" dirty="0" smtClean="0">
                <a:solidFill>
                  <a:srgbClr val="003300"/>
                </a:solidFill>
              </a:rPr>
              <a:t> </a:t>
            </a:r>
            <a:r>
              <a:rPr lang="en-US" sz="2400" b="1" dirty="0" err="1" smtClean="0">
                <a:solidFill>
                  <a:srgbClr val="003300"/>
                </a:solidFill>
              </a:rPr>
              <a:t>bởi</a:t>
            </a:r>
            <a:r>
              <a:rPr lang="en-US" sz="2400" b="1" dirty="0" smtClean="0">
                <a:solidFill>
                  <a:srgbClr val="003300"/>
                </a:solidFill>
              </a:rPr>
              <a:t> pin </a:t>
            </a:r>
            <a:r>
              <a:rPr lang="en-US" sz="2400" b="1" dirty="0" err="1" smtClean="0">
                <a:solidFill>
                  <a:srgbClr val="003300"/>
                </a:solidFill>
              </a:rPr>
              <a:t>và</a:t>
            </a:r>
            <a:r>
              <a:rPr lang="en-US" sz="2400" b="1" dirty="0" smtClean="0">
                <a:solidFill>
                  <a:srgbClr val="003300"/>
                </a:solidFill>
              </a:rPr>
              <a:t> </a:t>
            </a:r>
            <a:r>
              <a:rPr lang="en-US" sz="2400" b="1" dirty="0" err="1" smtClean="0">
                <a:solidFill>
                  <a:srgbClr val="003300"/>
                </a:solidFill>
              </a:rPr>
              <a:t>acquy</a:t>
            </a:r>
            <a:r>
              <a:rPr lang="en-US" sz="2400" b="1" dirty="0" smtClean="0">
                <a:solidFill>
                  <a:srgbClr val="003300"/>
                </a:solidFill>
              </a:rPr>
              <a:t> </a:t>
            </a:r>
            <a:r>
              <a:rPr lang="en-US" sz="2400" b="1" dirty="0" err="1" smtClean="0">
                <a:solidFill>
                  <a:srgbClr val="003300"/>
                </a:solidFill>
              </a:rPr>
              <a:t>gọi</a:t>
            </a:r>
            <a:r>
              <a:rPr lang="en-US" sz="2400" b="1" dirty="0" smtClean="0">
                <a:solidFill>
                  <a:srgbClr val="003300"/>
                </a:solidFill>
              </a:rPr>
              <a:t> </a:t>
            </a:r>
            <a:r>
              <a:rPr lang="en-US" sz="2400" b="1" dirty="0" err="1" smtClean="0">
                <a:solidFill>
                  <a:srgbClr val="003300"/>
                </a:solidFill>
              </a:rPr>
              <a:t>là</a:t>
            </a:r>
            <a:r>
              <a:rPr lang="en-US" sz="2400" b="1" dirty="0" smtClean="0">
                <a:solidFill>
                  <a:srgbClr val="003300"/>
                </a:solidFill>
              </a:rPr>
              <a:t> </a:t>
            </a:r>
            <a:r>
              <a:rPr lang="en-US" sz="2400" b="1" dirty="0" err="1" smtClean="0">
                <a:solidFill>
                  <a:srgbClr val="003300"/>
                </a:solidFill>
              </a:rPr>
              <a:t>dòng</a:t>
            </a:r>
            <a:r>
              <a:rPr lang="en-US" sz="2400" b="1" dirty="0" smtClean="0">
                <a:solidFill>
                  <a:srgbClr val="003300"/>
                </a:solidFill>
              </a:rPr>
              <a:t> </a:t>
            </a:r>
            <a:r>
              <a:rPr lang="en-US" sz="2400" b="1" dirty="0" err="1" smtClean="0">
                <a:solidFill>
                  <a:srgbClr val="003300"/>
                </a:solidFill>
              </a:rPr>
              <a:t>điện</a:t>
            </a:r>
            <a:r>
              <a:rPr lang="en-US" sz="2400" b="1" dirty="0" smtClean="0">
                <a:solidFill>
                  <a:srgbClr val="003300"/>
                </a:solidFill>
              </a:rPr>
              <a:t> </a:t>
            </a:r>
            <a:r>
              <a:rPr lang="en-US" sz="2400" b="1" dirty="0" err="1" smtClean="0">
                <a:solidFill>
                  <a:srgbClr val="003300"/>
                </a:solidFill>
              </a:rPr>
              <a:t>một</a:t>
            </a:r>
            <a:r>
              <a:rPr lang="en-US" sz="2400" b="1" dirty="0" smtClean="0">
                <a:solidFill>
                  <a:srgbClr val="003300"/>
                </a:solidFill>
              </a:rPr>
              <a:t> </a:t>
            </a:r>
            <a:r>
              <a:rPr lang="en-US" sz="2400" b="1" dirty="0" err="1" smtClean="0">
                <a:solidFill>
                  <a:srgbClr val="003300"/>
                </a:solidFill>
              </a:rPr>
              <a:t>chiều</a:t>
            </a:r>
            <a:endParaRPr lang="en-US" sz="2400" b="1" dirty="0">
              <a:solidFill>
                <a:schemeClr val="tx2"/>
              </a:solidFill>
            </a:endParaRPr>
          </a:p>
        </p:txBody>
      </p:sp>
      <p:sp>
        <p:nvSpPr>
          <p:cNvPr id="16422" name="Text Box 38">
            <a:hlinkClick r:id="rId2" action="ppaction://hlinkfile"/>
          </p:cNvPr>
          <p:cNvSpPr txBox="1">
            <a:spLocks noChangeArrowheads="1"/>
          </p:cNvSpPr>
          <p:nvPr/>
        </p:nvSpPr>
        <p:spPr bwMode="auto">
          <a:xfrm>
            <a:off x="0" y="1371600"/>
            <a:ext cx="4114800" cy="523220"/>
          </a:xfrm>
          <a:prstGeom prst="rect">
            <a:avLst/>
          </a:prstGeom>
          <a:noFill/>
          <a:ln w="9525">
            <a:noFill/>
            <a:miter lim="800000"/>
            <a:headEnd/>
            <a:tailEnd/>
          </a:ln>
          <a:effectLst/>
        </p:spPr>
        <p:txBody>
          <a:bodyPr wrap="square">
            <a:spAutoFit/>
          </a:bodyPr>
          <a:lstStyle/>
          <a:p>
            <a:pPr>
              <a:spcBef>
                <a:spcPct val="50000"/>
              </a:spcBef>
            </a:pPr>
            <a:r>
              <a:rPr lang="en-US" sz="2800" b="1" dirty="0" smtClean="0">
                <a:solidFill>
                  <a:srgbClr val="003300"/>
                </a:solidFill>
              </a:rPr>
              <a:t>II. CHIỀU DÒNG ĐIỆN</a:t>
            </a:r>
            <a:endParaRPr lang="vi-VN" sz="2800" b="1" dirty="0">
              <a:solidFill>
                <a:srgbClr val="003300"/>
              </a:solidFill>
            </a:endParaRPr>
          </a:p>
        </p:txBody>
      </p:sp>
      <p:sp>
        <p:nvSpPr>
          <p:cNvPr id="16429" name="Text Box 45"/>
          <p:cNvSpPr txBox="1">
            <a:spLocks noChangeArrowheads="1"/>
          </p:cNvSpPr>
          <p:nvPr/>
        </p:nvSpPr>
        <p:spPr bwMode="auto">
          <a:xfrm>
            <a:off x="457200" y="457200"/>
            <a:ext cx="8229600" cy="488950"/>
          </a:xfrm>
          <a:prstGeom prst="rect">
            <a:avLst/>
          </a:prstGeom>
          <a:noFill/>
          <a:ln w="9525">
            <a:noFill/>
            <a:miter lim="800000"/>
            <a:headEnd/>
            <a:tailEnd/>
          </a:ln>
          <a:effectLst/>
        </p:spPr>
        <p:txBody>
          <a:bodyPr>
            <a:spAutoFit/>
          </a:bodyPr>
          <a:lstStyle/>
          <a:p>
            <a:pPr eaLnBrk="1" hangingPunct="1">
              <a:spcBef>
                <a:spcPct val="50000"/>
              </a:spcBef>
            </a:pPr>
            <a:endParaRPr lang="vi-VN" sz="2600">
              <a:solidFill>
                <a:schemeClr val="accent2"/>
              </a:solidFill>
              <a:latin typeface="Times New Roman" pitchFamily="18" charset="0"/>
            </a:endParaRPr>
          </a:p>
        </p:txBody>
      </p:sp>
      <p:pic>
        <p:nvPicPr>
          <p:cNvPr id="16460" name="Picture 76" descr="viet3"/>
          <p:cNvPicPr>
            <a:picLocks noChangeAspect="1" noChangeArrowheads="1" noCrop="1"/>
          </p:cNvPicPr>
          <p:nvPr/>
        </p:nvPicPr>
        <p:blipFill>
          <a:blip r:embed="rId3" cstate="print"/>
          <a:srcRect/>
          <a:stretch>
            <a:fillRect/>
          </a:stretch>
        </p:blipFill>
        <p:spPr bwMode="auto">
          <a:xfrm>
            <a:off x="0" y="1862138"/>
            <a:ext cx="644525" cy="576262"/>
          </a:xfrm>
          <a:prstGeom prst="rect">
            <a:avLst/>
          </a:prstGeom>
          <a:noFill/>
        </p:spPr>
      </p:pic>
      <p:pic>
        <p:nvPicPr>
          <p:cNvPr id="16461" name="Picture 77" descr="viet3"/>
          <p:cNvPicPr>
            <a:picLocks noChangeAspect="1" noChangeArrowheads="1" noCrop="1"/>
          </p:cNvPicPr>
          <p:nvPr/>
        </p:nvPicPr>
        <p:blipFill>
          <a:blip r:embed="rId3" cstate="print"/>
          <a:srcRect/>
          <a:stretch>
            <a:fillRect/>
          </a:stretch>
        </p:blipFill>
        <p:spPr bwMode="auto">
          <a:xfrm>
            <a:off x="0" y="5443537"/>
            <a:ext cx="644525" cy="576263"/>
          </a:xfrm>
          <a:prstGeom prst="rect">
            <a:avLst/>
          </a:prstGeom>
          <a:noFill/>
        </p:spPr>
      </p:pic>
      <p:sp>
        <p:nvSpPr>
          <p:cNvPr id="29" name="AutoShape 6"/>
          <p:cNvSpPr>
            <a:spLocks noChangeArrowheads="1"/>
          </p:cNvSpPr>
          <p:nvPr/>
        </p:nvSpPr>
        <p:spPr bwMode="auto">
          <a:xfrm>
            <a:off x="0" y="0"/>
            <a:ext cx="9144000" cy="914400"/>
          </a:xfrm>
          <a:prstGeom prst="horizontalScroll">
            <a:avLst>
              <a:gd name="adj" fmla="val 12500"/>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50000" t="50000" r="50000" b="50000"/>
            </a:path>
            <a:tileRect/>
          </a:gradFill>
          <a:ln w="9525">
            <a:solidFill>
              <a:schemeClr val="tx1"/>
            </a:solidFill>
            <a:round/>
            <a:headEnd/>
            <a:tailEnd/>
          </a:ln>
          <a:effectLst/>
        </p:spPr>
        <p:txBody>
          <a:bodyPr wrap="none" anchor="ctr"/>
          <a:lstStyle/>
          <a:p>
            <a:pPr algn="ctr">
              <a:spcBef>
                <a:spcPts val="0"/>
              </a:spcBef>
            </a:pPr>
            <a:r>
              <a:rPr lang="vi-VN" sz="2800" b="1" dirty="0" smtClean="0">
                <a:solidFill>
                  <a:srgbClr val="0000CC"/>
                </a:solidFill>
              </a:rPr>
              <a:t>SƠ ĐỒ MẠCH ĐIỆN – CHIỀU DÒNG ĐIỆN</a:t>
            </a:r>
            <a:endParaRPr lang="vi-VN" sz="2800" b="1" dirty="0">
              <a:solidFill>
                <a:srgbClr val="0000CC"/>
              </a:solidFill>
            </a:endParaRPr>
          </a:p>
        </p:txBody>
      </p:sp>
      <p:sp>
        <p:nvSpPr>
          <p:cNvPr id="30" name="Text Box 83"/>
          <p:cNvSpPr txBox="1">
            <a:spLocks noChangeArrowheads="1"/>
          </p:cNvSpPr>
          <p:nvPr/>
        </p:nvSpPr>
        <p:spPr bwMode="auto">
          <a:xfrm>
            <a:off x="0" y="914400"/>
            <a:ext cx="4038600" cy="461665"/>
          </a:xfrm>
          <a:prstGeom prst="rect">
            <a:avLst/>
          </a:prstGeom>
          <a:noFill/>
          <a:ln w="9525">
            <a:noFill/>
            <a:miter lim="800000"/>
            <a:headEnd/>
            <a:tailEnd/>
          </a:ln>
          <a:effectLst/>
        </p:spPr>
        <p:txBody>
          <a:bodyPr>
            <a:spAutoFit/>
          </a:bodyPr>
          <a:lstStyle/>
          <a:p>
            <a:pPr>
              <a:spcBef>
                <a:spcPct val="50000"/>
              </a:spcBef>
            </a:pPr>
            <a:r>
              <a:rPr lang="vi-VN" sz="2400" b="1" dirty="0" smtClean="0">
                <a:solidFill>
                  <a:srgbClr val="003300"/>
                </a:solidFill>
              </a:rPr>
              <a:t>I. SƠ ĐỒ MẠCH ĐIỆN</a:t>
            </a:r>
            <a:endParaRPr lang="vi-VN" sz="2400" b="1" dirty="0">
              <a:solidFill>
                <a:srgbClr val="003300"/>
              </a:solidFill>
            </a:endParaRPr>
          </a:p>
        </p:txBody>
      </p:sp>
      <p:sp>
        <p:nvSpPr>
          <p:cNvPr id="63" name="Line 140"/>
          <p:cNvSpPr>
            <a:spLocks noChangeShapeType="1"/>
          </p:cNvSpPr>
          <p:nvPr/>
        </p:nvSpPr>
        <p:spPr bwMode="auto">
          <a:xfrm flipH="1">
            <a:off x="3733800" y="3810000"/>
            <a:ext cx="304800" cy="0"/>
          </a:xfrm>
          <a:prstGeom prst="line">
            <a:avLst/>
          </a:prstGeom>
          <a:noFill/>
          <a:ln w="57150">
            <a:solidFill>
              <a:srgbClr val="FF0000"/>
            </a:solidFill>
            <a:round/>
            <a:headEnd/>
            <a:tailEnd type="triangle" w="med" len="med"/>
          </a:ln>
          <a:effectLst/>
        </p:spPr>
        <p:txBody>
          <a:bodyPr/>
          <a:lstStyle/>
          <a:p>
            <a:endParaRPr lang="vi-VN"/>
          </a:p>
        </p:txBody>
      </p:sp>
      <p:sp>
        <p:nvSpPr>
          <p:cNvPr id="64" name="Line 141"/>
          <p:cNvSpPr>
            <a:spLocks noChangeShapeType="1"/>
          </p:cNvSpPr>
          <p:nvPr/>
        </p:nvSpPr>
        <p:spPr bwMode="auto">
          <a:xfrm rot="16200000" flipH="1">
            <a:off x="1828800" y="4572000"/>
            <a:ext cx="304800" cy="0"/>
          </a:xfrm>
          <a:prstGeom prst="line">
            <a:avLst/>
          </a:prstGeom>
          <a:noFill/>
          <a:ln w="57150">
            <a:solidFill>
              <a:srgbClr val="FF0000"/>
            </a:solidFill>
            <a:round/>
            <a:headEnd/>
            <a:tailEnd type="triangle" w="med" len="med"/>
          </a:ln>
          <a:effectLst/>
        </p:spPr>
        <p:txBody>
          <a:bodyPr/>
          <a:lstStyle/>
          <a:p>
            <a:endParaRPr lang="vi-VN"/>
          </a:p>
        </p:txBody>
      </p:sp>
      <p:sp>
        <p:nvSpPr>
          <p:cNvPr id="65" name="Line 142"/>
          <p:cNvSpPr>
            <a:spLocks noChangeShapeType="1"/>
          </p:cNvSpPr>
          <p:nvPr/>
        </p:nvSpPr>
        <p:spPr bwMode="auto">
          <a:xfrm>
            <a:off x="3124200" y="5181600"/>
            <a:ext cx="304800" cy="0"/>
          </a:xfrm>
          <a:prstGeom prst="line">
            <a:avLst/>
          </a:prstGeom>
          <a:noFill/>
          <a:ln w="57150">
            <a:solidFill>
              <a:srgbClr val="FF0000"/>
            </a:solidFill>
            <a:round/>
            <a:headEnd/>
            <a:tailEnd type="triangle" w="med" len="med"/>
          </a:ln>
          <a:effectLst/>
        </p:spPr>
        <p:txBody>
          <a:bodyPr/>
          <a:lstStyle/>
          <a:p>
            <a:endParaRPr lang="vi-VN"/>
          </a:p>
        </p:txBody>
      </p:sp>
      <p:sp>
        <p:nvSpPr>
          <p:cNvPr id="66" name="Line 143"/>
          <p:cNvSpPr>
            <a:spLocks noChangeShapeType="1"/>
          </p:cNvSpPr>
          <p:nvPr/>
        </p:nvSpPr>
        <p:spPr bwMode="auto">
          <a:xfrm rot="5400000" flipH="1" flipV="1">
            <a:off x="6248400" y="4191000"/>
            <a:ext cx="304800" cy="0"/>
          </a:xfrm>
          <a:prstGeom prst="line">
            <a:avLst/>
          </a:prstGeom>
          <a:noFill/>
          <a:ln w="57150">
            <a:solidFill>
              <a:srgbClr val="FF0000"/>
            </a:solidFill>
            <a:round/>
            <a:headEnd/>
            <a:tailEnd type="triangle" w="med" len="med"/>
          </a:ln>
          <a:effectLst/>
        </p:spPr>
        <p:txBody>
          <a:bodyPr/>
          <a:lstStyle/>
          <a:p>
            <a:endParaRPr lang="vi-VN"/>
          </a:p>
        </p:txBody>
      </p:sp>
      <p:sp>
        <p:nvSpPr>
          <p:cNvPr id="67" name="Line 142"/>
          <p:cNvSpPr>
            <a:spLocks noChangeShapeType="1"/>
          </p:cNvSpPr>
          <p:nvPr/>
        </p:nvSpPr>
        <p:spPr bwMode="auto">
          <a:xfrm>
            <a:off x="4953000" y="5181600"/>
            <a:ext cx="304800" cy="0"/>
          </a:xfrm>
          <a:prstGeom prst="line">
            <a:avLst/>
          </a:prstGeom>
          <a:noFill/>
          <a:ln w="57150">
            <a:solidFill>
              <a:srgbClr val="FF0000"/>
            </a:solidFill>
            <a:round/>
            <a:headEnd/>
            <a:tailEnd type="triangle" w="med" len="med"/>
          </a:ln>
          <a:effectLst/>
        </p:spPr>
        <p:txBody>
          <a:bodyPr/>
          <a:lstStyle/>
          <a:p>
            <a:endParaRPr lang="vi-VN"/>
          </a:p>
        </p:txBody>
      </p:sp>
      <p:sp>
        <p:nvSpPr>
          <p:cNvPr id="68" name="Line 140"/>
          <p:cNvSpPr>
            <a:spLocks noChangeShapeType="1"/>
          </p:cNvSpPr>
          <p:nvPr/>
        </p:nvSpPr>
        <p:spPr bwMode="auto">
          <a:xfrm flipH="1">
            <a:off x="4953000" y="3810000"/>
            <a:ext cx="304800" cy="0"/>
          </a:xfrm>
          <a:prstGeom prst="line">
            <a:avLst/>
          </a:prstGeom>
          <a:noFill/>
          <a:ln w="57150">
            <a:solidFill>
              <a:srgbClr val="FF0000"/>
            </a:solidFill>
            <a:round/>
            <a:headEnd/>
            <a:tailEnd type="triangle" w="med" len="med"/>
          </a:ln>
          <a:effectLst/>
        </p:spPr>
        <p:txBody>
          <a:bodyPr/>
          <a:lstStyle/>
          <a:p>
            <a:endParaRPr lang="vi-V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422"/>
                                        </p:tgtEl>
                                        <p:attrNameLst>
                                          <p:attrName>style.visibility</p:attrName>
                                        </p:attrNameLst>
                                      </p:cBhvr>
                                      <p:to>
                                        <p:strVal val="visible"/>
                                      </p:to>
                                    </p:set>
                                    <p:animEffect transition="in" filter="randombar(horizontal)">
                                      <p:cBhvr>
                                        <p:cTn id="7" dur="500"/>
                                        <p:tgtEl>
                                          <p:spTgt spid="1642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diamond(in)">
                                      <p:cBhvr>
                                        <p:cTn id="12" dur="2000"/>
                                        <p:tgtEl>
                                          <p:spTgt spid="71"/>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diamond(in)">
                                      <p:cBhvr>
                                        <p:cTn id="17" dur="500"/>
                                        <p:tgtEl>
                                          <p:spTgt spid="63"/>
                                        </p:tgtEl>
                                      </p:cBhvr>
                                    </p:animEffect>
                                  </p:childTnLst>
                                </p:cTn>
                              </p:par>
                            </p:childTnLst>
                          </p:cTn>
                        </p:par>
                        <p:par>
                          <p:cTn id="18" fill="hold">
                            <p:stCondLst>
                              <p:cond delay="500"/>
                            </p:stCondLst>
                            <p:childTnLst>
                              <p:par>
                                <p:cTn id="19" presetID="8" presetClass="entr" presetSubtype="16" fill="hold" grpId="0" nodeType="after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diamond(in)">
                                      <p:cBhvr>
                                        <p:cTn id="21" dur="500"/>
                                        <p:tgtEl>
                                          <p:spTgt spid="64"/>
                                        </p:tgtEl>
                                      </p:cBhvr>
                                    </p:animEffect>
                                  </p:childTnLst>
                                </p:cTn>
                              </p:par>
                            </p:childTnLst>
                          </p:cTn>
                        </p:par>
                        <p:par>
                          <p:cTn id="22" fill="hold">
                            <p:stCondLst>
                              <p:cond delay="1000"/>
                            </p:stCondLst>
                            <p:childTnLst>
                              <p:par>
                                <p:cTn id="23" presetID="8" presetClass="entr" presetSubtype="16" fill="hold" grpId="0" nodeType="after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diamond(in)">
                                      <p:cBhvr>
                                        <p:cTn id="25" dur="500"/>
                                        <p:tgtEl>
                                          <p:spTgt spid="65"/>
                                        </p:tgtEl>
                                      </p:cBhvr>
                                    </p:animEffect>
                                  </p:childTnLst>
                                </p:cTn>
                              </p:par>
                            </p:childTnLst>
                          </p:cTn>
                        </p:par>
                        <p:par>
                          <p:cTn id="26" fill="hold">
                            <p:stCondLst>
                              <p:cond delay="1500"/>
                            </p:stCondLst>
                            <p:childTnLst>
                              <p:par>
                                <p:cTn id="27" presetID="8" presetClass="entr" presetSubtype="16" fill="hold" grpId="0" nodeType="afterEffect">
                                  <p:stCondLst>
                                    <p:cond delay="0"/>
                                  </p:stCondLst>
                                  <p:childTnLst>
                                    <p:set>
                                      <p:cBhvr>
                                        <p:cTn id="28" dur="1" fill="hold">
                                          <p:stCondLst>
                                            <p:cond delay="0"/>
                                          </p:stCondLst>
                                        </p:cTn>
                                        <p:tgtEl>
                                          <p:spTgt spid="67"/>
                                        </p:tgtEl>
                                        <p:attrNameLst>
                                          <p:attrName>style.visibility</p:attrName>
                                        </p:attrNameLst>
                                      </p:cBhvr>
                                      <p:to>
                                        <p:strVal val="visible"/>
                                      </p:to>
                                    </p:set>
                                    <p:animEffect transition="in" filter="diamond(in)">
                                      <p:cBhvr>
                                        <p:cTn id="29" dur="500"/>
                                        <p:tgtEl>
                                          <p:spTgt spid="67"/>
                                        </p:tgtEl>
                                      </p:cBhvr>
                                    </p:animEffect>
                                  </p:childTnLst>
                                </p:cTn>
                              </p:par>
                            </p:childTnLst>
                          </p:cTn>
                        </p:par>
                        <p:par>
                          <p:cTn id="30" fill="hold">
                            <p:stCondLst>
                              <p:cond delay="2000"/>
                            </p:stCondLst>
                            <p:childTnLst>
                              <p:par>
                                <p:cTn id="31" presetID="8" presetClass="entr" presetSubtype="16" fill="hold" grpId="0" nodeType="afterEffect">
                                  <p:stCondLst>
                                    <p:cond delay="0"/>
                                  </p:stCondLst>
                                  <p:childTnLst>
                                    <p:set>
                                      <p:cBhvr>
                                        <p:cTn id="32" dur="1" fill="hold">
                                          <p:stCondLst>
                                            <p:cond delay="0"/>
                                          </p:stCondLst>
                                        </p:cTn>
                                        <p:tgtEl>
                                          <p:spTgt spid="66"/>
                                        </p:tgtEl>
                                        <p:attrNameLst>
                                          <p:attrName>style.visibility</p:attrName>
                                        </p:attrNameLst>
                                      </p:cBhvr>
                                      <p:to>
                                        <p:strVal val="visible"/>
                                      </p:to>
                                    </p:set>
                                    <p:animEffect transition="in" filter="diamond(in)">
                                      <p:cBhvr>
                                        <p:cTn id="33" dur="500"/>
                                        <p:tgtEl>
                                          <p:spTgt spid="66"/>
                                        </p:tgtEl>
                                      </p:cBhvr>
                                    </p:animEffect>
                                  </p:childTnLst>
                                </p:cTn>
                              </p:par>
                            </p:childTnLst>
                          </p:cTn>
                        </p:par>
                      </p:childTnLst>
                    </p:cTn>
                  </p:par>
                  <p:par>
                    <p:cTn id="34" fill="hold">
                      <p:stCondLst>
                        <p:cond delay="indefinite"/>
                      </p:stCondLst>
                      <p:childTnLst>
                        <p:par>
                          <p:cTn id="35" fill="hold">
                            <p:stCondLst>
                              <p:cond delay="0"/>
                            </p:stCondLst>
                            <p:childTnLst>
                              <p:par>
                                <p:cTn id="36" presetID="8" presetClass="entr" presetSubtype="16" fill="hold" grpId="0" nodeType="clickEffect">
                                  <p:stCondLst>
                                    <p:cond delay="0"/>
                                  </p:stCondLst>
                                  <p:childTnLst>
                                    <p:set>
                                      <p:cBhvr>
                                        <p:cTn id="37" dur="1" fill="hold">
                                          <p:stCondLst>
                                            <p:cond delay="0"/>
                                          </p:stCondLst>
                                        </p:cTn>
                                        <p:tgtEl>
                                          <p:spTgt spid="68"/>
                                        </p:tgtEl>
                                        <p:attrNameLst>
                                          <p:attrName>style.visibility</p:attrName>
                                        </p:attrNameLst>
                                      </p:cBhvr>
                                      <p:to>
                                        <p:strVal val="visible"/>
                                      </p:to>
                                    </p:set>
                                    <p:animEffect transition="in" filter="diamond(in)">
                                      <p:cBhvr>
                                        <p:cTn id="38" dur="500"/>
                                        <p:tgtEl>
                                          <p:spTgt spid="6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6460"/>
                                        </p:tgtEl>
                                        <p:attrNameLst>
                                          <p:attrName>style.visibility</p:attrName>
                                        </p:attrNameLst>
                                      </p:cBhvr>
                                      <p:to>
                                        <p:strVal val="visible"/>
                                      </p:to>
                                    </p:set>
                                    <p:animEffect transition="in" filter="wipe(down)">
                                      <p:cBhvr>
                                        <p:cTn id="43" dur="500"/>
                                        <p:tgtEl>
                                          <p:spTgt spid="16460"/>
                                        </p:tgtEl>
                                      </p:cBhvr>
                                    </p:animEffect>
                                  </p:childTnLst>
                                </p:cTn>
                              </p:par>
                            </p:childTnLst>
                          </p:cTn>
                        </p:par>
                      </p:childTnLst>
                    </p:cTn>
                  </p:par>
                  <p:par>
                    <p:cTn id="44" fill="hold">
                      <p:stCondLst>
                        <p:cond delay="indefinite"/>
                      </p:stCondLst>
                      <p:childTnLst>
                        <p:par>
                          <p:cTn id="45" fill="hold">
                            <p:stCondLst>
                              <p:cond delay="0"/>
                            </p:stCondLst>
                            <p:childTnLst>
                              <p:par>
                                <p:cTn id="46" presetID="8" presetClass="entr" presetSubtype="16" fill="hold" grpId="2" nodeType="clickEffect">
                                  <p:stCondLst>
                                    <p:cond delay="0"/>
                                  </p:stCondLst>
                                  <p:iterate type="lt">
                                    <p:tmPct val="0"/>
                                  </p:iterate>
                                  <p:childTnLst>
                                    <p:set>
                                      <p:cBhvr>
                                        <p:cTn id="47" dur="1" fill="hold">
                                          <p:stCondLst>
                                            <p:cond delay="0"/>
                                          </p:stCondLst>
                                        </p:cTn>
                                        <p:tgtEl>
                                          <p:spTgt spid="9436"/>
                                        </p:tgtEl>
                                        <p:attrNameLst>
                                          <p:attrName>style.visibility</p:attrName>
                                        </p:attrNameLst>
                                      </p:cBhvr>
                                      <p:to>
                                        <p:strVal val="visible"/>
                                      </p:to>
                                    </p:set>
                                    <p:animEffect transition="in" filter="diamond(in)">
                                      <p:cBhvr>
                                        <p:cTn id="48" dur="500"/>
                                        <p:tgtEl>
                                          <p:spTgt spid="943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16461"/>
                                        </p:tgtEl>
                                        <p:attrNameLst>
                                          <p:attrName>style.visibility</p:attrName>
                                        </p:attrNameLst>
                                      </p:cBhvr>
                                      <p:to>
                                        <p:strVal val="visible"/>
                                      </p:to>
                                    </p:set>
                                    <p:animEffect transition="in" filter="wipe(down)">
                                      <p:cBhvr>
                                        <p:cTn id="53" dur="500"/>
                                        <p:tgtEl>
                                          <p:spTgt spid="16461"/>
                                        </p:tgtEl>
                                      </p:cBhvr>
                                    </p:animEffect>
                                  </p:childTnLst>
                                </p:cTn>
                              </p:par>
                            </p:childTnLst>
                          </p:cTn>
                        </p:par>
                      </p:childTnLst>
                    </p:cTn>
                  </p:par>
                  <p:par>
                    <p:cTn id="54" fill="hold">
                      <p:stCondLst>
                        <p:cond delay="indefinite"/>
                      </p:stCondLst>
                      <p:childTnLst>
                        <p:par>
                          <p:cTn id="55" fill="hold">
                            <p:stCondLst>
                              <p:cond delay="0"/>
                            </p:stCondLst>
                            <p:childTnLst>
                              <p:par>
                                <p:cTn id="56" presetID="27" presetClass="entr" presetSubtype="0" fill="hold" grpId="0" nodeType="clickEffect">
                                  <p:stCondLst>
                                    <p:cond delay="0"/>
                                  </p:stCondLst>
                                  <p:iterate type="lt">
                                    <p:tmPct val="50000"/>
                                  </p:iterate>
                                  <p:childTnLst>
                                    <p:set>
                                      <p:cBhvr>
                                        <p:cTn id="57" dur="1" fill="hold">
                                          <p:stCondLst>
                                            <p:cond delay="0"/>
                                          </p:stCondLst>
                                        </p:cTn>
                                        <p:tgtEl>
                                          <p:spTgt spid="9442"/>
                                        </p:tgtEl>
                                        <p:attrNameLst>
                                          <p:attrName>style.visibility</p:attrName>
                                        </p:attrNameLst>
                                      </p:cBhvr>
                                      <p:to>
                                        <p:strVal val="visible"/>
                                      </p:to>
                                    </p:set>
                                    <p:anim calcmode="discrete" valueType="clr">
                                      <p:cBhvr override="childStyle">
                                        <p:cTn id="58" dur="80"/>
                                        <p:tgtEl>
                                          <p:spTgt spid="9442"/>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9442"/>
                                        </p:tgtEl>
                                        <p:attrNameLst>
                                          <p:attrName>fillcolor</p:attrName>
                                        </p:attrNameLst>
                                      </p:cBhvr>
                                      <p:tavLst>
                                        <p:tav tm="0">
                                          <p:val>
                                            <p:clrVal>
                                              <a:schemeClr val="accent2"/>
                                            </p:clrVal>
                                          </p:val>
                                        </p:tav>
                                        <p:tav tm="50000">
                                          <p:val>
                                            <p:clrVal>
                                              <a:schemeClr val="hlink"/>
                                            </p:clrVal>
                                          </p:val>
                                        </p:tav>
                                      </p:tavLst>
                                    </p:anim>
                                    <p:set>
                                      <p:cBhvr>
                                        <p:cTn id="60" dur="80"/>
                                        <p:tgtEl>
                                          <p:spTgt spid="94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36" grpId="2"/>
      <p:bldP spid="9442" grpId="0"/>
      <p:bldP spid="16422" grpId="0"/>
      <p:bldP spid="63" grpId="0" animBg="1"/>
      <p:bldP spid="64" grpId="0" animBg="1"/>
      <p:bldP spid="65" grpId="0" animBg="1"/>
      <p:bldP spid="66" grpId="0" animBg="1"/>
      <p:bldP spid="67" grpId="0" animBg="1"/>
      <p:bldP spid="68"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854" name="Oval 86"/>
          <p:cNvSpPr>
            <a:spLocks noChangeArrowheads="1"/>
          </p:cNvSpPr>
          <p:nvPr/>
        </p:nvSpPr>
        <p:spPr bwMode="auto">
          <a:xfrm>
            <a:off x="3276600" y="4038600"/>
            <a:ext cx="1981200" cy="609600"/>
          </a:xfrm>
          <a:prstGeom prst="ellipse">
            <a:avLst/>
          </a:prstGeom>
          <a:solidFill>
            <a:schemeClr val="folHlink"/>
          </a:solidFill>
          <a:ln w="9525">
            <a:noFill/>
            <a:round/>
            <a:headEnd/>
            <a:tailEnd/>
          </a:ln>
          <a:effectLst/>
        </p:spPr>
        <p:txBody>
          <a:bodyPr wrap="none" anchor="ctr"/>
          <a:lstStyle/>
          <a:p>
            <a:pPr algn="ctr"/>
            <a:r>
              <a:rPr lang="en-US" b="1"/>
              <a:t>Chiều elêctron </a:t>
            </a:r>
          </a:p>
          <a:p>
            <a:pPr algn="ctr"/>
            <a:r>
              <a:rPr lang="en-US" b="1"/>
              <a:t>tự do</a:t>
            </a:r>
            <a:endParaRPr lang="vi-VN" b="1"/>
          </a:p>
        </p:txBody>
      </p:sp>
      <p:sp>
        <p:nvSpPr>
          <p:cNvPr id="32770" name="Text Box 2"/>
          <p:cNvSpPr txBox="1">
            <a:spLocks noChangeArrowheads="1"/>
          </p:cNvSpPr>
          <p:nvPr/>
        </p:nvSpPr>
        <p:spPr bwMode="auto">
          <a:xfrm>
            <a:off x="990600" y="1844675"/>
            <a:ext cx="7467600" cy="830997"/>
          </a:xfrm>
          <a:prstGeom prst="rect">
            <a:avLst/>
          </a:prstGeom>
          <a:noFill/>
          <a:ln w="9525">
            <a:noFill/>
            <a:miter lim="800000"/>
            <a:headEnd/>
            <a:tailEnd/>
          </a:ln>
          <a:effectLst/>
        </p:spPr>
        <p:txBody>
          <a:bodyPr>
            <a:spAutoFit/>
          </a:bodyPr>
          <a:lstStyle/>
          <a:p>
            <a:pPr>
              <a:spcBef>
                <a:spcPct val="50000"/>
              </a:spcBef>
            </a:pPr>
            <a:r>
              <a:rPr lang="en-US" sz="2400" b="1" dirty="0" smtClean="0">
                <a:solidFill>
                  <a:srgbClr val="000099"/>
                </a:solidFill>
                <a:latin typeface="+mj-lt"/>
              </a:rPr>
              <a:t>So </a:t>
            </a:r>
            <a:r>
              <a:rPr lang="en-US" sz="2400" b="1" dirty="0" err="1" smtClean="0">
                <a:solidFill>
                  <a:srgbClr val="000099"/>
                </a:solidFill>
                <a:latin typeface="+mj-lt"/>
              </a:rPr>
              <a:t>sánh</a:t>
            </a:r>
            <a:r>
              <a:rPr lang="en-US" sz="2400" b="1" dirty="0" smtClean="0">
                <a:solidFill>
                  <a:srgbClr val="000099"/>
                </a:solidFill>
                <a:latin typeface="+mj-lt"/>
              </a:rPr>
              <a:t> </a:t>
            </a:r>
            <a:r>
              <a:rPr lang="en-US" sz="2400" b="1" dirty="0" err="1" smtClean="0">
                <a:solidFill>
                  <a:srgbClr val="000099"/>
                </a:solidFill>
                <a:latin typeface="+mj-lt"/>
              </a:rPr>
              <a:t>chiều</a:t>
            </a:r>
            <a:r>
              <a:rPr lang="en-US" sz="2400" b="1" dirty="0" smtClean="0">
                <a:solidFill>
                  <a:srgbClr val="000099"/>
                </a:solidFill>
                <a:latin typeface="+mj-lt"/>
              </a:rPr>
              <a:t> </a:t>
            </a:r>
            <a:r>
              <a:rPr lang="en-US" sz="2400" b="1" dirty="0" err="1" smtClean="0">
                <a:solidFill>
                  <a:srgbClr val="000099"/>
                </a:solidFill>
                <a:latin typeface="+mj-lt"/>
              </a:rPr>
              <a:t>của</a:t>
            </a:r>
            <a:r>
              <a:rPr lang="en-US" sz="2400" b="1" dirty="0" smtClean="0">
                <a:solidFill>
                  <a:srgbClr val="000099"/>
                </a:solidFill>
                <a:latin typeface="+mj-lt"/>
              </a:rPr>
              <a:t> </a:t>
            </a:r>
            <a:r>
              <a:rPr lang="en-US" sz="2400" b="1" dirty="0" err="1" smtClean="0">
                <a:solidFill>
                  <a:srgbClr val="000099"/>
                </a:solidFill>
                <a:latin typeface="+mj-lt"/>
              </a:rPr>
              <a:t>dòng</a:t>
            </a:r>
            <a:r>
              <a:rPr lang="en-US" sz="2400" b="1" dirty="0" smtClean="0">
                <a:solidFill>
                  <a:srgbClr val="000099"/>
                </a:solidFill>
                <a:latin typeface="+mj-lt"/>
              </a:rPr>
              <a:t> </a:t>
            </a:r>
            <a:r>
              <a:rPr lang="en-US" sz="2400" b="1" dirty="0" err="1" smtClean="0">
                <a:solidFill>
                  <a:srgbClr val="000099"/>
                </a:solidFill>
                <a:latin typeface="+mj-lt"/>
              </a:rPr>
              <a:t>điện</a:t>
            </a:r>
            <a:r>
              <a:rPr lang="en-US" sz="2400" b="1" dirty="0" smtClean="0">
                <a:solidFill>
                  <a:srgbClr val="000099"/>
                </a:solidFill>
                <a:latin typeface="+mj-lt"/>
              </a:rPr>
              <a:t> </a:t>
            </a:r>
            <a:r>
              <a:rPr lang="en-US" sz="2400" b="1" dirty="0" err="1" smtClean="0">
                <a:solidFill>
                  <a:srgbClr val="000099"/>
                </a:solidFill>
                <a:latin typeface="+mj-lt"/>
              </a:rPr>
              <a:t>và</a:t>
            </a:r>
            <a:r>
              <a:rPr lang="en-US" sz="2400" b="1" dirty="0" smtClean="0">
                <a:solidFill>
                  <a:srgbClr val="000099"/>
                </a:solidFill>
                <a:latin typeface="+mj-lt"/>
              </a:rPr>
              <a:t> </a:t>
            </a:r>
            <a:r>
              <a:rPr lang="en-US" sz="2400" b="1" dirty="0" err="1" smtClean="0">
                <a:solidFill>
                  <a:srgbClr val="000099"/>
                </a:solidFill>
                <a:latin typeface="+mj-lt"/>
              </a:rPr>
              <a:t>chiều</a:t>
            </a:r>
            <a:r>
              <a:rPr lang="en-US" sz="2400" b="1" dirty="0" smtClean="0">
                <a:solidFill>
                  <a:srgbClr val="000099"/>
                </a:solidFill>
                <a:latin typeface="+mj-lt"/>
              </a:rPr>
              <a:t> </a:t>
            </a:r>
            <a:r>
              <a:rPr lang="en-US" sz="2400" b="1" dirty="0" err="1" smtClean="0">
                <a:solidFill>
                  <a:srgbClr val="000099"/>
                </a:solidFill>
                <a:latin typeface="+mj-lt"/>
              </a:rPr>
              <a:t>của</a:t>
            </a:r>
            <a:r>
              <a:rPr lang="en-US" sz="2400" b="1" dirty="0" smtClean="0">
                <a:solidFill>
                  <a:srgbClr val="000099"/>
                </a:solidFill>
                <a:latin typeface="+mj-lt"/>
              </a:rPr>
              <a:t> </a:t>
            </a:r>
            <a:r>
              <a:rPr lang="en-US" sz="2400" b="1" dirty="0" err="1" smtClean="0">
                <a:solidFill>
                  <a:srgbClr val="000099"/>
                </a:solidFill>
                <a:latin typeface="+mj-lt"/>
              </a:rPr>
              <a:t>dòng</a:t>
            </a:r>
            <a:r>
              <a:rPr lang="en-US" sz="2400" b="1" dirty="0" smtClean="0">
                <a:solidFill>
                  <a:srgbClr val="000099"/>
                </a:solidFill>
                <a:latin typeface="+mj-lt"/>
              </a:rPr>
              <a:t> </a:t>
            </a:r>
            <a:r>
              <a:rPr lang="en-US" sz="2400" b="1" dirty="0" err="1" smtClean="0">
                <a:solidFill>
                  <a:srgbClr val="000099"/>
                </a:solidFill>
                <a:latin typeface="+mj-lt"/>
              </a:rPr>
              <a:t>các</a:t>
            </a:r>
            <a:r>
              <a:rPr lang="en-US" sz="2400" b="1" dirty="0" smtClean="0">
                <a:solidFill>
                  <a:srgbClr val="000099"/>
                </a:solidFill>
                <a:latin typeface="+mj-lt"/>
              </a:rPr>
              <a:t> electron </a:t>
            </a:r>
            <a:r>
              <a:rPr lang="en-US" sz="2400" b="1" dirty="0" err="1" smtClean="0">
                <a:solidFill>
                  <a:srgbClr val="000099"/>
                </a:solidFill>
                <a:latin typeface="+mj-lt"/>
              </a:rPr>
              <a:t>tự</a:t>
            </a:r>
            <a:r>
              <a:rPr lang="en-US" sz="2400" b="1" dirty="0" smtClean="0">
                <a:solidFill>
                  <a:srgbClr val="000099"/>
                </a:solidFill>
                <a:latin typeface="+mj-lt"/>
              </a:rPr>
              <a:t> do </a:t>
            </a:r>
            <a:r>
              <a:rPr lang="en-US" sz="2400" b="1" dirty="0" err="1" smtClean="0">
                <a:solidFill>
                  <a:srgbClr val="000099"/>
                </a:solidFill>
                <a:latin typeface="+mj-lt"/>
              </a:rPr>
              <a:t>trong</a:t>
            </a:r>
            <a:r>
              <a:rPr lang="en-US" sz="2400" b="1" dirty="0" smtClean="0">
                <a:solidFill>
                  <a:srgbClr val="000099"/>
                </a:solidFill>
                <a:latin typeface="+mj-lt"/>
              </a:rPr>
              <a:t> </a:t>
            </a:r>
            <a:r>
              <a:rPr lang="en-US" sz="2400" b="1" dirty="0" err="1" smtClean="0">
                <a:solidFill>
                  <a:srgbClr val="000099"/>
                </a:solidFill>
                <a:latin typeface="+mj-lt"/>
              </a:rPr>
              <a:t>kim</a:t>
            </a:r>
            <a:r>
              <a:rPr lang="en-US" sz="2400" b="1" dirty="0" smtClean="0">
                <a:solidFill>
                  <a:srgbClr val="000099"/>
                </a:solidFill>
                <a:latin typeface="+mj-lt"/>
              </a:rPr>
              <a:t> </a:t>
            </a:r>
            <a:r>
              <a:rPr lang="en-US" sz="2400" b="1" dirty="0" err="1" smtClean="0">
                <a:solidFill>
                  <a:srgbClr val="000099"/>
                </a:solidFill>
                <a:latin typeface="+mj-lt"/>
              </a:rPr>
              <a:t>loại</a:t>
            </a:r>
            <a:r>
              <a:rPr lang="en-US" sz="2400" b="1" dirty="0" smtClean="0">
                <a:solidFill>
                  <a:srgbClr val="000099"/>
                </a:solidFill>
                <a:latin typeface="+mj-lt"/>
              </a:rPr>
              <a:t>.</a:t>
            </a:r>
            <a:endParaRPr lang="en-US" sz="2400" b="1" dirty="0">
              <a:solidFill>
                <a:srgbClr val="000099"/>
              </a:solidFill>
              <a:latin typeface="+mj-lt"/>
            </a:endParaRPr>
          </a:p>
        </p:txBody>
      </p:sp>
      <p:sp>
        <p:nvSpPr>
          <p:cNvPr id="32771" name="Text Box 3"/>
          <p:cNvSpPr txBox="1">
            <a:spLocks noChangeArrowheads="1"/>
          </p:cNvSpPr>
          <p:nvPr/>
        </p:nvSpPr>
        <p:spPr bwMode="auto">
          <a:xfrm>
            <a:off x="533400" y="5867400"/>
            <a:ext cx="8610600" cy="830997"/>
          </a:xfrm>
          <a:prstGeom prst="rect">
            <a:avLst/>
          </a:prstGeom>
          <a:noFill/>
          <a:ln w="9525">
            <a:solidFill>
              <a:srgbClr val="0000FF"/>
            </a:solidFill>
            <a:miter lim="800000"/>
            <a:headEnd/>
            <a:tailEnd/>
          </a:ln>
          <a:effectLst/>
        </p:spPr>
        <p:txBody>
          <a:bodyPr wrap="square">
            <a:spAutoFit/>
          </a:bodyPr>
          <a:lstStyle/>
          <a:p>
            <a:pPr lvl="1">
              <a:spcBef>
                <a:spcPct val="50000"/>
              </a:spcBef>
              <a:buClr>
                <a:srgbClr val="FF0000"/>
              </a:buClr>
              <a:buSzPct val="190000"/>
              <a:buFont typeface="Wingdings" pitchFamily="2" charset="2"/>
              <a:buNone/>
            </a:pPr>
            <a:r>
              <a:rPr lang="en-US" sz="2400" b="1" dirty="0">
                <a:solidFill>
                  <a:srgbClr val="660066"/>
                </a:solidFill>
                <a:latin typeface="+mj-lt"/>
              </a:rPr>
              <a:t> </a:t>
            </a:r>
            <a:r>
              <a:rPr lang="en-US" sz="2400" b="1" dirty="0" err="1">
                <a:solidFill>
                  <a:srgbClr val="000099"/>
                </a:solidFill>
                <a:latin typeface="+mj-lt"/>
              </a:rPr>
              <a:t>C</a:t>
            </a:r>
            <a:r>
              <a:rPr lang="en-US" sz="2400" b="1" dirty="0" err="1" smtClean="0">
                <a:solidFill>
                  <a:srgbClr val="000099"/>
                </a:solidFill>
                <a:latin typeface="+mj-lt"/>
              </a:rPr>
              <a:t>hiều</a:t>
            </a:r>
            <a:r>
              <a:rPr lang="en-US" sz="2400" b="1" dirty="0" smtClean="0">
                <a:solidFill>
                  <a:srgbClr val="000099"/>
                </a:solidFill>
                <a:latin typeface="+mj-lt"/>
              </a:rPr>
              <a:t> </a:t>
            </a:r>
            <a:r>
              <a:rPr lang="en-US" sz="2400" b="1" dirty="0" err="1" smtClean="0">
                <a:solidFill>
                  <a:srgbClr val="000099"/>
                </a:solidFill>
                <a:latin typeface="+mj-lt"/>
              </a:rPr>
              <a:t>của</a:t>
            </a:r>
            <a:r>
              <a:rPr lang="en-US" sz="2400" b="1" dirty="0" smtClean="0">
                <a:solidFill>
                  <a:srgbClr val="000099"/>
                </a:solidFill>
                <a:latin typeface="+mj-lt"/>
              </a:rPr>
              <a:t> </a:t>
            </a:r>
            <a:r>
              <a:rPr lang="en-US" sz="2400" b="1" dirty="0" err="1" smtClean="0">
                <a:solidFill>
                  <a:srgbClr val="000099"/>
                </a:solidFill>
                <a:latin typeface="+mj-lt"/>
              </a:rPr>
              <a:t>dòng</a:t>
            </a:r>
            <a:r>
              <a:rPr lang="en-US" sz="2400" b="1" dirty="0" smtClean="0">
                <a:solidFill>
                  <a:srgbClr val="000099"/>
                </a:solidFill>
                <a:latin typeface="+mj-lt"/>
              </a:rPr>
              <a:t> </a:t>
            </a:r>
            <a:r>
              <a:rPr lang="en-US" sz="2400" b="1" dirty="0" err="1" smtClean="0">
                <a:solidFill>
                  <a:srgbClr val="000099"/>
                </a:solidFill>
                <a:latin typeface="+mj-lt"/>
              </a:rPr>
              <a:t>điện</a:t>
            </a:r>
            <a:r>
              <a:rPr lang="en-US" sz="2400" b="1" dirty="0" smtClean="0">
                <a:solidFill>
                  <a:srgbClr val="000099"/>
                </a:solidFill>
                <a:latin typeface="+mj-lt"/>
              </a:rPr>
              <a:t> </a:t>
            </a:r>
            <a:r>
              <a:rPr lang="en-US" sz="2400" b="1" dirty="0" err="1" smtClean="0">
                <a:solidFill>
                  <a:srgbClr val="000099"/>
                </a:solidFill>
                <a:latin typeface="+mj-lt"/>
              </a:rPr>
              <a:t>và</a:t>
            </a:r>
            <a:r>
              <a:rPr lang="en-US" sz="2400" b="1" dirty="0" smtClean="0">
                <a:solidFill>
                  <a:srgbClr val="000099"/>
                </a:solidFill>
                <a:latin typeface="+mj-lt"/>
              </a:rPr>
              <a:t> </a:t>
            </a:r>
            <a:r>
              <a:rPr lang="en-US" sz="2400" b="1" dirty="0" err="1" smtClean="0">
                <a:solidFill>
                  <a:srgbClr val="000099"/>
                </a:solidFill>
                <a:latin typeface="+mj-lt"/>
              </a:rPr>
              <a:t>chiều</a:t>
            </a:r>
            <a:r>
              <a:rPr lang="en-US" sz="2400" b="1" dirty="0" smtClean="0">
                <a:solidFill>
                  <a:srgbClr val="000099"/>
                </a:solidFill>
                <a:latin typeface="+mj-lt"/>
              </a:rPr>
              <a:t> </a:t>
            </a:r>
            <a:r>
              <a:rPr lang="en-US" sz="2400" b="1" dirty="0" err="1" smtClean="0">
                <a:solidFill>
                  <a:srgbClr val="000099"/>
                </a:solidFill>
                <a:latin typeface="+mj-lt"/>
              </a:rPr>
              <a:t>của</a:t>
            </a:r>
            <a:r>
              <a:rPr lang="en-US" sz="2400" b="1" dirty="0" smtClean="0">
                <a:solidFill>
                  <a:srgbClr val="000099"/>
                </a:solidFill>
                <a:latin typeface="+mj-lt"/>
              </a:rPr>
              <a:t> </a:t>
            </a:r>
            <a:r>
              <a:rPr lang="en-US" sz="2400" b="1" dirty="0" err="1" smtClean="0">
                <a:solidFill>
                  <a:srgbClr val="000099"/>
                </a:solidFill>
                <a:latin typeface="+mj-lt"/>
              </a:rPr>
              <a:t>dòng</a:t>
            </a:r>
            <a:r>
              <a:rPr lang="en-US" sz="2400" b="1" dirty="0" smtClean="0">
                <a:solidFill>
                  <a:srgbClr val="000099"/>
                </a:solidFill>
                <a:latin typeface="+mj-lt"/>
              </a:rPr>
              <a:t> </a:t>
            </a:r>
            <a:r>
              <a:rPr lang="en-US" sz="2400" b="1" dirty="0" err="1" smtClean="0">
                <a:solidFill>
                  <a:srgbClr val="000099"/>
                </a:solidFill>
                <a:latin typeface="+mj-lt"/>
              </a:rPr>
              <a:t>các</a:t>
            </a:r>
            <a:r>
              <a:rPr lang="en-US" sz="2400" b="1" dirty="0" smtClean="0">
                <a:solidFill>
                  <a:srgbClr val="000099"/>
                </a:solidFill>
                <a:latin typeface="+mj-lt"/>
              </a:rPr>
              <a:t> electron </a:t>
            </a:r>
            <a:r>
              <a:rPr lang="en-US" sz="2400" b="1" dirty="0" err="1" smtClean="0">
                <a:solidFill>
                  <a:srgbClr val="000099"/>
                </a:solidFill>
                <a:latin typeface="+mj-lt"/>
              </a:rPr>
              <a:t>tự</a:t>
            </a:r>
            <a:r>
              <a:rPr lang="en-US" sz="2400" b="1" dirty="0" smtClean="0">
                <a:solidFill>
                  <a:srgbClr val="000099"/>
                </a:solidFill>
                <a:latin typeface="+mj-lt"/>
              </a:rPr>
              <a:t> do </a:t>
            </a:r>
            <a:r>
              <a:rPr lang="en-US" sz="2400" b="1" dirty="0" err="1" smtClean="0">
                <a:solidFill>
                  <a:srgbClr val="000099"/>
                </a:solidFill>
                <a:latin typeface="+mj-lt"/>
              </a:rPr>
              <a:t>trong</a:t>
            </a:r>
            <a:r>
              <a:rPr lang="en-US" sz="2400" b="1" dirty="0" smtClean="0">
                <a:solidFill>
                  <a:srgbClr val="000099"/>
                </a:solidFill>
                <a:latin typeface="+mj-lt"/>
              </a:rPr>
              <a:t> </a:t>
            </a:r>
            <a:r>
              <a:rPr lang="en-US" sz="2400" b="1" dirty="0" err="1" smtClean="0">
                <a:solidFill>
                  <a:srgbClr val="000099"/>
                </a:solidFill>
                <a:latin typeface="+mj-lt"/>
              </a:rPr>
              <a:t>kim</a:t>
            </a:r>
            <a:r>
              <a:rPr lang="en-US" sz="2400" b="1" dirty="0" smtClean="0">
                <a:solidFill>
                  <a:srgbClr val="000099"/>
                </a:solidFill>
                <a:latin typeface="+mj-lt"/>
              </a:rPr>
              <a:t> </a:t>
            </a:r>
            <a:r>
              <a:rPr lang="en-US" sz="2400" b="1" dirty="0" err="1" smtClean="0">
                <a:solidFill>
                  <a:srgbClr val="000099"/>
                </a:solidFill>
                <a:latin typeface="+mj-lt"/>
              </a:rPr>
              <a:t>loại</a:t>
            </a:r>
            <a:r>
              <a:rPr lang="en-US" sz="2400" b="1" dirty="0">
                <a:solidFill>
                  <a:srgbClr val="000099"/>
                </a:solidFill>
                <a:latin typeface="+mj-lt"/>
              </a:rPr>
              <a:t> </a:t>
            </a:r>
            <a:r>
              <a:rPr lang="en-US" sz="2400" b="1" dirty="0" err="1" smtClean="0">
                <a:solidFill>
                  <a:srgbClr val="000099"/>
                </a:solidFill>
                <a:latin typeface="+mj-lt"/>
              </a:rPr>
              <a:t>ngược</a:t>
            </a:r>
            <a:r>
              <a:rPr lang="en-US" sz="2400" b="1" dirty="0" smtClean="0">
                <a:solidFill>
                  <a:srgbClr val="000099"/>
                </a:solidFill>
                <a:latin typeface="+mj-lt"/>
              </a:rPr>
              <a:t> </a:t>
            </a:r>
            <a:r>
              <a:rPr lang="en-US" sz="2400" b="1" dirty="0" err="1" smtClean="0">
                <a:solidFill>
                  <a:srgbClr val="000099"/>
                </a:solidFill>
                <a:latin typeface="+mj-lt"/>
              </a:rPr>
              <a:t>nhau</a:t>
            </a:r>
            <a:endParaRPr lang="en-US" sz="2400" b="1" dirty="0">
              <a:solidFill>
                <a:srgbClr val="660066"/>
              </a:solidFill>
              <a:latin typeface="+mj-lt"/>
            </a:endParaRPr>
          </a:p>
        </p:txBody>
      </p:sp>
      <p:sp>
        <p:nvSpPr>
          <p:cNvPr id="32806" name="Oval 38"/>
          <p:cNvSpPr>
            <a:spLocks noChangeArrowheads="1"/>
          </p:cNvSpPr>
          <p:nvPr/>
        </p:nvSpPr>
        <p:spPr bwMode="auto">
          <a:xfrm>
            <a:off x="228600" y="1981200"/>
            <a:ext cx="609600" cy="609600"/>
          </a:xfrm>
          <a:prstGeom prst="ellipse">
            <a:avLst/>
          </a:prstGeom>
          <a:gradFill rotWithShape="1">
            <a:gsLst>
              <a:gs pos="0">
                <a:srgbClr val="3333FF">
                  <a:gamma/>
                  <a:tint val="0"/>
                  <a:invGamma/>
                </a:srgbClr>
              </a:gs>
              <a:gs pos="100000">
                <a:srgbClr val="3333FF"/>
              </a:gs>
            </a:gsLst>
            <a:path path="shape">
              <a:fillToRect l="50000" t="50000" r="50000" b="50000"/>
            </a:path>
          </a:gradFill>
          <a:ln w="9525">
            <a:solidFill>
              <a:schemeClr val="tx1"/>
            </a:solidFill>
            <a:round/>
            <a:headEnd/>
            <a:tailEnd/>
          </a:ln>
          <a:effectLst/>
        </p:spPr>
        <p:txBody>
          <a:bodyPr wrap="none" anchor="ctr"/>
          <a:lstStyle/>
          <a:p>
            <a:pPr algn="ctr" eaLnBrk="1" hangingPunct="1"/>
            <a:r>
              <a:rPr lang="en-US" sz="2800" b="1">
                <a:latin typeface="VNI-Vari" pitchFamily="2" charset="0"/>
              </a:rPr>
              <a:t>C4</a:t>
            </a:r>
          </a:p>
        </p:txBody>
      </p:sp>
      <p:sp>
        <p:nvSpPr>
          <p:cNvPr id="32818" name="AutoShape 50"/>
          <p:cNvSpPr>
            <a:spLocks noChangeArrowheads="1"/>
          </p:cNvSpPr>
          <p:nvPr/>
        </p:nvSpPr>
        <p:spPr bwMode="auto">
          <a:xfrm>
            <a:off x="6781800" y="2133600"/>
            <a:ext cx="2057400" cy="1219200"/>
          </a:xfrm>
          <a:prstGeom prst="wedgeEllipseCallout">
            <a:avLst>
              <a:gd name="adj1" fmla="val -35569"/>
              <a:gd name="adj2" fmla="val 129556"/>
            </a:avLst>
          </a:prstGeom>
          <a:gradFill rotWithShape="1">
            <a:gsLst>
              <a:gs pos="0">
                <a:srgbClr val="008000"/>
              </a:gs>
              <a:gs pos="100000">
                <a:srgbClr val="008000">
                  <a:gamma/>
                  <a:shade val="46275"/>
                  <a:invGamma/>
                </a:srgbClr>
              </a:gs>
            </a:gsLst>
            <a:lin ang="2700000" scaled="1"/>
          </a:gradFill>
          <a:ln w="9525">
            <a:solidFill>
              <a:schemeClr val="tx1"/>
            </a:solidFill>
            <a:miter lim="800000"/>
            <a:headEnd/>
            <a:tailEnd/>
          </a:ln>
          <a:effectLst/>
        </p:spPr>
        <p:txBody>
          <a:bodyPr/>
          <a:lstStyle/>
          <a:p>
            <a:pPr algn="ctr"/>
            <a:r>
              <a:rPr lang="en-US" sz="2000" b="1" dirty="0" err="1">
                <a:solidFill>
                  <a:schemeClr val="bg1"/>
                </a:solidFill>
              </a:rPr>
              <a:t>Chiều</a:t>
            </a:r>
            <a:r>
              <a:rPr lang="en-US" sz="2000" b="1" dirty="0">
                <a:solidFill>
                  <a:schemeClr val="bg1"/>
                </a:solidFill>
              </a:rPr>
              <a:t> </a:t>
            </a:r>
            <a:r>
              <a:rPr lang="en-US" sz="2000" b="1" dirty="0" err="1">
                <a:solidFill>
                  <a:schemeClr val="bg1"/>
                </a:solidFill>
              </a:rPr>
              <a:t>quy</a:t>
            </a:r>
            <a:r>
              <a:rPr lang="en-US" sz="2000" b="1" dirty="0">
                <a:solidFill>
                  <a:schemeClr val="bg1"/>
                </a:solidFill>
              </a:rPr>
              <a:t> </a:t>
            </a:r>
            <a:r>
              <a:rPr lang="en-US" sz="2000" b="1" dirty="0" err="1">
                <a:solidFill>
                  <a:schemeClr val="bg1"/>
                </a:solidFill>
              </a:rPr>
              <a:t>ước</a:t>
            </a:r>
            <a:r>
              <a:rPr lang="en-US" sz="2000" b="1" dirty="0">
                <a:solidFill>
                  <a:schemeClr val="bg1"/>
                </a:solidFill>
              </a:rPr>
              <a:t> </a:t>
            </a:r>
            <a:r>
              <a:rPr lang="en-US" sz="2000" b="1" dirty="0" err="1">
                <a:solidFill>
                  <a:schemeClr val="bg1"/>
                </a:solidFill>
              </a:rPr>
              <a:t>của</a:t>
            </a:r>
            <a:r>
              <a:rPr lang="en-US" sz="2000" b="1" dirty="0">
                <a:solidFill>
                  <a:schemeClr val="bg1"/>
                </a:solidFill>
              </a:rPr>
              <a:t> </a:t>
            </a:r>
            <a:r>
              <a:rPr lang="en-US" sz="2000" b="1" dirty="0" err="1">
                <a:solidFill>
                  <a:schemeClr val="bg1"/>
                </a:solidFill>
              </a:rPr>
              <a:t>dòng</a:t>
            </a:r>
            <a:r>
              <a:rPr lang="en-US" sz="2000" b="1" dirty="0">
                <a:solidFill>
                  <a:schemeClr val="bg1"/>
                </a:solidFill>
              </a:rPr>
              <a:t> </a:t>
            </a:r>
            <a:r>
              <a:rPr lang="en-US" sz="2000" b="1" dirty="0" err="1">
                <a:solidFill>
                  <a:schemeClr val="bg1"/>
                </a:solidFill>
              </a:rPr>
              <a:t>điện</a:t>
            </a:r>
            <a:endParaRPr lang="vi-VN" sz="2000" b="1" dirty="0">
              <a:solidFill>
                <a:schemeClr val="bg1"/>
              </a:solidFill>
            </a:endParaRPr>
          </a:p>
        </p:txBody>
      </p:sp>
      <p:sp>
        <p:nvSpPr>
          <p:cNvPr id="32821" name="AutoShape 53"/>
          <p:cNvSpPr>
            <a:spLocks noChangeArrowheads="1"/>
          </p:cNvSpPr>
          <p:nvPr/>
        </p:nvSpPr>
        <p:spPr bwMode="auto">
          <a:xfrm>
            <a:off x="2133600" y="3154363"/>
            <a:ext cx="4572000" cy="2301875"/>
          </a:xfrm>
          <a:custGeom>
            <a:avLst/>
            <a:gdLst>
              <a:gd name="G0" fmla="+- 1787 0 0"/>
              <a:gd name="G1" fmla="+- 21600 0 1787"/>
              <a:gd name="G2" fmla="+- 21600 0 1787"/>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87" y="10800"/>
                </a:moveTo>
                <a:cubicBezTo>
                  <a:pt x="1787" y="15778"/>
                  <a:pt x="5822" y="19813"/>
                  <a:pt x="10800" y="19813"/>
                </a:cubicBezTo>
                <a:cubicBezTo>
                  <a:pt x="15778" y="19813"/>
                  <a:pt x="19813" y="15778"/>
                  <a:pt x="19813" y="10800"/>
                </a:cubicBezTo>
                <a:cubicBezTo>
                  <a:pt x="19813" y="5822"/>
                  <a:pt x="15778" y="1787"/>
                  <a:pt x="10800" y="1787"/>
                </a:cubicBezTo>
                <a:cubicBezTo>
                  <a:pt x="5822" y="1787"/>
                  <a:pt x="1787" y="5822"/>
                  <a:pt x="1787" y="10800"/>
                </a:cubicBezTo>
                <a:close/>
              </a:path>
            </a:pathLst>
          </a:custGeom>
          <a:solidFill>
            <a:srgbClr val="00FFFF"/>
          </a:solidFill>
          <a:ln w="9525">
            <a:solidFill>
              <a:schemeClr val="tx1"/>
            </a:solidFill>
            <a:round/>
            <a:headEnd/>
            <a:tailEnd/>
          </a:ln>
          <a:effectLst/>
        </p:spPr>
        <p:txBody>
          <a:bodyPr wrap="none" anchor="ctr"/>
          <a:lstStyle/>
          <a:p>
            <a:endParaRPr lang="vi-VN"/>
          </a:p>
        </p:txBody>
      </p:sp>
      <p:sp>
        <p:nvSpPr>
          <p:cNvPr id="32822" name="Oval 54"/>
          <p:cNvSpPr>
            <a:spLocks noChangeArrowheads="1"/>
          </p:cNvSpPr>
          <p:nvPr/>
        </p:nvSpPr>
        <p:spPr bwMode="auto">
          <a:xfrm>
            <a:off x="3048000" y="2057400"/>
            <a:ext cx="2667000" cy="2590800"/>
          </a:xfrm>
          <a:prstGeom prst="ellipse">
            <a:avLst/>
          </a:prstGeom>
          <a:gradFill rotWithShape="1">
            <a:gsLst>
              <a:gs pos="0">
                <a:srgbClr val="FFFF00">
                  <a:gamma/>
                  <a:tint val="85882"/>
                  <a:invGamma/>
                </a:srgbClr>
              </a:gs>
              <a:gs pos="100000">
                <a:srgbClr val="FFFF00">
                  <a:alpha val="0"/>
                </a:srgbClr>
              </a:gs>
            </a:gsLst>
            <a:path path="shape">
              <a:fillToRect l="50000" t="50000" r="50000" b="50000"/>
            </a:path>
          </a:gradFill>
          <a:ln w="9525">
            <a:noFill/>
            <a:round/>
            <a:headEnd/>
            <a:tailEnd/>
          </a:ln>
          <a:effectLst/>
        </p:spPr>
        <p:txBody>
          <a:bodyPr wrap="none" anchor="ctr"/>
          <a:lstStyle/>
          <a:p>
            <a:endParaRPr lang="vi-VN"/>
          </a:p>
        </p:txBody>
      </p:sp>
      <p:sp>
        <p:nvSpPr>
          <p:cNvPr id="32823" name="Oval 55"/>
          <p:cNvSpPr>
            <a:spLocks noChangeArrowheads="1"/>
          </p:cNvSpPr>
          <p:nvPr/>
        </p:nvSpPr>
        <p:spPr bwMode="auto">
          <a:xfrm>
            <a:off x="5661025" y="5057775"/>
            <a:ext cx="195263" cy="160338"/>
          </a:xfrm>
          <a:prstGeom prst="ellipse">
            <a:avLst/>
          </a:prstGeom>
          <a:solidFill>
            <a:srgbClr val="FFFF00"/>
          </a:solidFill>
          <a:ln w="9525">
            <a:solidFill>
              <a:schemeClr val="tx1"/>
            </a:solidFill>
            <a:round/>
            <a:headEnd/>
            <a:tailEnd/>
          </a:ln>
          <a:effectLst/>
        </p:spPr>
        <p:txBody>
          <a:bodyPr wrap="none" anchor="ctr"/>
          <a:lstStyle/>
          <a:p>
            <a:pPr algn="ctr" eaLnBrk="1" hangingPunct="1"/>
            <a:r>
              <a:rPr lang="en-US" sz="2400" b="1"/>
              <a:t>-</a:t>
            </a:r>
            <a:endParaRPr lang="vi-VN" sz="2400" b="1"/>
          </a:p>
        </p:txBody>
      </p:sp>
      <p:sp>
        <p:nvSpPr>
          <p:cNvPr id="32824" name="Oval 56"/>
          <p:cNvSpPr>
            <a:spLocks noChangeArrowheads="1"/>
          </p:cNvSpPr>
          <p:nvPr/>
        </p:nvSpPr>
        <p:spPr bwMode="auto">
          <a:xfrm>
            <a:off x="6400800" y="4343400"/>
            <a:ext cx="196850" cy="160338"/>
          </a:xfrm>
          <a:prstGeom prst="ellipse">
            <a:avLst/>
          </a:prstGeom>
          <a:solidFill>
            <a:srgbClr val="FFFF00"/>
          </a:solidFill>
          <a:ln w="9525">
            <a:solidFill>
              <a:schemeClr val="tx1"/>
            </a:solidFill>
            <a:round/>
            <a:headEnd/>
            <a:tailEnd/>
          </a:ln>
          <a:effectLst/>
        </p:spPr>
        <p:txBody>
          <a:bodyPr wrap="none" anchor="ctr"/>
          <a:lstStyle/>
          <a:p>
            <a:pPr algn="ctr" eaLnBrk="1" hangingPunct="1"/>
            <a:r>
              <a:rPr lang="en-US" sz="2400" b="1"/>
              <a:t>-</a:t>
            </a:r>
            <a:endParaRPr lang="vi-VN" sz="2400" b="1"/>
          </a:p>
        </p:txBody>
      </p:sp>
      <p:sp>
        <p:nvSpPr>
          <p:cNvPr id="32825" name="Oval 57"/>
          <p:cNvSpPr>
            <a:spLocks noChangeArrowheads="1"/>
          </p:cNvSpPr>
          <p:nvPr/>
        </p:nvSpPr>
        <p:spPr bwMode="auto">
          <a:xfrm>
            <a:off x="5791200" y="3535363"/>
            <a:ext cx="195263" cy="160337"/>
          </a:xfrm>
          <a:prstGeom prst="ellipse">
            <a:avLst/>
          </a:prstGeom>
          <a:solidFill>
            <a:srgbClr val="FFFF00"/>
          </a:solidFill>
          <a:ln w="9525">
            <a:solidFill>
              <a:schemeClr val="tx1"/>
            </a:solidFill>
            <a:round/>
            <a:headEnd/>
            <a:tailEnd/>
          </a:ln>
          <a:effectLst/>
        </p:spPr>
        <p:txBody>
          <a:bodyPr wrap="none" anchor="ctr"/>
          <a:lstStyle/>
          <a:p>
            <a:pPr algn="ctr" eaLnBrk="1" hangingPunct="1"/>
            <a:r>
              <a:rPr lang="en-US" sz="2400" b="1"/>
              <a:t>-</a:t>
            </a:r>
            <a:endParaRPr lang="vi-VN" sz="2400" b="1"/>
          </a:p>
        </p:txBody>
      </p:sp>
      <p:sp>
        <p:nvSpPr>
          <p:cNvPr id="32826" name="Oval 58"/>
          <p:cNvSpPr>
            <a:spLocks noChangeArrowheads="1"/>
          </p:cNvSpPr>
          <p:nvPr/>
        </p:nvSpPr>
        <p:spPr bwMode="auto">
          <a:xfrm>
            <a:off x="2982913" y="3451225"/>
            <a:ext cx="195262" cy="160338"/>
          </a:xfrm>
          <a:prstGeom prst="ellipse">
            <a:avLst/>
          </a:prstGeom>
          <a:solidFill>
            <a:srgbClr val="FFFF00"/>
          </a:solidFill>
          <a:ln w="9525">
            <a:solidFill>
              <a:schemeClr val="tx1"/>
            </a:solidFill>
            <a:round/>
            <a:headEnd/>
            <a:tailEnd/>
          </a:ln>
          <a:effectLst/>
        </p:spPr>
        <p:txBody>
          <a:bodyPr wrap="none" anchor="ctr"/>
          <a:lstStyle/>
          <a:p>
            <a:pPr algn="ctr" eaLnBrk="1" hangingPunct="1"/>
            <a:r>
              <a:rPr lang="en-US" sz="2400" b="1"/>
              <a:t>-</a:t>
            </a:r>
            <a:endParaRPr lang="vi-VN" sz="2400" b="1"/>
          </a:p>
        </p:txBody>
      </p:sp>
      <p:sp>
        <p:nvSpPr>
          <p:cNvPr id="32827" name="Oval 59"/>
          <p:cNvSpPr>
            <a:spLocks noChangeArrowheads="1"/>
          </p:cNvSpPr>
          <p:nvPr/>
        </p:nvSpPr>
        <p:spPr bwMode="auto">
          <a:xfrm>
            <a:off x="2263775" y="4200525"/>
            <a:ext cx="196850" cy="160338"/>
          </a:xfrm>
          <a:prstGeom prst="ellipse">
            <a:avLst/>
          </a:prstGeom>
          <a:solidFill>
            <a:srgbClr val="FFFF00"/>
          </a:solidFill>
          <a:ln w="9525">
            <a:solidFill>
              <a:schemeClr val="tx1"/>
            </a:solidFill>
            <a:round/>
            <a:headEnd/>
            <a:tailEnd/>
          </a:ln>
          <a:effectLst/>
        </p:spPr>
        <p:txBody>
          <a:bodyPr wrap="none" anchor="ctr"/>
          <a:lstStyle/>
          <a:p>
            <a:pPr algn="ctr" eaLnBrk="1" hangingPunct="1"/>
            <a:r>
              <a:rPr lang="en-US" sz="2400" b="1"/>
              <a:t>-</a:t>
            </a:r>
            <a:endParaRPr lang="vi-VN" sz="2400" b="1"/>
          </a:p>
        </p:txBody>
      </p:sp>
      <p:sp>
        <p:nvSpPr>
          <p:cNvPr id="32828" name="Oval 60"/>
          <p:cNvSpPr>
            <a:spLocks noChangeArrowheads="1"/>
          </p:cNvSpPr>
          <p:nvPr/>
        </p:nvSpPr>
        <p:spPr bwMode="auto">
          <a:xfrm>
            <a:off x="2720975" y="4949825"/>
            <a:ext cx="196850" cy="160338"/>
          </a:xfrm>
          <a:prstGeom prst="ellipse">
            <a:avLst/>
          </a:prstGeom>
          <a:solidFill>
            <a:srgbClr val="FFFF00"/>
          </a:solidFill>
          <a:ln w="9525">
            <a:solidFill>
              <a:schemeClr val="tx1"/>
            </a:solidFill>
            <a:round/>
            <a:headEnd/>
            <a:tailEnd/>
          </a:ln>
          <a:effectLst/>
        </p:spPr>
        <p:txBody>
          <a:bodyPr wrap="none" anchor="ctr"/>
          <a:lstStyle/>
          <a:p>
            <a:pPr algn="ctr" eaLnBrk="1" hangingPunct="1"/>
            <a:r>
              <a:rPr lang="en-US" sz="2400" b="1"/>
              <a:t>-</a:t>
            </a:r>
            <a:endParaRPr lang="vi-VN" sz="2400" b="1"/>
          </a:p>
        </p:txBody>
      </p:sp>
      <p:sp>
        <p:nvSpPr>
          <p:cNvPr id="32830" name="Oval 62"/>
          <p:cNvSpPr>
            <a:spLocks noChangeArrowheads="1"/>
          </p:cNvSpPr>
          <p:nvPr/>
        </p:nvSpPr>
        <p:spPr bwMode="auto">
          <a:xfrm>
            <a:off x="4343400" y="3182938"/>
            <a:ext cx="195263" cy="160337"/>
          </a:xfrm>
          <a:prstGeom prst="ellipse">
            <a:avLst/>
          </a:prstGeom>
          <a:solidFill>
            <a:srgbClr val="FFFF00"/>
          </a:solidFill>
          <a:ln w="9525">
            <a:solidFill>
              <a:schemeClr val="tx1"/>
            </a:solidFill>
            <a:round/>
            <a:headEnd/>
            <a:tailEnd/>
          </a:ln>
          <a:effectLst/>
        </p:spPr>
        <p:txBody>
          <a:bodyPr wrap="none" anchor="ctr"/>
          <a:lstStyle/>
          <a:p>
            <a:pPr algn="ctr" eaLnBrk="1" hangingPunct="1"/>
            <a:r>
              <a:rPr lang="en-US" sz="2400" b="1"/>
              <a:t>-</a:t>
            </a:r>
            <a:endParaRPr lang="vi-VN" sz="2400" b="1"/>
          </a:p>
        </p:txBody>
      </p:sp>
      <p:sp>
        <p:nvSpPr>
          <p:cNvPr id="32831" name="Oval 63"/>
          <p:cNvSpPr>
            <a:spLocks noChangeArrowheads="1"/>
          </p:cNvSpPr>
          <p:nvPr/>
        </p:nvSpPr>
        <p:spPr bwMode="auto">
          <a:xfrm>
            <a:off x="4267200" y="5287963"/>
            <a:ext cx="195263" cy="160337"/>
          </a:xfrm>
          <a:prstGeom prst="ellipse">
            <a:avLst/>
          </a:prstGeom>
          <a:solidFill>
            <a:srgbClr val="FFFF00"/>
          </a:solidFill>
          <a:ln w="9525">
            <a:solidFill>
              <a:schemeClr val="tx1"/>
            </a:solidFill>
            <a:round/>
            <a:headEnd/>
            <a:tailEnd/>
          </a:ln>
          <a:effectLst/>
        </p:spPr>
        <p:txBody>
          <a:bodyPr wrap="none" anchor="ctr"/>
          <a:lstStyle/>
          <a:p>
            <a:pPr algn="ctr" eaLnBrk="1" hangingPunct="1"/>
            <a:r>
              <a:rPr lang="en-US" sz="2400" b="1"/>
              <a:t>-</a:t>
            </a:r>
            <a:endParaRPr lang="vi-VN" sz="2400" b="1"/>
          </a:p>
        </p:txBody>
      </p:sp>
      <p:sp>
        <p:nvSpPr>
          <p:cNvPr id="32836" name="AutoShape 68"/>
          <p:cNvSpPr>
            <a:spLocks noChangeArrowheads="1"/>
          </p:cNvSpPr>
          <p:nvPr/>
        </p:nvSpPr>
        <p:spPr bwMode="auto">
          <a:xfrm>
            <a:off x="4071938" y="3000375"/>
            <a:ext cx="652462" cy="534988"/>
          </a:xfrm>
          <a:prstGeom prst="flowChartSummingJunction">
            <a:avLst/>
          </a:prstGeom>
          <a:solidFill>
            <a:srgbClr val="FFFF00"/>
          </a:solidFill>
          <a:ln w="9525">
            <a:solidFill>
              <a:schemeClr val="tx1"/>
            </a:solidFill>
            <a:round/>
            <a:headEnd/>
            <a:tailEnd/>
          </a:ln>
          <a:effectLst/>
        </p:spPr>
        <p:txBody>
          <a:bodyPr wrap="none" anchor="ctr"/>
          <a:lstStyle/>
          <a:p>
            <a:endParaRPr lang="vi-VN"/>
          </a:p>
        </p:txBody>
      </p:sp>
      <p:sp>
        <p:nvSpPr>
          <p:cNvPr id="32838" name="Freeform 70"/>
          <p:cNvSpPr>
            <a:spLocks/>
          </p:cNvSpPr>
          <p:nvPr/>
        </p:nvSpPr>
        <p:spPr bwMode="auto">
          <a:xfrm>
            <a:off x="1905000" y="2895600"/>
            <a:ext cx="1371600" cy="838200"/>
          </a:xfrm>
          <a:custGeom>
            <a:avLst/>
            <a:gdLst/>
            <a:ahLst/>
            <a:cxnLst>
              <a:cxn ang="0">
                <a:pos x="0" y="528"/>
              </a:cxn>
              <a:cxn ang="0">
                <a:pos x="336" y="192"/>
              </a:cxn>
              <a:cxn ang="0">
                <a:pos x="864" y="0"/>
              </a:cxn>
            </a:cxnLst>
            <a:rect l="0" t="0" r="r" b="b"/>
            <a:pathLst>
              <a:path w="864" h="528">
                <a:moveTo>
                  <a:pt x="0" y="528"/>
                </a:moveTo>
                <a:cubicBezTo>
                  <a:pt x="96" y="404"/>
                  <a:pt x="192" y="280"/>
                  <a:pt x="336" y="192"/>
                </a:cubicBezTo>
                <a:cubicBezTo>
                  <a:pt x="480" y="104"/>
                  <a:pt x="672" y="52"/>
                  <a:pt x="864" y="0"/>
                </a:cubicBezTo>
              </a:path>
            </a:pathLst>
          </a:custGeom>
          <a:noFill/>
          <a:ln w="57150" cap="flat" cmpd="sng">
            <a:solidFill>
              <a:srgbClr val="800000"/>
            </a:solidFill>
            <a:prstDash val="lgDash"/>
            <a:round/>
            <a:headEnd/>
            <a:tailEnd type="stealth" w="med" len="med"/>
          </a:ln>
          <a:effectLst/>
        </p:spPr>
        <p:txBody>
          <a:bodyPr/>
          <a:lstStyle/>
          <a:p>
            <a:endParaRPr lang="vi-VN"/>
          </a:p>
        </p:txBody>
      </p:sp>
      <p:sp>
        <p:nvSpPr>
          <p:cNvPr id="32839" name="Freeform 71"/>
          <p:cNvSpPr>
            <a:spLocks/>
          </p:cNvSpPr>
          <p:nvPr/>
        </p:nvSpPr>
        <p:spPr bwMode="auto">
          <a:xfrm>
            <a:off x="6375400" y="4038600"/>
            <a:ext cx="711200" cy="1295400"/>
          </a:xfrm>
          <a:custGeom>
            <a:avLst/>
            <a:gdLst/>
            <a:ahLst/>
            <a:cxnLst>
              <a:cxn ang="0">
                <a:pos x="384" y="0"/>
              </a:cxn>
              <a:cxn ang="0">
                <a:pos x="384" y="432"/>
              </a:cxn>
              <a:cxn ang="0">
                <a:pos x="0" y="816"/>
              </a:cxn>
            </a:cxnLst>
            <a:rect l="0" t="0" r="r" b="b"/>
            <a:pathLst>
              <a:path w="448" h="816">
                <a:moveTo>
                  <a:pt x="384" y="0"/>
                </a:moveTo>
                <a:cubicBezTo>
                  <a:pt x="416" y="148"/>
                  <a:pt x="448" y="296"/>
                  <a:pt x="384" y="432"/>
                </a:cubicBezTo>
                <a:cubicBezTo>
                  <a:pt x="320" y="568"/>
                  <a:pt x="72" y="752"/>
                  <a:pt x="0" y="816"/>
                </a:cubicBezTo>
              </a:path>
            </a:pathLst>
          </a:custGeom>
          <a:noFill/>
          <a:ln w="57150" cap="flat" cmpd="sng">
            <a:solidFill>
              <a:srgbClr val="660066"/>
            </a:solidFill>
            <a:prstDash val="lgDash"/>
            <a:round/>
            <a:headEnd/>
            <a:tailEnd type="stealth" w="med" len="med"/>
          </a:ln>
          <a:effectLst/>
        </p:spPr>
        <p:txBody>
          <a:bodyPr/>
          <a:lstStyle/>
          <a:p>
            <a:endParaRPr lang="vi-VN"/>
          </a:p>
        </p:txBody>
      </p:sp>
      <p:sp>
        <p:nvSpPr>
          <p:cNvPr id="32840" name="Freeform 72"/>
          <p:cNvSpPr>
            <a:spLocks/>
          </p:cNvSpPr>
          <p:nvPr/>
        </p:nvSpPr>
        <p:spPr bwMode="auto">
          <a:xfrm>
            <a:off x="1905000" y="4724400"/>
            <a:ext cx="1219200" cy="838200"/>
          </a:xfrm>
          <a:custGeom>
            <a:avLst/>
            <a:gdLst/>
            <a:ahLst/>
            <a:cxnLst>
              <a:cxn ang="0">
                <a:pos x="768" y="528"/>
              </a:cxn>
              <a:cxn ang="0">
                <a:pos x="288" y="336"/>
              </a:cxn>
              <a:cxn ang="0">
                <a:pos x="0" y="0"/>
              </a:cxn>
            </a:cxnLst>
            <a:rect l="0" t="0" r="r" b="b"/>
            <a:pathLst>
              <a:path w="768" h="528">
                <a:moveTo>
                  <a:pt x="768" y="528"/>
                </a:moveTo>
                <a:cubicBezTo>
                  <a:pt x="592" y="476"/>
                  <a:pt x="416" y="424"/>
                  <a:pt x="288" y="336"/>
                </a:cubicBezTo>
                <a:cubicBezTo>
                  <a:pt x="160" y="248"/>
                  <a:pt x="80" y="124"/>
                  <a:pt x="0" y="0"/>
                </a:cubicBezTo>
              </a:path>
            </a:pathLst>
          </a:custGeom>
          <a:noFill/>
          <a:ln w="57150" cap="flat" cmpd="sng">
            <a:solidFill>
              <a:srgbClr val="660066"/>
            </a:solidFill>
            <a:prstDash val="lgDash"/>
            <a:round/>
            <a:headEnd/>
            <a:tailEnd type="stealth" w="med" len="med"/>
          </a:ln>
          <a:effectLst/>
        </p:spPr>
        <p:txBody>
          <a:bodyPr/>
          <a:lstStyle/>
          <a:p>
            <a:endParaRPr lang="vi-VN"/>
          </a:p>
        </p:txBody>
      </p:sp>
      <p:sp>
        <p:nvSpPr>
          <p:cNvPr id="32841" name="Freeform 73"/>
          <p:cNvSpPr>
            <a:spLocks/>
          </p:cNvSpPr>
          <p:nvPr/>
        </p:nvSpPr>
        <p:spPr bwMode="auto">
          <a:xfrm rot="3223222">
            <a:off x="5219700" y="2705100"/>
            <a:ext cx="1371600" cy="838200"/>
          </a:xfrm>
          <a:custGeom>
            <a:avLst/>
            <a:gdLst/>
            <a:ahLst/>
            <a:cxnLst>
              <a:cxn ang="0">
                <a:pos x="0" y="528"/>
              </a:cxn>
              <a:cxn ang="0">
                <a:pos x="336" y="192"/>
              </a:cxn>
              <a:cxn ang="0">
                <a:pos x="864" y="0"/>
              </a:cxn>
            </a:cxnLst>
            <a:rect l="0" t="0" r="r" b="b"/>
            <a:pathLst>
              <a:path w="864" h="528">
                <a:moveTo>
                  <a:pt x="0" y="528"/>
                </a:moveTo>
                <a:cubicBezTo>
                  <a:pt x="96" y="404"/>
                  <a:pt x="192" y="280"/>
                  <a:pt x="336" y="192"/>
                </a:cubicBezTo>
                <a:cubicBezTo>
                  <a:pt x="480" y="104"/>
                  <a:pt x="672" y="52"/>
                  <a:pt x="864" y="0"/>
                </a:cubicBezTo>
              </a:path>
            </a:pathLst>
          </a:custGeom>
          <a:noFill/>
          <a:ln w="57150" cap="flat" cmpd="sng">
            <a:solidFill>
              <a:srgbClr val="800000"/>
            </a:solidFill>
            <a:prstDash val="lgDash"/>
            <a:round/>
            <a:headEnd/>
            <a:tailEnd type="stealth" w="med" len="med"/>
          </a:ln>
          <a:effectLst/>
        </p:spPr>
        <p:txBody>
          <a:bodyPr/>
          <a:lstStyle/>
          <a:p>
            <a:endParaRPr lang="vi-VN"/>
          </a:p>
        </p:txBody>
      </p:sp>
      <p:sp>
        <p:nvSpPr>
          <p:cNvPr id="32848" name="Text Box 80"/>
          <p:cNvSpPr txBox="1">
            <a:spLocks noChangeArrowheads="1"/>
          </p:cNvSpPr>
          <p:nvPr/>
        </p:nvSpPr>
        <p:spPr bwMode="auto">
          <a:xfrm>
            <a:off x="0" y="1385888"/>
            <a:ext cx="4191000" cy="523220"/>
          </a:xfrm>
          <a:prstGeom prst="rect">
            <a:avLst/>
          </a:prstGeom>
          <a:noFill/>
          <a:ln w="9525">
            <a:noFill/>
            <a:miter lim="800000"/>
            <a:headEnd/>
            <a:tailEnd/>
          </a:ln>
          <a:effectLst/>
        </p:spPr>
        <p:txBody>
          <a:bodyPr wrap="square">
            <a:spAutoFit/>
          </a:bodyPr>
          <a:lstStyle/>
          <a:p>
            <a:pPr>
              <a:spcBef>
                <a:spcPct val="50000"/>
              </a:spcBef>
            </a:pPr>
            <a:r>
              <a:rPr lang="en-US" sz="2800" b="1" dirty="0" smtClean="0">
                <a:solidFill>
                  <a:srgbClr val="003300"/>
                </a:solidFill>
              </a:rPr>
              <a:t>II. CHIỀU DÒNG ĐIỆN</a:t>
            </a:r>
            <a:endParaRPr lang="vi-VN" sz="2800" b="1" dirty="0">
              <a:solidFill>
                <a:srgbClr val="003300"/>
              </a:solidFill>
            </a:endParaRPr>
          </a:p>
        </p:txBody>
      </p:sp>
      <p:sp>
        <p:nvSpPr>
          <p:cNvPr id="32850" name="Text Box 82"/>
          <p:cNvSpPr txBox="1">
            <a:spLocks noChangeArrowheads="1"/>
          </p:cNvSpPr>
          <p:nvPr/>
        </p:nvSpPr>
        <p:spPr bwMode="auto">
          <a:xfrm>
            <a:off x="457200" y="457200"/>
            <a:ext cx="8229600" cy="488950"/>
          </a:xfrm>
          <a:prstGeom prst="rect">
            <a:avLst/>
          </a:prstGeom>
          <a:noFill/>
          <a:ln w="9525">
            <a:noFill/>
            <a:miter lim="800000"/>
            <a:headEnd/>
            <a:tailEnd/>
          </a:ln>
          <a:effectLst/>
        </p:spPr>
        <p:txBody>
          <a:bodyPr>
            <a:spAutoFit/>
          </a:bodyPr>
          <a:lstStyle/>
          <a:p>
            <a:pPr eaLnBrk="1" hangingPunct="1">
              <a:spcBef>
                <a:spcPct val="50000"/>
              </a:spcBef>
            </a:pPr>
            <a:endParaRPr lang="vi-VN" sz="2600">
              <a:solidFill>
                <a:schemeClr val="accent2"/>
              </a:solidFill>
              <a:latin typeface="Times New Roman" pitchFamily="18" charset="0"/>
            </a:endParaRPr>
          </a:p>
        </p:txBody>
      </p:sp>
      <p:pic>
        <p:nvPicPr>
          <p:cNvPr id="32855" name="Picture 87" descr="viet3"/>
          <p:cNvPicPr>
            <a:picLocks noChangeAspect="1" noChangeArrowheads="1" noCrop="1"/>
          </p:cNvPicPr>
          <p:nvPr/>
        </p:nvPicPr>
        <p:blipFill>
          <a:blip r:embed="rId3" cstate="print"/>
          <a:srcRect/>
          <a:stretch>
            <a:fillRect/>
          </a:stretch>
        </p:blipFill>
        <p:spPr bwMode="auto">
          <a:xfrm>
            <a:off x="457200" y="5638800"/>
            <a:ext cx="644525" cy="576263"/>
          </a:xfrm>
          <a:prstGeom prst="rect">
            <a:avLst/>
          </a:prstGeom>
          <a:noFill/>
        </p:spPr>
      </p:pic>
      <p:graphicFrame>
        <p:nvGraphicFramePr>
          <p:cNvPr id="32856" name="Object 88"/>
          <p:cNvGraphicFramePr>
            <a:graphicFrameLocks noChangeAspect="1"/>
          </p:cNvGraphicFramePr>
          <p:nvPr/>
        </p:nvGraphicFramePr>
        <p:xfrm>
          <a:off x="3775075" y="5029200"/>
          <a:ext cx="1482725" cy="611188"/>
        </p:xfrm>
        <a:graphic>
          <a:graphicData uri="http://schemas.openxmlformats.org/presentationml/2006/ole">
            <mc:AlternateContent xmlns:mc="http://schemas.openxmlformats.org/markup-compatibility/2006">
              <mc:Choice xmlns:v="urn:schemas-microsoft-com:vml" Requires="v">
                <p:oleObj spid="_x0000_s32860" name="Image" r:id="rId4" imgW="3314286" imgH="1676190" progId="">
                  <p:embed/>
                </p:oleObj>
              </mc:Choice>
              <mc:Fallback>
                <p:oleObj name="Image" r:id="rId4" imgW="3314286" imgH="1676190" progId="">
                  <p:embed/>
                  <p:pic>
                    <p:nvPicPr>
                      <p:cNvPr id="0" name="Picture 8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5075" y="5029200"/>
                        <a:ext cx="1482725" cy="611188"/>
                      </a:xfrm>
                      <a:prstGeom prst="rect">
                        <a:avLst/>
                      </a:prstGeom>
                      <a:solidFill>
                        <a:srgbClr val="800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857" name="Rectangle 89"/>
          <p:cNvSpPr>
            <a:spLocks noChangeArrowheads="1"/>
          </p:cNvSpPr>
          <p:nvPr/>
        </p:nvSpPr>
        <p:spPr bwMode="auto">
          <a:xfrm>
            <a:off x="4953000" y="5232400"/>
            <a:ext cx="228600" cy="228600"/>
          </a:xfrm>
          <a:prstGeom prst="rect">
            <a:avLst/>
          </a:prstGeom>
          <a:solidFill>
            <a:schemeClr val="accent1"/>
          </a:solidFill>
          <a:ln w="9525">
            <a:solidFill>
              <a:schemeClr val="tx1"/>
            </a:solidFill>
            <a:miter lim="800000"/>
            <a:headEnd/>
            <a:tailEnd/>
          </a:ln>
          <a:effectLst/>
        </p:spPr>
        <p:txBody>
          <a:bodyPr wrap="none" anchor="ctr"/>
          <a:lstStyle/>
          <a:p>
            <a:pPr algn="ctr"/>
            <a:r>
              <a:rPr lang="en-US" sz="2000" b="1">
                <a:solidFill>
                  <a:srgbClr val="FF0000"/>
                </a:solidFill>
              </a:rPr>
              <a:t>-</a:t>
            </a:r>
            <a:endParaRPr lang="vi-VN" sz="2000" b="1">
              <a:solidFill>
                <a:srgbClr val="FF0000"/>
              </a:solidFill>
            </a:endParaRPr>
          </a:p>
        </p:txBody>
      </p:sp>
      <p:sp>
        <p:nvSpPr>
          <p:cNvPr id="32858" name="Rectangle 90"/>
          <p:cNvSpPr>
            <a:spLocks noChangeArrowheads="1"/>
          </p:cNvSpPr>
          <p:nvPr/>
        </p:nvSpPr>
        <p:spPr bwMode="auto">
          <a:xfrm>
            <a:off x="4038600" y="5257800"/>
            <a:ext cx="228600" cy="228600"/>
          </a:xfrm>
          <a:prstGeom prst="rect">
            <a:avLst/>
          </a:prstGeom>
          <a:solidFill>
            <a:schemeClr val="accent1"/>
          </a:solidFill>
          <a:ln w="9525">
            <a:solidFill>
              <a:schemeClr val="tx1"/>
            </a:solidFill>
            <a:miter lim="800000"/>
            <a:headEnd/>
            <a:tailEnd/>
          </a:ln>
          <a:effectLst/>
        </p:spPr>
        <p:txBody>
          <a:bodyPr wrap="none" anchor="ctr"/>
          <a:lstStyle/>
          <a:p>
            <a:pPr algn="ctr"/>
            <a:r>
              <a:rPr lang="en-US" sz="2000" b="1">
                <a:solidFill>
                  <a:srgbClr val="FF0000"/>
                </a:solidFill>
              </a:rPr>
              <a:t>+</a:t>
            </a:r>
            <a:endParaRPr lang="vi-VN" sz="2000" b="1">
              <a:solidFill>
                <a:srgbClr val="FF0000"/>
              </a:solidFill>
            </a:endParaRPr>
          </a:p>
        </p:txBody>
      </p:sp>
      <p:sp>
        <p:nvSpPr>
          <p:cNvPr id="32" name="AutoShape 6"/>
          <p:cNvSpPr>
            <a:spLocks noChangeArrowheads="1"/>
          </p:cNvSpPr>
          <p:nvPr/>
        </p:nvSpPr>
        <p:spPr bwMode="auto">
          <a:xfrm>
            <a:off x="0" y="0"/>
            <a:ext cx="9144000" cy="914400"/>
          </a:xfrm>
          <a:prstGeom prst="horizontalScroll">
            <a:avLst>
              <a:gd name="adj" fmla="val 12500"/>
            </a:avLst>
          </a:prstGeom>
          <a:gradFill flip="none" rotWithShape="1">
            <a:gsLst>
              <a:gs pos="0">
                <a:srgbClr val="008000">
                  <a:tint val="66000"/>
                  <a:satMod val="160000"/>
                </a:srgbClr>
              </a:gs>
              <a:gs pos="50000">
                <a:srgbClr val="008000">
                  <a:tint val="44500"/>
                  <a:satMod val="160000"/>
                </a:srgbClr>
              </a:gs>
              <a:gs pos="100000">
                <a:srgbClr val="008000">
                  <a:tint val="23500"/>
                  <a:satMod val="160000"/>
                </a:srgbClr>
              </a:gs>
            </a:gsLst>
            <a:path path="circle">
              <a:fillToRect l="50000" t="50000" r="50000" b="50000"/>
            </a:path>
            <a:tileRect/>
          </a:gradFill>
          <a:ln w="9525">
            <a:solidFill>
              <a:schemeClr val="tx1"/>
            </a:solidFill>
            <a:round/>
            <a:headEnd/>
            <a:tailEnd/>
          </a:ln>
          <a:effectLst/>
        </p:spPr>
        <p:txBody>
          <a:bodyPr wrap="none" anchor="ctr"/>
          <a:lstStyle/>
          <a:p>
            <a:pPr algn="ctr">
              <a:spcBef>
                <a:spcPts val="0"/>
              </a:spcBef>
            </a:pPr>
            <a:r>
              <a:rPr lang="vi-VN" sz="2800" b="1" dirty="0" smtClean="0">
                <a:solidFill>
                  <a:srgbClr val="0000CC"/>
                </a:solidFill>
              </a:rPr>
              <a:t>SƠ ĐỒ MẠCH ĐIỆN – CHIỀU DÒNG ĐIỆN</a:t>
            </a:r>
            <a:endParaRPr lang="vi-VN" sz="2800" b="1" dirty="0">
              <a:solidFill>
                <a:srgbClr val="0000CC"/>
              </a:solidFill>
            </a:endParaRPr>
          </a:p>
        </p:txBody>
      </p:sp>
      <p:sp>
        <p:nvSpPr>
          <p:cNvPr id="34" name="Text Box 83"/>
          <p:cNvSpPr txBox="1">
            <a:spLocks noChangeArrowheads="1"/>
          </p:cNvSpPr>
          <p:nvPr/>
        </p:nvSpPr>
        <p:spPr bwMode="auto">
          <a:xfrm>
            <a:off x="0" y="914400"/>
            <a:ext cx="4038600" cy="461665"/>
          </a:xfrm>
          <a:prstGeom prst="rect">
            <a:avLst/>
          </a:prstGeom>
          <a:noFill/>
          <a:ln w="9525">
            <a:noFill/>
            <a:miter lim="800000"/>
            <a:headEnd/>
            <a:tailEnd/>
          </a:ln>
          <a:effectLst/>
        </p:spPr>
        <p:txBody>
          <a:bodyPr>
            <a:spAutoFit/>
          </a:bodyPr>
          <a:lstStyle/>
          <a:p>
            <a:pPr>
              <a:spcBef>
                <a:spcPct val="50000"/>
              </a:spcBef>
            </a:pPr>
            <a:r>
              <a:rPr lang="vi-VN" sz="2400" b="1" dirty="0" smtClean="0">
                <a:solidFill>
                  <a:srgbClr val="003300"/>
                </a:solidFill>
              </a:rPr>
              <a:t>I. SƠ ĐỒ MẠCH ĐIỆN</a:t>
            </a:r>
            <a:endParaRPr lang="vi-VN" sz="2400" b="1" dirty="0">
              <a:solidFill>
                <a:srgbClr val="0033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grpId="0" nodeType="clickEffect">
                                  <p:stCondLst>
                                    <p:cond delay="0"/>
                                  </p:stCondLst>
                                  <p:childTnLst>
                                    <p:animMotion origin="layout" path="M 1.94444E-6 7.40741E-7 C -0.02188 0.00162 -0.05504 0.00255 -0.08282 0.01042 C -0.1106 0.01829 -0.14619 0.03542 -0.16719 0.04792 C -0.1882 0.06042 -0.19792 0.06297 -0.20938 0.08542 C -0.22084 0.10787 -0.23803 0.15764 -0.23594 0.18334 C -0.23386 0.20903 -0.21511 0.22315 -0.19688 0.23959 C -0.17865 0.25602 -0.15087 0.27153 -0.12657 0.28125 C -0.10226 0.29098 -0.07344 0.29352 -0.05157 0.29792 C -0.02969 0.30232 -0.01667 0.30787 0.00468 0.30834 C 0.02604 0.3088 0.05364 0.30556 0.07656 0.3 C 0.09947 0.29445 0.12378 0.28496 0.14218 0.275 C 0.16059 0.26505 0.17552 0.25463 0.1875 0.23959 C 0.19947 0.22454 0.21024 0.20718 0.21406 0.18542 C 0.21788 0.16366 0.2184 0.13056 0.21093 0.10834 C 0.20347 0.08611 0.19583 0.07014 0.16875 0.05209 C 0.14166 0.03403 0.07777 0.00834 0.04843 7.40741E-7 C 0.01909 -0.00833 0.02187 -0.00162 1.94444E-6 7.40741E-7 Z " pathEditMode="relative" ptsTypes="aaaaaaaaaaaaaaaaa">
                                      <p:cBhvr>
                                        <p:cTn id="6" dur="5000" fill="hold"/>
                                        <p:tgtEl>
                                          <p:spTgt spid="32830"/>
                                        </p:tgtEl>
                                        <p:attrNameLst>
                                          <p:attrName>ppt_x</p:attrName>
                                          <p:attrName>ppt_y</p:attrName>
                                        </p:attrNameLst>
                                      </p:cBhvr>
                                    </p:animMotion>
                                  </p:childTnLst>
                                </p:cTn>
                              </p:par>
                              <p:par>
                                <p:cTn id="7" presetID="0" presetClass="path" presetSubtype="0" repeatCount="indefinite" fill="hold" grpId="0" nodeType="withEffect">
                                  <p:stCondLst>
                                    <p:cond delay="0"/>
                                  </p:stCondLst>
                                  <p:childTnLst>
                                    <p:animMotion origin="layout" path="M 2.22222E-6 1.11111E-6 C -0.01389 0.00741 -0.04375 0.02014 -0.05625 0.03334 C -0.06875 0.04653 -0.07083 0.06528 -0.075 0.07917 C -0.07917 0.09306 -0.08229 0.10186 -0.08125 0.11667 C -0.08021 0.13148 -0.07309 0.15556 -0.06875 0.16875 C -0.06441 0.18195 -0.06181 0.18773 -0.05469 0.19584 C -0.04757 0.20394 -0.03872 0.2088 -0.02656 0.21667 C -0.01441 0.22454 0.00278 0.2382 0.01875 0.24375 C 0.03472 0.24931 0.04688 0.24561 0.06875 0.25 C 0.09063 0.2544 0.12535 0.26875 0.15 0.27084 C 0.17465 0.27292 0.19618 0.2669 0.21719 0.2625 C 0.23819 0.25811 0.25677 0.2544 0.27656 0.24375 C 0.29635 0.23311 0.3224 0.21088 0.33594 0.19792 C 0.34948 0.18496 0.3526 0.17894 0.35781 0.16667 C 0.36302 0.1544 0.36545 0.14121 0.36719 0.125 C 0.36892 0.1088 0.37188 0.08496 0.36875 0.06875 C 0.36563 0.05255 0.36111 0.03889 0.34844 0.02709 C 0.33576 0.01528 0.3099 0.00672 0.29219 -0.00208 C 0.27448 -0.01088 0.2599 -0.01944 0.24219 -0.025 C 0.22448 -0.03055 0.2026 -0.0331 0.18594 -0.03541 C 0.16927 -0.03773 0.16267 -0.04027 0.14219 -0.03958 C 0.1217 -0.03889 0.08177 -0.03611 0.0625 -0.03125 C 0.04323 -0.02639 0.03681 -0.01551 0.02656 -0.01041 C 0.01632 -0.00532 0.01389 -0.0074 2.22222E-6 1.11111E-6 Z " pathEditMode="relative" ptsTypes="aaaaaaaaaaaaaaaaaaaaaaaa">
                                      <p:cBhvr>
                                        <p:cTn id="8" dur="5000" fill="hold"/>
                                        <p:tgtEl>
                                          <p:spTgt spid="32826"/>
                                        </p:tgtEl>
                                        <p:attrNameLst>
                                          <p:attrName>ppt_x</p:attrName>
                                          <p:attrName>ppt_y</p:attrName>
                                        </p:attrNameLst>
                                      </p:cBhvr>
                                    </p:animMotion>
                                  </p:childTnLst>
                                </p:cTn>
                              </p:par>
                              <p:par>
                                <p:cTn id="9" presetID="0" presetClass="path" presetSubtype="0" repeatCount="indefinite" fill="hold" grpId="0" nodeType="withEffect">
                                  <p:stCondLst>
                                    <p:cond delay="0"/>
                                  </p:stCondLst>
                                  <p:childTnLst>
                                    <p:animMotion origin="layout" path="M 2.5E-6 7.03704E-6 C 0.00156 0.01204 0.00885 0.047 0.01562 0.06251 C 0.02239 0.07802 0.02604 0.08149 0.04062 0.09376 C 0.05521 0.10603 0.08003 0.1264 0.10312 0.13542 C 0.12621 0.14445 0.14479 0.14515 0.17969 0.14792 C 0.21458 0.1507 0.28107 0.15626 0.3125 0.15209 C 0.34392 0.14792 0.35052 0.13311 0.36875 0.12292 C 0.38698 0.11274 0.40937 0.10556 0.42187 0.09167 C 0.43437 0.07778 0.43941 0.06065 0.44375 0.03959 C 0.44809 0.01853 0.45434 -0.01643 0.44844 -0.03541 C 0.44253 -0.05439 0.42795 -0.0581 0.40781 -0.07499 C 0.38767 -0.09189 0.35677 -0.12546 0.32812 -0.13749 C 0.29948 -0.14953 0.2585 -0.14652 0.23594 -0.14791 C 0.21337 -0.1493 0.20625 -0.14606 0.19219 -0.14583 C 0.17812 -0.1456 0.16736 -0.14953 0.15156 -0.14583 C 0.13576 -0.14212 0.11354 -0.13124 0.09687 -0.12291 C 0.08021 -0.11458 0.06545 -0.10671 0.05156 -0.09583 C 0.03767 -0.08495 0.0217 -0.07245 0.01406 -0.05833 C 0.00642 -0.04421 0.00833 -0.02013 0.00625 -0.01041 C 0.00416 -0.00069 -0.00156 -0.01203 2.5E-6 7.03704E-6 Z " pathEditMode="relative" ptsTypes="aaaaaaaaaaaaaaaaaaaa">
                                      <p:cBhvr>
                                        <p:cTn id="10" dur="5000" fill="hold"/>
                                        <p:tgtEl>
                                          <p:spTgt spid="32827"/>
                                        </p:tgtEl>
                                        <p:attrNameLst>
                                          <p:attrName>ppt_x</p:attrName>
                                          <p:attrName>ppt_y</p:attrName>
                                        </p:attrNameLst>
                                      </p:cBhvr>
                                    </p:animMotion>
                                  </p:childTnLst>
                                </p:cTn>
                              </p:par>
                              <p:par>
                                <p:cTn id="11" presetID="0" presetClass="path" presetSubtype="0" repeatCount="indefinite" fill="hold" grpId="0" nodeType="withEffect">
                                  <p:stCondLst>
                                    <p:cond delay="0"/>
                                  </p:stCondLst>
                                  <p:childTnLst>
                                    <p:animMotion origin="layout" path="M 5E-6 2.96296E-6 C 0.01389 0.00579 0.04948 0.02384 0.07344 0.03125 C 0.0974 0.03866 0.1198 0.04144 0.14376 0.04375 C 0.16771 0.04606 0.19775 0.04676 0.21719 0.04583 C 0.23664 0.04491 0.24462 0.04236 0.26094 0.0375 C 0.27726 0.03264 0.29966 0.02569 0.31563 0.01667 C 0.3316 0.00764 0.34376 -0.00324 0.35626 -0.01667 C 0.36876 -0.03009 0.3849 -0.04583 0.39063 -0.06458 C 0.39636 -0.08333 0.39636 -0.10833 0.39063 -0.12917 C 0.3849 -0.15 0.37084 -0.17431 0.35626 -0.18958 C 0.34167 -0.20486 0.32188 -0.21042 0.30313 -0.22083 C 0.28438 -0.23125 0.26823 -0.24491 0.24376 -0.25208 C 0.21928 -0.25926 0.18247 -0.26481 0.15626 -0.26458 C 0.13004 -0.26435 0.10573 -0.25509 0.08594 -0.25 C 0.06615 -0.24491 0.05382 -0.2412 0.03751 -0.23333 C 0.02119 -0.22546 0.00226 -0.2162 -0.0125 -0.20208 C -0.02726 -0.18796 -0.04428 -0.16505 -0.05157 -0.14792 C -0.05886 -0.13079 -0.05886 -0.11597 -0.05625 -0.1 C -0.05365 -0.08403 -0.04375 -0.06806 -0.03594 -0.05208 C -0.02813 -0.03611 -0.01511 -0.01389 -0.00938 -0.00417 C -0.00365 0.00556 -0.01389 -0.00579 5E-6 2.96296E-6 Z " pathEditMode="relative" ptsTypes="aaaaaaaaaaaaaaaaaaaaa">
                                      <p:cBhvr>
                                        <p:cTn id="12" dur="5000" fill="hold"/>
                                        <p:tgtEl>
                                          <p:spTgt spid="32828"/>
                                        </p:tgtEl>
                                        <p:attrNameLst>
                                          <p:attrName>ppt_x</p:attrName>
                                          <p:attrName>ppt_y</p:attrName>
                                        </p:attrNameLst>
                                      </p:cBhvr>
                                    </p:animMotion>
                                  </p:childTnLst>
                                </p:cTn>
                              </p:par>
                              <p:par>
                                <p:cTn id="13" presetID="0" presetClass="path" presetSubtype="0" repeatCount="indefinite" fill="hold" grpId="0" nodeType="withEffect">
                                  <p:stCondLst>
                                    <p:cond delay="0"/>
                                  </p:stCondLst>
                                  <p:childTnLst>
                                    <p:animMotion origin="layout" path="M 6.11111E-6 -1.48148E-6 C 0.01633 -0.00069 0.0389 -0.00532 0.05938 -0.00833 C 0.07987 -0.01134 0.10417 -0.01088 0.12345 -0.01875 C 0.14272 -0.02662 0.16025 -0.04282 0.17501 -0.05625 C 0.18976 -0.06968 0.20417 -0.08241 0.21251 -0.1 C 0.22084 -0.11759 0.22813 -0.13935 0.22501 -0.1625 C 0.22188 -0.18565 0.20695 -0.22199 0.19376 -0.23958 C 0.18056 -0.25718 0.16459 -0.25903 0.14532 -0.26875 C 0.12605 -0.27847 0.09845 -0.29144 0.07813 -0.29792 C 0.05782 -0.3044 0.04133 -0.30671 0.02345 -0.30833 C 0.00556 -0.30995 -0.01024 -0.30972 -0.02968 -0.30833 C -0.04912 -0.30694 -0.07152 -0.30764 -0.09374 -0.3 C -0.11596 -0.29236 -0.14218 -0.27639 -0.16249 -0.2625 C -0.1828 -0.24861 -0.20607 -0.23403 -0.21562 -0.21667 C -0.22517 -0.19931 -0.22187 -0.1794 -0.2203 -0.15833 C -0.21874 -0.13727 -0.21475 -0.10718 -0.20624 -0.08958 C -0.19774 -0.07199 -0.18593 -0.0625 -0.16874 -0.05208 C -0.15155 -0.04167 -0.12465 -0.03495 -0.10312 -0.02708 C -0.08159 -0.01921 -0.05624 -0.00833 -0.03905 -0.00417 C -0.02187 -1.48148E-6 -0.01631 0.00069 6.11111E-6 -1.48148E-6 Z " pathEditMode="relative" ptsTypes="aaaaaaaaaaaaaaaaaaaa">
                                      <p:cBhvr>
                                        <p:cTn id="14" dur="5000" fill="hold"/>
                                        <p:tgtEl>
                                          <p:spTgt spid="32831"/>
                                        </p:tgtEl>
                                        <p:attrNameLst>
                                          <p:attrName>ppt_x</p:attrName>
                                          <p:attrName>ppt_y</p:attrName>
                                        </p:attrNameLst>
                                      </p:cBhvr>
                                    </p:animMotion>
                                  </p:childTnLst>
                                </p:cTn>
                              </p:par>
                              <p:par>
                                <p:cTn id="15" presetID="0" presetClass="path" presetSubtype="0" repeatCount="indefinite" fill="hold" grpId="0" nodeType="withEffect">
                                  <p:stCondLst>
                                    <p:cond delay="0"/>
                                  </p:stCondLst>
                                  <p:childTnLst>
                                    <p:animMotion origin="layout" path="M 0.00053 0.00047 C 0.01424 -0.01203 0.04306 -0.04027 0.05521 -0.05787 C 0.06737 -0.07546 0.07292 -0.08472 0.07396 -0.10578 C 0.075 -0.12685 0.06858 -0.16643 0.06146 -0.18495 C 0.05434 -0.20347 0.04931 -0.20324 0.03178 -0.2162 C 0.01424 -0.22916 -0.01562 -0.25208 -0.04322 -0.26203 C -0.07083 -0.27199 -0.10972 -0.2743 -0.13385 -0.27662 C -0.15798 -0.27893 -0.17013 -0.2787 -0.18854 -0.27662 C -0.20694 -0.27453 -0.2243 -0.2699 -0.24479 -0.26412 C -0.26527 -0.25833 -0.2927 -0.25439 -0.31197 -0.2412 C -0.33125 -0.22801 -0.35069 -0.20833 -0.36041 -0.18495 C -0.37013 -0.16157 -0.37083 -0.12268 -0.36979 -0.10162 C -0.36875 -0.08055 -0.36319 -0.0706 -0.35416 -0.05787 C -0.34513 -0.04514 -0.33211 -0.0368 -0.3151 -0.02453 C -0.29809 -0.01226 -0.27152 0.00741 -0.2526 0.01505 C -0.23368 0.02269 -0.21875 0.01829 -0.20104 0.0213 C -0.18333 0.02431 -0.16562 0.03218 -0.14635 0.0338 C -0.12708 0.03542 -0.1052 0.03449 -0.08541 0.03172 C -0.06562 0.02894 -0.04218 0.02338 -0.0276 0.01713 C -0.01302 0.01088 -0.01319 0.01297 0.00053 0.00047 Z " pathEditMode="relative" ptsTypes="aaaaaaaaaaaaaaaaaaaa">
                                      <p:cBhvr>
                                        <p:cTn id="16" dur="5000" fill="hold"/>
                                        <p:tgtEl>
                                          <p:spTgt spid="32823"/>
                                        </p:tgtEl>
                                        <p:attrNameLst>
                                          <p:attrName>ppt_x</p:attrName>
                                          <p:attrName>ppt_y</p:attrName>
                                        </p:attrNameLst>
                                      </p:cBhvr>
                                    </p:animMotion>
                                  </p:childTnLst>
                                </p:cTn>
                              </p:par>
                              <p:par>
                                <p:cTn id="17" presetID="0" presetClass="path" presetSubtype="0" repeatCount="indefinite" fill="hold" grpId="0" nodeType="withEffect">
                                  <p:stCondLst>
                                    <p:cond delay="0"/>
                                  </p:stCondLst>
                                  <p:childTnLst>
                                    <p:animMotion origin="layout" path="M -2.5E-6 3.33333E-6 C 0.00018 -0.01829 -0.00364 -0.05255 -0.01406 -0.07292 C -0.02448 -0.09329 -0.04253 -0.10903 -0.0625 -0.12292 C -0.08246 -0.13681 -0.11041 -0.14838 -0.13437 -0.15625 C -0.15833 -0.16412 -0.18021 -0.16829 -0.20625 -0.17083 C -0.23229 -0.17338 -0.26146 -0.17523 -0.29062 -0.17083 C -0.31979 -0.16644 -0.35764 -0.15764 -0.38125 -0.14375 C -0.40486 -0.12986 -0.42187 -0.11181 -0.43281 -0.0875 C -0.44375 -0.06319 -0.44948 -0.02106 -0.44687 0.00208 C -0.44427 0.02523 -0.43871 0.03194 -0.41718 0.05208 C -0.39566 0.07222 -0.34236 0.11019 -0.31718 0.12292 C -0.29201 0.13565 -0.2901 0.12755 -0.26562 0.12917 C -0.24114 0.13079 -0.19809 0.13542 -0.17031 0.13333 C -0.14253 0.13125 -0.11736 0.12593 -0.09843 0.11667 C -0.07951 0.10741 -0.07014 0.09028 -0.05625 0.07708 C -0.04236 0.06389 -0.02413 0.05139 -0.01562 0.0375 C -0.00712 0.02361 -0.00017 0.01829 -2.5E-6 3.33333E-6 Z " pathEditMode="relative" ptsTypes="aaaaaaaaaaaaaaaaa">
                                      <p:cBhvr>
                                        <p:cTn id="18" dur="5000" fill="hold"/>
                                        <p:tgtEl>
                                          <p:spTgt spid="32824"/>
                                        </p:tgtEl>
                                        <p:attrNameLst>
                                          <p:attrName>ppt_x</p:attrName>
                                          <p:attrName>ppt_y</p:attrName>
                                        </p:attrNameLst>
                                      </p:cBhvr>
                                    </p:animMotion>
                                  </p:childTnLst>
                                </p:cTn>
                              </p:par>
                              <p:par>
                                <p:cTn id="19" presetID="0" presetClass="path" presetSubtype="0" repeatCount="indefinite" fill="hold" grpId="0" nodeType="withEffect">
                                  <p:stCondLst>
                                    <p:cond delay="0"/>
                                  </p:stCondLst>
                                  <p:childTnLst>
                                    <p:animMotion origin="layout" path="M -2.22222E-6 -3.7037E-7 C -0.01041 -0.00926 -0.02083 -0.01852 -0.04531 -0.02708 C -0.06979 -0.03564 -0.11701 -0.04838 -0.14687 -0.05208 C -0.17673 -0.05578 -0.19392 -0.05833 -0.225 -0.05 C -0.25607 -0.04166 -0.30677 -0.01527 -0.33281 -0.00208 C -0.35885 0.01111 -0.37135 0.01436 -0.38125 0.02917 C -0.39114 0.04398 -0.39253 0.07014 -0.39218 0.0875 C -0.39184 0.10486 -0.38646 0.11736 -0.37968 0.13334 C -0.37291 0.14931 -0.3658 0.16806 -0.35156 0.18334 C -0.33732 0.19861 -0.31771 0.21273 -0.29375 0.225 C -0.26979 0.23727 -0.24392 0.25186 -0.20781 0.25625 C -0.1717 0.26065 -0.10781 0.25625 -0.07656 0.25209 C -0.04531 0.24792 -0.03646 0.23936 -0.02031 0.23125 C -0.00416 0.22315 0.0092 0.21667 0.02032 0.20417 C 0.03143 0.19167 0.0408 0.17547 0.04688 0.15625 C 0.05295 0.13704 0.06094 0.11135 0.05625 0.08959 C 0.05157 0.06783 0.02969 0.04121 0.01875 0.025 C 0.00782 0.0088 -0.00468 -0.00347 -0.00937 -0.00833 " pathEditMode="relative" ptsTypes="aaaaaaaaaaaaaaaaaA">
                                      <p:cBhvr>
                                        <p:cTn id="20" dur="5000" fill="hold"/>
                                        <p:tgtEl>
                                          <p:spTgt spid="32825"/>
                                        </p:tgtEl>
                                        <p:attrNameLst>
                                          <p:attrName>ppt_x</p:attrName>
                                          <p:attrName>ppt_y</p:attrName>
                                        </p:attrNameLst>
                                      </p:cBhvr>
                                    </p:animMotion>
                                  </p:childTnLst>
                                </p:cTn>
                              </p:par>
                              <p:par>
                                <p:cTn id="21" presetID="16" presetClass="entr" presetSubtype="26" fill="hold" grpId="0" nodeType="withEffect">
                                  <p:stCondLst>
                                    <p:cond delay="0"/>
                                  </p:stCondLst>
                                  <p:childTnLst>
                                    <p:set>
                                      <p:cBhvr>
                                        <p:cTn id="22" dur="1" fill="hold">
                                          <p:stCondLst>
                                            <p:cond delay="0"/>
                                          </p:stCondLst>
                                        </p:cTn>
                                        <p:tgtEl>
                                          <p:spTgt spid="32822"/>
                                        </p:tgtEl>
                                        <p:attrNameLst>
                                          <p:attrName>style.visibility</p:attrName>
                                        </p:attrNameLst>
                                      </p:cBhvr>
                                      <p:to>
                                        <p:strVal val="visible"/>
                                      </p:to>
                                    </p:set>
                                    <p:animEffect transition="in" filter="barn(inHorizontal)">
                                      <p:cBhvr>
                                        <p:cTn id="23" dur="500"/>
                                        <p:tgtEl>
                                          <p:spTgt spid="32822"/>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2854"/>
                                        </p:tgtEl>
                                        <p:attrNameLst>
                                          <p:attrName>style.visibility</p:attrName>
                                        </p:attrNameLst>
                                      </p:cBhvr>
                                      <p:to>
                                        <p:strVal val="visible"/>
                                      </p:to>
                                    </p:set>
                                    <p:animEffect transition="in" filter="wipe(down)">
                                      <p:cBhvr>
                                        <p:cTn id="26" dur="500"/>
                                        <p:tgtEl>
                                          <p:spTgt spid="3285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2840"/>
                                        </p:tgtEl>
                                        <p:attrNameLst>
                                          <p:attrName>style.visibility</p:attrName>
                                        </p:attrNameLst>
                                      </p:cBhvr>
                                      <p:to>
                                        <p:strVal val="visible"/>
                                      </p:to>
                                    </p:set>
                                    <p:animEffect transition="in" filter="wipe(down)">
                                      <p:cBhvr>
                                        <p:cTn id="31" dur="500"/>
                                        <p:tgtEl>
                                          <p:spTgt spid="32840"/>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2838"/>
                                        </p:tgtEl>
                                        <p:attrNameLst>
                                          <p:attrName>style.visibility</p:attrName>
                                        </p:attrNameLst>
                                      </p:cBhvr>
                                      <p:to>
                                        <p:strVal val="visible"/>
                                      </p:to>
                                    </p:set>
                                    <p:animEffect transition="in" filter="wipe(down)">
                                      <p:cBhvr>
                                        <p:cTn id="34" dur="500"/>
                                        <p:tgtEl>
                                          <p:spTgt spid="32838"/>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32841"/>
                                        </p:tgtEl>
                                        <p:attrNameLst>
                                          <p:attrName>style.visibility</p:attrName>
                                        </p:attrNameLst>
                                      </p:cBhvr>
                                      <p:to>
                                        <p:strVal val="visible"/>
                                      </p:to>
                                    </p:set>
                                    <p:animEffect transition="in" filter="wipe(up)">
                                      <p:cBhvr>
                                        <p:cTn id="37" dur="500"/>
                                        <p:tgtEl>
                                          <p:spTgt spid="32841"/>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32839"/>
                                        </p:tgtEl>
                                        <p:attrNameLst>
                                          <p:attrName>style.visibility</p:attrName>
                                        </p:attrNameLst>
                                      </p:cBhvr>
                                      <p:to>
                                        <p:strVal val="visible"/>
                                      </p:to>
                                    </p:set>
                                    <p:animEffect transition="in" filter="wipe(up)">
                                      <p:cBhvr>
                                        <p:cTn id="40" dur="500"/>
                                        <p:tgtEl>
                                          <p:spTgt spid="32839"/>
                                        </p:tgtEl>
                                      </p:cBhvr>
                                    </p:animEffect>
                                  </p:childTnLst>
                                </p:cTn>
                              </p:par>
                              <p:par>
                                <p:cTn id="41" presetID="22" presetClass="entr" presetSubtype="4" fill="hold" grpId="1" nodeType="withEffect">
                                  <p:stCondLst>
                                    <p:cond delay="0"/>
                                  </p:stCondLst>
                                  <p:childTnLst>
                                    <p:set>
                                      <p:cBhvr>
                                        <p:cTn id="42" dur="1" fill="hold">
                                          <p:stCondLst>
                                            <p:cond delay="0"/>
                                          </p:stCondLst>
                                        </p:cTn>
                                        <p:tgtEl>
                                          <p:spTgt spid="32818"/>
                                        </p:tgtEl>
                                        <p:attrNameLst>
                                          <p:attrName>style.visibility</p:attrName>
                                        </p:attrNameLst>
                                      </p:cBhvr>
                                      <p:to>
                                        <p:strVal val="visible"/>
                                      </p:to>
                                    </p:set>
                                    <p:animEffect transition="in" filter="wipe(down)">
                                      <p:cBhvr>
                                        <p:cTn id="43" dur="500"/>
                                        <p:tgtEl>
                                          <p:spTgt spid="32818"/>
                                        </p:tgtEl>
                                      </p:cBhvr>
                                    </p:animEffect>
                                  </p:childTnLst>
                                </p:cTn>
                              </p:par>
                            </p:childTnLst>
                          </p:cTn>
                        </p:par>
                      </p:childTnLst>
                    </p:cTn>
                  </p:par>
                  <p:par>
                    <p:cTn id="44" fill="hold">
                      <p:stCondLst>
                        <p:cond delay="indefinite"/>
                      </p:stCondLst>
                      <p:childTnLst>
                        <p:par>
                          <p:cTn id="45" fill="hold">
                            <p:stCondLst>
                              <p:cond delay="0"/>
                            </p:stCondLst>
                            <p:childTnLst>
                              <p:par>
                                <p:cTn id="46" presetID="20" presetClass="entr" presetSubtype="0" fill="hold" nodeType="clickEffect">
                                  <p:stCondLst>
                                    <p:cond delay="0"/>
                                  </p:stCondLst>
                                  <p:childTnLst>
                                    <p:set>
                                      <p:cBhvr>
                                        <p:cTn id="47" dur="1" fill="hold">
                                          <p:stCondLst>
                                            <p:cond delay="0"/>
                                          </p:stCondLst>
                                        </p:cTn>
                                        <p:tgtEl>
                                          <p:spTgt spid="32855"/>
                                        </p:tgtEl>
                                        <p:attrNameLst>
                                          <p:attrName>style.visibility</p:attrName>
                                        </p:attrNameLst>
                                      </p:cBhvr>
                                      <p:to>
                                        <p:strVal val="visible"/>
                                      </p:to>
                                    </p:set>
                                    <p:animEffect transition="in" filter="wedge">
                                      <p:cBhvr>
                                        <p:cTn id="48" dur="2000"/>
                                        <p:tgtEl>
                                          <p:spTgt spid="32855"/>
                                        </p:tgtEl>
                                      </p:cBhvr>
                                    </p:animEffect>
                                  </p:childTnLst>
                                </p:cTn>
                              </p:par>
                              <p:par>
                                <p:cTn id="49" presetID="4" presetClass="entr" presetSubtype="16" fill="hold" nodeType="withEffect">
                                  <p:stCondLst>
                                    <p:cond delay="0"/>
                                  </p:stCondLst>
                                  <p:childTnLst>
                                    <p:set>
                                      <p:cBhvr>
                                        <p:cTn id="50" dur="1" fill="hold">
                                          <p:stCondLst>
                                            <p:cond delay="0"/>
                                          </p:stCondLst>
                                        </p:cTn>
                                        <p:tgtEl>
                                          <p:spTgt spid="32771"/>
                                        </p:tgtEl>
                                        <p:attrNameLst>
                                          <p:attrName>style.visibility</p:attrName>
                                        </p:attrNameLst>
                                      </p:cBhvr>
                                      <p:to>
                                        <p:strVal val="visible"/>
                                      </p:to>
                                    </p:set>
                                    <p:animEffect transition="in" filter="box(in)">
                                      <p:cBhvr>
                                        <p:cTn id="51" dur="500"/>
                                        <p:tgtEl>
                                          <p:spTgt spid="32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54" grpId="0" animBg="1"/>
      <p:bldP spid="32818" grpId="1" animBg="1"/>
      <p:bldP spid="32822" grpId="0" animBg="1"/>
      <p:bldP spid="32823" grpId="0" animBg="1"/>
      <p:bldP spid="32824" grpId="0" animBg="1"/>
      <p:bldP spid="32825" grpId="0" animBg="1"/>
      <p:bldP spid="32826" grpId="0" animBg="1"/>
      <p:bldP spid="32827" grpId="0" animBg="1"/>
      <p:bldP spid="32828" grpId="0" animBg="1"/>
      <p:bldP spid="32830" grpId="0" animBg="1"/>
      <p:bldP spid="32831" grpId="0" animBg="1"/>
      <p:bldP spid="32838" grpId="0" animBg="1"/>
      <p:bldP spid="32839" grpId="0" animBg="1"/>
      <p:bldP spid="32840" grpId="0" animBg="1"/>
      <p:bldP spid="3284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7&quot;/&gt;&lt;/object&gt;&lt;object type=&quot;3&quot; unique_id=&quot;10005&quot;&gt;&lt;property id=&quot;20148&quot; value=&quot;5&quot;/&gt;&lt;property id=&quot;20300&quot; value=&quot;Slide 2&quot;/&gt;&lt;property id=&quot;20307&quot; value=&quot;259&quot;/&gt;&lt;/object&gt;&lt;object type=&quot;3&quot; unique_id=&quot;10006&quot;&gt;&lt;property id=&quot;20148&quot; value=&quot;5&quot;/&gt;&lt;property id=&quot;20300&quot; value=&quot;Slide 3&quot;/&gt;&lt;property id=&quot;20307&quot; value=&quot;260&quot;/&gt;&lt;/object&gt;&lt;object type=&quot;3&quot; unique_id=&quot;10007&quot;&gt;&lt;property id=&quot;20148&quot; value=&quot;5&quot;/&gt;&lt;property id=&quot;20300&quot; value=&quot;Slide 4&quot;/&gt;&lt;property id=&quot;20307&quot; value=&quot;261&quot;/&gt;&lt;/object&gt;&lt;object type=&quot;3&quot; unique_id=&quot;10008&quot;&gt;&lt;property id=&quot;20148&quot; value=&quot;5&quot;/&gt;&lt;property id=&quot;20300&quot; value=&quot;Slide 5&quot;/&gt;&lt;property id=&quot;20307&quot; value=&quot;262&quot;/&gt;&lt;/object&gt;&lt;object type=&quot;3&quot; unique_id=&quot;10009&quot;&gt;&lt;property id=&quot;20148&quot; value=&quot;5&quot;/&gt;&lt;property id=&quot;20300&quot; value=&quot;Slide 6&quot;/&gt;&lt;property id=&quot;20307&quot; value=&quot;263&quot;/&gt;&lt;/object&gt;&lt;object type=&quot;3&quot; unique_id=&quot;10010&quot;&gt;&lt;property id=&quot;20148&quot; value=&quot;5&quot;/&gt;&lt;property id=&quot;20300&quot; value=&quot;Slide 7&quot;/&gt;&lt;property id=&quot;20307&quot; value=&quot;264&quot;/&gt;&lt;/object&gt;&lt;object type=&quot;3&quot; unique_id=&quot;10011&quot;&gt;&lt;property id=&quot;20148&quot; value=&quot;5&quot;/&gt;&lt;property id=&quot;20300&quot; value=&quot;Slide 8&quot;/&gt;&lt;property id=&quot;20307&quot; value=&quot;265&quot;/&gt;&lt;/object&gt;&lt;object type=&quot;3&quot; unique_id=&quot;10012&quot;&gt;&lt;property id=&quot;20148&quot; value=&quot;5&quot;/&gt;&lt;property id=&quot;20300&quot; value=&quot;Slide 9&quot;/&gt;&lt;property id=&quot;20307&quot; value=&quot;266&quot;/&gt;&lt;/object&gt;&lt;object type=&quot;3&quot; unique_id=&quot;10013&quot;&gt;&lt;property id=&quot;20148&quot; value=&quot;5&quot;/&gt;&lt;property id=&quot;20300&quot; value=&quot;Slide 10&quot;/&gt;&lt;property id=&quot;20307&quot; value=&quot;267&quot;/&gt;&lt;/object&gt;&lt;object type=&quot;3&quot; unique_id=&quot;10014&quot;&gt;&lt;property id=&quot;20148&quot; value=&quot;5&quot;/&gt;&lt;property id=&quot;20300&quot; value=&quot;Slide 11&quot;/&gt;&lt;property id=&quot;20307&quot; value=&quot;268&quot;/&gt;&lt;/object&gt;&lt;object type=&quot;3&quot; unique_id=&quot;10015&quot;&gt;&lt;property id=&quot;20148&quot; value=&quot;5&quot;/&gt;&lt;property id=&quot;20300&quot; value=&quot;Slide 12&quot;/&gt;&lt;property id=&quot;20307&quot; value=&quot;269&quot;/&gt;&lt;/object&gt;&lt;object type=&quot;3&quot; unique_id=&quot;10016&quot;&gt;&lt;property id=&quot;20148&quot; value=&quot;5&quot;/&gt;&lt;property id=&quot;20300&quot; value=&quot;Slide 13&quot;/&gt;&lt;property id=&quot;20307&quot; value=&quot;270&quot;/&gt;&lt;/object&gt;&lt;object type=&quot;3&quot; unique_id=&quot;10017&quot;&gt;&lt;property id=&quot;20148&quot; value=&quot;5&quot;/&gt;&lt;property id=&quot;20300&quot; value=&quot;Slide 14&quot;/&gt;&lt;property id=&quot;20307&quot; value=&quot;271&quot;/&gt;&lt;/object&gt;&lt;object type=&quot;3&quot; unique_id=&quot;10018&quot;&gt;&lt;property id=&quot;20148&quot; value=&quot;5&quot;/&gt;&lt;property id=&quot;20300&quot; value=&quot;Slide 15&quot;/&gt;&lt;property id=&quot;20307&quot; value=&quot;272&quot;/&gt;&lt;/object&gt;&lt;object type=&quot;3&quot; unique_id=&quot;10019&quot;&gt;&lt;property id=&quot;20148&quot; value=&quot;5&quot;/&gt;&lt;property id=&quot;20300&quot; value=&quot;Slide 16&quot;/&gt;&lt;property id=&quot;20307&quot; value=&quot;273&quot;/&gt;&lt;/object&gt;&lt;object type=&quot;3&quot; unique_id=&quot;10020&quot;&gt;&lt;property id=&quot;20148&quot; value=&quot;5&quot;/&gt;&lt;property id=&quot;20300&quot; value=&quot;Slide 17&quot;/&gt;&lt;property id=&quot;20307&quot; value=&quot;274&quot;/&gt;&lt;/object&gt;&lt;object type=&quot;3&quot; unique_id=&quot;10021&quot;&gt;&lt;property id=&quot;20148&quot; value=&quot;5&quot;/&gt;&lt;property id=&quot;20300&quot; value=&quot;Slide 18&quot;/&gt;&lt;property id=&quot;20307&quot; value=&quot;275&quot;/&gt;&lt;/object&gt;&lt;object type=&quot;3&quot; unique_id=&quot;10022&quot;&gt;&lt;property id=&quot;20148&quot; value=&quot;5&quot;/&gt;&lt;property id=&quot;20300&quot; value=&quot;Slide 19&quot;/&gt;&lt;property id=&quot;20307&quot; value=&quot;276&quot;/&gt;&lt;/object&gt;&lt;object type=&quot;3&quot; unique_id=&quot;10023&quot;&gt;&lt;property id=&quot;20148&quot; value=&quot;5&quot;/&gt;&lt;property id=&quot;20300&quot; value=&quot;Slide 20&quot;/&gt;&lt;property id=&quot;20307&quot; value=&quot;277&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2104</TotalTime>
  <Words>881</Words>
  <Application>Microsoft Office PowerPoint</Application>
  <PresentationFormat>On-screen Show (4:3)</PresentationFormat>
  <Paragraphs>151</Paragraphs>
  <Slides>16</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5" baseType="lpstr">
      <vt:lpstr>.VnTifani Heavy</vt:lpstr>
      <vt:lpstr>Arial</vt:lpstr>
      <vt:lpstr>Symbol</vt:lpstr>
      <vt:lpstr>Tahoma</vt:lpstr>
      <vt:lpstr>Times New Roman</vt:lpstr>
      <vt:lpstr>VNI-Vari</vt:lpstr>
      <vt:lpstr>Wingdings</vt:lpstr>
      <vt:lpstr>Default Design</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Thi Huyen Anh</dc:creator>
  <cp:lastModifiedBy>Nguyen Thi Huyen Anh</cp:lastModifiedBy>
  <cp:revision>109</cp:revision>
  <cp:lastPrinted>1601-01-01T00:00:00Z</cp:lastPrinted>
  <dcterms:created xsi:type="dcterms:W3CDTF">1601-01-01T00:00:00Z</dcterms:created>
  <dcterms:modified xsi:type="dcterms:W3CDTF">2017-02-23T03:11:15Z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